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12/5/2017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38DE-20B2-48DA-8F8B-D7F6ACA862A8}"/>
              </a:ext>
            </a:extLst>
          </p:cNvPr>
          <p:cNvSpPr>
            <a:spLocks noGrp="1"/>
          </p:cNvSpPr>
          <p:nvPr>
            <p:ph type="ctrTitle"/>
          </p:nvPr>
        </p:nvSpPr>
        <p:spPr>
          <a:xfrm>
            <a:off x="684212" y="379357"/>
            <a:ext cx="8001000" cy="1937715"/>
          </a:xfrm>
        </p:spPr>
        <p:txBody>
          <a:bodyPr/>
          <a:lstStyle/>
          <a:p>
            <a:r>
              <a:rPr lang="en-US" dirty="0"/>
              <a:t>Kayak Prototype</a:t>
            </a:r>
          </a:p>
        </p:txBody>
      </p:sp>
      <p:sp>
        <p:nvSpPr>
          <p:cNvPr id="3" name="Subtitle 2">
            <a:extLst>
              <a:ext uri="{FF2B5EF4-FFF2-40B4-BE49-F238E27FC236}">
                <a16:creationId xmlns:a16="http://schemas.microsoft.com/office/drawing/2014/main" id="{C0C56B03-3E12-436D-9E1E-CE39F36712D5}"/>
              </a:ext>
            </a:extLst>
          </p:cNvPr>
          <p:cNvSpPr>
            <a:spLocks noGrp="1"/>
          </p:cNvSpPr>
          <p:nvPr>
            <p:ph type="subTitle" idx="1"/>
          </p:nvPr>
        </p:nvSpPr>
        <p:spPr>
          <a:xfrm>
            <a:off x="684212" y="3089265"/>
            <a:ext cx="6400800" cy="2592444"/>
          </a:xfrm>
        </p:spPr>
        <p:txBody>
          <a:bodyPr>
            <a:normAutofit fontScale="70000" lnSpcReduction="20000"/>
          </a:bodyPr>
          <a:lstStyle/>
          <a:p>
            <a:r>
              <a:rPr lang="en-US" sz="2400" dirty="0">
                <a:solidFill>
                  <a:schemeClr val="tx1"/>
                </a:solidFill>
              </a:rPr>
              <a:t>Developed By: </a:t>
            </a:r>
          </a:p>
          <a:p>
            <a:endParaRPr lang="en-US" sz="2400" dirty="0">
              <a:solidFill>
                <a:schemeClr val="tx1"/>
              </a:solidFill>
            </a:endParaRPr>
          </a:p>
          <a:p>
            <a:r>
              <a:rPr lang="en-US" sz="2400" dirty="0">
                <a:solidFill>
                  <a:schemeClr val="tx1"/>
                </a:solidFill>
              </a:rPr>
              <a:t>TEAM 17</a:t>
            </a:r>
          </a:p>
          <a:p>
            <a:r>
              <a:rPr lang="en-US" dirty="0">
                <a:solidFill>
                  <a:schemeClr val="tx1"/>
                </a:solidFill>
              </a:rPr>
              <a:t>	</a:t>
            </a:r>
            <a:r>
              <a:rPr lang="en-US" dirty="0" err="1">
                <a:solidFill>
                  <a:schemeClr val="tx1"/>
                </a:solidFill>
              </a:rPr>
              <a:t>VishweshKumar</a:t>
            </a:r>
            <a:r>
              <a:rPr lang="en-US" dirty="0">
                <a:solidFill>
                  <a:schemeClr val="tx1"/>
                </a:solidFill>
              </a:rPr>
              <a:t> Patel</a:t>
            </a:r>
          </a:p>
          <a:p>
            <a:r>
              <a:rPr lang="en-US" dirty="0">
                <a:solidFill>
                  <a:schemeClr val="tx1"/>
                </a:solidFill>
              </a:rPr>
              <a:t>	Sunny </a:t>
            </a:r>
            <a:r>
              <a:rPr lang="en-US" dirty="0" err="1">
                <a:solidFill>
                  <a:schemeClr val="tx1"/>
                </a:solidFill>
              </a:rPr>
              <a:t>Udhani</a:t>
            </a:r>
            <a:r>
              <a:rPr lang="en-US" dirty="0">
                <a:solidFill>
                  <a:schemeClr val="tx1"/>
                </a:solidFill>
              </a:rPr>
              <a:t> </a:t>
            </a:r>
          </a:p>
          <a:p>
            <a:r>
              <a:rPr lang="en-US" dirty="0">
                <a:solidFill>
                  <a:schemeClr val="tx1"/>
                </a:solidFill>
              </a:rPr>
              <a:t>	Varun Shah</a:t>
            </a:r>
          </a:p>
          <a:p>
            <a:r>
              <a:rPr lang="en-US" dirty="0">
                <a:solidFill>
                  <a:schemeClr val="tx1"/>
                </a:solidFill>
              </a:rPr>
              <a:t>	</a:t>
            </a:r>
            <a:r>
              <a:rPr lang="en-US" dirty="0" err="1">
                <a:solidFill>
                  <a:schemeClr val="tx1"/>
                </a:solidFill>
              </a:rPr>
              <a:t>Rutvik</a:t>
            </a:r>
            <a:r>
              <a:rPr lang="en-US" dirty="0">
                <a:solidFill>
                  <a:schemeClr val="tx1"/>
                </a:solidFill>
              </a:rPr>
              <a:t> </a:t>
            </a:r>
            <a:r>
              <a:rPr lang="en-US" dirty="0" err="1">
                <a:solidFill>
                  <a:schemeClr val="tx1"/>
                </a:solidFill>
              </a:rPr>
              <a:t>Pensionwar</a:t>
            </a:r>
            <a:endParaRPr lang="en-US" dirty="0">
              <a:solidFill>
                <a:schemeClr val="tx1"/>
              </a:solidFill>
            </a:endParaRPr>
          </a:p>
          <a:p>
            <a:r>
              <a:rPr lang="en-US" dirty="0">
                <a:solidFill>
                  <a:schemeClr val="tx1"/>
                </a:solidFill>
              </a:rPr>
              <a:t>	Pritam </a:t>
            </a:r>
            <a:r>
              <a:rPr lang="en-US" dirty="0" err="1">
                <a:solidFill>
                  <a:schemeClr val="tx1"/>
                </a:solidFill>
              </a:rPr>
              <a:t>Meher</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7495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B8329F2-B2E1-47ED-810F-5B39862260C2}"/>
              </a:ext>
            </a:extLst>
          </p:cNvPr>
          <p:cNvPicPr>
            <a:picLocks noChangeAspect="1"/>
          </p:cNvPicPr>
          <p:nvPr/>
        </p:nvPicPr>
        <p:blipFill>
          <a:blip r:embed="rId2"/>
          <a:stretch>
            <a:fillRect/>
          </a:stretch>
        </p:blipFill>
        <p:spPr>
          <a:xfrm>
            <a:off x="2162176" y="0"/>
            <a:ext cx="7639050" cy="6858000"/>
          </a:xfrm>
          <a:prstGeom prst="rect">
            <a:avLst/>
          </a:prstGeom>
        </p:spPr>
      </p:pic>
    </p:spTree>
    <p:extLst>
      <p:ext uri="{BB962C8B-B14F-4D97-AF65-F5344CB8AC3E}">
        <p14:creationId xmlns:p14="http://schemas.microsoft.com/office/powerpoint/2010/main" val="35706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E3A10-0CF8-4429-B064-7ADA418E9792}"/>
              </a:ext>
            </a:extLst>
          </p:cNvPr>
          <p:cNvSpPr>
            <a:spLocks noGrp="1"/>
          </p:cNvSpPr>
          <p:nvPr>
            <p:ph type="title"/>
          </p:nvPr>
        </p:nvSpPr>
        <p:spPr>
          <a:xfrm>
            <a:off x="684212" y="905522"/>
            <a:ext cx="10989924" cy="5088877"/>
          </a:xfrm>
        </p:spPr>
        <p:txBody>
          <a:bodyPr/>
          <a:lstStyle/>
          <a:p>
            <a:endParaRPr lang="en-US" dirty="0"/>
          </a:p>
        </p:txBody>
      </p:sp>
      <p:pic>
        <p:nvPicPr>
          <p:cNvPr id="5" name="Picture 4">
            <a:extLst>
              <a:ext uri="{FF2B5EF4-FFF2-40B4-BE49-F238E27FC236}">
                <a16:creationId xmlns:a16="http://schemas.microsoft.com/office/drawing/2014/main" id="{487ADD03-9F05-4C1F-AFE5-E103333DE861}"/>
              </a:ext>
            </a:extLst>
          </p:cNvPr>
          <p:cNvPicPr>
            <a:picLocks noChangeAspect="1"/>
          </p:cNvPicPr>
          <p:nvPr/>
        </p:nvPicPr>
        <p:blipFill>
          <a:blip r:embed="rId2"/>
          <a:stretch>
            <a:fillRect/>
          </a:stretch>
        </p:blipFill>
        <p:spPr>
          <a:xfrm>
            <a:off x="199568" y="171450"/>
            <a:ext cx="11645238" cy="6464608"/>
          </a:xfrm>
          <a:prstGeom prst="rect">
            <a:avLst/>
          </a:prstGeom>
        </p:spPr>
      </p:pic>
    </p:spTree>
    <p:extLst>
      <p:ext uri="{BB962C8B-B14F-4D97-AF65-F5344CB8AC3E}">
        <p14:creationId xmlns:p14="http://schemas.microsoft.com/office/powerpoint/2010/main" val="328263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2DCB55C9-2B97-4752-9002-5235EC5BB0A6}"/>
              </a:ext>
            </a:extLst>
          </p:cNvPr>
          <p:cNvSpPr>
            <a:spLocks noGrp="1"/>
          </p:cNvSpPr>
          <p:nvPr>
            <p:ph type="title"/>
          </p:nvPr>
        </p:nvSpPr>
        <p:spPr>
          <a:xfrm>
            <a:off x="79899" y="71021"/>
            <a:ext cx="11931126" cy="6640497"/>
          </a:xfrm>
        </p:spPr>
        <p:txBody>
          <a:bodyPr>
            <a:noAutofit/>
          </a:bodyPr>
          <a:lstStyle/>
          <a:p>
            <a:r>
              <a:rPr lang="pt-BR" sz="2400" dirty="0"/>
              <a:t>User Trace Diagram algorithm/pseudo code</a:t>
            </a:r>
            <a:br>
              <a:rPr lang="pt-BR" sz="4000" dirty="0"/>
            </a:br>
            <a:br>
              <a:rPr lang="pt-BR" sz="1600" dirty="0"/>
            </a:br>
            <a:r>
              <a:rPr lang="en-IN" sz="1600" b="1" u="sng" dirty="0"/>
              <a:t>Logging activity of user:</a:t>
            </a:r>
            <a:br>
              <a:rPr lang="en-US" sz="1000" dirty="0"/>
            </a:br>
            <a:r>
              <a:rPr lang="en-IN" sz="1000" b="1" dirty="0"/>
              <a:t> </a:t>
            </a:r>
            <a:br>
              <a:rPr lang="en-US" sz="1000" dirty="0"/>
            </a:br>
            <a:r>
              <a:rPr lang="en-IN" sz="1400" u="sng" dirty="0"/>
              <a:t>Up on Sign In/ Sign Up:</a:t>
            </a:r>
            <a:br>
              <a:rPr lang="en-US" sz="1000" dirty="0"/>
            </a:br>
            <a:r>
              <a:rPr lang="en-IN" sz="1000" dirty="0"/>
              <a:t>1. store current time as </a:t>
            </a:r>
            <a:r>
              <a:rPr lang="en-IN" sz="1000" dirty="0" err="1"/>
              <a:t>previousTime</a:t>
            </a:r>
            <a:r>
              <a:rPr lang="en-IN" sz="1000" dirty="0"/>
              <a:t> in '</a:t>
            </a:r>
            <a:r>
              <a:rPr lang="en-IN" sz="1000" dirty="0" err="1"/>
              <a:t>req.session.previousTime</a:t>
            </a:r>
            <a:r>
              <a:rPr lang="en-IN" sz="1000" dirty="0"/>
              <a:t>'.</a:t>
            </a:r>
            <a:br>
              <a:rPr lang="en-US" sz="1000" dirty="0"/>
            </a:br>
            <a:r>
              <a:rPr lang="en-IN" sz="1000" dirty="0"/>
              <a:t>2. store current page as </a:t>
            </a:r>
            <a:r>
              <a:rPr lang="en-IN" sz="1000" dirty="0" err="1"/>
              <a:t>lastPage</a:t>
            </a:r>
            <a:r>
              <a:rPr lang="en-IN" sz="1000" dirty="0"/>
              <a:t> in '</a:t>
            </a:r>
            <a:r>
              <a:rPr lang="en-IN" sz="1000" dirty="0" err="1"/>
              <a:t>req.session.lastPage</a:t>
            </a:r>
            <a:r>
              <a:rPr lang="en-IN" sz="1000" dirty="0"/>
              <a:t>'.</a:t>
            </a:r>
            <a:br>
              <a:rPr lang="en-US" sz="1000" dirty="0"/>
            </a:br>
            <a:r>
              <a:rPr lang="en-IN" sz="1000" dirty="0"/>
              <a:t>3. initialize '</a:t>
            </a:r>
            <a:r>
              <a:rPr lang="en-IN" sz="1000" dirty="0" err="1"/>
              <a:t>req.session.flag</a:t>
            </a:r>
            <a:r>
              <a:rPr lang="en-IN" sz="1000" dirty="0"/>
              <a:t>' to 'true' and '</a:t>
            </a:r>
            <a:r>
              <a:rPr lang="en-IN" sz="1000" dirty="0" err="1"/>
              <a:t>req.session.pageTime</a:t>
            </a:r>
            <a:r>
              <a:rPr lang="en-IN" sz="1000" dirty="0"/>
              <a:t>' and '</a:t>
            </a:r>
            <a:r>
              <a:rPr lang="en-IN" sz="1000" dirty="0" err="1"/>
              <a:t>req.session.pages</a:t>
            </a:r>
            <a:r>
              <a:rPr lang="en-IN" sz="1000" dirty="0"/>
              <a:t>' as empty arrays.</a:t>
            </a:r>
            <a:br>
              <a:rPr lang="en-US" sz="1000" dirty="0"/>
            </a:br>
            <a:r>
              <a:rPr lang="en-IN" sz="1000" dirty="0"/>
              <a:t> </a:t>
            </a:r>
            <a:br>
              <a:rPr lang="en-US" sz="1400" dirty="0"/>
            </a:br>
            <a:r>
              <a:rPr lang="en-IN" sz="1400" u="sng" dirty="0"/>
              <a:t>Up on API call for any page loading activity:</a:t>
            </a:r>
            <a:br>
              <a:rPr lang="en-US" sz="1000" dirty="0"/>
            </a:br>
            <a:r>
              <a:rPr lang="en-IN" sz="1000" dirty="0"/>
              <a:t>1. if </a:t>
            </a:r>
            <a:r>
              <a:rPr lang="en-IN" sz="1000" dirty="0" err="1"/>
              <a:t>req.session.flag</a:t>
            </a:r>
            <a:r>
              <a:rPr lang="en-IN" sz="1000" dirty="0"/>
              <a:t> is true : </a:t>
            </a:r>
            <a:br>
              <a:rPr lang="en-US" sz="1000" dirty="0"/>
            </a:br>
            <a:r>
              <a:rPr lang="en-IN" sz="1000" dirty="0"/>
              <a:t>	I. set '</a:t>
            </a:r>
            <a:r>
              <a:rPr lang="en-IN" sz="1000" dirty="0" err="1"/>
              <a:t>req.session.flag</a:t>
            </a:r>
            <a:r>
              <a:rPr lang="en-IN" sz="1000" dirty="0"/>
              <a:t>' to 'false'.</a:t>
            </a:r>
            <a:br>
              <a:rPr lang="en-US" sz="1000" dirty="0"/>
            </a:br>
            <a:r>
              <a:rPr lang="en-IN" sz="1000" dirty="0"/>
              <a:t>2. else : </a:t>
            </a:r>
            <a:br>
              <a:rPr lang="en-US" sz="1000" dirty="0"/>
            </a:br>
            <a:r>
              <a:rPr lang="en-IN" sz="1000" dirty="0"/>
              <a:t>	I. get current time using </a:t>
            </a:r>
            <a:r>
              <a:rPr lang="en-IN" sz="1000" dirty="0" err="1"/>
              <a:t>getTime</a:t>
            </a:r>
            <a:r>
              <a:rPr lang="en-IN" sz="1000" dirty="0"/>
              <a:t>(), store it in 'temp1' variable.</a:t>
            </a:r>
            <a:br>
              <a:rPr lang="en-US" sz="1000" dirty="0"/>
            </a:br>
            <a:r>
              <a:rPr lang="en-IN" sz="1000" dirty="0"/>
              <a:t>	II. get '</a:t>
            </a:r>
            <a:r>
              <a:rPr lang="en-IN" sz="1000" dirty="0" err="1"/>
              <a:t>req.session.previousTime</a:t>
            </a:r>
            <a:r>
              <a:rPr lang="en-IN" sz="1000" dirty="0"/>
              <a:t>' from session variable, store it in 'temp2' variable. </a:t>
            </a:r>
            <a:br>
              <a:rPr lang="en-US" sz="1000" dirty="0"/>
            </a:br>
            <a:r>
              <a:rPr lang="en-IN" sz="1000" dirty="0"/>
              <a:t>	III. subtract 'temp2' from 'temp1', store it in 'time' variable.                                                                          // This gives time spent by user in '</a:t>
            </a:r>
            <a:r>
              <a:rPr lang="en-IN" sz="1000" dirty="0" err="1"/>
              <a:t>lastPage</a:t>
            </a:r>
            <a:r>
              <a:rPr lang="en-IN" sz="1000" dirty="0"/>
              <a:t>'.</a:t>
            </a:r>
            <a:br>
              <a:rPr lang="en-US" sz="1000" dirty="0"/>
            </a:br>
            <a:r>
              <a:rPr lang="en-IN" sz="1000" dirty="0"/>
              <a:t>	IV. set '</a:t>
            </a:r>
            <a:r>
              <a:rPr lang="en-IN" sz="1000" dirty="0" err="1"/>
              <a:t>req.session.previousTime</a:t>
            </a:r>
            <a:r>
              <a:rPr lang="en-IN" sz="1000" dirty="0"/>
              <a:t>' to 'temp1'. </a:t>
            </a:r>
            <a:br>
              <a:rPr lang="en-US" sz="1000" dirty="0"/>
            </a:br>
            <a:r>
              <a:rPr lang="en-IN" sz="1000" dirty="0"/>
              <a:t>	V. push 'time' in '</a:t>
            </a:r>
            <a:r>
              <a:rPr lang="en-IN" sz="1000" dirty="0" err="1"/>
              <a:t>req.session.pageTime</a:t>
            </a:r>
            <a:r>
              <a:rPr lang="en-IN" sz="1000" dirty="0"/>
              <a:t>’.                                                                                                              // Array to trace pages in sequential order, explored by user.</a:t>
            </a:r>
            <a:br>
              <a:rPr lang="en-US" sz="1000" dirty="0"/>
            </a:br>
            <a:r>
              <a:rPr lang="en-IN" sz="1000" dirty="0"/>
              <a:t>	VI. push '</a:t>
            </a:r>
            <a:r>
              <a:rPr lang="en-IN" sz="1000" dirty="0" err="1"/>
              <a:t>req.session.lastPage</a:t>
            </a:r>
            <a:r>
              <a:rPr lang="en-IN" sz="1000" dirty="0"/>
              <a:t>' in '</a:t>
            </a:r>
            <a:r>
              <a:rPr lang="en-IN" sz="1000" dirty="0" err="1"/>
              <a:t>req.session.pages</a:t>
            </a:r>
            <a:r>
              <a:rPr lang="en-IN" sz="1000" dirty="0"/>
              <a:t>’.                                                                                 // Array to trace time spent on a page in sequential order, explored by user.</a:t>
            </a:r>
            <a:br>
              <a:rPr lang="en-US" sz="1000" dirty="0"/>
            </a:br>
            <a:r>
              <a:rPr lang="en-IN" sz="1000" dirty="0"/>
              <a:t>	VII. set '</a:t>
            </a:r>
            <a:r>
              <a:rPr lang="en-IN" sz="1000" dirty="0" err="1"/>
              <a:t>req.session.lastPage</a:t>
            </a:r>
            <a:r>
              <a:rPr lang="en-IN" sz="1000" dirty="0"/>
              <a:t>' to current page for which this API call is made.</a:t>
            </a:r>
            <a:br>
              <a:rPr lang="en-US" sz="1000" dirty="0"/>
            </a:br>
            <a:r>
              <a:rPr lang="en-IN" sz="1000" dirty="0"/>
              <a:t> </a:t>
            </a:r>
            <a:br>
              <a:rPr lang="en-US" sz="1000" dirty="0"/>
            </a:br>
            <a:r>
              <a:rPr lang="en-IN" sz="1400" u="sng" dirty="0"/>
              <a:t>Up on API call for Sign Out:</a:t>
            </a:r>
            <a:br>
              <a:rPr lang="en-US" sz="1000" dirty="0"/>
            </a:br>
            <a:r>
              <a:rPr lang="en-IN" sz="1000" dirty="0"/>
              <a:t>1. get current time using </a:t>
            </a:r>
            <a:r>
              <a:rPr lang="en-IN" sz="1000" dirty="0" err="1"/>
              <a:t>getTime</a:t>
            </a:r>
            <a:r>
              <a:rPr lang="en-IN" sz="1000" dirty="0"/>
              <a:t>(), store it in 'temp1' variable.</a:t>
            </a:r>
            <a:br>
              <a:rPr lang="en-US" sz="1000" dirty="0"/>
            </a:br>
            <a:r>
              <a:rPr lang="en-IN" sz="1000" dirty="0"/>
              <a:t>2. get '</a:t>
            </a:r>
            <a:r>
              <a:rPr lang="en-IN" sz="1000" dirty="0" err="1"/>
              <a:t>req.session.previousTime</a:t>
            </a:r>
            <a:r>
              <a:rPr lang="en-IN" sz="1000" dirty="0"/>
              <a:t>' from session variable, store it in 'temp2' variable. </a:t>
            </a:r>
            <a:br>
              <a:rPr lang="en-US" sz="1000" dirty="0"/>
            </a:br>
            <a:r>
              <a:rPr lang="en-IN" sz="1000" dirty="0"/>
              <a:t>3. subtract 'temp2' from 'temp1', store it in 'time' variable.  </a:t>
            </a:r>
            <a:r>
              <a:rPr lang="en-US" sz="1000" dirty="0"/>
              <a:t>                                                                                     </a:t>
            </a:r>
            <a:r>
              <a:rPr lang="en-IN" sz="1000" dirty="0"/>
              <a:t>// That gives time spent by user in '</a:t>
            </a:r>
            <a:r>
              <a:rPr lang="en-IN" sz="1000" dirty="0" err="1"/>
              <a:t>lastPage</a:t>
            </a:r>
            <a:r>
              <a:rPr lang="en-IN" sz="1000" dirty="0"/>
              <a:t>'.</a:t>
            </a:r>
            <a:br>
              <a:rPr lang="en-US" sz="1000" dirty="0"/>
            </a:br>
            <a:r>
              <a:rPr lang="en-IN" sz="1000" dirty="0"/>
              <a:t>4. push 'time' in '</a:t>
            </a:r>
            <a:r>
              <a:rPr lang="en-IN" sz="1000" dirty="0" err="1"/>
              <a:t>req.session.pageTime</a:t>
            </a:r>
            <a:r>
              <a:rPr lang="en-IN" sz="1000" dirty="0"/>
              <a:t>’.                                                                                                                          // Array to trace pages in sequential order, explored by user.</a:t>
            </a:r>
            <a:br>
              <a:rPr lang="en-US" sz="1000" dirty="0"/>
            </a:br>
            <a:r>
              <a:rPr lang="en-IN" sz="1000" dirty="0"/>
              <a:t>5. push '</a:t>
            </a:r>
            <a:r>
              <a:rPr lang="en-IN" sz="1000" dirty="0" err="1"/>
              <a:t>req.session.lastPage</a:t>
            </a:r>
            <a:r>
              <a:rPr lang="en-IN" sz="1000" dirty="0"/>
              <a:t>' in '</a:t>
            </a:r>
            <a:r>
              <a:rPr lang="en-IN" sz="1000" dirty="0" err="1"/>
              <a:t>req.session.pages</a:t>
            </a:r>
            <a:r>
              <a:rPr lang="en-IN" sz="1000" dirty="0"/>
              <a:t>’. </a:t>
            </a:r>
            <a:r>
              <a:rPr lang="en-US" sz="1000" dirty="0"/>
              <a:t>                                                                                             </a:t>
            </a:r>
            <a:r>
              <a:rPr lang="en-IN" sz="1000" dirty="0"/>
              <a:t>// Array to trace time spent on a page in sequential order, explored by user.</a:t>
            </a:r>
            <a:br>
              <a:rPr lang="en-US" sz="1000" dirty="0"/>
            </a:br>
            <a:r>
              <a:rPr lang="en-IN" sz="1000" dirty="0"/>
              <a:t>6. push '</a:t>
            </a:r>
            <a:r>
              <a:rPr lang="en-IN" sz="1000" dirty="0" err="1"/>
              <a:t>req.session.pageTime</a:t>
            </a:r>
            <a:r>
              <a:rPr lang="en-IN" sz="1000" dirty="0"/>
              <a:t>' and '</a:t>
            </a:r>
            <a:r>
              <a:rPr lang="en-IN" sz="1000" dirty="0" err="1"/>
              <a:t>req.session.pages</a:t>
            </a:r>
            <a:r>
              <a:rPr lang="en-IN" sz="1000" dirty="0"/>
              <a:t>' to log file.</a:t>
            </a:r>
            <a:br>
              <a:rPr lang="en-US" sz="1000" dirty="0"/>
            </a:br>
            <a:r>
              <a:rPr lang="en-IN" sz="1000" dirty="0"/>
              <a:t>7. store respective time spent on respective page in separate document in </a:t>
            </a:r>
            <a:r>
              <a:rPr lang="en-IN" sz="1000" dirty="0" err="1"/>
              <a:t>mongoDB</a:t>
            </a:r>
            <a:r>
              <a:rPr lang="en-IN" sz="1000" dirty="0"/>
              <a:t> collection. </a:t>
            </a:r>
            <a:r>
              <a:rPr lang="en-US" sz="1000" dirty="0"/>
              <a:t>     </a:t>
            </a:r>
            <a:r>
              <a:rPr lang="en-IN" sz="1000" dirty="0"/>
              <a:t>// for tracing latest activity of user.</a:t>
            </a:r>
            <a:br>
              <a:rPr lang="en-US" sz="1000" dirty="0"/>
            </a:br>
            <a:r>
              <a:rPr lang="en-IN" sz="1000" dirty="0"/>
              <a:t> </a:t>
            </a:r>
            <a:br>
              <a:rPr lang="en-US" sz="1000" dirty="0"/>
            </a:br>
            <a:r>
              <a:rPr lang="en-IN" sz="1600" b="1" u="sng" dirty="0"/>
              <a:t>Parsing logs:</a:t>
            </a:r>
            <a:br>
              <a:rPr lang="en-US" sz="1600" dirty="0"/>
            </a:br>
            <a:r>
              <a:rPr lang="en-IN" sz="1600" dirty="0"/>
              <a:t> </a:t>
            </a:r>
            <a:br>
              <a:rPr lang="en-US" sz="1000" dirty="0"/>
            </a:br>
            <a:r>
              <a:rPr lang="en-IN" sz="1400" u="sng" dirty="0"/>
              <a:t>Up on API call for displaying Admin Dashboard:</a:t>
            </a:r>
            <a:br>
              <a:rPr lang="en-US" sz="1000" dirty="0"/>
            </a:br>
            <a:r>
              <a:rPr lang="en-IN" sz="1000" dirty="0"/>
              <a:t>1. get log file.</a:t>
            </a:r>
            <a:br>
              <a:rPr lang="en-US" sz="1000" dirty="0"/>
            </a:br>
            <a:r>
              <a:rPr lang="en-IN" sz="1000" dirty="0"/>
              <a:t>2. parse it and place respective time on respective page attribute in document in </a:t>
            </a:r>
            <a:r>
              <a:rPr lang="en-IN" sz="1000" dirty="0" err="1"/>
              <a:t>mongoDB</a:t>
            </a:r>
            <a:r>
              <a:rPr lang="en-IN" sz="1000" dirty="0"/>
              <a:t> collection.</a:t>
            </a:r>
            <a:br>
              <a:rPr lang="en-US" sz="1000" dirty="0"/>
            </a:br>
            <a:r>
              <a:rPr lang="en-IN" sz="1000" dirty="0"/>
              <a:t>3. aggregate and find average time spent on each page by a particular user using </a:t>
            </a:r>
            <a:r>
              <a:rPr lang="en-IN" sz="1000" dirty="0" err="1"/>
              <a:t>userId</a:t>
            </a:r>
            <a:r>
              <a:rPr lang="en-IN" sz="1000" dirty="0"/>
              <a:t>.</a:t>
            </a:r>
            <a:br>
              <a:rPr lang="en-US" sz="1000" dirty="0"/>
            </a:br>
            <a:r>
              <a:rPr lang="en-IN" sz="1000" dirty="0"/>
              <a:t>4. get latest activity from separate document in </a:t>
            </a:r>
            <a:r>
              <a:rPr lang="en-IN" sz="1000" dirty="0" err="1"/>
              <a:t>mongoDB</a:t>
            </a:r>
            <a:r>
              <a:rPr lang="en-IN" sz="1000" dirty="0"/>
              <a:t> collection for user trace tree.   </a:t>
            </a:r>
            <a:br>
              <a:rPr lang="en-US" sz="900" dirty="0"/>
            </a:br>
            <a:endParaRPr lang="en-US" sz="900" dirty="0"/>
          </a:p>
        </p:txBody>
      </p:sp>
    </p:spTree>
    <p:extLst>
      <p:ext uri="{BB962C8B-B14F-4D97-AF65-F5344CB8AC3E}">
        <p14:creationId xmlns:p14="http://schemas.microsoft.com/office/powerpoint/2010/main" val="20073927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25</TotalTime>
  <Words>14</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3</vt:lpstr>
      <vt:lpstr>Slice</vt:lpstr>
      <vt:lpstr>Kayak Prototype</vt:lpstr>
      <vt:lpstr>PowerPoint Presentation</vt:lpstr>
      <vt:lpstr>PowerPoint Presentation</vt:lpstr>
      <vt:lpstr>User Trace Diagram algorithm/pseudo code  Logging activity of user:   Up on Sign In/ Sign Up: 1. store current time as previousTime in 'req.session.previousTime'. 2. store current page as lastPage in 'req.session.lastPage'. 3. initialize 'req.session.flag' to 'true' and 'req.session.pageTime' and 'req.session.pages' as empty arrays.   Up on API call for any page loading activity: 1. if req.session.flag is true :   I. set 'req.session.flag' to 'false'. 2. else :   I. get current time using getTime(), store it in 'temp1' variable.  II. get 'req.session.previousTime' from session variable, store it in 'temp2' variable.   III. subtract 'temp2' from 'temp1', store it in 'time' variable.                                                                          // This gives time spent by user in 'lastPage'.  IV. set 'req.session.previousTime' to 'temp1'.   V. push 'time' in 'req.session.pageTime’.                                                                                                              // Array to trace pages in sequential order, explored by user.  VI. push 'req.session.lastPage' in 'req.session.pages’.                                                                                 // Array to trace time spent on a page in sequential order, explored by user.  VII. set 'req.session.lastPage' to current page for which this API call is made.   Up on API call for Sign Out: 1. get current time using getTime(), store it in 'temp1' variable. 2. get 'req.session.previousTime' from session variable, store it in 'temp2' variable.  3. subtract 'temp2' from 'temp1', store it in 'time' variable.                                                                                       // That gives time spent by user in 'lastPage'. 4. push 'time' in 'req.session.pageTime’.                                                                                                                          // Array to trace pages in sequential order, explored by user. 5. push 'req.session.lastPage' in 'req.session.pages’.                                                                                              // Array to trace time spent on a page in sequential order, explored by user. 6. push 'req.session.pageTime' and 'req.session.pages' to log file. 7. store respective time spent on respective page in separate document in mongoDB collection.      // for tracing latest activity of user.   Parsing logs:   Up on API call for displaying Admin Dashboard: 1. get log file. 2. parse it and place respective time on respective page attribute in document in mongoDB collection. 3. aggregate and find average time spent on each page by a particular user using userId. 4. get latest activity from separate document in mongoDB collection for user trace tree.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Kayak Prototype</dc:title>
  <dc:creator>pritammeher37@gmail.com</dc:creator>
  <cp:lastModifiedBy>pritammeher37@gmail.com</cp:lastModifiedBy>
  <cp:revision>5</cp:revision>
  <dcterms:created xsi:type="dcterms:W3CDTF">2017-12-06T07:26:05Z</dcterms:created>
  <dcterms:modified xsi:type="dcterms:W3CDTF">2017-12-06T07:51:17Z</dcterms:modified>
</cp:coreProperties>
</file>