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49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ACB6F-7C3A-440B-BC83-C3E869C499F2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E7C9D-FBB0-4DBC-B311-4348D601C1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62494-05BC-4335-9159-31FB685164D5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34D3-03EB-4CD0-8AF1-8118A077CD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A471-5BB3-45E0-996F-59837CA55C34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FA389-20BA-4CC3-AC5E-4E663DA756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6AB0-3B1C-4D72-B312-089B2C6D61A1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89A45-0AF7-4844-8F5D-C342D5C3CC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AAAE-CE19-446E-A3AA-ECCA81211A98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65AAC-8DA2-4706-9CF7-F222CBBC60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E0697-5261-4AFD-B782-C8EA8CC7109E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3F1E4-63D2-40E3-B6EB-6853B1720A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C0559-D7F6-48B9-A586-ACA9A7C68018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A308-7758-40D6-A45C-DF3FF3CFBF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5FE52-3475-4F74-A366-F8D2BD12E09E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CB196-606A-467F-9CEB-336C9036AD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19C79-5068-4187-8172-0FACB36B301D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C532-9B4F-4B81-991F-C7233829E1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C3589-9B20-4E07-B7B7-6C5823AB1178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60047-2333-46E5-879A-E77395BFFD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5210-1762-4B60-88D6-846D94598712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9EF5A-7451-4744-818F-51ABDDAE6D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66946C-825A-47D5-BB14-BA23BC7B268E}" type="datetimeFigureOut">
              <a:rPr lang="zh-TW" altLang="en-US"/>
              <a:pPr>
                <a:defRPr/>
              </a:pPr>
              <a:t>2019/12/16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DB155A-6CFE-429A-A60F-F9C2940C01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新細明體" charset="-12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08487"/>
          </a:xfrm>
        </p:spPr>
        <p:txBody>
          <a:bodyPr/>
          <a:lstStyle/>
          <a:p>
            <a:pPr algn="l"/>
            <a:r>
              <a:rPr lang="zh-TW" altLang="en-US" smtClean="0"/>
              <a:t>題目： </a:t>
            </a:r>
            <a:r>
              <a:rPr lang="en-US" altLang="zh-TW" smtClean="0"/>
              <a:t>WiFi</a:t>
            </a:r>
            <a:br>
              <a:rPr lang="en-US" altLang="zh-TW" smtClean="0"/>
            </a:br>
            <a:r>
              <a:rPr lang="zh-TW" altLang="en-US" smtClean="0"/>
              <a:t>學號：</a:t>
            </a:r>
            <a:r>
              <a:rPr lang="en-US" altLang="zh-TW" smtClean="0"/>
              <a:t>1410432007	</a:t>
            </a:r>
            <a:br>
              <a:rPr lang="en-US" altLang="zh-TW" smtClean="0"/>
            </a:br>
            <a:r>
              <a:rPr lang="zh-TW" altLang="en-US" smtClean="0"/>
              <a:t>姓名：林政穎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學號：</a:t>
            </a:r>
            <a:r>
              <a:rPr lang="en-US" altLang="zh-TW" smtClean="0"/>
              <a:t>2410332024	</a:t>
            </a:r>
            <a:br>
              <a:rPr lang="en-US" altLang="zh-TW" smtClean="0"/>
            </a:br>
            <a:r>
              <a:rPr lang="zh-TW" altLang="en-US" smtClean="0"/>
              <a:t>姓名：鄭敬穎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smtClean="0"/>
              <a:t>#include &lt;ESP8266WiFi.h&gt;</a:t>
            </a:r>
          </a:p>
          <a:p>
            <a:r>
              <a:rPr lang="en-US" altLang="zh-TW" sz="1200" smtClean="0"/>
              <a:t>const char* ssid =" ssidssid ";</a:t>
            </a:r>
          </a:p>
          <a:p>
            <a:r>
              <a:rPr lang="en-US" altLang="zh-TW" sz="1200" smtClean="0"/>
              <a:t>const char* password =" password ";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WiFiServer server(80);</a:t>
            </a:r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en-US" altLang="zh-TW" sz="1200" smtClean="0"/>
              <a:t>void setup() {</a:t>
            </a:r>
          </a:p>
          <a:p>
            <a:r>
              <a:rPr lang="en-US" altLang="zh-TW" sz="1200" smtClean="0"/>
              <a:t>  Serial.begin(115200);</a:t>
            </a:r>
          </a:p>
          <a:p>
            <a:r>
              <a:rPr lang="en-US" altLang="zh-TW" sz="1200" smtClean="0"/>
              <a:t>  delay(10);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pinMode(12,OUTPUT);</a:t>
            </a:r>
          </a:p>
          <a:p>
            <a:r>
              <a:rPr lang="en-US" altLang="zh-TW" sz="1200" smtClean="0"/>
              <a:t>  pinMode(13,OUTPUT);</a:t>
            </a:r>
          </a:p>
          <a:p>
            <a:r>
              <a:rPr lang="en-US" altLang="zh-TW" sz="1200" smtClean="0"/>
              <a:t>  digitalWrite(12,1);</a:t>
            </a:r>
          </a:p>
          <a:p>
            <a:r>
              <a:rPr lang="en-US" altLang="zh-TW" sz="1200" smtClean="0"/>
              <a:t>  digitalWrite(13,1);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Serial.println("");</a:t>
            </a:r>
          </a:p>
          <a:p>
            <a:r>
              <a:rPr lang="en-US" altLang="zh-TW" sz="1200" smtClean="0"/>
              <a:t>  Serial.print("</a:t>
            </a:r>
            <a:r>
              <a:rPr lang="zh-TW" altLang="en-US" sz="1200" smtClean="0"/>
              <a:t>連線到</a:t>
            </a:r>
            <a:r>
              <a:rPr lang="en-US" altLang="zh-TW" sz="1200" smtClean="0"/>
              <a:t>");</a:t>
            </a:r>
          </a:p>
          <a:p>
            <a:r>
              <a:rPr lang="en-US" altLang="zh-TW" sz="1200" smtClean="0"/>
              <a:t>  Serial.println(ssid);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WiFi.begin(ssid,password);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while(WiFi.status()!=WL_CONNECTED){</a:t>
            </a:r>
          </a:p>
          <a:p>
            <a:r>
              <a:rPr lang="en-US" altLang="zh-TW" sz="1200" smtClean="0"/>
              <a:t>    delay(500)  ;</a:t>
            </a:r>
          </a:p>
          <a:p>
            <a:r>
              <a:rPr lang="en-US" altLang="zh-TW" sz="1200" smtClean="0"/>
              <a:t>    Serial.print(".");</a:t>
            </a:r>
          </a:p>
          <a:p>
            <a:r>
              <a:rPr lang="en-US" altLang="zh-TW" sz="1200" smtClean="0"/>
              <a:t>   }</a:t>
            </a:r>
          </a:p>
          <a:p>
            <a:r>
              <a:rPr lang="en-US" altLang="zh-TW" sz="1200" smtClean="0"/>
              <a:t>   Serial.println("WiFi </a:t>
            </a:r>
            <a:r>
              <a:rPr lang="zh-TW" altLang="en-US" sz="1200" smtClean="0"/>
              <a:t>成功</a:t>
            </a:r>
            <a:r>
              <a:rPr lang="en-US" altLang="zh-TW" sz="1200" smtClean="0"/>
              <a:t>");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 server.begin();</a:t>
            </a:r>
          </a:p>
          <a:p>
            <a:r>
              <a:rPr lang="en-US" altLang="zh-TW" sz="1200" smtClean="0"/>
              <a:t>    Serial.println("</a:t>
            </a:r>
            <a:r>
              <a:rPr lang="zh-TW" altLang="en-US" sz="1200" smtClean="0"/>
              <a:t>開啟伺服器</a:t>
            </a:r>
            <a:r>
              <a:rPr lang="en-US" altLang="zh-TW" sz="1200" smtClean="0"/>
              <a:t>");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   Serial.print("IP:");</a:t>
            </a:r>
          </a:p>
          <a:p>
            <a:r>
              <a:rPr lang="en-US" altLang="zh-TW" sz="1200" smtClean="0"/>
              <a:t>     Serial.print(WiFi.localIP());</a:t>
            </a:r>
          </a:p>
          <a:p>
            <a:r>
              <a:rPr lang="en-US" altLang="zh-TW" sz="1200" smtClean="0"/>
              <a:t>   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}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void loop() {</a:t>
            </a:r>
          </a:p>
          <a:p>
            <a:r>
              <a:rPr lang="en-US" altLang="zh-TW" sz="1200" smtClean="0"/>
              <a:t>  // put your main code here, to run repeatedly:</a:t>
            </a:r>
          </a:p>
          <a:p>
            <a:r>
              <a:rPr lang="en-US" altLang="zh-TW" sz="1200" smtClean="0"/>
              <a:t>  WiFiClient client = server.available();</a:t>
            </a:r>
          </a:p>
          <a:p>
            <a:r>
              <a:rPr lang="en-US" altLang="zh-TW" sz="1200" smtClean="0"/>
              <a:t>  if(!client) return;</a:t>
            </a:r>
          </a:p>
          <a:p>
            <a:endParaRPr lang="en-US" altLang="zh-TW" sz="1200" smtClean="0"/>
          </a:p>
          <a:p>
            <a:r>
              <a:rPr lang="en-US" altLang="zh-TW" sz="1200" smtClean="0"/>
              <a:t>  String req=client.readStringUntil('\r');</a:t>
            </a:r>
          </a:p>
          <a:p>
            <a:r>
              <a:rPr lang="en-US" altLang="zh-TW" sz="1200" smtClean="0"/>
              <a:t>  Serial.println(req);</a:t>
            </a:r>
          </a:p>
          <a:p>
            <a:r>
              <a:rPr lang="en-US" altLang="zh-TW" sz="1200" smtClean="0"/>
              <a:t>  client.flush();</a:t>
            </a:r>
          </a:p>
          <a:p>
            <a:r>
              <a:rPr lang="en-US" altLang="zh-TW" sz="1200" smtClean="0"/>
              <a:t>  </a:t>
            </a:r>
          </a:p>
          <a:p>
            <a:r>
              <a:rPr lang="en-US" altLang="zh-TW" sz="1200" smtClean="0"/>
              <a:t>  int val;</a:t>
            </a:r>
          </a:p>
          <a:p>
            <a:r>
              <a:rPr lang="en-US" altLang="zh-TW" sz="1200" smtClean="0"/>
              <a:t>  if(req.indexOf("/LED1_L") != -1){</a:t>
            </a:r>
          </a:p>
          <a:p>
            <a:r>
              <a:rPr lang="en-US" altLang="zh-TW" sz="1200" smtClean="0"/>
              <a:t>    val=0;</a:t>
            </a:r>
          </a:p>
          <a:p>
            <a:r>
              <a:rPr lang="en-US" altLang="zh-TW" sz="1200" smtClean="0"/>
              <a:t>    digitalWrite(12,LOW);</a:t>
            </a:r>
          </a:p>
          <a:p>
            <a:r>
              <a:rPr lang="en-US" altLang="zh-TW" sz="1200" smtClean="0"/>
              <a:t>  }</a:t>
            </a:r>
          </a:p>
          <a:p>
            <a:r>
              <a:rPr lang="en-US" altLang="zh-TW" sz="1200" smtClean="0"/>
              <a:t>  else if(req.indexOf("/LED1_H") != -1){</a:t>
            </a:r>
          </a:p>
          <a:p>
            <a:r>
              <a:rPr lang="en-US" altLang="zh-TW" sz="1200" smtClean="0"/>
              <a:t>    val=1;</a:t>
            </a:r>
          </a:p>
          <a:p>
            <a:r>
              <a:rPr lang="en-US" altLang="zh-TW" sz="1200" smtClean="0"/>
              <a:t>    digitalWrite(12,HIGH);</a:t>
            </a:r>
          </a:p>
          <a:p>
            <a:r>
              <a:rPr lang="en-US" altLang="zh-TW" sz="1200" smtClean="0"/>
              <a:t>  }</a:t>
            </a:r>
          </a:p>
          <a:p>
            <a:r>
              <a:rPr lang="en-US" altLang="zh-TW" sz="1200" smtClean="0"/>
              <a:t>  else if(req.indexOf("/LED2_L") != -1){</a:t>
            </a:r>
          </a:p>
          <a:p>
            <a:r>
              <a:rPr lang="en-US" altLang="zh-TW" sz="1200" smtClean="0"/>
              <a:t>    val=2;</a:t>
            </a:r>
          </a:p>
          <a:p>
            <a:r>
              <a:rPr lang="en-US" altLang="zh-TW" sz="1200" smtClean="0"/>
              <a:t>    digitalWrite(13,LOW);</a:t>
            </a:r>
          </a:p>
          <a:p>
            <a:r>
              <a:rPr lang="en-US" altLang="zh-TW" sz="1200" smtClean="0"/>
              <a:t>  }</a:t>
            </a:r>
          </a:p>
          <a:p>
            <a:r>
              <a:rPr lang="en-US" altLang="zh-TW" sz="1200" smtClean="0"/>
              <a:t>  else if(req.indexOf("/LED2_H") != -1){</a:t>
            </a:r>
          </a:p>
          <a:p>
            <a:r>
              <a:rPr lang="en-US" altLang="zh-TW" sz="1200" smtClean="0"/>
              <a:t>    val=3;</a:t>
            </a:r>
          </a:p>
          <a:p>
            <a:r>
              <a:rPr lang="en-US" altLang="zh-TW" sz="1200" smtClean="0"/>
              <a:t>    digitalWrite(13,HIGH);</a:t>
            </a:r>
          </a:p>
          <a:p>
            <a:r>
              <a:rPr lang="en-US" altLang="zh-TW" sz="1200" smtClean="0"/>
              <a:t>  }</a:t>
            </a:r>
          </a:p>
          <a:p>
            <a:r>
              <a:rPr lang="en-US" altLang="zh-TW" sz="1200" smtClean="0"/>
              <a:t>  else  {</a:t>
            </a:r>
          </a:p>
          <a:p>
            <a:r>
              <a:rPr lang="en-US" altLang="zh-TW" sz="1200" smtClean="0"/>
              <a:t>    Serial.println("invalid request");</a:t>
            </a:r>
          </a:p>
          <a:p>
            <a:r>
              <a:rPr lang="en-US" altLang="zh-TW" sz="1200" smtClean="0"/>
              <a:t>    client.stop();</a:t>
            </a:r>
          </a:p>
          <a:p>
            <a:r>
              <a:rPr lang="en-US" altLang="zh-TW" sz="1200" smtClean="0"/>
              <a:t>    return;</a:t>
            </a:r>
          </a:p>
          <a:p>
            <a:r>
              <a:rPr lang="en-US" altLang="zh-TW" sz="1200" smtClean="0"/>
              <a:t>  }</a:t>
            </a:r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en-US" altLang="zh-TW" sz="1200" smtClean="0"/>
              <a:t>}</a:t>
            </a:r>
            <a:endParaRPr lang="zh-TW" altLang="en-US" sz="1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程式碼</a:t>
            </a:r>
          </a:p>
        </p:txBody>
      </p:sp>
      <p:pic>
        <p:nvPicPr>
          <p:cNvPr id="16388" name="Picture 4" descr="0000000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489075"/>
            <a:ext cx="11812588" cy="5075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成果</a:t>
            </a:r>
          </a:p>
        </p:txBody>
      </p:sp>
      <p:pic>
        <p:nvPicPr>
          <p:cNvPr id="17412" name="Picture 4" descr="79810434_827075531065958_9198951630198800384_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1384300"/>
            <a:ext cx="6918325" cy="507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Custom</PresentationFormat>
  <Paragraphs>78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新細明體</vt:lpstr>
      <vt:lpstr>Arial</vt:lpstr>
      <vt:lpstr>Calibri Light</vt:lpstr>
      <vt:lpstr>Office 佈景主題</vt:lpstr>
      <vt:lpstr>題目： WiFi 學號：1410432007  姓名：林政穎 學號：2410332024  姓名：鄭敬穎</vt:lpstr>
      <vt:lpstr>程式碼</vt:lpstr>
      <vt:lpstr>程式碼</vt:lpstr>
      <vt:lpstr>成果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題目BT 學號1410432007  姓名林政穎</dc:title>
  <dc:creator>Windows10</dc:creator>
  <cp:lastModifiedBy>Bird</cp:lastModifiedBy>
  <cp:revision>4</cp:revision>
  <dcterms:created xsi:type="dcterms:W3CDTF">2019-11-25T07:20:51Z</dcterms:created>
  <dcterms:modified xsi:type="dcterms:W3CDTF">2019-12-16T07:23:05Z</dcterms:modified>
</cp:coreProperties>
</file>