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sldIdLst>
    <p:sldId id="256" r:id="rId2"/>
    <p:sldId id="258" r:id="rId3"/>
    <p:sldId id="259" r:id="rId4"/>
    <p:sldId id="268" r:id="rId5"/>
    <p:sldId id="260" r:id="rId6"/>
    <p:sldId id="262" r:id="rId7"/>
    <p:sldId id="271" r:id="rId8"/>
    <p:sldId id="263" r:id="rId9"/>
    <p:sldId id="264" r:id="rId10"/>
    <p:sldId id="265" r:id="rId11"/>
    <p:sldId id="267" r:id="rId12"/>
    <p:sldId id="266" r:id="rId13"/>
    <p:sldId id="269" r:id="rId14"/>
    <p:sldId id="270" r:id="rId15"/>
    <p:sldId id="261" r:id="rId16"/>
  </p:sldIdLst>
  <p:sldSz cx="12192000" cy="6858000"/>
  <p:notesSz cx="6858000" cy="9144000"/>
  <p:defaultTextStyle>
    <a:defPPr>
      <a:defRPr lang="zh-TW"/>
    </a:defPPr>
    <a:lvl1pPr algn="l" rtl="0" fontAlgn="base">
      <a:spcBef>
        <a:spcPct val="0"/>
      </a:spcBef>
      <a:spcAft>
        <a:spcPct val="0"/>
      </a:spcAft>
      <a:defRPr kumimoji="1" kern="1200">
        <a:solidFill>
          <a:schemeClr val="tx1"/>
        </a:solidFill>
        <a:latin typeface="Tahoma" pitchFamily="34" charset="0"/>
        <a:ea typeface="新細明體" charset="-120"/>
        <a:cs typeface="+mn-cs"/>
      </a:defRPr>
    </a:lvl1pPr>
    <a:lvl2pPr marL="457200" algn="l" rtl="0" fontAlgn="base">
      <a:spcBef>
        <a:spcPct val="0"/>
      </a:spcBef>
      <a:spcAft>
        <a:spcPct val="0"/>
      </a:spcAft>
      <a:defRPr kumimoji="1" kern="1200">
        <a:solidFill>
          <a:schemeClr val="tx1"/>
        </a:solidFill>
        <a:latin typeface="Tahoma" pitchFamily="34" charset="0"/>
        <a:ea typeface="新細明體" charset="-120"/>
        <a:cs typeface="+mn-cs"/>
      </a:defRPr>
    </a:lvl2pPr>
    <a:lvl3pPr marL="914400" algn="l" rtl="0" fontAlgn="base">
      <a:spcBef>
        <a:spcPct val="0"/>
      </a:spcBef>
      <a:spcAft>
        <a:spcPct val="0"/>
      </a:spcAft>
      <a:defRPr kumimoji="1" kern="1200">
        <a:solidFill>
          <a:schemeClr val="tx1"/>
        </a:solidFill>
        <a:latin typeface="Tahoma" pitchFamily="34" charset="0"/>
        <a:ea typeface="新細明體" charset="-120"/>
        <a:cs typeface="+mn-cs"/>
      </a:defRPr>
    </a:lvl3pPr>
    <a:lvl4pPr marL="1371600" algn="l" rtl="0" fontAlgn="base">
      <a:spcBef>
        <a:spcPct val="0"/>
      </a:spcBef>
      <a:spcAft>
        <a:spcPct val="0"/>
      </a:spcAft>
      <a:defRPr kumimoji="1" kern="1200">
        <a:solidFill>
          <a:schemeClr val="tx1"/>
        </a:solidFill>
        <a:latin typeface="Tahoma" pitchFamily="34" charset="0"/>
        <a:ea typeface="新細明體" charset="-120"/>
        <a:cs typeface="+mn-cs"/>
      </a:defRPr>
    </a:lvl4pPr>
    <a:lvl5pPr marL="1828800" algn="l" rtl="0" fontAlgn="base">
      <a:spcBef>
        <a:spcPct val="0"/>
      </a:spcBef>
      <a:spcAft>
        <a:spcPct val="0"/>
      </a:spcAft>
      <a:defRPr kumimoji="1" kern="1200">
        <a:solidFill>
          <a:schemeClr val="tx1"/>
        </a:solidFill>
        <a:latin typeface="Tahoma" pitchFamily="34" charset="0"/>
        <a:ea typeface="新細明體" charset="-120"/>
        <a:cs typeface="+mn-cs"/>
      </a:defRPr>
    </a:lvl5pPr>
    <a:lvl6pPr marL="2286000" algn="l" defTabSz="914400" rtl="0" eaLnBrk="1" latinLnBrk="0" hangingPunct="1">
      <a:defRPr kumimoji="1" kern="1200">
        <a:solidFill>
          <a:schemeClr val="tx1"/>
        </a:solidFill>
        <a:latin typeface="Tahoma" pitchFamily="34" charset="0"/>
        <a:ea typeface="新細明體" charset="-120"/>
        <a:cs typeface="+mn-cs"/>
      </a:defRPr>
    </a:lvl6pPr>
    <a:lvl7pPr marL="2743200" algn="l" defTabSz="914400" rtl="0" eaLnBrk="1" latinLnBrk="0" hangingPunct="1">
      <a:defRPr kumimoji="1" kern="1200">
        <a:solidFill>
          <a:schemeClr val="tx1"/>
        </a:solidFill>
        <a:latin typeface="Tahoma" pitchFamily="34" charset="0"/>
        <a:ea typeface="新細明體" charset="-120"/>
        <a:cs typeface="+mn-cs"/>
      </a:defRPr>
    </a:lvl7pPr>
    <a:lvl8pPr marL="3200400" algn="l" defTabSz="914400" rtl="0" eaLnBrk="1" latinLnBrk="0" hangingPunct="1">
      <a:defRPr kumimoji="1" kern="1200">
        <a:solidFill>
          <a:schemeClr val="tx1"/>
        </a:solidFill>
        <a:latin typeface="Tahoma" pitchFamily="34" charset="0"/>
        <a:ea typeface="新細明體" charset="-120"/>
        <a:cs typeface="+mn-cs"/>
      </a:defRPr>
    </a:lvl8pPr>
    <a:lvl9pPr marL="3657600" algn="l" defTabSz="914400" rtl="0" eaLnBrk="1" latinLnBrk="0" hangingPunct="1">
      <a:defRPr kumimoji="1" kern="1200">
        <a:solidFill>
          <a:schemeClr val="tx1"/>
        </a:solidFill>
        <a:latin typeface="Tahoma" pitchFamily="34"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0"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TW"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TW"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TW"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TW"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TW"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TW"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TW" altLang="en-US"/>
            </a:p>
          </p:txBody>
        </p:sp>
      </p:grpSp>
      <p:sp>
        <p:nvSpPr>
          <p:cNvPr id="36876" name="Rectangle 12"/>
          <p:cNvSpPr>
            <a:spLocks noGrp="1" noChangeArrowheads="1"/>
          </p:cNvSpPr>
          <p:nvPr>
            <p:ph type="ctrTitle"/>
          </p:nvPr>
        </p:nvSpPr>
        <p:spPr>
          <a:xfrm>
            <a:off x="1320800" y="1676400"/>
            <a:ext cx="10363200" cy="1462088"/>
          </a:xfrm>
        </p:spPr>
        <p:txBody>
          <a:bodyPr/>
          <a:lstStyle>
            <a:lvl1pPr>
              <a:defRPr/>
            </a:lvl1pPr>
          </a:lstStyle>
          <a:p>
            <a:r>
              <a:rPr lang="zh-TW" altLang="en-US"/>
              <a:t>按一下以編輯母片標題樣式</a:t>
            </a:r>
          </a:p>
        </p:txBody>
      </p:sp>
      <p:sp>
        <p:nvSpPr>
          <p:cNvPr id="36877"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CFBA4B23-38D8-4AED-8074-6421EE9C4101}" type="datetimeFigureOut">
              <a:rPr lang="zh-TW" altLang="en-US"/>
              <a:pPr>
                <a:defRPr/>
              </a:pPr>
              <a:t>2020/1/8</a:t>
            </a:fld>
            <a:endParaRPr lang="en-US" altLang="zh-TW"/>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D988C413-A01A-4EC0-9C6D-A5B8E0889EA1}" type="slidenum">
              <a:rPr lang="zh-TW" altLang="en-US"/>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fld id="{2B64EC24-2E44-4E79-ABA4-D7581AEF1B60}" type="datetimeFigureOut">
              <a:rPr lang="zh-TW" altLang="en-US"/>
              <a:pPr>
                <a:defRPr/>
              </a:pPr>
              <a:t>2020/1/8</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F8770DCB-8B54-4E06-A788-1E75240D0A50}" type="slidenum">
              <a:rPr lang="zh-TW" altLang="en-US"/>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fld id="{EDC913D8-F4D8-41F9-B9E0-AC8C156C6A17}" type="datetimeFigureOut">
              <a:rPr lang="zh-TW" altLang="en-US"/>
              <a:pPr>
                <a:defRPr/>
              </a:pPr>
              <a:t>2020/1/8</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BB2BE927-49E4-430A-93E9-6D13226C2805}"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fld id="{0FD6596F-5D2A-4C77-B79F-DB7E38DD1FB3}" type="datetimeFigureOut">
              <a:rPr lang="zh-TW" altLang="en-US"/>
              <a:pPr>
                <a:defRPr/>
              </a:pPr>
              <a:t>2020/1/8</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485D4598-6A5A-45C2-BA6F-349E94DA06D6}" type="slidenum">
              <a:rPr lang="zh-TW" altLang="en-US"/>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79907385-715E-4D28-9D0D-9EAA15A2C062}" type="datetimeFigureOut">
              <a:rPr lang="zh-TW" altLang="en-US"/>
              <a:pPr>
                <a:defRPr/>
              </a:pPr>
              <a:t>2020/1/8</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A54B8D5-C8CB-41EC-AA38-D4E533D96112}" type="slidenum">
              <a:rPr lang="zh-TW" altLang="en-US"/>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fld id="{E5BE81D9-63F7-4174-9C0A-D1057AE7926C}" type="datetimeFigureOut">
              <a:rPr lang="zh-TW" altLang="en-US"/>
              <a:pPr>
                <a:defRPr/>
              </a:pPr>
              <a:t>2020/1/8</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3E5BA3A7-F75E-440C-8BE9-9415C8D564C2}" type="slidenum">
              <a:rPr lang="zh-TW" altLang="en-US"/>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fld id="{206ECB3E-9001-4B83-AFFA-3FEE6D077FB1}" type="datetimeFigureOut">
              <a:rPr lang="zh-TW" altLang="en-US"/>
              <a:pPr>
                <a:defRPr/>
              </a:pPr>
              <a:t>2020/1/8</a:t>
            </a:fld>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4D2F7106-F310-4DD1-BB32-19245AB0BC12}" type="slidenum">
              <a:rPr lang="zh-TW" altLang="en-US"/>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fld id="{65FB7C86-6D97-4C3A-8D93-89F03D965821}" type="datetimeFigureOut">
              <a:rPr lang="zh-TW" altLang="en-US"/>
              <a:pPr>
                <a:defRPr/>
              </a:pPr>
              <a:t>2020/1/8</a:t>
            </a:fld>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2087FA4A-AFB4-495E-8153-726F8A7EEDDF}" type="slidenum">
              <a:rPr lang="zh-TW" altLang="en-US"/>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F53B2DD0-7611-41D5-8A93-197EC16BFAA6}" type="datetimeFigureOut">
              <a:rPr lang="zh-TW" altLang="en-US"/>
              <a:pPr>
                <a:defRPr/>
              </a:pPr>
              <a:t>2020/1/8</a:t>
            </a:fld>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03766B88-709E-4FB6-96EB-5E296F460C12}" type="slidenum">
              <a:rPr lang="zh-TW" altLang="en-US"/>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64458E14-A5A8-4CE3-A792-A832825867BC}" type="datetimeFigureOut">
              <a:rPr lang="zh-TW" altLang="en-US"/>
              <a:pPr>
                <a:defRPr/>
              </a:pPr>
              <a:t>2020/1/8</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1AC26667-83AE-42B8-B586-5AE9016B2456}" type="slidenum">
              <a:rPr lang="zh-TW" altLang="en-US"/>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435DCA11-5AD2-4C24-8A1E-0E2286286582}" type="datetimeFigureOut">
              <a:rPr lang="zh-TW" altLang="en-US"/>
              <a:pPr>
                <a:defRPr/>
              </a:pPr>
              <a:t>2020/1/8</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00A5EF98-C585-4B23-B915-D11C6E1A95BD}" type="slidenum">
              <a:rPr lang="zh-TW" altLang="en-US"/>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a:effectLst/>
        </p:spPr>
        <p:txBody>
          <a:bodyPr wrap="none" anchor="ctr"/>
          <a:lstStyle/>
          <a:p>
            <a:pPr algn="ctr">
              <a:defRPr/>
            </a:pPr>
            <a:endParaRPr lang="zh-TW" altLang="en-US" sz="2400"/>
          </a:p>
        </p:txBody>
      </p:sp>
      <p:sp>
        <p:nvSpPr>
          <p:cNvPr id="35843"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TW" altLang="en-US" sz="2400"/>
          </a:p>
        </p:txBody>
      </p:sp>
      <p:sp>
        <p:nvSpPr>
          <p:cNvPr id="35844"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a:effectLst/>
        </p:spPr>
        <p:txBody>
          <a:bodyPr wrap="none" anchor="ctr"/>
          <a:lstStyle/>
          <a:p>
            <a:pPr algn="ctr">
              <a:defRPr/>
            </a:pPr>
            <a:endParaRPr lang="zh-TW" altLang="en-US" sz="2400"/>
          </a:p>
        </p:txBody>
      </p:sp>
      <p:sp>
        <p:nvSpPr>
          <p:cNvPr id="35845"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TW" altLang="en-US" sz="2400"/>
          </a:p>
        </p:txBody>
      </p:sp>
      <p:sp>
        <p:nvSpPr>
          <p:cNvPr id="35846"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TW" altLang="en-US" sz="2400"/>
          </a:p>
        </p:txBody>
      </p:sp>
      <p:sp>
        <p:nvSpPr>
          <p:cNvPr id="35847"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a:effectLst/>
        </p:spPr>
        <p:txBody>
          <a:bodyPr wrap="none" anchor="ctr"/>
          <a:lstStyle/>
          <a:p>
            <a:pPr algn="ctr">
              <a:defRPr/>
            </a:pPr>
            <a:endParaRPr lang="zh-TW" altLang="en-US" sz="2400"/>
          </a:p>
        </p:txBody>
      </p:sp>
      <p:sp>
        <p:nvSpPr>
          <p:cNvPr id="35848"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TW" alt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5851"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defRPr/>
            </a:pPr>
            <a:fld id="{527D5F60-3133-4EF5-A063-C627B3B5E916}" type="datetimeFigureOut">
              <a:rPr lang="zh-TW" altLang="en-US"/>
              <a:pPr>
                <a:defRPr/>
              </a:pPr>
              <a:t>2020/1/8</a:t>
            </a:fld>
            <a:endParaRPr lang="en-US" altLang="zh-TW"/>
          </a:p>
        </p:txBody>
      </p:sp>
      <p:sp>
        <p:nvSpPr>
          <p:cNvPr id="35852"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TW"/>
          </a:p>
        </p:txBody>
      </p:sp>
      <p:sp>
        <p:nvSpPr>
          <p:cNvPr id="35853"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C699C1D7-904A-4398-A84C-A9C352E54D1A}"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0"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charset="-120"/>
        </a:defRPr>
      </a:lvl2pPr>
      <a:lvl3pPr algn="l" rtl="0" eaLnBrk="0" fontAlgn="base" hangingPunct="0">
        <a:spcBef>
          <a:spcPct val="0"/>
        </a:spcBef>
        <a:spcAft>
          <a:spcPct val="0"/>
        </a:spcAft>
        <a:defRPr kumimoji="1" sz="4400">
          <a:solidFill>
            <a:schemeClr val="tx2"/>
          </a:solidFill>
          <a:latin typeface="Tahoma" pitchFamily="34" charset="0"/>
          <a:ea typeface="新細明體" charset="-120"/>
        </a:defRPr>
      </a:lvl3pPr>
      <a:lvl4pPr algn="l" rtl="0" eaLnBrk="0" fontAlgn="base" hangingPunct="0">
        <a:spcBef>
          <a:spcPct val="0"/>
        </a:spcBef>
        <a:spcAft>
          <a:spcPct val="0"/>
        </a:spcAft>
        <a:defRPr kumimoji="1" sz="4400">
          <a:solidFill>
            <a:schemeClr val="tx2"/>
          </a:solidFill>
          <a:latin typeface="Tahoma" pitchFamily="34" charset="0"/>
          <a:ea typeface="新細明體" charset="-120"/>
        </a:defRPr>
      </a:lvl4pPr>
      <a:lvl5pPr algn="l" rtl="0" eaLnBrk="0" fontAlgn="base" hangingPunct="0">
        <a:spcBef>
          <a:spcPct val="0"/>
        </a:spcBef>
        <a:spcAft>
          <a:spcPct val="0"/>
        </a:spcAft>
        <a:defRPr kumimoji="1" sz="4400">
          <a:solidFill>
            <a:schemeClr val="tx2"/>
          </a:solidFill>
          <a:latin typeface="Tahoma" pitchFamily="34" charset="0"/>
          <a:ea typeface="新細明體" charset="-120"/>
        </a:defRPr>
      </a:lvl5pPr>
      <a:lvl6pPr marL="457200" algn="l" rtl="0" fontAlgn="base">
        <a:spcBef>
          <a:spcPct val="0"/>
        </a:spcBef>
        <a:spcAft>
          <a:spcPct val="0"/>
        </a:spcAft>
        <a:defRPr kumimoji="1" sz="4400">
          <a:solidFill>
            <a:schemeClr val="tx2"/>
          </a:solidFill>
          <a:latin typeface="Tahoma" pitchFamily="34" charset="0"/>
          <a:ea typeface="新細明體" charset="-120"/>
        </a:defRPr>
      </a:lvl6pPr>
      <a:lvl7pPr marL="914400" algn="l" rtl="0" fontAlgn="base">
        <a:spcBef>
          <a:spcPct val="0"/>
        </a:spcBef>
        <a:spcAft>
          <a:spcPct val="0"/>
        </a:spcAft>
        <a:defRPr kumimoji="1" sz="4400">
          <a:solidFill>
            <a:schemeClr val="tx2"/>
          </a:solidFill>
          <a:latin typeface="Tahoma" pitchFamily="34" charset="0"/>
          <a:ea typeface="新細明體" charset="-120"/>
        </a:defRPr>
      </a:lvl7pPr>
      <a:lvl8pPr marL="1371600" algn="l" rtl="0" fontAlgn="base">
        <a:spcBef>
          <a:spcPct val="0"/>
        </a:spcBef>
        <a:spcAft>
          <a:spcPct val="0"/>
        </a:spcAft>
        <a:defRPr kumimoji="1" sz="4400">
          <a:solidFill>
            <a:schemeClr val="tx2"/>
          </a:solidFill>
          <a:latin typeface="Tahoma" pitchFamily="34" charset="0"/>
          <a:ea typeface="新細明體" charset="-120"/>
        </a:defRPr>
      </a:lvl8pPr>
      <a:lvl9pPr marL="1828800" algn="l" rtl="0" fontAlgn="base">
        <a:spcBef>
          <a:spcPct val="0"/>
        </a:spcBef>
        <a:spcAft>
          <a:spcPct val="0"/>
        </a:spcAft>
        <a:defRPr kumimoji="1" sz="4400">
          <a:solidFill>
            <a:schemeClr val="tx2"/>
          </a:solidFill>
          <a:latin typeface="Tahoma" pitchFamily="34" charset="0"/>
          <a:ea typeface="新細明體"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sites.google.com/site/wenyumaker/10-esp8266/02memos-d1?tmpl=/system/app/templates/print/&amp;showPrintDialog=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標題 1"/>
          <p:cNvSpPr>
            <a:spLocks noGrp="1"/>
          </p:cNvSpPr>
          <p:nvPr>
            <p:ph type="ctrTitle" idx="4294967295"/>
          </p:nvPr>
        </p:nvSpPr>
        <p:spPr>
          <a:xfrm>
            <a:off x="1524000" y="2081213"/>
            <a:ext cx="9144000" cy="4776787"/>
          </a:xfrm>
        </p:spPr>
        <p:txBody>
          <a:bodyPr/>
          <a:lstStyle/>
          <a:p>
            <a:pPr eaLnBrk="1" hangingPunct="1"/>
            <a:r>
              <a:rPr lang="zh-TW" altLang="en-US" sz="6000" smtClean="0"/>
              <a:t>第</a:t>
            </a:r>
            <a:r>
              <a:rPr lang="en-US" altLang="zh-TW" sz="6000" smtClean="0"/>
              <a:t>10</a:t>
            </a:r>
            <a:r>
              <a:rPr lang="zh-TW" altLang="en-US" sz="6000" smtClean="0"/>
              <a:t>組智慧超音波防盜器</a:t>
            </a:r>
            <a:r>
              <a:rPr lang="en-US" altLang="zh-TW" sz="6000" smtClean="0"/>
              <a:t/>
            </a:r>
            <a:br>
              <a:rPr lang="en-US" altLang="zh-TW" sz="6000" smtClean="0"/>
            </a:br>
            <a:r>
              <a:rPr lang="en-US" altLang="zh-TW" sz="6000" smtClean="0"/>
              <a:t/>
            </a:r>
            <a:br>
              <a:rPr lang="en-US" altLang="zh-TW" sz="6000" smtClean="0"/>
            </a:br>
            <a:r>
              <a:rPr lang="zh-TW" altLang="en-US" sz="4800" smtClean="0"/>
              <a:t>指導老師：陳永隆</a:t>
            </a:r>
            <a:r>
              <a:rPr lang="en-US" altLang="zh-TW" sz="4800" smtClean="0"/>
              <a:t/>
            </a:r>
            <a:br>
              <a:rPr lang="en-US" altLang="zh-TW" sz="4800" smtClean="0"/>
            </a:br>
            <a:r>
              <a:rPr lang="en-US" altLang="zh-TW" sz="4800" smtClean="0"/>
              <a:t/>
            </a:r>
            <a:br>
              <a:rPr lang="en-US" altLang="zh-TW" sz="4800" smtClean="0"/>
            </a:br>
            <a:r>
              <a:rPr lang="zh-TW" altLang="en-US" sz="4800" smtClean="0"/>
              <a:t>學號：</a:t>
            </a:r>
            <a:r>
              <a:rPr lang="en-US" altLang="zh-TW" sz="4800" smtClean="0"/>
              <a:t>1410432007	</a:t>
            </a:r>
            <a:br>
              <a:rPr lang="en-US" altLang="zh-TW" sz="4800" smtClean="0"/>
            </a:br>
            <a:r>
              <a:rPr lang="zh-TW" altLang="en-US" sz="4800" smtClean="0"/>
              <a:t>姓名：林政穎</a:t>
            </a:r>
            <a:r>
              <a:rPr lang="en-US" altLang="zh-TW" sz="4800" smtClean="0"/>
              <a:t/>
            </a:r>
            <a:br>
              <a:rPr lang="en-US" altLang="zh-TW" sz="4800" smtClean="0"/>
            </a:br>
            <a:r>
              <a:rPr lang="zh-TW" altLang="en-US" sz="4800" smtClean="0"/>
              <a:t>學號：</a:t>
            </a:r>
            <a:r>
              <a:rPr lang="en-US" altLang="zh-TW" sz="4800" smtClean="0"/>
              <a:t>2410332024	</a:t>
            </a:r>
            <a:br>
              <a:rPr lang="en-US" altLang="zh-TW" sz="4800" smtClean="0"/>
            </a:br>
            <a:r>
              <a:rPr lang="zh-TW" altLang="en-US" sz="4800" smtClean="0"/>
              <a:t>姓名：鄭敬穎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標題 1"/>
          <p:cNvSpPr>
            <a:spLocks noGrp="1"/>
          </p:cNvSpPr>
          <p:nvPr>
            <p:ph type="title" idx="4294967295"/>
          </p:nvPr>
        </p:nvSpPr>
        <p:spPr>
          <a:xfrm>
            <a:off x="1525588" y="214313"/>
            <a:ext cx="10390187" cy="1462087"/>
          </a:xfrm>
        </p:spPr>
        <p:txBody>
          <a:bodyPr anchor="ctr"/>
          <a:lstStyle/>
          <a:p>
            <a:pPr eaLnBrk="1" hangingPunct="1"/>
            <a:r>
              <a:rPr lang="zh-TW" altLang="en-US" smtClean="0"/>
              <a:t>程式碼</a:t>
            </a:r>
          </a:p>
        </p:txBody>
      </p:sp>
      <p:sp>
        <p:nvSpPr>
          <p:cNvPr id="21506" name="內容版面配置區 2"/>
          <p:cNvSpPr>
            <a:spLocks/>
          </p:cNvSpPr>
          <p:nvPr/>
        </p:nvSpPr>
        <p:spPr bwMode="auto">
          <a:xfrm>
            <a:off x="1576388" y="2017713"/>
            <a:ext cx="10363200" cy="4114800"/>
          </a:xfrm>
          <a:prstGeom prst="rect">
            <a:avLst/>
          </a:prstGeom>
          <a:noFill/>
          <a:ln w="9525">
            <a:noFill/>
            <a:miter lim="800000"/>
            <a:headEnd/>
            <a:tailEnd/>
          </a:ln>
        </p:spPr>
        <p:txBody>
          <a:bodyPr/>
          <a:lstStyle/>
          <a:p>
            <a:pPr marL="228600" indent="-228600">
              <a:spcBef>
                <a:spcPct val="20000"/>
              </a:spcBef>
              <a:buClr>
                <a:schemeClr val="folHlink"/>
              </a:buClr>
              <a:buSzPct val="60000"/>
              <a:buFont typeface="Wingdings" pitchFamily="2" charset="2"/>
              <a:buChar char="n"/>
            </a:pPr>
            <a:r>
              <a:rPr kumimoji="0" lang="en-US" altLang="zh-TW" sz="3200"/>
              <a:t>loop()</a:t>
            </a:r>
            <a:r>
              <a:rPr kumimoji="0" lang="zh-TW" altLang="en-US" sz="3200"/>
              <a:t>判斷是否偵測到資料並傳回給</a:t>
            </a:r>
            <a:r>
              <a:rPr kumimoji="0" lang="en-US" altLang="zh-TW" sz="3200"/>
              <a:t>client</a:t>
            </a:r>
            <a:endParaRPr kumimoji="0" lang="zh-TW" altLang="en-US" sz="3200"/>
          </a:p>
          <a:p>
            <a:pPr marL="228600" indent="-228600">
              <a:spcBef>
                <a:spcPct val="20000"/>
              </a:spcBef>
              <a:buClr>
                <a:schemeClr val="folHlink"/>
              </a:buClr>
              <a:buSzPct val="60000"/>
              <a:buFont typeface="Wingdings" pitchFamily="2" charset="2"/>
              <a:buChar char="n"/>
            </a:pPr>
            <a:endParaRPr kumimoji="0" lang="zh-TW" altLang="en-US" sz="1400"/>
          </a:p>
        </p:txBody>
      </p:sp>
      <p:pic>
        <p:nvPicPr>
          <p:cNvPr id="21507" name="Picture 5" descr="5"/>
          <p:cNvPicPr>
            <a:picLocks noChangeAspect="1" noChangeArrowheads="1"/>
          </p:cNvPicPr>
          <p:nvPr/>
        </p:nvPicPr>
        <p:blipFill>
          <a:blip r:embed="rId2"/>
          <a:srcRect/>
          <a:stretch>
            <a:fillRect/>
          </a:stretch>
        </p:blipFill>
        <p:spPr bwMode="auto">
          <a:xfrm>
            <a:off x="1782763" y="2652713"/>
            <a:ext cx="3638550" cy="420528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標題 1"/>
          <p:cNvSpPr>
            <a:spLocks noGrp="1"/>
          </p:cNvSpPr>
          <p:nvPr>
            <p:ph type="title" idx="4294967295"/>
          </p:nvPr>
        </p:nvSpPr>
        <p:spPr>
          <a:xfrm>
            <a:off x="1525588" y="214313"/>
            <a:ext cx="10390187" cy="1462087"/>
          </a:xfrm>
        </p:spPr>
        <p:txBody>
          <a:bodyPr anchor="ctr"/>
          <a:lstStyle/>
          <a:p>
            <a:pPr eaLnBrk="1" hangingPunct="1"/>
            <a:r>
              <a:rPr lang="zh-TW" altLang="en-US" smtClean="0"/>
              <a:t>程式碼</a:t>
            </a:r>
          </a:p>
        </p:txBody>
      </p:sp>
      <p:sp>
        <p:nvSpPr>
          <p:cNvPr id="22530" name="內容版面配置區 2"/>
          <p:cNvSpPr>
            <a:spLocks/>
          </p:cNvSpPr>
          <p:nvPr/>
        </p:nvSpPr>
        <p:spPr bwMode="auto">
          <a:xfrm>
            <a:off x="1576388" y="2017713"/>
            <a:ext cx="10363200" cy="4114800"/>
          </a:xfrm>
          <a:prstGeom prst="rect">
            <a:avLst/>
          </a:prstGeom>
          <a:noFill/>
          <a:ln w="9525">
            <a:noFill/>
            <a:miter lim="800000"/>
            <a:headEnd/>
            <a:tailEnd/>
          </a:ln>
        </p:spPr>
        <p:txBody>
          <a:bodyPr/>
          <a:lstStyle/>
          <a:p>
            <a:pPr marL="228600" indent="-228600">
              <a:spcBef>
                <a:spcPct val="20000"/>
              </a:spcBef>
              <a:buClr>
                <a:schemeClr val="folHlink"/>
              </a:buClr>
              <a:buSzPct val="60000"/>
              <a:buFont typeface="Wingdings" pitchFamily="2" charset="2"/>
              <a:buChar char="n"/>
            </a:pPr>
            <a:r>
              <a:rPr kumimoji="0" lang="en-US" altLang="zh-TW" sz="3200"/>
              <a:t>App</a:t>
            </a:r>
            <a:r>
              <a:rPr kumimoji="0" lang="zh-TW" altLang="en-US" sz="3200"/>
              <a:t>介面及程式碼</a:t>
            </a:r>
          </a:p>
          <a:p>
            <a:pPr marL="228600" indent="-228600">
              <a:spcBef>
                <a:spcPct val="20000"/>
              </a:spcBef>
              <a:buClr>
                <a:schemeClr val="folHlink"/>
              </a:buClr>
              <a:buSzPct val="60000"/>
              <a:buFont typeface="Wingdings" pitchFamily="2" charset="2"/>
              <a:buChar char="n"/>
            </a:pPr>
            <a:endParaRPr kumimoji="0" lang="zh-TW" altLang="en-US" sz="1400"/>
          </a:p>
        </p:txBody>
      </p:sp>
      <p:pic>
        <p:nvPicPr>
          <p:cNvPr id="22531" name="Picture 8" descr="222222"/>
          <p:cNvPicPr>
            <a:picLocks noChangeAspect="1" noChangeArrowheads="1"/>
          </p:cNvPicPr>
          <p:nvPr/>
        </p:nvPicPr>
        <p:blipFill>
          <a:blip r:embed="rId2"/>
          <a:srcRect/>
          <a:stretch>
            <a:fillRect/>
          </a:stretch>
        </p:blipFill>
        <p:spPr bwMode="auto">
          <a:xfrm>
            <a:off x="1581150" y="2620963"/>
            <a:ext cx="2433638" cy="4237037"/>
          </a:xfrm>
          <a:prstGeom prst="rect">
            <a:avLst/>
          </a:prstGeom>
          <a:noFill/>
          <a:ln w="9525">
            <a:noFill/>
            <a:miter lim="800000"/>
            <a:headEnd/>
            <a:tailEnd/>
          </a:ln>
        </p:spPr>
      </p:pic>
      <p:pic>
        <p:nvPicPr>
          <p:cNvPr id="22532" name="Picture 9" descr="333333"/>
          <p:cNvPicPr>
            <a:picLocks noChangeAspect="1" noChangeArrowheads="1"/>
          </p:cNvPicPr>
          <p:nvPr/>
        </p:nvPicPr>
        <p:blipFill>
          <a:blip r:embed="rId3"/>
          <a:srcRect/>
          <a:stretch>
            <a:fillRect/>
          </a:stretch>
        </p:blipFill>
        <p:spPr bwMode="auto">
          <a:xfrm>
            <a:off x="5311775" y="3505200"/>
            <a:ext cx="5988050" cy="251301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標題 1"/>
          <p:cNvSpPr>
            <a:spLocks noGrp="1"/>
          </p:cNvSpPr>
          <p:nvPr>
            <p:ph type="title" idx="4294967295"/>
          </p:nvPr>
        </p:nvSpPr>
        <p:spPr>
          <a:xfrm>
            <a:off x="1525588" y="214313"/>
            <a:ext cx="10390187" cy="1462087"/>
          </a:xfrm>
        </p:spPr>
        <p:txBody>
          <a:bodyPr anchor="ctr"/>
          <a:lstStyle/>
          <a:p>
            <a:pPr eaLnBrk="1" hangingPunct="1"/>
            <a:r>
              <a:rPr lang="zh-TW" altLang="en-US" smtClean="0"/>
              <a:t>作品成果</a:t>
            </a:r>
          </a:p>
        </p:txBody>
      </p:sp>
      <p:sp>
        <p:nvSpPr>
          <p:cNvPr id="23554" name="內容版面配置區 2"/>
          <p:cNvSpPr>
            <a:spLocks/>
          </p:cNvSpPr>
          <p:nvPr/>
        </p:nvSpPr>
        <p:spPr bwMode="auto">
          <a:xfrm>
            <a:off x="1576388" y="2017713"/>
            <a:ext cx="10363200" cy="4114800"/>
          </a:xfrm>
          <a:prstGeom prst="rect">
            <a:avLst/>
          </a:prstGeom>
          <a:noFill/>
          <a:ln w="9525">
            <a:noFill/>
            <a:miter lim="800000"/>
            <a:headEnd/>
            <a:tailEnd/>
          </a:ln>
        </p:spPr>
        <p:txBody>
          <a:bodyPr/>
          <a:lstStyle/>
          <a:p>
            <a:pPr marL="228600" indent="-228600">
              <a:spcBef>
                <a:spcPct val="20000"/>
              </a:spcBef>
              <a:buClr>
                <a:schemeClr val="folHlink"/>
              </a:buClr>
              <a:buSzPct val="60000"/>
              <a:buFont typeface="Wingdings" pitchFamily="2" charset="2"/>
              <a:buChar char="n"/>
            </a:pPr>
            <a:r>
              <a:rPr kumimoji="0" lang="zh-TW" altLang="en-US" sz="3200"/>
              <a:t>成品</a:t>
            </a:r>
            <a:endParaRPr kumimoji="0" lang="zh-TW" altLang="en-US" sz="1400"/>
          </a:p>
        </p:txBody>
      </p:sp>
      <p:pic>
        <p:nvPicPr>
          <p:cNvPr id="23555" name="Picture 5" descr="82428972_2906493816069504_2054947950542454784_n"/>
          <p:cNvPicPr>
            <a:picLocks noChangeAspect="1" noChangeArrowheads="1"/>
          </p:cNvPicPr>
          <p:nvPr/>
        </p:nvPicPr>
        <p:blipFill>
          <a:blip r:embed="rId2"/>
          <a:srcRect/>
          <a:stretch>
            <a:fillRect/>
          </a:stretch>
        </p:blipFill>
        <p:spPr bwMode="auto">
          <a:xfrm>
            <a:off x="1352550" y="2809875"/>
            <a:ext cx="4572000" cy="3352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標題 1"/>
          <p:cNvSpPr>
            <a:spLocks noGrp="1"/>
          </p:cNvSpPr>
          <p:nvPr>
            <p:ph type="title" idx="4294967295"/>
          </p:nvPr>
        </p:nvSpPr>
        <p:spPr>
          <a:xfrm>
            <a:off x="1525588" y="214313"/>
            <a:ext cx="10390187" cy="1462087"/>
          </a:xfrm>
        </p:spPr>
        <p:txBody>
          <a:bodyPr anchor="ctr"/>
          <a:lstStyle/>
          <a:p>
            <a:pPr eaLnBrk="1" hangingPunct="1"/>
            <a:r>
              <a:rPr lang="zh-TW" altLang="en-US" smtClean="0"/>
              <a:t>作品成果</a:t>
            </a:r>
          </a:p>
        </p:txBody>
      </p:sp>
      <p:sp>
        <p:nvSpPr>
          <p:cNvPr id="24578" name="內容版面配置區 2"/>
          <p:cNvSpPr>
            <a:spLocks/>
          </p:cNvSpPr>
          <p:nvPr/>
        </p:nvSpPr>
        <p:spPr bwMode="auto">
          <a:xfrm>
            <a:off x="1576388" y="2017713"/>
            <a:ext cx="10363200" cy="4114800"/>
          </a:xfrm>
          <a:prstGeom prst="rect">
            <a:avLst/>
          </a:prstGeom>
          <a:noFill/>
          <a:ln w="9525">
            <a:noFill/>
            <a:miter lim="800000"/>
            <a:headEnd/>
            <a:tailEnd/>
          </a:ln>
        </p:spPr>
        <p:txBody>
          <a:bodyPr/>
          <a:lstStyle/>
          <a:p>
            <a:pPr marL="228600" indent="-228600">
              <a:spcBef>
                <a:spcPct val="20000"/>
              </a:spcBef>
              <a:buClr>
                <a:schemeClr val="folHlink"/>
              </a:buClr>
              <a:buSzPct val="60000"/>
              <a:buFont typeface="Wingdings" pitchFamily="2" charset="2"/>
              <a:buChar char="n"/>
            </a:pPr>
            <a:r>
              <a:rPr kumimoji="0" lang="zh-TW" altLang="en-US" sz="3200"/>
              <a:t>序列埠監控視窗會顯示板子的</a:t>
            </a:r>
            <a:r>
              <a:rPr kumimoji="0" lang="en-US" altLang="zh-TW" sz="3200"/>
              <a:t>IP</a:t>
            </a:r>
          </a:p>
          <a:p>
            <a:pPr marL="228600" indent="-228600">
              <a:spcBef>
                <a:spcPct val="20000"/>
              </a:spcBef>
              <a:buClr>
                <a:schemeClr val="folHlink"/>
              </a:buClr>
              <a:buSzPct val="60000"/>
              <a:buFont typeface="Wingdings" pitchFamily="2" charset="2"/>
              <a:buChar char="n"/>
            </a:pPr>
            <a:endParaRPr kumimoji="0" lang="zh-TW" altLang="en-US" sz="1400"/>
          </a:p>
        </p:txBody>
      </p:sp>
      <p:pic>
        <p:nvPicPr>
          <p:cNvPr id="24579" name="Picture 6" descr="22"/>
          <p:cNvPicPr>
            <a:picLocks noChangeAspect="1" noChangeArrowheads="1"/>
          </p:cNvPicPr>
          <p:nvPr/>
        </p:nvPicPr>
        <p:blipFill>
          <a:blip r:embed="rId2"/>
          <a:srcRect/>
          <a:stretch>
            <a:fillRect/>
          </a:stretch>
        </p:blipFill>
        <p:spPr bwMode="auto">
          <a:xfrm>
            <a:off x="1609725" y="2647950"/>
            <a:ext cx="7261225" cy="34067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idx="4294967295"/>
          </p:nvPr>
        </p:nvSpPr>
        <p:spPr>
          <a:xfrm>
            <a:off x="1525588" y="214313"/>
            <a:ext cx="10390187" cy="1462087"/>
          </a:xfrm>
        </p:spPr>
        <p:txBody>
          <a:bodyPr anchor="ctr"/>
          <a:lstStyle/>
          <a:p>
            <a:pPr eaLnBrk="1" hangingPunct="1"/>
            <a:r>
              <a:rPr lang="zh-TW" altLang="en-US" smtClean="0"/>
              <a:t>作品成果</a:t>
            </a:r>
          </a:p>
        </p:txBody>
      </p:sp>
      <p:sp>
        <p:nvSpPr>
          <p:cNvPr id="27651" name="內容版面配置區 2"/>
          <p:cNvSpPr>
            <a:spLocks/>
          </p:cNvSpPr>
          <p:nvPr/>
        </p:nvSpPr>
        <p:spPr bwMode="auto">
          <a:xfrm>
            <a:off x="1576388" y="2017713"/>
            <a:ext cx="10363200" cy="4114800"/>
          </a:xfrm>
          <a:prstGeom prst="rect">
            <a:avLst/>
          </a:prstGeom>
          <a:noFill/>
          <a:ln w="9525">
            <a:noFill/>
            <a:miter lim="800000"/>
            <a:headEnd/>
            <a:tailEnd/>
          </a:ln>
        </p:spPr>
        <p:txBody>
          <a:bodyPr/>
          <a:lstStyle/>
          <a:p>
            <a:pPr marL="228600" indent="-228600">
              <a:spcBef>
                <a:spcPct val="20000"/>
              </a:spcBef>
              <a:buClr>
                <a:schemeClr val="folHlink"/>
              </a:buClr>
              <a:buSzPct val="60000"/>
              <a:buFont typeface="Wingdings" pitchFamily="2" charset="2"/>
              <a:buChar char="n"/>
            </a:pPr>
            <a:r>
              <a:rPr kumimoji="0" lang="zh-TW" altLang="en-US" sz="3200"/>
              <a:t>輸入</a:t>
            </a:r>
            <a:r>
              <a:rPr kumimoji="0" lang="en-US" altLang="zh-TW" sz="3200"/>
              <a:t>IP</a:t>
            </a:r>
            <a:r>
              <a:rPr kumimoji="0" lang="zh-TW" altLang="en-US" sz="3200"/>
              <a:t>後 手機將顯示狀態</a:t>
            </a:r>
            <a:r>
              <a:rPr kumimoji="0" lang="en-US" altLang="zh-TW" sz="3200"/>
              <a:t>(</a:t>
            </a:r>
            <a:r>
              <a:rPr kumimoji="0" lang="zh-TW" altLang="en-US" sz="3200"/>
              <a:t>有</a:t>
            </a:r>
            <a:r>
              <a:rPr kumimoji="0" lang="en-US" altLang="zh-TW" sz="3200"/>
              <a:t>Safe</a:t>
            </a:r>
            <a:r>
              <a:rPr kumimoji="0" lang="zh-TW" altLang="en-US" sz="3200"/>
              <a:t>、</a:t>
            </a:r>
            <a:r>
              <a:rPr kumimoji="0" lang="en-US" altLang="zh-TW" sz="3200"/>
              <a:t>Opened</a:t>
            </a:r>
            <a:r>
              <a:rPr kumimoji="0" lang="zh-TW" altLang="en-US" sz="3200"/>
              <a:t>、</a:t>
            </a:r>
            <a:r>
              <a:rPr kumimoji="0" lang="en-US" altLang="zh-TW" sz="3200"/>
              <a:t>Passed)</a:t>
            </a:r>
          </a:p>
          <a:p>
            <a:pPr marL="228600" indent="-228600">
              <a:spcBef>
                <a:spcPct val="20000"/>
              </a:spcBef>
              <a:buClr>
                <a:schemeClr val="folHlink"/>
              </a:buClr>
              <a:buSzPct val="60000"/>
              <a:buFont typeface="Wingdings" pitchFamily="2" charset="2"/>
              <a:buChar char="n"/>
            </a:pPr>
            <a:endParaRPr kumimoji="0" lang="zh-TW" altLang="en-US" sz="1400"/>
          </a:p>
        </p:txBody>
      </p:sp>
      <p:pic>
        <p:nvPicPr>
          <p:cNvPr id="27653" name="Picture 6" descr="81165874_450503669191931_4293173193671180288_n"/>
          <p:cNvPicPr>
            <a:picLocks noChangeAspect="1" noChangeArrowheads="1"/>
          </p:cNvPicPr>
          <p:nvPr/>
        </p:nvPicPr>
        <p:blipFill>
          <a:blip r:embed="rId2"/>
          <a:srcRect/>
          <a:stretch>
            <a:fillRect/>
          </a:stretch>
        </p:blipFill>
        <p:spPr bwMode="auto">
          <a:xfrm>
            <a:off x="1670050" y="2538413"/>
            <a:ext cx="2590800" cy="431958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標題 1"/>
          <p:cNvSpPr>
            <a:spLocks noGrp="1"/>
          </p:cNvSpPr>
          <p:nvPr>
            <p:ph type="title" idx="4294967295"/>
          </p:nvPr>
        </p:nvSpPr>
        <p:spPr/>
        <p:txBody>
          <a:bodyPr anchor="ctr"/>
          <a:lstStyle/>
          <a:p>
            <a:pPr eaLnBrk="1" hangingPunct="1"/>
            <a:r>
              <a:rPr lang="zh-TW" altLang="en-US" smtClean="0"/>
              <a:t>參考資料</a:t>
            </a:r>
          </a:p>
        </p:txBody>
      </p:sp>
      <p:sp>
        <p:nvSpPr>
          <p:cNvPr id="25602" name="內容版面配置區 2"/>
          <p:cNvSpPr>
            <a:spLocks noGrp="1"/>
          </p:cNvSpPr>
          <p:nvPr>
            <p:ph idx="4294967295"/>
          </p:nvPr>
        </p:nvSpPr>
        <p:spPr/>
        <p:txBody>
          <a:bodyPr/>
          <a:lstStyle/>
          <a:p>
            <a:pPr marL="228600" indent="-228600" eaLnBrk="1" hangingPunct="1"/>
            <a:r>
              <a:rPr lang="en-US" altLang="zh-TW" sz="1800" b="1" smtClean="0"/>
              <a:t>WeMos D1 </a:t>
            </a:r>
            <a:r>
              <a:rPr lang="zh-TW" altLang="en-US" sz="1800" b="1" smtClean="0"/>
              <a:t>安裝說明</a:t>
            </a:r>
            <a:r>
              <a:rPr lang="en-US" altLang="zh-TW" sz="1800" b="1" smtClean="0">
                <a:hlinkClick r:id="rId2"/>
              </a:rPr>
              <a:t>https://sites.google.com/site/wenyumaker/10-esp8266/02memos-d1?tmpl=%2Fsystem%2Fapp%2Ftemplates%2Fprint%2F&amp;showPrintDialog=1</a:t>
            </a:r>
            <a:r>
              <a:rPr lang="en-US" altLang="zh-TW" smtClean="0"/>
              <a:t> </a:t>
            </a:r>
          </a:p>
          <a:p>
            <a:pPr marL="228600" indent="-228600" eaLnBrk="1" hangingPunct="1"/>
            <a:r>
              <a:rPr lang="zh-TW" altLang="en-US" sz="1800" b="1" smtClean="0"/>
              <a:t>超圖解 </a:t>
            </a:r>
            <a:r>
              <a:rPr lang="en-US" altLang="zh-TW" sz="1800" b="1" smtClean="0"/>
              <a:t>Arduino </a:t>
            </a:r>
            <a:r>
              <a:rPr lang="zh-TW" altLang="en-US" sz="1800" b="1" smtClean="0"/>
              <a:t>互動設計入門</a:t>
            </a:r>
          </a:p>
          <a:p>
            <a:pPr marL="228600" indent="-228600" eaLnBrk="1" hangingPunct="1"/>
            <a:endParaRPr lang="en-US" altLang="zh-TW" sz="18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標題 1"/>
          <p:cNvSpPr>
            <a:spLocks noGrp="1"/>
          </p:cNvSpPr>
          <p:nvPr>
            <p:ph type="title" idx="4294967295"/>
          </p:nvPr>
        </p:nvSpPr>
        <p:spPr/>
        <p:txBody>
          <a:bodyPr anchor="ctr"/>
          <a:lstStyle/>
          <a:p>
            <a:pPr eaLnBrk="1" hangingPunct="1"/>
            <a:r>
              <a:rPr lang="zh-TW" altLang="en-US" smtClean="0"/>
              <a:t>動機</a:t>
            </a:r>
          </a:p>
        </p:txBody>
      </p:sp>
      <p:sp>
        <p:nvSpPr>
          <p:cNvPr id="14338" name="內容版面配置區 2"/>
          <p:cNvSpPr>
            <a:spLocks noGrp="1"/>
          </p:cNvSpPr>
          <p:nvPr>
            <p:ph idx="4294967295"/>
          </p:nvPr>
        </p:nvSpPr>
        <p:spPr/>
        <p:txBody>
          <a:bodyPr/>
          <a:lstStyle/>
          <a:p>
            <a:pPr eaLnBrk="1" hangingPunct="1"/>
            <a:r>
              <a:rPr lang="zh-TW" altLang="en-US" smtClean="0"/>
              <a:t>近年來，國人對安全意識高漲，對本身安全越來越重視，所以對於居家安全也是不可忽視的一點。</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1"/>
          <p:cNvSpPr>
            <a:spLocks noGrp="1"/>
          </p:cNvSpPr>
          <p:nvPr>
            <p:ph type="title" idx="4294967295"/>
          </p:nvPr>
        </p:nvSpPr>
        <p:spPr/>
        <p:txBody>
          <a:bodyPr anchor="ctr"/>
          <a:lstStyle/>
          <a:p>
            <a:pPr eaLnBrk="1" hangingPunct="1"/>
            <a:r>
              <a:rPr lang="zh-TW" altLang="en-US" smtClean="0"/>
              <a:t>目的</a:t>
            </a:r>
          </a:p>
        </p:txBody>
      </p:sp>
      <p:sp>
        <p:nvSpPr>
          <p:cNvPr id="15362" name="內容版面配置區 2"/>
          <p:cNvSpPr>
            <a:spLocks noGrp="1"/>
          </p:cNvSpPr>
          <p:nvPr>
            <p:ph idx="4294967295"/>
          </p:nvPr>
        </p:nvSpPr>
        <p:spPr/>
        <p:txBody>
          <a:bodyPr/>
          <a:lstStyle/>
          <a:p>
            <a:pPr marL="228600" indent="-228600" eaLnBrk="1" hangingPunct="1"/>
            <a:r>
              <a:rPr lang="zh-TW" altLang="en-US" smtClean="0"/>
              <a:t>基於動機設計一個可以偵測大門是否被人開起及是否被外人侵入的設備</a:t>
            </a:r>
          </a:p>
          <a:p>
            <a:pPr marL="228600" indent="-228600" eaLnBrk="1" hangingPunct="1"/>
            <a:endParaRPr lang="zh-TW" altLang="en-US" sz="1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zh-TW" altLang="en-US" smtClean="0"/>
              <a:t>硬體方塊圖</a:t>
            </a:r>
          </a:p>
        </p:txBody>
      </p:sp>
      <p:pic>
        <p:nvPicPr>
          <p:cNvPr id="16386" name="Picture 4" descr="未命名-1"/>
          <p:cNvPicPr>
            <a:picLocks noChangeAspect="1" noChangeArrowheads="1"/>
          </p:cNvPicPr>
          <p:nvPr/>
        </p:nvPicPr>
        <p:blipFill>
          <a:blip r:embed="rId2"/>
          <a:srcRect/>
          <a:stretch>
            <a:fillRect/>
          </a:stretch>
        </p:blipFill>
        <p:spPr bwMode="auto">
          <a:xfrm>
            <a:off x="1655763" y="2001838"/>
            <a:ext cx="6516687" cy="46069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標題 1"/>
          <p:cNvSpPr>
            <a:spLocks noGrp="1"/>
          </p:cNvSpPr>
          <p:nvPr>
            <p:ph type="title" idx="4294967295"/>
          </p:nvPr>
        </p:nvSpPr>
        <p:spPr/>
        <p:txBody>
          <a:bodyPr anchor="ctr"/>
          <a:lstStyle/>
          <a:p>
            <a:pPr eaLnBrk="1" hangingPunct="1"/>
            <a:r>
              <a:rPr lang="zh-TW" altLang="en-US" smtClean="0"/>
              <a:t>線路圖</a:t>
            </a:r>
          </a:p>
        </p:txBody>
      </p:sp>
      <p:pic>
        <p:nvPicPr>
          <p:cNvPr id="17410" name="Picture 4" descr="000000000"/>
          <p:cNvPicPr>
            <a:picLocks noGrp="1" noChangeAspect="1" noChangeArrowheads="1"/>
          </p:cNvPicPr>
          <p:nvPr>
            <p:ph idx="4294967295"/>
          </p:nvPr>
        </p:nvPicPr>
        <p:blipFill>
          <a:blip r:embed="rId2"/>
          <a:srcRect/>
          <a:stretch>
            <a:fillRect/>
          </a:stretch>
        </p:blipFill>
        <p:spPr>
          <a:xfrm>
            <a:off x="3498850" y="2017713"/>
            <a:ext cx="6518275" cy="4114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標題 1"/>
          <p:cNvSpPr>
            <a:spLocks noGrp="1"/>
          </p:cNvSpPr>
          <p:nvPr>
            <p:ph type="title" idx="4294967295"/>
          </p:nvPr>
        </p:nvSpPr>
        <p:spPr/>
        <p:txBody>
          <a:bodyPr anchor="ctr"/>
          <a:lstStyle/>
          <a:p>
            <a:pPr eaLnBrk="1" hangingPunct="1"/>
            <a:r>
              <a:rPr lang="zh-TW" altLang="en-US" smtClean="0"/>
              <a:t>程式流程圖</a:t>
            </a:r>
          </a:p>
        </p:txBody>
      </p:sp>
      <p:sp>
        <p:nvSpPr>
          <p:cNvPr id="18435" name="內容版面配置區 2"/>
          <p:cNvSpPr>
            <a:spLocks/>
          </p:cNvSpPr>
          <p:nvPr/>
        </p:nvSpPr>
        <p:spPr bwMode="auto">
          <a:xfrm>
            <a:off x="1576388" y="2017713"/>
            <a:ext cx="10363200" cy="4114800"/>
          </a:xfrm>
          <a:prstGeom prst="rect">
            <a:avLst/>
          </a:prstGeom>
          <a:noFill/>
          <a:ln w="9525">
            <a:noFill/>
            <a:miter lim="800000"/>
            <a:headEnd/>
            <a:tailEnd/>
          </a:ln>
        </p:spPr>
        <p:txBody>
          <a:bodyPr/>
          <a:lstStyle/>
          <a:p>
            <a:pPr marL="228600" indent="-228600">
              <a:spcBef>
                <a:spcPct val="20000"/>
              </a:spcBef>
              <a:buClr>
                <a:schemeClr val="folHlink"/>
              </a:buClr>
              <a:buSzPct val="60000"/>
              <a:buFont typeface="Wingdings" pitchFamily="2" charset="2"/>
              <a:buChar char="n"/>
            </a:pPr>
            <a:endParaRPr lang="zh-TW" altLang="en-US" sz="1400"/>
          </a:p>
        </p:txBody>
      </p:sp>
      <p:pic>
        <p:nvPicPr>
          <p:cNvPr id="18437" name="Picture 5" descr="0000000000"/>
          <p:cNvPicPr>
            <a:picLocks noChangeAspect="1" noChangeArrowheads="1"/>
          </p:cNvPicPr>
          <p:nvPr/>
        </p:nvPicPr>
        <p:blipFill>
          <a:blip r:embed="rId2"/>
          <a:srcRect/>
          <a:stretch>
            <a:fillRect/>
          </a:stretch>
        </p:blipFill>
        <p:spPr bwMode="auto">
          <a:xfrm>
            <a:off x="1635125" y="1903413"/>
            <a:ext cx="6799263" cy="495458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idx="4294967295"/>
          </p:nvPr>
        </p:nvSpPr>
        <p:spPr/>
        <p:txBody>
          <a:bodyPr anchor="ctr"/>
          <a:lstStyle/>
          <a:p>
            <a:pPr eaLnBrk="1" hangingPunct="1"/>
            <a:r>
              <a:rPr lang="zh-TW" altLang="en-US" smtClean="0"/>
              <a:t>程式碼</a:t>
            </a:r>
          </a:p>
        </p:txBody>
      </p:sp>
      <p:pic>
        <p:nvPicPr>
          <p:cNvPr id="28675" name="Picture 4" descr="1"/>
          <p:cNvPicPr>
            <a:picLocks noChangeAspect="1" noChangeArrowheads="1"/>
          </p:cNvPicPr>
          <p:nvPr/>
        </p:nvPicPr>
        <p:blipFill>
          <a:blip r:embed="rId2"/>
          <a:srcRect/>
          <a:stretch>
            <a:fillRect/>
          </a:stretch>
        </p:blipFill>
        <p:spPr bwMode="auto">
          <a:xfrm>
            <a:off x="1808163" y="2619375"/>
            <a:ext cx="6142037" cy="4038600"/>
          </a:xfrm>
          <a:prstGeom prst="rect">
            <a:avLst/>
          </a:prstGeom>
          <a:noFill/>
          <a:ln w="9525">
            <a:noFill/>
            <a:miter lim="800000"/>
            <a:headEnd/>
            <a:tailEnd/>
          </a:ln>
        </p:spPr>
      </p:pic>
      <p:sp>
        <p:nvSpPr>
          <p:cNvPr id="28676" name="內容版面配置區 2"/>
          <p:cNvSpPr>
            <a:spLocks/>
          </p:cNvSpPr>
          <p:nvPr/>
        </p:nvSpPr>
        <p:spPr bwMode="auto">
          <a:xfrm>
            <a:off x="1576388" y="2017713"/>
            <a:ext cx="10363200" cy="4114800"/>
          </a:xfrm>
          <a:prstGeom prst="rect">
            <a:avLst/>
          </a:prstGeom>
          <a:noFill/>
          <a:ln w="9525">
            <a:noFill/>
            <a:miter lim="800000"/>
            <a:headEnd/>
            <a:tailEnd/>
          </a:ln>
        </p:spPr>
        <p:txBody>
          <a:bodyPr/>
          <a:lstStyle/>
          <a:p>
            <a:pPr marL="228600" indent="-228600">
              <a:spcBef>
                <a:spcPct val="20000"/>
              </a:spcBef>
              <a:buClr>
                <a:schemeClr val="folHlink"/>
              </a:buClr>
              <a:buSzPct val="60000"/>
              <a:buFont typeface="Wingdings" pitchFamily="2" charset="2"/>
              <a:buChar char="n"/>
            </a:pPr>
            <a:r>
              <a:rPr kumimoji="0" lang="zh-TW" altLang="en-US" sz="3200"/>
              <a:t>宣告網路帳密及各接腳位置</a:t>
            </a:r>
            <a:endParaRPr kumimoji="0" lang="en-US" altLang="zh-TW" sz="3200"/>
          </a:p>
          <a:p>
            <a:pPr marL="228600" indent="-228600">
              <a:spcBef>
                <a:spcPct val="20000"/>
              </a:spcBef>
              <a:buClr>
                <a:schemeClr val="folHlink"/>
              </a:buClr>
              <a:buSzPct val="60000"/>
              <a:buFont typeface="Wingdings" pitchFamily="2" charset="2"/>
              <a:buChar char="n"/>
            </a:pPr>
            <a:endParaRPr lang="zh-TW"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標題 1"/>
          <p:cNvSpPr>
            <a:spLocks noGrp="1"/>
          </p:cNvSpPr>
          <p:nvPr>
            <p:ph type="title" idx="4294967295"/>
          </p:nvPr>
        </p:nvSpPr>
        <p:spPr/>
        <p:txBody>
          <a:bodyPr anchor="ctr"/>
          <a:lstStyle/>
          <a:p>
            <a:pPr eaLnBrk="1" hangingPunct="1"/>
            <a:r>
              <a:rPr lang="zh-TW" altLang="en-US" smtClean="0"/>
              <a:t>程式碼</a:t>
            </a:r>
          </a:p>
        </p:txBody>
      </p:sp>
      <p:pic>
        <p:nvPicPr>
          <p:cNvPr id="19458" name="Picture 4" descr="2"/>
          <p:cNvPicPr>
            <a:picLocks noChangeAspect="1" noChangeArrowheads="1"/>
          </p:cNvPicPr>
          <p:nvPr/>
        </p:nvPicPr>
        <p:blipFill>
          <a:blip r:embed="rId2"/>
          <a:srcRect/>
          <a:stretch>
            <a:fillRect/>
          </a:stretch>
        </p:blipFill>
        <p:spPr bwMode="auto">
          <a:xfrm>
            <a:off x="1592263" y="2986088"/>
            <a:ext cx="6629400" cy="2019300"/>
          </a:xfrm>
          <a:prstGeom prst="rect">
            <a:avLst/>
          </a:prstGeom>
          <a:noFill/>
          <a:ln w="9525">
            <a:noFill/>
            <a:miter lim="800000"/>
            <a:headEnd/>
            <a:tailEnd/>
          </a:ln>
        </p:spPr>
      </p:pic>
      <p:sp>
        <p:nvSpPr>
          <p:cNvPr id="19459" name="內容版面配置區 2"/>
          <p:cNvSpPr>
            <a:spLocks/>
          </p:cNvSpPr>
          <p:nvPr/>
        </p:nvSpPr>
        <p:spPr bwMode="auto">
          <a:xfrm>
            <a:off x="1576388" y="2017713"/>
            <a:ext cx="10363200" cy="4114800"/>
          </a:xfrm>
          <a:prstGeom prst="rect">
            <a:avLst/>
          </a:prstGeom>
          <a:noFill/>
          <a:ln w="9525">
            <a:noFill/>
            <a:miter lim="800000"/>
            <a:headEnd/>
            <a:tailEnd/>
          </a:ln>
        </p:spPr>
        <p:txBody>
          <a:bodyPr/>
          <a:lstStyle/>
          <a:p>
            <a:pPr marL="228600" indent="-228600">
              <a:spcBef>
                <a:spcPct val="20000"/>
              </a:spcBef>
              <a:buClr>
                <a:schemeClr val="folHlink"/>
              </a:buClr>
              <a:buSzPct val="60000"/>
              <a:buFont typeface="Wingdings" pitchFamily="2" charset="2"/>
              <a:buChar char="n"/>
            </a:pPr>
            <a:r>
              <a:rPr lang="zh-TW" altLang="en-US" sz="3200"/>
              <a:t>超音波感測器距離函數</a:t>
            </a:r>
          </a:p>
          <a:p>
            <a:pPr marL="228600" indent="-228600">
              <a:spcBef>
                <a:spcPct val="20000"/>
              </a:spcBef>
              <a:buClr>
                <a:schemeClr val="folHlink"/>
              </a:buClr>
              <a:buSzPct val="60000"/>
              <a:buFont typeface="Wingdings" pitchFamily="2" charset="2"/>
              <a:buChar char="n"/>
            </a:pPr>
            <a:endParaRPr lang="zh-TW"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標題 1"/>
          <p:cNvSpPr>
            <a:spLocks noGrp="1"/>
          </p:cNvSpPr>
          <p:nvPr>
            <p:ph type="title" idx="4294967295"/>
          </p:nvPr>
        </p:nvSpPr>
        <p:spPr>
          <a:xfrm>
            <a:off x="1525588" y="214313"/>
            <a:ext cx="10390187" cy="1462087"/>
          </a:xfrm>
        </p:spPr>
        <p:txBody>
          <a:bodyPr anchor="ctr"/>
          <a:lstStyle/>
          <a:p>
            <a:pPr eaLnBrk="1" hangingPunct="1"/>
            <a:r>
              <a:rPr lang="zh-TW" altLang="en-US" smtClean="0"/>
              <a:t>程式碼</a:t>
            </a:r>
          </a:p>
        </p:txBody>
      </p:sp>
      <p:sp>
        <p:nvSpPr>
          <p:cNvPr id="20482" name="內容版面配置區 2"/>
          <p:cNvSpPr>
            <a:spLocks/>
          </p:cNvSpPr>
          <p:nvPr/>
        </p:nvSpPr>
        <p:spPr bwMode="auto">
          <a:xfrm>
            <a:off x="1576388" y="2017713"/>
            <a:ext cx="10363200" cy="4114800"/>
          </a:xfrm>
          <a:prstGeom prst="rect">
            <a:avLst/>
          </a:prstGeom>
          <a:noFill/>
          <a:ln w="9525">
            <a:noFill/>
            <a:miter lim="800000"/>
            <a:headEnd/>
            <a:tailEnd/>
          </a:ln>
        </p:spPr>
        <p:txBody>
          <a:bodyPr/>
          <a:lstStyle/>
          <a:p>
            <a:pPr marL="228600" indent="-228600">
              <a:spcBef>
                <a:spcPct val="20000"/>
              </a:spcBef>
              <a:buClr>
                <a:schemeClr val="folHlink"/>
              </a:buClr>
              <a:buSzPct val="60000"/>
              <a:buFont typeface="Wingdings" pitchFamily="2" charset="2"/>
              <a:buChar char="n"/>
            </a:pPr>
            <a:r>
              <a:rPr kumimoji="0" lang="en-US" altLang="zh-TW" sz="3200"/>
              <a:t>setup()</a:t>
            </a:r>
            <a:r>
              <a:rPr kumimoji="0" lang="zh-TW" altLang="en-US" sz="3200"/>
              <a:t>設</a:t>
            </a:r>
            <a:r>
              <a:rPr lang="zh-TW" altLang="en-US" sz="3200"/>
              <a:t>定腳位及連接網路</a:t>
            </a:r>
            <a:endParaRPr kumimoji="0" lang="zh-TW" altLang="en-US" sz="3200"/>
          </a:p>
          <a:p>
            <a:pPr marL="228600" indent="-228600">
              <a:spcBef>
                <a:spcPct val="20000"/>
              </a:spcBef>
              <a:buClr>
                <a:schemeClr val="folHlink"/>
              </a:buClr>
              <a:buSzPct val="60000"/>
              <a:buFont typeface="Wingdings" pitchFamily="2" charset="2"/>
              <a:buChar char="n"/>
            </a:pPr>
            <a:endParaRPr kumimoji="0" lang="zh-TW" altLang="en-US" sz="1400"/>
          </a:p>
        </p:txBody>
      </p:sp>
      <p:pic>
        <p:nvPicPr>
          <p:cNvPr id="20483" name="Picture 5" descr="3"/>
          <p:cNvPicPr>
            <a:picLocks noChangeAspect="1" noChangeArrowheads="1"/>
          </p:cNvPicPr>
          <p:nvPr/>
        </p:nvPicPr>
        <p:blipFill>
          <a:blip r:embed="rId2"/>
          <a:srcRect/>
          <a:stretch>
            <a:fillRect/>
          </a:stretch>
        </p:blipFill>
        <p:spPr bwMode="auto">
          <a:xfrm>
            <a:off x="1685925" y="2584450"/>
            <a:ext cx="3571875" cy="41338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Blends</Template>
  <TotalTime>138</TotalTime>
  <Words>258</Words>
  <Application>Microsoft Office PowerPoint</Application>
  <PresentationFormat>Custom</PresentationFormat>
  <Paragraphs>27</Paragraphs>
  <Slides>15</Slides>
  <Notes>0</Notes>
  <HiddenSlides>0</HiddenSlides>
  <MMClips>0</MMClips>
  <ScaleCrop>false</ScaleCrop>
  <HeadingPairs>
    <vt:vector size="6" baseType="variant">
      <vt:variant>
        <vt:lpstr>使用字型</vt:lpstr>
      </vt:variant>
      <vt:variant>
        <vt:i4>5</vt:i4>
      </vt:variant>
      <vt:variant>
        <vt:lpstr>簡報設計範本</vt:lpstr>
      </vt:variant>
      <vt:variant>
        <vt:i4>2</vt:i4>
      </vt:variant>
      <vt:variant>
        <vt:lpstr>投影片標題</vt:lpstr>
      </vt:variant>
      <vt:variant>
        <vt:i4>15</vt:i4>
      </vt:variant>
    </vt:vector>
  </HeadingPairs>
  <TitlesOfParts>
    <vt:vector size="22" baseType="lpstr">
      <vt:lpstr>Tahoma</vt:lpstr>
      <vt:lpstr>新細明體</vt:lpstr>
      <vt:lpstr>Arial</vt:lpstr>
      <vt:lpstr>Wingdings</vt:lpstr>
      <vt:lpstr>Calibri</vt:lpstr>
      <vt:lpstr>Blends</vt:lpstr>
      <vt:lpstr>Blends</vt:lpstr>
      <vt:lpstr>第10組智慧超音波防盜器  指導老師：陳永隆  學號：1410432007  姓名：林政穎 學號：2410332024  姓名：鄭敬穎</vt:lpstr>
      <vt:lpstr>動機</vt:lpstr>
      <vt:lpstr>目的</vt:lpstr>
      <vt:lpstr>硬體方塊圖</vt:lpstr>
      <vt:lpstr>線路圖</vt:lpstr>
      <vt:lpstr>程式流程圖</vt:lpstr>
      <vt:lpstr>程式碼</vt:lpstr>
      <vt:lpstr>程式碼</vt:lpstr>
      <vt:lpstr>程式碼</vt:lpstr>
      <vt:lpstr>程式碼</vt:lpstr>
      <vt:lpstr>程式碼</vt:lpstr>
      <vt:lpstr>作品成果</vt:lpstr>
      <vt:lpstr>作品成果</vt:lpstr>
      <vt:lpstr>作品成果</vt:lpstr>
      <vt:lpstr>參考資料</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題目BT 學號1410432007  姓名林政穎</dc:title>
  <dc:creator>Windows10</dc:creator>
  <cp:lastModifiedBy>Bird</cp:lastModifiedBy>
  <cp:revision>9</cp:revision>
  <dcterms:created xsi:type="dcterms:W3CDTF">2019-11-25T07:20:51Z</dcterms:created>
  <dcterms:modified xsi:type="dcterms:W3CDTF">2020-01-08T11:18:53Z</dcterms:modified>
</cp:coreProperties>
</file>