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0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2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1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3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F465-2A7F-401A-801B-C13BD2694EEE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1915-56C4-441E-9810-D39BCCF535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0799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題目： </a:t>
            </a:r>
            <a:r>
              <a:rPr lang="en-US" altLang="zh-TW" dirty="0" smtClean="0"/>
              <a:t>BT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學</a:t>
            </a:r>
            <a:r>
              <a:rPr lang="zh-TW" altLang="en-US" dirty="0" smtClean="0"/>
              <a:t>號：</a:t>
            </a:r>
            <a:r>
              <a:rPr lang="en-US" altLang="zh-TW" dirty="0" smtClean="0"/>
              <a:t>1410432007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zh-TW" altLang="en-US" dirty="0" smtClean="0"/>
              <a:t>姓名：林政穎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學</a:t>
            </a:r>
            <a:r>
              <a:rPr lang="zh-TW" altLang="en-US" dirty="0" smtClean="0"/>
              <a:t>號：</a:t>
            </a:r>
            <a:r>
              <a:rPr lang="en-US" altLang="zh-TW" dirty="0" smtClean="0"/>
              <a:t>2410332024</a:t>
            </a:r>
            <a:r>
              <a:rPr lang="en-US" altLang="zh-TW" dirty="0"/>
              <a:t>	</a:t>
            </a:r>
            <a:br>
              <a:rPr lang="en-US" altLang="zh-TW" dirty="0"/>
            </a:br>
            <a:r>
              <a:rPr lang="zh-TW" altLang="en-US" dirty="0" smtClean="0"/>
              <a:t>姓名：鄭敬穎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5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28" y="1825625"/>
            <a:ext cx="3269744" cy="4351338"/>
          </a:xfrm>
        </p:spPr>
      </p:pic>
    </p:spTree>
    <p:extLst>
      <p:ext uri="{BB962C8B-B14F-4D97-AF65-F5344CB8AC3E}">
        <p14:creationId xmlns:p14="http://schemas.microsoft.com/office/powerpoint/2010/main" val="5387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 smtClean="0"/>
              <a:t>#include </a:t>
            </a:r>
            <a:r>
              <a:rPr lang="en-US" altLang="zh-TW" dirty="0" err="1" smtClean="0"/>
              <a:t>SoftwareSerial.h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SoftwareSerial</a:t>
            </a:r>
            <a:r>
              <a:rPr lang="en-US" altLang="zh-TW" dirty="0" smtClean="0"/>
              <a:t> BT(8,9);</a:t>
            </a:r>
          </a:p>
          <a:p>
            <a:r>
              <a:rPr lang="en-US" altLang="zh-TW" dirty="0" smtClean="0"/>
              <a:t>char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led1 = 12;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led2 = 13;</a:t>
            </a:r>
          </a:p>
          <a:p>
            <a:r>
              <a:rPr lang="en-US" altLang="zh-TW" dirty="0" smtClean="0"/>
              <a:t>void setup(){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Serial.begin</a:t>
            </a:r>
            <a:r>
              <a:rPr lang="en-US" altLang="zh-TW" dirty="0" smtClean="0"/>
              <a:t>(9600);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(BT is ready!);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BT.begin</a:t>
            </a:r>
            <a:r>
              <a:rPr lang="en-US" altLang="zh-TW" dirty="0" smtClean="0"/>
              <a:t>(9600);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pinMode</a:t>
            </a:r>
            <a:r>
              <a:rPr lang="en-US" altLang="zh-TW" dirty="0" smtClean="0"/>
              <a:t>(led1,OUTPUT);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pinMode</a:t>
            </a:r>
            <a:r>
              <a:rPr lang="en-US" altLang="zh-TW" dirty="0" smtClean="0"/>
              <a:t>(led2,OUTPUT);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loop() {</a:t>
            </a:r>
          </a:p>
          <a:p>
            <a:r>
              <a:rPr lang="en-US" altLang="zh-TW" dirty="0" smtClean="0"/>
              <a:t>  if (</a:t>
            </a:r>
            <a:r>
              <a:rPr lang="en-US" altLang="zh-TW" dirty="0" err="1" smtClean="0"/>
              <a:t>Serial.available</a:t>
            </a:r>
            <a:r>
              <a:rPr lang="en-US" altLang="zh-TW" dirty="0" smtClean="0"/>
              <a:t>()){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Serial.read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BT.print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  if(</a:t>
            </a:r>
            <a:r>
              <a:rPr lang="en-US" altLang="zh-TW" dirty="0" err="1" smtClean="0"/>
              <a:t>BT.available</a:t>
            </a:r>
            <a:r>
              <a:rPr lang="en-US" altLang="zh-TW" dirty="0" smtClean="0"/>
              <a:t>()){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BT.read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if 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== '1'){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(led1,HIGH);</a:t>
            </a:r>
          </a:p>
          <a:p>
            <a:r>
              <a:rPr lang="en-US" altLang="zh-TW" dirty="0" smtClean="0"/>
              <a:t>    }else if(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== '2'){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(led1,LOW);</a:t>
            </a:r>
          </a:p>
          <a:p>
            <a:r>
              <a:rPr lang="en-US" altLang="zh-TW" dirty="0" smtClean="0"/>
              <a:t>    }else if(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== '3'){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(led2,HIGH);</a:t>
            </a:r>
          </a:p>
          <a:p>
            <a:r>
              <a:rPr lang="en-US" altLang="zh-TW" dirty="0" smtClean="0"/>
              <a:t>    }else if(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== '4'){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(led2,LOW);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7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09" y="1825625"/>
            <a:ext cx="3190981" cy="4351338"/>
          </a:xfrm>
        </p:spPr>
      </p:pic>
    </p:spTree>
    <p:extLst>
      <p:ext uri="{BB962C8B-B14F-4D97-AF65-F5344CB8AC3E}">
        <p14:creationId xmlns:p14="http://schemas.microsoft.com/office/powerpoint/2010/main" val="28935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50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題目： BT 學號：1410432007  姓名：林政穎 學號：2410332024  姓名：鄭敬穎</vt:lpstr>
      <vt:lpstr>線路</vt:lpstr>
      <vt:lpstr>程式碼</vt:lpstr>
      <vt:lpstr>程式碼</vt:lpstr>
      <vt:lpstr>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題目BT 學號1410432007  姓名林政穎</dc:title>
  <dc:creator>Windows10</dc:creator>
  <cp:lastModifiedBy>Windows10</cp:lastModifiedBy>
  <cp:revision>3</cp:revision>
  <dcterms:created xsi:type="dcterms:W3CDTF">2019-11-25T07:20:51Z</dcterms:created>
  <dcterms:modified xsi:type="dcterms:W3CDTF">2019-11-25T07:47:57Z</dcterms:modified>
</cp:coreProperties>
</file>