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D57E-71FE-4D0F-B1C3-0D0627CBDC96}" type="datetimeFigureOut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5C9CF-D766-4FF1-B678-A6A80C9C6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05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D57E-71FE-4D0F-B1C3-0D0627CBDC96}" type="datetimeFigureOut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5C9CF-D766-4FF1-B678-A6A80C9C6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06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D57E-71FE-4D0F-B1C3-0D0627CBDC96}" type="datetimeFigureOut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5C9CF-D766-4FF1-B678-A6A80C9C6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43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D57E-71FE-4D0F-B1C3-0D0627CBDC96}" type="datetimeFigureOut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5C9CF-D766-4FF1-B678-A6A80C9C6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0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D57E-71FE-4D0F-B1C3-0D0627CBDC96}" type="datetimeFigureOut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5C9CF-D766-4FF1-B678-A6A80C9C6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42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D57E-71FE-4D0F-B1C3-0D0627CBDC96}" type="datetimeFigureOut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5C9CF-D766-4FF1-B678-A6A80C9C6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12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D57E-71FE-4D0F-B1C3-0D0627CBDC96}" type="datetimeFigureOut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5C9CF-D766-4FF1-B678-A6A80C9C6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69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D57E-71FE-4D0F-B1C3-0D0627CBDC96}" type="datetimeFigureOut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5C9CF-D766-4FF1-B678-A6A80C9C6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47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D57E-71FE-4D0F-B1C3-0D0627CBDC96}" type="datetimeFigureOut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5C9CF-D766-4FF1-B678-A6A80C9C6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18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D57E-71FE-4D0F-B1C3-0D0627CBDC96}" type="datetimeFigureOut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5C9CF-D766-4FF1-B678-A6A80C9C6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19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D57E-71FE-4D0F-B1C3-0D0627CBDC96}" type="datetimeFigureOut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5C9CF-D766-4FF1-B678-A6A80C9C6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9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4D57E-71FE-4D0F-B1C3-0D0627CBDC96}" type="datetimeFigureOut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5C9CF-D766-4FF1-B678-A6A80C9C68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88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vert="horz" anchor="t">
            <a:normAutofit/>
          </a:bodyPr>
          <a:lstStyle/>
          <a:p>
            <a:pPr algn="l"/>
            <a:r>
              <a:rPr lang="zh-TW" altLang="en-US" sz="3200" dirty="0" smtClean="0"/>
              <a:t>題目</a:t>
            </a:r>
            <a:r>
              <a:rPr lang="en-US" altLang="zh-TW" sz="3200" dirty="0" smtClean="0"/>
              <a:t>:hw4</a:t>
            </a:r>
            <a:br>
              <a:rPr lang="en-US" altLang="zh-TW" sz="3200" dirty="0" smtClean="0"/>
            </a:br>
            <a:r>
              <a:rPr lang="zh-TW" altLang="en-US" sz="3200" dirty="0" smtClean="0"/>
              <a:t>學號</a:t>
            </a:r>
            <a:r>
              <a:rPr lang="en-US" altLang="zh-TW" sz="3200" dirty="0" smtClean="0"/>
              <a:t>: </a:t>
            </a:r>
            <a:r>
              <a:rPr lang="en-US" altLang="zh-TW" sz="3200" dirty="0" smtClean="0"/>
              <a:t>1410432007</a:t>
            </a:r>
            <a:br>
              <a:rPr lang="en-US" altLang="zh-TW" sz="3200" dirty="0" smtClean="0"/>
            </a:br>
            <a:r>
              <a:rPr lang="zh-TW" altLang="en-US" sz="3200" dirty="0" smtClean="0"/>
              <a:t>姓名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林政穎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2043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2223"/>
            <a:ext cx="10515600" cy="5974740"/>
          </a:xfrm>
        </p:spPr>
        <p:txBody>
          <a:bodyPr>
            <a:normAutofit fontScale="25000" lnSpcReduction="20000"/>
          </a:bodyPr>
          <a:lstStyle/>
          <a:p>
            <a:r>
              <a:rPr lang="en-US" altLang="zh-TW" dirty="0" err="1" smtClean="0"/>
              <a:t>const</a:t>
            </a:r>
            <a:r>
              <a:rPr lang="en-US" altLang="zh-TW" dirty="0" smtClean="0"/>
              <a:t> byte potPin0 = A0;</a:t>
            </a:r>
          </a:p>
          <a:p>
            <a:r>
              <a:rPr lang="en-US" altLang="zh-TW" dirty="0" err="1" smtClean="0"/>
              <a:t>const</a:t>
            </a:r>
            <a:r>
              <a:rPr lang="en-US" altLang="zh-TW" dirty="0" smtClean="0"/>
              <a:t> byte potPin1 = A1;</a:t>
            </a:r>
          </a:p>
          <a:p>
            <a:r>
              <a:rPr lang="en-US" altLang="zh-TW" dirty="0" err="1" smtClean="0"/>
              <a:t>const</a:t>
            </a:r>
            <a:r>
              <a:rPr lang="en-US" altLang="zh-TW" dirty="0" smtClean="0"/>
              <a:t> byte LEDs[]={8,9,10,11,12,13};</a:t>
            </a:r>
          </a:p>
          <a:p>
            <a:r>
              <a:rPr lang="en-US" altLang="zh-TW" dirty="0" err="1" smtClean="0"/>
              <a:t>const</a:t>
            </a:r>
            <a:r>
              <a:rPr lang="en-US" altLang="zh-TW" dirty="0" smtClean="0"/>
              <a:t> byte total = </a:t>
            </a:r>
            <a:r>
              <a:rPr lang="en-US" altLang="zh-TW" dirty="0" err="1" smtClean="0"/>
              <a:t>sizeof</a:t>
            </a:r>
            <a:r>
              <a:rPr lang="en-US" altLang="zh-TW" dirty="0" smtClean="0"/>
              <a:t>(LEDs);</a:t>
            </a:r>
          </a:p>
          <a:p>
            <a:r>
              <a:rPr lang="en-US" altLang="zh-TW" dirty="0" smtClean="0"/>
              <a:t>byte </a:t>
            </a:r>
            <a:r>
              <a:rPr lang="en-US" altLang="zh-TW" dirty="0" err="1" smtClean="0"/>
              <a:t>buttonPin</a:t>
            </a:r>
            <a:r>
              <a:rPr lang="en-US" altLang="zh-TW" dirty="0" smtClean="0"/>
              <a:t>=2;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val0,val1;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buttonState</a:t>
            </a:r>
            <a:r>
              <a:rPr lang="en-US" altLang="zh-TW" dirty="0" smtClean="0"/>
              <a:t> = 0; </a:t>
            </a:r>
          </a:p>
          <a:p>
            <a:r>
              <a:rPr lang="en-US" altLang="zh-TW" dirty="0" smtClean="0"/>
              <a:t>void setup() {</a:t>
            </a:r>
          </a:p>
          <a:p>
            <a:r>
              <a:rPr lang="en-US" altLang="zh-TW" dirty="0" smtClean="0"/>
              <a:t>  // put your setup code here, to run once:</a:t>
            </a:r>
          </a:p>
          <a:p>
            <a:r>
              <a:rPr lang="en-US" altLang="zh-TW" dirty="0" err="1" smtClean="0"/>
              <a:t>Serial.begin</a:t>
            </a:r>
            <a:r>
              <a:rPr lang="en-US" altLang="zh-TW" dirty="0" smtClean="0"/>
              <a:t>(9600);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for (byte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0;i&lt;=</a:t>
            </a:r>
            <a:r>
              <a:rPr lang="en-US" altLang="zh-TW" dirty="0" err="1" smtClean="0"/>
              <a:t>total;i</a:t>
            </a:r>
            <a:r>
              <a:rPr lang="en-US" altLang="zh-TW" dirty="0" smtClean="0"/>
              <a:t>++){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pinMode</a:t>
            </a:r>
            <a:r>
              <a:rPr lang="en-US" altLang="zh-TW" dirty="0" smtClean="0"/>
              <a:t>(LEDs[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], OUTPUT);</a:t>
            </a:r>
          </a:p>
          <a:p>
            <a:r>
              <a:rPr lang="en-US" altLang="zh-TW" dirty="0" smtClean="0"/>
              <a:t>  }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pinMode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buttonPin</a:t>
            </a:r>
            <a:r>
              <a:rPr lang="en-US" altLang="zh-TW" dirty="0" smtClean="0"/>
              <a:t>, INPUT);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void loop() {</a:t>
            </a:r>
          </a:p>
          <a:p>
            <a:r>
              <a:rPr lang="en-US" altLang="zh-TW" dirty="0" smtClean="0"/>
              <a:t>  // put your main code here, to run repeatedly: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val0=</a:t>
            </a:r>
            <a:r>
              <a:rPr lang="en-US" altLang="zh-TW" dirty="0" err="1" smtClean="0"/>
              <a:t>analogRead</a:t>
            </a:r>
            <a:r>
              <a:rPr lang="en-US" altLang="zh-TW" dirty="0" smtClean="0"/>
              <a:t>(potPin0);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Serial.print</a:t>
            </a:r>
            <a:r>
              <a:rPr lang="en-US" altLang="zh-TW" dirty="0" smtClean="0"/>
              <a:t>("</a:t>
            </a:r>
            <a:r>
              <a:rPr lang="zh-TW" altLang="en-US" dirty="0" smtClean="0"/>
              <a:t>電阻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Serial.println</a:t>
            </a:r>
            <a:r>
              <a:rPr lang="en-US" altLang="zh-TW" dirty="0" smtClean="0"/>
              <a:t>(val0);</a:t>
            </a:r>
          </a:p>
          <a:p>
            <a:r>
              <a:rPr lang="en-US" altLang="zh-TW" dirty="0" smtClean="0"/>
              <a:t>  val1=</a:t>
            </a:r>
            <a:r>
              <a:rPr lang="en-US" altLang="zh-TW" dirty="0" err="1" smtClean="0"/>
              <a:t>analogRead</a:t>
            </a:r>
            <a:r>
              <a:rPr lang="en-US" altLang="zh-TW" dirty="0" smtClean="0"/>
              <a:t>(potPin1);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Serial.print</a:t>
            </a:r>
            <a:r>
              <a:rPr lang="en-US" altLang="zh-TW" dirty="0" smtClean="0"/>
              <a:t>("</a:t>
            </a:r>
            <a:r>
              <a:rPr lang="zh-TW" altLang="en-US" dirty="0" smtClean="0"/>
              <a:t>光敏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Serial.println</a:t>
            </a:r>
            <a:r>
              <a:rPr lang="en-US" altLang="zh-TW" dirty="0" smtClean="0"/>
              <a:t>(val1);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buttonState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digitalRead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buttonPin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if (</a:t>
            </a:r>
            <a:r>
              <a:rPr lang="en-US" altLang="zh-TW" dirty="0" err="1" smtClean="0"/>
              <a:t>buttonState</a:t>
            </a:r>
            <a:r>
              <a:rPr lang="en-US" altLang="zh-TW" dirty="0" smtClean="0"/>
              <a:t> == LOW) {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Serial.println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按紐</a:t>
            </a:r>
            <a:r>
              <a:rPr lang="en-US" altLang="zh-TW" dirty="0" smtClean="0"/>
              <a:t>OFF");</a:t>
            </a:r>
          </a:p>
          <a:p>
            <a:r>
              <a:rPr lang="en-US" altLang="zh-TW" dirty="0" smtClean="0"/>
              <a:t>  }else{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Serial.println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按鈕</a:t>
            </a:r>
            <a:r>
              <a:rPr lang="en-US" altLang="zh-TW" dirty="0" smtClean="0"/>
              <a:t>ON");</a:t>
            </a:r>
          </a:p>
          <a:p>
            <a:r>
              <a:rPr lang="en-US" altLang="zh-TW" dirty="0" smtClean="0"/>
              <a:t>  }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 if(val0&lt;300){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Serial.println</a:t>
            </a:r>
            <a:r>
              <a:rPr lang="en-US" altLang="zh-TW" dirty="0" smtClean="0"/>
              <a:t>("1</a:t>
            </a:r>
            <a:r>
              <a:rPr lang="zh-TW" altLang="en-US" dirty="0" smtClean="0"/>
              <a:t>不亮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Serial.println</a:t>
            </a:r>
            <a:r>
              <a:rPr lang="en-US" altLang="zh-TW" dirty="0" smtClean="0"/>
              <a:t>("2</a:t>
            </a:r>
            <a:r>
              <a:rPr lang="zh-TW" altLang="en-US" dirty="0" smtClean="0"/>
              <a:t>不亮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Serial.println</a:t>
            </a:r>
            <a:r>
              <a:rPr lang="en-US" altLang="zh-TW" dirty="0" smtClean="0"/>
              <a:t>("3</a:t>
            </a:r>
            <a:r>
              <a:rPr lang="zh-TW" altLang="en-US" dirty="0" smtClean="0"/>
              <a:t>不亮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digitalWrite</a:t>
            </a:r>
            <a:r>
              <a:rPr lang="en-US" altLang="zh-TW" dirty="0" smtClean="0"/>
              <a:t>(LEDs[0], LOW);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digitalWrite</a:t>
            </a:r>
            <a:r>
              <a:rPr lang="en-US" altLang="zh-TW" dirty="0" smtClean="0"/>
              <a:t>(LEDs[1], LOW);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digitalWrite</a:t>
            </a:r>
            <a:r>
              <a:rPr lang="en-US" altLang="zh-TW" dirty="0" smtClean="0"/>
              <a:t>(LEDs[2], LOW);</a:t>
            </a:r>
          </a:p>
          <a:p>
            <a:r>
              <a:rPr lang="en-US" altLang="zh-TW" dirty="0" smtClean="0"/>
              <a:t>  }else if(val0&lt;600){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Serial.println</a:t>
            </a:r>
            <a:r>
              <a:rPr lang="en-US" altLang="zh-TW" dirty="0" smtClean="0"/>
              <a:t>("1</a:t>
            </a:r>
            <a:r>
              <a:rPr lang="zh-TW" altLang="en-US" dirty="0" smtClean="0"/>
              <a:t>亮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Serial.println</a:t>
            </a:r>
            <a:r>
              <a:rPr lang="en-US" altLang="zh-TW" dirty="0" smtClean="0"/>
              <a:t>("2</a:t>
            </a:r>
            <a:r>
              <a:rPr lang="zh-TW" altLang="en-US" dirty="0" smtClean="0"/>
              <a:t>不亮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Serial.println</a:t>
            </a:r>
            <a:r>
              <a:rPr lang="en-US" altLang="zh-TW" dirty="0" smtClean="0"/>
              <a:t>("3</a:t>
            </a:r>
            <a:r>
              <a:rPr lang="zh-TW" altLang="en-US" dirty="0" smtClean="0"/>
              <a:t>不亮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digitalWrite</a:t>
            </a:r>
            <a:r>
              <a:rPr lang="en-US" altLang="zh-TW" dirty="0" smtClean="0"/>
              <a:t>(LEDs[0], HIGH);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digitalWrite</a:t>
            </a:r>
            <a:r>
              <a:rPr lang="en-US" altLang="zh-TW" dirty="0" smtClean="0"/>
              <a:t>(LEDs[1], LOW);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digitalWrite</a:t>
            </a:r>
            <a:r>
              <a:rPr lang="en-US" altLang="zh-TW" dirty="0" smtClean="0"/>
              <a:t>(LEDs[2], LOW);</a:t>
            </a:r>
          </a:p>
          <a:p>
            <a:r>
              <a:rPr lang="en-US" altLang="zh-TW" dirty="0" smtClean="0"/>
              <a:t>  }else if(val0&lt;900){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Serial.println</a:t>
            </a:r>
            <a:r>
              <a:rPr lang="en-US" altLang="zh-TW" dirty="0" smtClean="0"/>
              <a:t>("1</a:t>
            </a:r>
            <a:r>
              <a:rPr lang="zh-TW" altLang="en-US" dirty="0" smtClean="0"/>
              <a:t>亮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Serial.println</a:t>
            </a:r>
            <a:r>
              <a:rPr lang="en-US" altLang="zh-TW" dirty="0" smtClean="0"/>
              <a:t>("2</a:t>
            </a:r>
            <a:r>
              <a:rPr lang="zh-TW" altLang="en-US" dirty="0" smtClean="0"/>
              <a:t>亮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Serial.println</a:t>
            </a:r>
            <a:r>
              <a:rPr lang="en-US" altLang="zh-TW" dirty="0" smtClean="0"/>
              <a:t>("3</a:t>
            </a:r>
            <a:r>
              <a:rPr lang="zh-TW" altLang="en-US" dirty="0" smtClean="0"/>
              <a:t>不亮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digitalWrite</a:t>
            </a:r>
            <a:r>
              <a:rPr lang="en-US" altLang="zh-TW" dirty="0" smtClean="0"/>
              <a:t>(LEDs[0], HIGH);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digitalWrite</a:t>
            </a:r>
            <a:r>
              <a:rPr lang="en-US" altLang="zh-TW" dirty="0" smtClean="0"/>
              <a:t>(LEDs[1], HIGH);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digitalWrite</a:t>
            </a:r>
            <a:r>
              <a:rPr lang="en-US" altLang="zh-TW" dirty="0" smtClean="0"/>
              <a:t>(LEDs[2], LOW);</a:t>
            </a:r>
          </a:p>
          <a:p>
            <a:r>
              <a:rPr lang="en-US" altLang="zh-TW" dirty="0" smtClean="0"/>
              <a:t>  }else{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Serial.println</a:t>
            </a:r>
            <a:r>
              <a:rPr lang="en-US" altLang="zh-TW" dirty="0" smtClean="0"/>
              <a:t>("1</a:t>
            </a:r>
            <a:r>
              <a:rPr lang="zh-TW" altLang="en-US" dirty="0" smtClean="0"/>
              <a:t>亮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Serial.println</a:t>
            </a:r>
            <a:r>
              <a:rPr lang="en-US" altLang="zh-TW" dirty="0" smtClean="0"/>
              <a:t>("2</a:t>
            </a:r>
            <a:r>
              <a:rPr lang="zh-TW" altLang="en-US" dirty="0" smtClean="0"/>
              <a:t>亮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Serial.println</a:t>
            </a:r>
            <a:r>
              <a:rPr lang="en-US" altLang="zh-TW" dirty="0" smtClean="0"/>
              <a:t>("3</a:t>
            </a:r>
            <a:r>
              <a:rPr lang="zh-TW" altLang="en-US" dirty="0" smtClean="0"/>
              <a:t>亮</a:t>
            </a:r>
            <a:r>
              <a:rPr lang="en-US" altLang="zh-TW" dirty="0" smtClean="0"/>
              <a:t>");  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digitalWrite</a:t>
            </a:r>
            <a:r>
              <a:rPr lang="en-US" altLang="zh-TW" dirty="0" smtClean="0"/>
              <a:t>(LEDs[0], HIGH);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digitalWrite</a:t>
            </a:r>
            <a:r>
              <a:rPr lang="en-US" altLang="zh-TW" dirty="0" smtClean="0"/>
              <a:t>(LEDs[1], HIGH);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 smtClean="0"/>
              <a:t>digitalWrite</a:t>
            </a:r>
            <a:r>
              <a:rPr lang="en-US" altLang="zh-TW" dirty="0" smtClean="0"/>
              <a:t>(LEDs[2], HIGH);</a:t>
            </a:r>
          </a:p>
          <a:p>
            <a:r>
              <a:rPr lang="en-US" altLang="zh-TW" dirty="0" smtClean="0"/>
              <a:t>  }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 if(val1&gt;=1000){</a:t>
            </a:r>
          </a:p>
          <a:p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digitalWrite</a:t>
            </a:r>
            <a:r>
              <a:rPr lang="en-US" altLang="zh-TW" dirty="0" smtClean="0"/>
              <a:t>(LEDs[3], HIGH);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Serial.println</a:t>
            </a:r>
            <a:r>
              <a:rPr lang="en-US" altLang="zh-TW" dirty="0" smtClean="0"/>
              <a:t>("4</a:t>
            </a:r>
            <a:r>
              <a:rPr lang="zh-TW" altLang="en-US" dirty="0" smtClean="0"/>
              <a:t>亮</a:t>
            </a:r>
            <a:r>
              <a:rPr lang="en-US" altLang="zh-TW" dirty="0" smtClean="0"/>
              <a:t>");  </a:t>
            </a:r>
          </a:p>
          <a:p>
            <a:r>
              <a:rPr lang="en-US" altLang="zh-TW" dirty="0" smtClean="0"/>
              <a:t>  }else if(val1&lt;=950){</a:t>
            </a:r>
          </a:p>
          <a:p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digitalWrite</a:t>
            </a:r>
            <a:r>
              <a:rPr lang="en-US" altLang="zh-TW" dirty="0" smtClean="0"/>
              <a:t>(LEDs[3], LOW);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Serial.println</a:t>
            </a:r>
            <a:r>
              <a:rPr lang="en-US" altLang="zh-TW" dirty="0" smtClean="0"/>
              <a:t>("4</a:t>
            </a:r>
            <a:r>
              <a:rPr lang="zh-TW" altLang="en-US" dirty="0" smtClean="0"/>
              <a:t>不亮</a:t>
            </a:r>
            <a:r>
              <a:rPr lang="en-US" altLang="zh-TW" dirty="0" smtClean="0"/>
              <a:t>");  </a:t>
            </a:r>
          </a:p>
          <a:p>
            <a:r>
              <a:rPr lang="en-US" altLang="zh-TW" dirty="0" smtClean="0"/>
              <a:t>  }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  </a:t>
            </a:r>
            <a:r>
              <a:rPr lang="en-US" altLang="zh-TW" dirty="0" err="1" smtClean="0"/>
              <a:t>buttonState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digitalRead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buttonPin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if (</a:t>
            </a:r>
            <a:r>
              <a:rPr lang="en-US" altLang="zh-TW" dirty="0" err="1" smtClean="0"/>
              <a:t>buttonState</a:t>
            </a:r>
            <a:r>
              <a:rPr lang="en-US" altLang="zh-TW" dirty="0" smtClean="0"/>
              <a:t> == LOW) {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Serial.println</a:t>
            </a:r>
            <a:r>
              <a:rPr lang="en-US" altLang="zh-TW" dirty="0" smtClean="0"/>
              <a:t>("5</a:t>
            </a:r>
            <a:r>
              <a:rPr lang="zh-TW" altLang="en-US" dirty="0" smtClean="0"/>
              <a:t>不亮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digitalWrite</a:t>
            </a:r>
            <a:r>
              <a:rPr lang="en-US" altLang="zh-TW" dirty="0" smtClean="0"/>
              <a:t>(LEDs[4], LOW);</a:t>
            </a:r>
          </a:p>
          <a:p>
            <a:r>
              <a:rPr lang="en-US" altLang="zh-TW" dirty="0" smtClean="0"/>
              <a:t>  }else{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Serial.println</a:t>
            </a:r>
            <a:r>
              <a:rPr lang="en-US" altLang="zh-TW" dirty="0" smtClean="0"/>
              <a:t>("5</a:t>
            </a:r>
            <a:r>
              <a:rPr lang="zh-TW" altLang="en-US" dirty="0" smtClean="0"/>
              <a:t>亮</a:t>
            </a:r>
            <a:r>
              <a:rPr lang="en-US" altLang="zh-TW" dirty="0" smtClean="0"/>
              <a:t>");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digitalWrite</a:t>
            </a:r>
            <a:r>
              <a:rPr lang="en-US" altLang="zh-TW" dirty="0" smtClean="0"/>
              <a:t>(LEDs[4], HIGH);</a:t>
            </a:r>
          </a:p>
          <a:p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 }</a:t>
            </a:r>
          </a:p>
          <a:p>
            <a:r>
              <a:rPr lang="en-US" altLang="zh-TW" dirty="0" smtClean="0"/>
              <a:t>   delay(1000);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285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233" y="720969"/>
            <a:ext cx="7274659" cy="5455994"/>
          </a:xfrm>
        </p:spPr>
      </p:pic>
    </p:spTree>
    <p:extLst>
      <p:ext uri="{BB962C8B-B14F-4D97-AF65-F5344CB8AC3E}">
        <p14:creationId xmlns:p14="http://schemas.microsoft.com/office/powerpoint/2010/main" val="80667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393</Words>
  <Application>Microsoft Office PowerPoint</Application>
  <PresentationFormat>寬螢幕</PresentationFormat>
  <Paragraphs>90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題目:hw4 學號: 1410432007 姓名:林政穎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</cp:revision>
  <dcterms:created xsi:type="dcterms:W3CDTF">2019-10-14T05:34:26Z</dcterms:created>
  <dcterms:modified xsi:type="dcterms:W3CDTF">2019-10-14T06:15:44Z</dcterms:modified>
</cp:coreProperties>
</file>