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D8D9F-B2D6-4930-AE79-3F4AAD4EF77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C56E1-7E6F-4833-B78C-79B1D58BD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8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7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8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1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1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5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3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E400-4792-4226-8585-61D99D7E30A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7F53-0905-4479-8865-3D671DAA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Exchange </a:t>
            </a:r>
            <a:r>
              <a:rPr lang="en-US" altLang="ko-KR" sz="5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Ethereum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Backend DB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문영훈"/>
          <p:cNvSpPr txBox="1"/>
          <p:nvPr/>
        </p:nvSpPr>
        <p:spPr>
          <a:xfrm>
            <a:off x="1659292" y="5105746"/>
            <a:ext cx="582541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b="0">
                <a:solidFill>
                  <a:srgbClr val="838E9A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  <a:latin typeface="Gadugi" panose="020B0502040204020203" pitchFamily="34" charset="0"/>
                <a:ea typeface="문체부 제목 돋음체" panose="020B0609000101010101" pitchFamily="49" charset="-127"/>
              </a:rPr>
              <a:t>한겨레</a:t>
            </a:r>
            <a:endParaRPr lang="en-US" altLang="ko-KR" sz="2400" b="1" dirty="0" smtClean="0">
              <a:solidFill>
                <a:schemeClr val="tx1"/>
              </a:solidFill>
              <a:latin typeface="Gadugi" panose="020B0502040204020203" pitchFamily="34" charset="0"/>
              <a:ea typeface="문체부 제목 돋음체" panose="020B0609000101010101" pitchFamily="49" charset="-127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kr8534@gmail.com</a:t>
            </a:r>
            <a:endParaRPr sz="24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0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Overview (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HowTo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72150" y="1992569"/>
            <a:ext cx="6868798" cy="3711545"/>
            <a:chOff x="772150" y="1992569"/>
            <a:chExt cx="6868798" cy="3711545"/>
          </a:xfrm>
        </p:grpSpPr>
        <p:sp>
          <p:nvSpPr>
            <p:cNvPr id="7" name="직사각형 6"/>
            <p:cNvSpPr/>
            <p:nvPr/>
          </p:nvSpPr>
          <p:spPr>
            <a:xfrm>
              <a:off x="900465" y="2194559"/>
              <a:ext cx="2164952" cy="792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Impl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.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NewDB.go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46576" y="2194559"/>
              <a:ext cx="2164952" cy="792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Modify calling LDB part to new DB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05691" y="3791357"/>
              <a:ext cx="2159726" cy="792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Impl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. Counter part for DB functions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3065417" y="2590799"/>
              <a:ext cx="781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2"/>
              <a:endCxn id="18" idx="0"/>
            </p:cNvCxnSpPr>
            <p:nvPr/>
          </p:nvCxnSpPr>
          <p:spPr>
            <a:xfrm>
              <a:off x="1982941" y="2987039"/>
              <a:ext cx="6968" cy="696688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827314" y="3683727"/>
              <a:ext cx="2325189" cy="20203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5691" y="4804342"/>
              <a:ext cx="2159726" cy="792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Impl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. Actual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NewDB.go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9" idx="2"/>
              <a:endCxn id="19" idx="0"/>
            </p:cNvCxnSpPr>
            <p:nvPr/>
          </p:nvCxnSpPr>
          <p:spPr>
            <a:xfrm>
              <a:off x="1985554" y="4583837"/>
              <a:ext cx="0" cy="2205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74268" y="3956764"/>
              <a:ext cx="2637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Using Apache Thrift</a:t>
              </a:r>
              <a:endParaRPr lang="ko-KR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74268" y="4966958"/>
              <a:ext cx="2791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Using functions in </a:t>
              </a:r>
              <a:r>
                <a:rPr lang="ko-KR" altLang="en-US" sz="2400" b="1" dirty="0" smtClean="0"/>
                <a:t>①</a:t>
              </a:r>
              <a:endParaRPr lang="ko-KR" alt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01143" y="199256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③</a:t>
              </a:r>
              <a:endParaRPr lang="ko-KR" altLang="en-US" sz="2000" b="1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72150" y="3636611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/>
                <a:t>①</a:t>
              </a:r>
              <a:endParaRPr lang="ko-KR" altLang="en-US" sz="20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8545" y="4630953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/>
                <a:t>②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46576" y="3061956"/>
              <a:ext cx="3794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Using functions in </a:t>
              </a:r>
              <a:r>
                <a:rPr lang="en-US" altLang="ko-KR" sz="2400" dirty="0" err="1" smtClean="0"/>
                <a:t>NewDB.go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82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ethdb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Interface.go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 interface ≈ C++ pure abstract class</a:t>
            </a:r>
          </a:p>
          <a:p>
            <a:r>
              <a:rPr lang="en-US" altLang="ko-KR" dirty="0" smtClean="0"/>
              <a:t>All methods in interface should be treated to use it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5521"/>
          <a:stretch/>
        </p:blipFill>
        <p:spPr>
          <a:xfrm>
            <a:off x="628650" y="3112091"/>
            <a:ext cx="4508204" cy="30648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1154" y="4644527"/>
            <a:ext cx="3448595" cy="1277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37018" y="4867679"/>
            <a:ext cx="3520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Just need to cover this for</a:t>
            </a:r>
            <a:br>
              <a:rPr lang="en-US" altLang="ko-KR" sz="2400" dirty="0" smtClean="0"/>
            </a:br>
            <a:r>
              <a:rPr lang="en-US" altLang="ko-KR" sz="2400" dirty="0" smtClean="0"/>
              <a:t>using new “database” type</a:t>
            </a:r>
            <a:endParaRPr lang="ko-KR" altLang="en-US" sz="2400" dirty="0"/>
          </a:p>
        </p:txBody>
      </p:sp>
      <p:cxnSp>
        <p:nvCxnSpPr>
          <p:cNvPr id="8" name="직선 화살표 연결선 7"/>
          <p:cNvCxnSpPr>
            <a:endCxn id="6" idx="1"/>
          </p:cNvCxnSpPr>
          <p:nvPr/>
        </p:nvCxnSpPr>
        <p:spPr>
          <a:xfrm>
            <a:off x="4519749" y="5283177"/>
            <a:ext cx="91726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Apache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Thrift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5809"/>
          </a:xfrm>
        </p:spPr>
        <p:txBody>
          <a:bodyPr/>
          <a:lstStyle/>
          <a:p>
            <a:r>
              <a:rPr lang="en-US" altLang="ko-KR" dirty="0" smtClean="0"/>
              <a:t>Software </a:t>
            </a:r>
            <a:r>
              <a:rPr lang="en-US" altLang="ko-KR" dirty="0"/>
              <a:t>framework, for scalable </a:t>
            </a:r>
            <a:r>
              <a:rPr lang="en-US" altLang="ko-KR" dirty="0">
                <a:solidFill>
                  <a:srgbClr val="FF0000"/>
                </a:solidFill>
              </a:rPr>
              <a:t>cross-language</a:t>
            </a:r>
            <a:r>
              <a:rPr lang="en-US" altLang="ko-KR" dirty="0"/>
              <a:t> services development, combines a software stack with a code generation </a:t>
            </a:r>
            <a:r>
              <a:rPr lang="en-US" altLang="ko-KR" dirty="0" smtClean="0"/>
              <a:t>engine</a:t>
            </a:r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00465" y="3172505"/>
            <a:ext cx="3464903" cy="8513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Impl</a:t>
            </a:r>
            <a:r>
              <a:rPr lang="en-US" altLang="ko-KR" sz="2000" dirty="0" smtClean="0">
                <a:solidFill>
                  <a:schemeClr val="tx1"/>
                </a:solidFill>
              </a:rPr>
              <a:t>. appropriate files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5169" y="3553446"/>
            <a:ext cx="21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e.g.) </a:t>
            </a:r>
            <a:r>
              <a:rPr lang="en-US" altLang="ko-KR" dirty="0" err="1" smtClean="0"/>
              <a:t>db.thrift</a:t>
            </a:r>
            <a:r>
              <a:rPr lang="ko-KR" altLang="en-US" dirty="0" smtClean="0"/>
              <a:t> </a:t>
            </a:r>
            <a:r>
              <a:rPr lang="en-US" altLang="ko-KR" dirty="0" smtClean="0"/>
              <a:t>+ db.cc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1629" y="5115122"/>
            <a:ext cx="895297" cy="511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db.go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09058" y="5115122"/>
            <a:ext cx="895297" cy="511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db.py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06486" y="5115122"/>
            <a:ext cx="985948" cy="511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db.java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397" y="503332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…</a:t>
            </a:r>
            <a:endParaRPr lang="ko-KR" altLang="en-US" sz="2800" b="1" dirty="0"/>
          </a:p>
        </p:txBody>
      </p:sp>
      <p:cxnSp>
        <p:nvCxnSpPr>
          <p:cNvPr id="14" name="직선 화살표 연결선 13"/>
          <p:cNvCxnSpPr>
            <a:stCxn id="7" idx="2"/>
            <a:endCxn id="20" idx="0"/>
          </p:cNvCxnSpPr>
          <p:nvPr/>
        </p:nvCxnSpPr>
        <p:spPr>
          <a:xfrm>
            <a:off x="2632917" y="4023852"/>
            <a:ext cx="0" cy="216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00466" y="4240095"/>
            <a:ext cx="3464902" cy="511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Thrift Code Generation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0" idx="2"/>
            <a:endCxn id="10" idx="0"/>
          </p:cNvCxnSpPr>
          <p:nvPr/>
        </p:nvCxnSpPr>
        <p:spPr>
          <a:xfrm flipH="1">
            <a:off x="759278" y="4751315"/>
            <a:ext cx="1873639" cy="363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2"/>
            <a:endCxn id="11" idx="0"/>
          </p:cNvCxnSpPr>
          <p:nvPr/>
        </p:nvCxnSpPr>
        <p:spPr>
          <a:xfrm flipH="1">
            <a:off x="1956707" y="4751315"/>
            <a:ext cx="676210" cy="363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2"/>
            <a:endCxn id="12" idx="0"/>
          </p:cNvCxnSpPr>
          <p:nvPr/>
        </p:nvCxnSpPr>
        <p:spPr>
          <a:xfrm>
            <a:off x="2632917" y="4751315"/>
            <a:ext cx="566543" cy="363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00466" y="6007935"/>
            <a:ext cx="3464902" cy="511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Impl</a:t>
            </a:r>
            <a:r>
              <a:rPr lang="en-US" altLang="ko-KR" sz="2000" dirty="0" smtClean="0">
                <a:solidFill>
                  <a:schemeClr val="tx1"/>
                </a:solidFill>
              </a:rPr>
              <a:t>. Server/Client App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490835" y="3413512"/>
            <a:ext cx="321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Define data types and interfaces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572000" y="5928892"/>
            <a:ext cx="287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Server/Client </a:t>
            </a:r>
            <a:r>
              <a:rPr lang="en-US" altLang="ko-KR" dirty="0" err="1" smtClean="0"/>
              <a:t>impl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w/ auto-generated functions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16174" y="4240095"/>
            <a:ext cx="38982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Support 18 Languages (2018.01.17)</a:t>
            </a:r>
          </a:p>
          <a:p>
            <a:r>
              <a:rPr lang="en-US" altLang="ko-KR" dirty="0" smtClean="0"/>
              <a:t> C/C++, C#, Go, Java, Python, Ruby, PHP,</a:t>
            </a:r>
          </a:p>
          <a:p>
            <a:r>
              <a:rPr lang="en-US" altLang="ko-KR" dirty="0" smtClean="0"/>
              <a:t> Haskell, JavaScript, node.js, Perl, …</a:t>
            </a:r>
          </a:p>
        </p:txBody>
      </p:sp>
    </p:spTree>
    <p:extLst>
      <p:ext uri="{BB962C8B-B14F-4D97-AF65-F5344CB8AC3E}">
        <p14:creationId xmlns:p14="http://schemas.microsoft.com/office/powerpoint/2010/main" val="111294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ehtdb.thrift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examples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6116387" cy="13486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8650" y="3039291"/>
            <a:ext cx="129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ethdb.thrift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499621"/>
            <a:ext cx="7542669" cy="14903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8650" y="4990011"/>
            <a:ext cx="301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Interface_server.cc (part of it)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 rot="1681903">
            <a:off x="2134769" y="2941468"/>
            <a:ext cx="4874460" cy="135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어떻게 </a:t>
            </a:r>
            <a:r>
              <a:rPr lang="ko-KR" altLang="en-US" sz="3600" b="1" dirty="0" err="1" smtClean="0"/>
              <a:t>만드는게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600" b="1" smtClean="0"/>
              <a:t>좋을지 </a:t>
            </a:r>
            <a:r>
              <a:rPr lang="ko-KR" altLang="en-US" sz="3600" b="1" dirty="0" smtClean="0"/>
              <a:t>고민 필요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1132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Impl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NewDB.go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AS-IS: </a:t>
            </a:r>
            <a:r>
              <a:rPr lang="en-US" altLang="ko-KR" dirty="0" err="1" smtClean="0"/>
              <a:t>database.go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leveldb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For basic operations, need followings.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1173"/>
              </p:ext>
            </p:extLst>
          </p:nvPr>
        </p:nvGraphicFramePr>
        <p:xfrm>
          <a:off x="628650" y="3060337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047"/>
                <a:gridCol w="3021874"/>
                <a:gridCol w="1330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NewDB.go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Database.go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Note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 </a:t>
                      </a:r>
                      <a:r>
                        <a:rPr lang="en-US" altLang="ko-KR" dirty="0" err="1" smtClean="0"/>
                        <a:t>NewDBInterface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{…}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 </a:t>
                      </a:r>
                      <a:r>
                        <a:rPr lang="en-US" altLang="ko-KR" dirty="0" err="1" smtClean="0"/>
                        <a:t>LDBDatabase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{…}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NewRTIDatabase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NewLDBDatabase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constructor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Put, Get, Has, Delete,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Put, Get, Has, Delete, 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Basic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funcs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5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Codes should be changed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node/</a:t>
            </a:r>
            <a:r>
              <a:rPr lang="en-US" altLang="ko-KR" sz="2000" dirty="0" err="1" smtClean="0"/>
              <a:t>node.go</a:t>
            </a:r>
            <a:endParaRPr lang="en-US" altLang="ko-KR" sz="2000" dirty="0" smtClean="0"/>
          </a:p>
          <a:p>
            <a:r>
              <a:rPr lang="en-US" altLang="ko-KR" sz="2000" dirty="0" smtClean="0"/>
              <a:t>node/</a:t>
            </a:r>
            <a:r>
              <a:rPr lang="en-US" altLang="ko-KR" sz="2000" dirty="0" err="1" smtClean="0"/>
              <a:t>service.go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cmd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geth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chaincmd.go</a:t>
            </a:r>
            <a:endParaRPr lang="en-US" altLang="ko-KR" sz="2000" dirty="0" smtClean="0"/>
          </a:p>
          <a:p>
            <a:r>
              <a:rPr lang="en-US" altLang="ko-KR" sz="2000" dirty="0" smtClean="0"/>
              <a:t>eth/</a:t>
            </a:r>
            <a:r>
              <a:rPr lang="en-US" altLang="ko-KR" sz="2000" dirty="0" err="1" smtClean="0"/>
              <a:t>database.go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swarm/storage/ =&gt; should add 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</a:rPr>
              <a:t>NewDB.go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 in this</a:t>
            </a: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43375"/>
            <a:ext cx="7985832" cy="2033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825" y="6327258"/>
            <a:ext cx="573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example that modify LDB to RTI at the open database part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042579" y="5029199"/>
            <a:ext cx="6929846" cy="1000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endCxn id="7" idx="1"/>
          </p:cNvCxnSpPr>
          <p:nvPr/>
        </p:nvCxnSpPr>
        <p:spPr>
          <a:xfrm rot="16200000" flipH="1">
            <a:off x="1213439" y="6077538"/>
            <a:ext cx="482600" cy="38617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2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requisites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thrift version (currently unstable)</a:t>
            </a:r>
          </a:p>
          <a:p>
            <a:r>
              <a:rPr lang="en-US" altLang="ko-KR" dirty="0" smtClean="0"/>
              <a:t>Your own DB (open source or at least provide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14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261</Words>
  <Application>Microsoft Office PowerPoint</Application>
  <PresentationFormat>화면 슬라이드 쇼(4:3)</PresentationFormat>
  <Paragraphs>65</Paragraphs>
  <Slides>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Avenir Next Demi Bold</vt:lpstr>
      <vt:lpstr>HY헤드라인M</vt:lpstr>
      <vt:lpstr>맑은 고딕</vt:lpstr>
      <vt:lpstr>문체부 제목 돋음체</vt:lpstr>
      <vt:lpstr>Arial</vt:lpstr>
      <vt:lpstr>Calibri</vt:lpstr>
      <vt:lpstr>Calibri Light</vt:lpstr>
      <vt:lpstr>Gadugi</vt:lpstr>
      <vt:lpstr>Office 테마</vt:lpstr>
      <vt:lpstr>Exchange Ethereum Backend DB</vt:lpstr>
      <vt:lpstr>Overview (HowTo)</vt:lpstr>
      <vt:lpstr>ethdb/Interface.go</vt:lpstr>
      <vt:lpstr>Apache Thrift</vt:lpstr>
      <vt:lpstr>ehtdb.thrift &amp; examples</vt:lpstr>
      <vt:lpstr>Impl. NewDB.go</vt:lpstr>
      <vt:lpstr>Codes should be changed</vt:lpstr>
      <vt:lpstr>requisites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Ethereum Backend DB</dc:title>
  <dc:creator>Han</dc:creator>
  <cp:lastModifiedBy>Han</cp:lastModifiedBy>
  <cp:revision>26</cp:revision>
  <dcterms:created xsi:type="dcterms:W3CDTF">2018-01-16T02:19:11Z</dcterms:created>
  <dcterms:modified xsi:type="dcterms:W3CDTF">2018-01-17T05:18:16Z</dcterms:modified>
</cp:coreProperties>
</file>