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4"/>
  </p:notesMasterIdLst>
  <p:sldIdLst>
    <p:sldId id="256" r:id="rId3"/>
    <p:sldId id="262" r:id="rId4"/>
    <p:sldId id="325" r:id="rId5"/>
    <p:sldId id="317" r:id="rId6"/>
    <p:sldId id="267" r:id="rId7"/>
    <p:sldId id="270" r:id="rId8"/>
    <p:sldId id="318" r:id="rId9"/>
    <p:sldId id="321" r:id="rId10"/>
    <p:sldId id="319" r:id="rId11"/>
    <p:sldId id="323" r:id="rId12"/>
    <p:sldId id="284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Black" panose="00000A06000000000000" pitchFamily="2" charset="0"/>
      <p:bold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Rammetto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442F"/>
    <a:srgbClr val="FC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FE4C9-094D-449C-A4E2-E92522E95FE0}" v="2" dt="2024-02-01T07:13:00.720"/>
  </p1510:revLst>
</p1510:revInfo>
</file>

<file path=ppt/tableStyles.xml><?xml version="1.0" encoding="utf-8"?>
<a:tblStyleLst xmlns:a="http://schemas.openxmlformats.org/drawingml/2006/main" def="{B9714870-683A-4297-837E-AEE515FD00CA}">
  <a:tblStyle styleId="{B9714870-683A-4297-837E-AEE515FD00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51517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119adff7b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119adff7b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306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g119e5da635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6" name="Google Shape;3086;g119e5da635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511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g119e5da635d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7" name="Google Shape;3597;g119e5da635d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35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119027dedd9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119027dedd9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62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119e5da635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119e5da635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53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g119e5da635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6" name="Google Shape;3086;g119e5da635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32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g119e5da635d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7" name="Google Shape;2977;g119e5da635d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42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119e5da635d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4" name="Google Shape;3094;g119e5da635d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21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119e5da635d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4" name="Google Shape;3094;g119e5da635d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177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119e5da635d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4" name="Google Shape;3094;g119e5da635d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5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119e5da635d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4" name="Google Shape;3094;g119e5da635d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40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625421" y="3778635"/>
            <a:ext cx="1536833" cy="1364964"/>
            <a:chOff x="5742225" y="3729350"/>
            <a:chExt cx="935325" cy="830725"/>
          </a:xfrm>
        </p:grpSpPr>
        <p:sp>
          <p:nvSpPr>
            <p:cNvPr id="10" name="Google Shape;10;p2"/>
            <p:cNvSpPr/>
            <p:nvPr/>
          </p:nvSpPr>
          <p:spPr>
            <a:xfrm>
              <a:off x="6201525" y="4456775"/>
              <a:ext cx="101175" cy="102975"/>
            </a:xfrm>
            <a:custGeom>
              <a:avLst/>
              <a:gdLst/>
              <a:ahLst/>
              <a:cxnLst/>
              <a:rect l="l" t="t" r="r" b="b"/>
              <a:pathLst>
                <a:path w="4047" h="4119" extrusionOk="0">
                  <a:moveTo>
                    <a:pt x="68" y="1"/>
                  </a:moveTo>
                  <a:cubicBezTo>
                    <a:pt x="48" y="1"/>
                    <a:pt x="29" y="11"/>
                    <a:pt x="14" y="33"/>
                  </a:cubicBezTo>
                  <a:cubicBezTo>
                    <a:pt x="1" y="59"/>
                    <a:pt x="1" y="113"/>
                    <a:pt x="41" y="126"/>
                  </a:cubicBezTo>
                  <a:cubicBezTo>
                    <a:pt x="1710" y="1261"/>
                    <a:pt x="2938" y="2690"/>
                    <a:pt x="3873" y="4118"/>
                  </a:cubicBezTo>
                  <a:lnTo>
                    <a:pt x="4046" y="4118"/>
                  </a:lnTo>
                  <a:cubicBezTo>
                    <a:pt x="3085" y="2650"/>
                    <a:pt x="1817" y="1181"/>
                    <a:pt x="121" y="19"/>
                  </a:cubicBezTo>
                  <a:cubicBezTo>
                    <a:pt x="103" y="7"/>
                    <a:pt x="85" y="1"/>
                    <a:pt x="68" y="1"/>
                  </a:cubicBezTo>
                  <a:close/>
                </a:path>
              </a:pathLst>
            </a:custGeom>
            <a:solidFill>
              <a:srgbClr val="B9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79600" y="4306075"/>
              <a:ext cx="438300" cy="254000"/>
            </a:xfrm>
            <a:custGeom>
              <a:avLst/>
              <a:gdLst/>
              <a:ahLst/>
              <a:cxnLst/>
              <a:rect l="l" t="t" r="r" b="b"/>
              <a:pathLst>
                <a:path w="17532" h="10160" extrusionOk="0">
                  <a:moveTo>
                    <a:pt x="1744" y="1"/>
                  </a:moveTo>
                  <a:cubicBezTo>
                    <a:pt x="1134" y="1"/>
                    <a:pt x="751" y="133"/>
                    <a:pt x="628" y="346"/>
                  </a:cubicBezTo>
                  <a:cubicBezTo>
                    <a:pt x="1" y="1401"/>
                    <a:pt x="3766" y="3404"/>
                    <a:pt x="7518" y="5153"/>
                  </a:cubicBezTo>
                  <a:cubicBezTo>
                    <a:pt x="11270" y="6915"/>
                    <a:pt x="14207" y="10160"/>
                    <a:pt x="14207" y="10160"/>
                  </a:cubicBezTo>
                  <a:lnTo>
                    <a:pt x="17532" y="10160"/>
                  </a:lnTo>
                  <a:cubicBezTo>
                    <a:pt x="17532" y="10160"/>
                    <a:pt x="15209" y="6661"/>
                    <a:pt x="10455" y="3537"/>
                  </a:cubicBezTo>
                  <a:cubicBezTo>
                    <a:pt x="6405" y="881"/>
                    <a:pt x="3318" y="1"/>
                    <a:pt x="1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42225" y="4432900"/>
              <a:ext cx="303450" cy="127175"/>
            </a:xfrm>
            <a:custGeom>
              <a:avLst/>
              <a:gdLst/>
              <a:ahLst/>
              <a:cxnLst/>
              <a:rect l="l" t="t" r="r" b="b"/>
              <a:pathLst>
                <a:path w="12138" h="5087" extrusionOk="0">
                  <a:moveTo>
                    <a:pt x="2088" y="0"/>
                  </a:moveTo>
                  <a:cubicBezTo>
                    <a:pt x="1202" y="0"/>
                    <a:pt x="647" y="198"/>
                    <a:pt x="494" y="400"/>
                  </a:cubicBezTo>
                  <a:cubicBezTo>
                    <a:pt x="0" y="1081"/>
                    <a:pt x="2363" y="2336"/>
                    <a:pt x="3552" y="2910"/>
                  </a:cubicBezTo>
                  <a:cubicBezTo>
                    <a:pt x="4753" y="3471"/>
                    <a:pt x="7130" y="5087"/>
                    <a:pt x="7130" y="5087"/>
                  </a:cubicBezTo>
                  <a:lnTo>
                    <a:pt x="12137" y="5087"/>
                  </a:lnTo>
                  <a:cubicBezTo>
                    <a:pt x="7683" y="983"/>
                    <a:pt x="4064" y="0"/>
                    <a:pt x="2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077700" y="3876575"/>
              <a:ext cx="382875" cy="683175"/>
            </a:xfrm>
            <a:custGeom>
              <a:avLst/>
              <a:gdLst/>
              <a:ahLst/>
              <a:cxnLst/>
              <a:rect l="l" t="t" r="r" b="b"/>
              <a:pathLst>
                <a:path w="15315" h="27327" extrusionOk="0">
                  <a:moveTo>
                    <a:pt x="1574" y="0"/>
                  </a:moveTo>
                  <a:cubicBezTo>
                    <a:pt x="1548" y="0"/>
                    <a:pt x="1522" y="3"/>
                    <a:pt x="1495" y="8"/>
                  </a:cubicBezTo>
                  <a:cubicBezTo>
                    <a:pt x="748" y="155"/>
                    <a:pt x="0" y="4614"/>
                    <a:pt x="2630" y="13053"/>
                  </a:cubicBezTo>
                  <a:cubicBezTo>
                    <a:pt x="5288" y="21505"/>
                    <a:pt x="9961" y="27326"/>
                    <a:pt x="9961" y="27326"/>
                  </a:cubicBezTo>
                  <a:lnTo>
                    <a:pt x="15315" y="27326"/>
                  </a:lnTo>
                  <a:cubicBezTo>
                    <a:pt x="12378" y="25137"/>
                    <a:pt x="7224" y="15430"/>
                    <a:pt x="5661" y="11023"/>
                  </a:cubicBezTo>
                  <a:cubicBezTo>
                    <a:pt x="4103" y="6649"/>
                    <a:pt x="2917" y="0"/>
                    <a:pt x="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35500" y="3729350"/>
              <a:ext cx="142050" cy="408475"/>
            </a:xfrm>
            <a:custGeom>
              <a:avLst/>
              <a:gdLst/>
              <a:ahLst/>
              <a:cxnLst/>
              <a:rect l="l" t="t" r="r" b="b"/>
              <a:pathLst>
                <a:path w="5682" h="16339" extrusionOk="0">
                  <a:moveTo>
                    <a:pt x="2988" y="1"/>
                  </a:moveTo>
                  <a:cubicBezTo>
                    <a:pt x="1800" y="1"/>
                    <a:pt x="0" y="4658"/>
                    <a:pt x="942" y="8247"/>
                  </a:cubicBezTo>
                  <a:cubicBezTo>
                    <a:pt x="1917" y="12025"/>
                    <a:pt x="5682" y="16338"/>
                    <a:pt x="5682" y="16338"/>
                  </a:cubicBezTo>
                  <a:lnTo>
                    <a:pt x="5682" y="12573"/>
                  </a:lnTo>
                  <a:cubicBezTo>
                    <a:pt x="5682" y="12573"/>
                    <a:pt x="4280" y="10450"/>
                    <a:pt x="3799" y="7900"/>
                  </a:cubicBezTo>
                  <a:cubicBezTo>
                    <a:pt x="3238" y="4895"/>
                    <a:pt x="3906" y="329"/>
                    <a:pt x="3158" y="35"/>
                  </a:cubicBezTo>
                  <a:cubicBezTo>
                    <a:pt x="3103" y="12"/>
                    <a:pt x="3047" y="1"/>
                    <a:pt x="2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577400" y="3730225"/>
              <a:ext cx="100150" cy="337500"/>
            </a:xfrm>
            <a:custGeom>
              <a:avLst/>
              <a:gdLst/>
              <a:ahLst/>
              <a:cxnLst/>
              <a:rect l="l" t="t" r="r" b="b"/>
              <a:pathLst>
                <a:path w="4006" h="13500" extrusionOk="0">
                  <a:moveTo>
                    <a:pt x="1496" y="0"/>
                  </a:moveTo>
                  <a:lnTo>
                    <a:pt x="1496" y="0"/>
                  </a:lnTo>
                  <a:cubicBezTo>
                    <a:pt x="1723" y="614"/>
                    <a:pt x="0" y="4820"/>
                    <a:pt x="1322" y="8599"/>
                  </a:cubicBezTo>
                  <a:cubicBezTo>
                    <a:pt x="2163" y="11002"/>
                    <a:pt x="3258" y="12618"/>
                    <a:pt x="4006" y="13499"/>
                  </a:cubicBezTo>
                  <a:lnTo>
                    <a:pt x="4006" y="12538"/>
                  </a:lnTo>
                  <a:cubicBezTo>
                    <a:pt x="4006" y="12538"/>
                    <a:pt x="2604" y="10402"/>
                    <a:pt x="2123" y="7865"/>
                  </a:cubicBezTo>
                  <a:cubicBezTo>
                    <a:pt x="1562" y="4860"/>
                    <a:pt x="2230" y="294"/>
                    <a:pt x="1496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51600" y="3895450"/>
              <a:ext cx="425625" cy="664625"/>
            </a:xfrm>
            <a:custGeom>
              <a:avLst/>
              <a:gdLst/>
              <a:ahLst/>
              <a:cxnLst/>
              <a:rect l="l" t="t" r="r" b="b"/>
              <a:pathLst>
                <a:path w="17025" h="26585" extrusionOk="0">
                  <a:moveTo>
                    <a:pt x="2003" y="1"/>
                  </a:moveTo>
                  <a:cubicBezTo>
                    <a:pt x="2003" y="1"/>
                    <a:pt x="2257" y="2324"/>
                    <a:pt x="1937" y="4821"/>
                  </a:cubicBezTo>
                  <a:cubicBezTo>
                    <a:pt x="1616" y="7331"/>
                    <a:pt x="441" y="10762"/>
                    <a:pt x="441" y="10762"/>
                  </a:cubicBezTo>
                  <a:cubicBezTo>
                    <a:pt x="1563" y="10216"/>
                    <a:pt x="2700" y="9065"/>
                    <a:pt x="3549" y="9065"/>
                  </a:cubicBezTo>
                  <a:cubicBezTo>
                    <a:pt x="3842" y="9065"/>
                    <a:pt x="4101" y="9202"/>
                    <a:pt x="4313" y="9547"/>
                  </a:cubicBezTo>
                  <a:cubicBezTo>
                    <a:pt x="5448" y="11417"/>
                    <a:pt x="334" y="15089"/>
                    <a:pt x="334" y="15089"/>
                  </a:cubicBezTo>
                  <a:cubicBezTo>
                    <a:pt x="334" y="15089"/>
                    <a:pt x="1" y="18800"/>
                    <a:pt x="1149" y="21564"/>
                  </a:cubicBezTo>
                  <a:cubicBezTo>
                    <a:pt x="2724" y="25303"/>
                    <a:pt x="7117" y="26585"/>
                    <a:pt x="7117" y="26585"/>
                  </a:cubicBezTo>
                  <a:lnTo>
                    <a:pt x="17025" y="26585"/>
                  </a:lnTo>
                  <a:lnTo>
                    <a:pt x="17025" y="13152"/>
                  </a:lnTo>
                  <a:cubicBezTo>
                    <a:pt x="14287" y="13086"/>
                    <a:pt x="9454" y="13019"/>
                    <a:pt x="10202" y="10829"/>
                  </a:cubicBezTo>
                  <a:cubicBezTo>
                    <a:pt x="10572" y="9751"/>
                    <a:pt x="11804" y="9479"/>
                    <a:pt x="12954" y="9479"/>
                  </a:cubicBezTo>
                  <a:cubicBezTo>
                    <a:pt x="14124" y="9479"/>
                    <a:pt x="15209" y="9761"/>
                    <a:pt x="15209" y="9761"/>
                  </a:cubicBezTo>
                  <a:cubicBezTo>
                    <a:pt x="13700" y="7144"/>
                    <a:pt x="11390" y="6516"/>
                    <a:pt x="7691" y="4821"/>
                  </a:cubicBezTo>
                  <a:cubicBezTo>
                    <a:pt x="4006" y="3138"/>
                    <a:pt x="2004" y="1"/>
                    <a:pt x="2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43400" y="4000800"/>
              <a:ext cx="334150" cy="549925"/>
            </a:xfrm>
            <a:custGeom>
              <a:avLst/>
              <a:gdLst/>
              <a:ahLst/>
              <a:cxnLst/>
              <a:rect l="l" t="t" r="r" b="b"/>
              <a:pathLst>
                <a:path w="13366" h="21997" extrusionOk="0">
                  <a:moveTo>
                    <a:pt x="64" y="1"/>
                  </a:moveTo>
                  <a:cubicBezTo>
                    <a:pt x="56" y="1"/>
                    <a:pt x="48" y="2"/>
                    <a:pt x="40" y="6"/>
                  </a:cubicBezTo>
                  <a:cubicBezTo>
                    <a:pt x="0" y="33"/>
                    <a:pt x="0" y="59"/>
                    <a:pt x="14" y="99"/>
                  </a:cubicBezTo>
                  <a:cubicBezTo>
                    <a:pt x="40" y="113"/>
                    <a:pt x="1643" y="2716"/>
                    <a:pt x="2604" y="6228"/>
                  </a:cubicBezTo>
                  <a:cubicBezTo>
                    <a:pt x="2738" y="6735"/>
                    <a:pt x="2871" y="7256"/>
                    <a:pt x="3005" y="7737"/>
                  </a:cubicBezTo>
                  <a:cubicBezTo>
                    <a:pt x="3819" y="10821"/>
                    <a:pt x="4660" y="14012"/>
                    <a:pt x="7357" y="17537"/>
                  </a:cubicBezTo>
                  <a:cubicBezTo>
                    <a:pt x="9480" y="20301"/>
                    <a:pt x="12164" y="21543"/>
                    <a:pt x="13366" y="21997"/>
                  </a:cubicBezTo>
                  <a:lnTo>
                    <a:pt x="13366" y="21863"/>
                  </a:lnTo>
                  <a:cubicBezTo>
                    <a:pt x="12164" y="21396"/>
                    <a:pt x="9534" y="20154"/>
                    <a:pt x="7451" y="17457"/>
                  </a:cubicBezTo>
                  <a:cubicBezTo>
                    <a:pt x="4754" y="13959"/>
                    <a:pt x="3926" y="10781"/>
                    <a:pt x="3125" y="7710"/>
                  </a:cubicBezTo>
                  <a:lnTo>
                    <a:pt x="2724" y="6201"/>
                  </a:lnTo>
                  <a:cubicBezTo>
                    <a:pt x="1736" y="2663"/>
                    <a:pt x="134" y="59"/>
                    <a:pt x="121" y="33"/>
                  </a:cubicBezTo>
                  <a:cubicBezTo>
                    <a:pt x="111" y="13"/>
                    <a:pt x="87" y="1"/>
                    <a:pt x="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37875" y="4086725"/>
              <a:ext cx="61775" cy="175275"/>
            </a:xfrm>
            <a:custGeom>
              <a:avLst/>
              <a:gdLst/>
              <a:ahLst/>
              <a:cxnLst/>
              <a:rect l="l" t="t" r="r" b="b"/>
              <a:pathLst>
                <a:path w="2471" h="7011" extrusionOk="0">
                  <a:moveTo>
                    <a:pt x="2403" y="0"/>
                  </a:moveTo>
                  <a:cubicBezTo>
                    <a:pt x="2363" y="0"/>
                    <a:pt x="2337" y="27"/>
                    <a:pt x="2337" y="67"/>
                  </a:cubicBezTo>
                  <a:cubicBezTo>
                    <a:pt x="2203" y="2884"/>
                    <a:pt x="1415" y="5181"/>
                    <a:pt x="13" y="6903"/>
                  </a:cubicBezTo>
                  <a:cubicBezTo>
                    <a:pt x="0" y="6917"/>
                    <a:pt x="0" y="6970"/>
                    <a:pt x="27" y="6984"/>
                  </a:cubicBezTo>
                  <a:cubicBezTo>
                    <a:pt x="27" y="7010"/>
                    <a:pt x="40" y="7010"/>
                    <a:pt x="67" y="7010"/>
                  </a:cubicBezTo>
                  <a:cubicBezTo>
                    <a:pt x="80" y="7010"/>
                    <a:pt x="107" y="6984"/>
                    <a:pt x="107" y="6984"/>
                  </a:cubicBezTo>
                  <a:cubicBezTo>
                    <a:pt x="1536" y="5234"/>
                    <a:pt x="2310" y="2911"/>
                    <a:pt x="2470" y="67"/>
                  </a:cubicBezTo>
                  <a:cubicBezTo>
                    <a:pt x="2470" y="27"/>
                    <a:pt x="2430" y="0"/>
                    <a:pt x="24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290325" y="4267175"/>
              <a:ext cx="161925" cy="32200"/>
            </a:xfrm>
            <a:custGeom>
              <a:avLst/>
              <a:gdLst/>
              <a:ahLst/>
              <a:cxnLst/>
              <a:rect l="l" t="t" r="r" b="b"/>
              <a:pathLst>
                <a:path w="6477" h="1288" extrusionOk="0">
                  <a:moveTo>
                    <a:pt x="78" y="1"/>
                  </a:moveTo>
                  <a:cubicBezTo>
                    <a:pt x="54" y="1"/>
                    <a:pt x="37" y="13"/>
                    <a:pt x="27" y="33"/>
                  </a:cubicBezTo>
                  <a:cubicBezTo>
                    <a:pt x="0" y="73"/>
                    <a:pt x="27" y="99"/>
                    <a:pt x="54" y="126"/>
                  </a:cubicBezTo>
                  <a:cubicBezTo>
                    <a:pt x="1790" y="767"/>
                    <a:pt x="3859" y="1154"/>
                    <a:pt x="6396" y="1288"/>
                  </a:cubicBezTo>
                  <a:cubicBezTo>
                    <a:pt x="6436" y="1288"/>
                    <a:pt x="6449" y="1261"/>
                    <a:pt x="6476" y="1234"/>
                  </a:cubicBezTo>
                  <a:cubicBezTo>
                    <a:pt x="6476" y="1208"/>
                    <a:pt x="6449" y="1168"/>
                    <a:pt x="6409" y="1168"/>
                  </a:cubicBezTo>
                  <a:cubicBezTo>
                    <a:pt x="3899" y="1034"/>
                    <a:pt x="1830" y="660"/>
                    <a:pt x="107" y="6"/>
                  </a:cubicBezTo>
                  <a:cubicBezTo>
                    <a:pt x="96" y="2"/>
                    <a:pt x="87" y="1"/>
                    <a:pt x="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261275" y="4336800"/>
              <a:ext cx="232350" cy="49025"/>
            </a:xfrm>
            <a:custGeom>
              <a:avLst/>
              <a:gdLst/>
              <a:ahLst/>
              <a:cxnLst/>
              <a:rect l="l" t="t" r="r" b="b"/>
              <a:pathLst>
                <a:path w="9294" h="1961" extrusionOk="0">
                  <a:moveTo>
                    <a:pt x="68" y="0"/>
                  </a:moveTo>
                  <a:cubicBezTo>
                    <a:pt x="46" y="0"/>
                    <a:pt x="24" y="19"/>
                    <a:pt x="14" y="38"/>
                  </a:cubicBezTo>
                  <a:cubicBezTo>
                    <a:pt x="1" y="78"/>
                    <a:pt x="14" y="105"/>
                    <a:pt x="54" y="118"/>
                  </a:cubicBezTo>
                  <a:cubicBezTo>
                    <a:pt x="3058" y="1053"/>
                    <a:pt x="6036" y="1654"/>
                    <a:pt x="9200" y="1961"/>
                  </a:cubicBezTo>
                  <a:cubicBezTo>
                    <a:pt x="9227" y="1961"/>
                    <a:pt x="9240" y="1948"/>
                    <a:pt x="9281" y="1894"/>
                  </a:cubicBezTo>
                  <a:cubicBezTo>
                    <a:pt x="9294" y="1854"/>
                    <a:pt x="9267" y="1827"/>
                    <a:pt x="9227" y="1827"/>
                  </a:cubicBezTo>
                  <a:cubicBezTo>
                    <a:pt x="6076" y="1520"/>
                    <a:pt x="3085" y="919"/>
                    <a:pt x="94" y="11"/>
                  </a:cubicBezTo>
                  <a:cubicBezTo>
                    <a:pt x="86" y="4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79300" y="4432750"/>
              <a:ext cx="288100" cy="48225"/>
            </a:xfrm>
            <a:custGeom>
              <a:avLst/>
              <a:gdLst/>
              <a:ahLst/>
              <a:cxnLst/>
              <a:rect l="l" t="t" r="r" b="b"/>
              <a:pathLst>
                <a:path w="11524" h="1929" extrusionOk="0">
                  <a:moveTo>
                    <a:pt x="72" y="1"/>
                  </a:moveTo>
                  <a:cubicBezTo>
                    <a:pt x="49" y="1"/>
                    <a:pt x="24" y="16"/>
                    <a:pt x="14" y="46"/>
                  </a:cubicBezTo>
                  <a:cubicBezTo>
                    <a:pt x="1" y="72"/>
                    <a:pt x="14" y="112"/>
                    <a:pt x="41" y="126"/>
                  </a:cubicBezTo>
                  <a:cubicBezTo>
                    <a:pt x="3352" y="1327"/>
                    <a:pt x="7024" y="1928"/>
                    <a:pt x="10990" y="1928"/>
                  </a:cubicBezTo>
                  <a:lnTo>
                    <a:pt x="11457" y="1928"/>
                  </a:lnTo>
                  <a:cubicBezTo>
                    <a:pt x="11497" y="1928"/>
                    <a:pt x="11524" y="1888"/>
                    <a:pt x="11524" y="1862"/>
                  </a:cubicBezTo>
                  <a:cubicBezTo>
                    <a:pt x="11524" y="1821"/>
                    <a:pt x="11497" y="1795"/>
                    <a:pt x="11457" y="1795"/>
                  </a:cubicBezTo>
                  <a:cubicBezTo>
                    <a:pt x="11288" y="1797"/>
                    <a:pt x="11119" y="1798"/>
                    <a:pt x="10951" y="1798"/>
                  </a:cubicBezTo>
                  <a:cubicBezTo>
                    <a:pt x="7007" y="1798"/>
                    <a:pt x="3360" y="1197"/>
                    <a:pt x="94" y="6"/>
                  </a:cubicBezTo>
                  <a:cubicBezTo>
                    <a:pt x="88" y="2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02000" y="3895450"/>
              <a:ext cx="330150" cy="244025"/>
            </a:xfrm>
            <a:custGeom>
              <a:avLst/>
              <a:gdLst/>
              <a:ahLst/>
              <a:cxnLst/>
              <a:rect l="l" t="t" r="r" b="b"/>
              <a:pathLst>
                <a:path w="13206" h="9761" extrusionOk="0">
                  <a:moveTo>
                    <a:pt x="1" y="1"/>
                  </a:moveTo>
                  <a:lnTo>
                    <a:pt x="1" y="14"/>
                  </a:lnTo>
                  <a:cubicBezTo>
                    <a:pt x="67" y="281"/>
                    <a:pt x="962" y="4554"/>
                    <a:pt x="4914" y="6476"/>
                  </a:cubicBezTo>
                  <a:cubicBezTo>
                    <a:pt x="7451" y="7718"/>
                    <a:pt x="9147" y="8853"/>
                    <a:pt x="10082" y="9534"/>
                  </a:cubicBezTo>
                  <a:cubicBezTo>
                    <a:pt x="10363" y="9492"/>
                    <a:pt x="10654" y="9476"/>
                    <a:pt x="10939" y="9476"/>
                  </a:cubicBezTo>
                  <a:cubicBezTo>
                    <a:pt x="12116" y="9476"/>
                    <a:pt x="13206" y="9761"/>
                    <a:pt x="13206" y="9761"/>
                  </a:cubicBezTo>
                  <a:cubicBezTo>
                    <a:pt x="11711" y="7144"/>
                    <a:pt x="9387" y="6530"/>
                    <a:pt x="5702" y="4821"/>
                  </a:cubicBezTo>
                  <a:cubicBezTo>
                    <a:pt x="2057" y="3152"/>
                    <a:pt x="67" y="107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61050" y="4230600"/>
              <a:ext cx="293775" cy="227675"/>
            </a:xfrm>
            <a:custGeom>
              <a:avLst/>
              <a:gdLst/>
              <a:ahLst/>
              <a:cxnLst/>
              <a:rect l="l" t="t" r="r" b="b"/>
              <a:pathLst>
                <a:path w="11751" h="9107" extrusionOk="0">
                  <a:moveTo>
                    <a:pt x="4972" y="1"/>
                  </a:moveTo>
                  <a:cubicBezTo>
                    <a:pt x="3721" y="1"/>
                    <a:pt x="2629" y="524"/>
                    <a:pt x="2043" y="1869"/>
                  </a:cubicBezTo>
                  <a:cubicBezTo>
                    <a:pt x="0" y="6529"/>
                    <a:pt x="8399" y="9106"/>
                    <a:pt x="8399" y="9106"/>
                  </a:cubicBezTo>
                  <a:lnTo>
                    <a:pt x="11750" y="4206"/>
                  </a:lnTo>
                  <a:cubicBezTo>
                    <a:pt x="11006" y="2363"/>
                    <a:pt x="7631" y="1"/>
                    <a:pt x="4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91575" y="4293500"/>
              <a:ext cx="33400" cy="29575"/>
            </a:xfrm>
            <a:custGeom>
              <a:avLst/>
              <a:gdLst/>
              <a:ahLst/>
              <a:cxnLst/>
              <a:rect l="l" t="t" r="r" b="b"/>
              <a:pathLst>
                <a:path w="1336" h="1183" extrusionOk="0">
                  <a:moveTo>
                    <a:pt x="534" y="115"/>
                  </a:moveTo>
                  <a:cubicBezTo>
                    <a:pt x="654" y="115"/>
                    <a:pt x="788" y="168"/>
                    <a:pt x="908" y="235"/>
                  </a:cubicBezTo>
                  <a:cubicBezTo>
                    <a:pt x="1042" y="315"/>
                    <a:pt x="1122" y="435"/>
                    <a:pt x="1175" y="568"/>
                  </a:cubicBezTo>
                  <a:cubicBezTo>
                    <a:pt x="1202" y="689"/>
                    <a:pt x="1202" y="822"/>
                    <a:pt x="1135" y="902"/>
                  </a:cubicBezTo>
                  <a:cubicBezTo>
                    <a:pt x="1068" y="982"/>
                    <a:pt x="975" y="1036"/>
                    <a:pt x="841" y="1049"/>
                  </a:cubicBezTo>
                  <a:cubicBezTo>
                    <a:pt x="818" y="1054"/>
                    <a:pt x="794" y="1056"/>
                    <a:pt x="770" y="1056"/>
                  </a:cubicBezTo>
                  <a:cubicBezTo>
                    <a:pt x="661" y="1056"/>
                    <a:pt x="551" y="1008"/>
                    <a:pt x="441" y="942"/>
                  </a:cubicBezTo>
                  <a:cubicBezTo>
                    <a:pt x="307" y="849"/>
                    <a:pt x="214" y="742"/>
                    <a:pt x="174" y="609"/>
                  </a:cubicBezTo>
                  <a:cubicBezTo>
                    <a:pt x="134" y="488"/>
                    <a:pt x="134" y="355"/>
                    <a:pt x="200" y="275"/>
                  </a:cubicBezTo>
                  <a:cubicBezTo>
                    <a:pt x="267" y="181"/>
                    <a:pt x="374" y="141"/>
                    <a:pt x="508" y="115"/>
                  </a:cubicBezTo>
                  <a:close/>
                  <a:moveTo>
                    <a:pt x="578" y="1"/>
                  </a:moveTo>
                  <a:cubicBezTo>
                    <a:pt x="550" y="1"/>
                    <a:pt x="522" y="3"/>
                    <a:pt x="494" y="8"/>
                  </a:cubicBezTo>
                  <a:cubicBezTo>
                    <a:pt x="321" y="21"/>
                    <a:pt x="187" y="101"/>
                    <a:pt x="107" y="221"/>
                  </a:cubicBezTo>
                  <a:cubicBezTo>
                    <a:pt x="27" y="342"/>
                    <a:pt x="0" y="488"/>
                    <a:pt x="54" y="649"/>
                  </a:cubicBezTo>
                  <a:cubicBezTo>
                    <a:pt x="107" y="809"/>
                    <a:pt x="227" y="956"/>
                    <a:pt x="374" y="1049"/>
                  </a:cubicBezTo>
                  <a:cubicBezTo>
                    <a:pt x="508" y="1143"/>
                    <a:pt x="654" y="1183"/>
                    <a:pt x="801" y="1183"/>
                  </a:cubicBezTo>
                  <a:lnTo>
                    <a:pt x="855" y="1183"/>
                  </a:lnTo>
                  <a:cubicBezTo>
                    <a:pt x="1028" y="1169"/>
                    <a:pt x="1162" y="1089"/>
                    <a:pt x="1242" y="969"/>
                  </a:cubicBezTo>
                  <a:cubicBezTo>
                    <a:pt x="1322" y="849"/>
                    <a:pt x="1335" y="702"/>
                    <a:pt x="1295" y="542"/>
                  </a:cubicBezTo>
                  <a:cubicBezTo>
                    <a:pt x="1242" y="382"/>
                    <a:pt x="1122" y="235"/>
                    <a:pt x="975" y="141"/>
                  </a:cubicBezTo>
                  <a:cubicBezTo>
                    <a:pt x="853" y="53"/>
                    <a:pt x="713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33300" y="4288750"/>
              <a:ext cx="37400" cy="29325"/>
            </a:xfrm>
            <a:custGeom>
              <a:avLst/>
              <a:gdLst/>
              <a:ahLst/>
              <a:cxnLst/>
              <a:rect l="l" t="t" r="r" b="b"/>
              <a:pathLst>
                <a:path w="1496" h="1173" extrusionOk="0">
                  <a:moveTo>
                    <a:pt x="601" y="104"/>
                  </a:moveTo>
                  <a:cubicBezTo>
                    <a:pt x="721" y="104"/>
                    <a:pt x="855" y="158"/>
                    <a:pt x="975" y="224"/>
                  </a:cubicBezTo>
                  <a:cubicBezTo>
                    <a:pt x="1242" y="411"/>
                    <a:pt x="1335" y="692"/>
                    <a:pt x="1202" y="892"/>
                  </a:cubicBezTo>
                  <a:cubicBezTo>
                    <a:pt x="1130" y="993"/>
                    <a:pt x="1008" y="1043"/>
                    <a:pt x="871" y="1043"/>
                  </a:cubicBezTo>
                  <a:cubicBezTo>
                    <a:pt x="753" y="1043"/>
                    <a:pt x="625" y="1006"/>
                    <a:pt x="508" y="932"/>
                  </a:cubicBezTo>
                  <a:cubicBezTo>
                    <a:pt x="241" y="745"/>
                    <a:pt x="134" y="465"/>
                    <a:pt x="267" y="264"/>
                  </a:cubicBezTo>
                  <a:cubicBezTo>
                    <a:pt x="334" y="158"/>
                    <a:pt x="468" y="104"/>
                    <a:pt x="601" y="104"/>
                  </a:cubicBezTo>
                  <a:close/>
                  <a:moveTo>
                    <a:pt x="603" y="1"/>
                  </a:moveTo>
                  <a:cubicBezTo>
                    <a:pt x="423" y="1"/>
                    <a:pt x="262" y="72"/>
                    <a:pt x="174" y="211"/>
                  </a:cubicBezTo>
                  <a:cubicBezTo>
                    <a:pt x="0" y="465"/>
                    <a:pt x="120" y="825"/>
                    <a:pt x="441" y="1039"/>
                  </a:cubicBezTo>
                  <a:cubicBezTo>
                    <a:pt x="574" y="1132"/>
                    <a:pt x="721" y="1172"/>
                    <a:pt x="868" y="1172"/>
                  </a:cubicBezTo>
                  <a:cubicBezTo>
                    <a:pt x="1055" y="1172"/>
                    <a:pt x="1229" y="1106"/>
                    <a:pt x="1322" y="972"/>
                  </a:cubicBezTo>
                  <a:cubicBezTo>
                    <a:pt x="1496" y="732"/>
                    <a:pt x="1375" y="358"/>
                    <a:pt x="1055" y="144"/>
                  </a:cubicBezTo>
                  <a:cubicBezTo>
                    <a:pt x="911" y="48"/>
                    <a:pt x="750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08925" y="4342350"/>
              <a:ext cx="33400" cy="29800"/>
            </a:xfrm>
            <a:custGeom>
              <a:avLst/>
              <a:gdLst/>
              <a:ahLst/>
              <a:cxnLst/>
              <a:rect l="l" t="t" r="r" b="b"/>
              <a:pathLst>
                <a:path w="1336" h="1192" extrusionOk="0">
                  <a:moveTo>
                    <a:pt x="535" y="123"/>
                  </a:moveTo>
                  <a:cubicBezTo>
                    <a:pt x="668" y="123"/>
                    <a:pt x="775" y="150"/>
                    <a:pt x="895" y="230"/>
                  </a:cubicBezTo>
                  <a:cubicBezTo>
                    <a:pt x="1029" y="324"/>
                    <a:pt x="1109" y="430"/>
                    <a:pt x="1162" y="564"/>
                  </a:cubicBezTo>
                  <a:cubicBezTo>
                    <a:pt x="1202" y="684"/>
                    <a:pt x="1202" y="818"/>
                    <a:pt x="1135" y="898"/>
                  </a:cubicBezTo>
                  <a:cubicBezTo>
                    <a:pt x="1069" y="991"/>
                    <a:pt x="962" y="1031"/>
                    <a:pt x="828" y="1058"/>
                  </a:cubicBezTo>
                  <a:cubicBezTo>
                    <a:pt x="815" y="1059"/>
                    <a:pt x="801" y="1060"/>
                    <a:pt x="787" y="1060"/>
                  </a:cubicBezTo>
                  <a:cubicBezTo>
                    <a:pt x="667" y="1060"/>
                    <a:pt x="548" y="1010"/>
                    <a:pt x="428" y="938"/>
                  </a:cubicBezTo>
                  <a:cubicBezTo>
                    <a:pt x="294" y="858"/>
                    <a:pt x="214" y="737"/>
                    <a:pt x="161" y="604"/>
                  </a:cubicBezTo>
                  <a:cubicBezTo>
                    <a:pt x="134" y="484"/>
                    <a:pt x="134" y="350"/>
                    <a:pt x="201" y="270"/>
                  </a:cubicBezTo>
                  <a:cubicBezTo>
                    <a:pt x="268" y="190"/>
                    <a:pt x="361" y="137"/>
                    <a:pt x="495" y="123"/>
                  </a:cubicBezTo>
                  <a:close/>
                  <a:moveTo>
                    <a:pt x="541" y="1"/>
                  </a:moveTo>
                  <a:cubicBezTo>
                    <a:pt x="521" y="1"/>
                    <a:pt x="501" y="1"/>
                    <a:pt x="481" y="3"/>
                  </a:cubicBezTo>
                  <a:cubicBezTo>
                    <a:pt x="308" y="16"/>
                    <a:pt x="174" y="97"/>
                    <a:pt x="94" y="217"/>
                  </a:cubicBezTo>
                  <a:cubicBezTo>
                    <a:pt x="14" y="337"/>
                    <a:pt x="0" y="484"/>
                    <a:pt x="41" y="657"/>
                  </a:cubicBezTo>
                  <a:cubicBezTo>
                    <a:pt x="94" y="804"/>
                    <a:pt x="214" y="951"/>
                    <a:pt x="361" y="1058"/>
                  </a:cubicBezTo>
                  <a:cubicBezTo>
                    <a:pt x="495" y="1138"/>
                    <a:pt x="641" y="1191"/>
                    <a:pt x="802" y="1191"/>
                  </a:cubicBezTo>
                  <a:lnTo>
                    <a:pt x="842" y="1191"/>
                  </a:lnTo>
                  <a:cubicBezTo>
                    <a:pt x="1015" y="1165"/>
                    <a:pt x="1149" y="1085"/>
                    <a:pt x="1229" y="964"/>
                  </a:cubicBezTo>
                  <a:cubicBezTo>
                    <a:pt x="1309" y="858"/>
                    <a:pt x="1336" y="697"/>
                    <a:pt x="1282" y="537"/>
                  </a:cubicBezTo>
                  <a:cubicBezTo>
                    <a:pt x="1229" y="390"/>
                    <a:pt x="1109" y="230"/>
                    <a:pt x="962" y="137"/>
                  </a:cubicBezTo>
                  <a:cubicBezTo>
                    <a:pt x="833" y="43"/>
                    <a:pt x="684" y="1"/>
                    <a:pt x="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11250" y="4252300"/>
              <a:ext cx="26750" cy="23375"/>
            </a:xfrm>
            <a:custGeom>
              <a:avLst/>
              <a:gdLst/>
              <a:ahLst/>
              <a:cxnLst/>
              <a:rect l="l" t="t" r="r" b="b"/>
              <a:pathLst>
                <a:path w="1070" h="935" extrusionOk="0">
                  <a:moveTo>
                    <a:pt x="402" y="134"/>
                  </a:moveTo>
                  <a:cubicBezTo>
                    <a:pt x="482" y="134"/>
                    <a:pt x="588" y="160"/>
                    <a:pt x="682" y="200"/>
                  </a:cubicBezTo>
                  <a:cubicBezTo>
                    <a:pt x="869" y="334"/>
                    <a:pt x="949" y="547"/>
                    <a:pt x="855" y="681"/>
                  </a:cubicBezTo>
                  <a:cubicBezTo>
                    <a:pt x="802" y="748"/>
                    <a:pt x="735" y="801"/>
                    <a:pt x="642" y="801"/>
                  </a:cubicBezTo>
                  <a:cubicBezTo>
                    <a:pt x="624" y="803"/>
                    <a:pt x="607" y="805"/>
                    <a:pt x="589" y="805"/>
                  </a:cubicBezTo>
                  <a:cubicBezTo>
                    <a:pt x="504" y="805"/>
                    <a:pt x="424" y="777"/>
                    <a:pt x="335" y="721"/>
                  </a:cubicBezTo>
                  <a:cubicBezTo>
                    <a:pt x="241" y="668"/>
                    <a:pt x="175" y="588"/>
                    <a:pt x="134" y="481"/>
                  </a:cubicBezTo>
                  <a:cubicBezTo>
                    <a:pt x="108" y="401"/>
                    <a:pt x="108" y="320"/>
                    <a:pt x="148" y="254"/>
                  </a:cubicBezTo>
                  <a:cubicBezTo>
                    <a:pt x="201" y="187"/>
                    <a:pt x="268" y="134"/>
                    <a:pt x="375" y="134"/>
                  </a:cubicBezTo>
                  <a:close/>
                  <a:moveTo>
                    <a:pt x="375" y="0"/>
                  </a:moveTo>
                  <a:cubicBezTo>
                    <a:pt x="241" y="13"/>
                    <a:pt x="134" y="67"/>
                    <a:pt x="68" y="160"/>
                  </a:cubicBezTo>
                  <a:cubicBezTo>
                    <a:pt x="1" y="267"/>
                    <a:pt x="1" y="387"/>
                    <a:pt x="41" y="521"/>
                  </a:cubicBezTo>
                  <a:cubicBezTo>
                    <a:pt x="68" y="628"/>
                    <a:pt x="148" y="734"/>
                    <a:pt x="268" y="815"/>
                  </a:cubicBezTo>
                  <a:cubicBezTo>
                    <a:pt x="375" y="895"/>
                    <a:pt x="482" y="935"/>
                    <a:pt x="602" y="935"/>
                  </a:cubicBezTo>
                  <a:cubicBezTo>
                    <a:pt x="615" y="935"/>
                    <a:pt x="642" y="935"/>
                    <a:pt x="642" y="921"/>
                  </a:cubicBezTo>
                  <a:cubicBezTo>
                    <a:pt x="775" y="895"/>
                    <a:pt x="869" y="855"/>
                    <a:pt x="936" y="748"/>
                  </a:cubicBezTo>
                  <a:cubicBezTo>
                    <a:pt x="1069" y="547"/>
                    <a:pt x="989" y="267"/>
                    <a:pt x="735" y="94"/>
                  </a:cubicBezTo>
                  <a:cubicBezTo>
                    <a:pt x="642" y="27"/>
                    <a:pt x="482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29825" y="4340750"/>
              <a:ext cx="27375" cy="23375"/>
            </a:xfrm>
            <a:custGeom>
              <a:avLst/>
              <a:gdLst/>
              <a:ahLst/>
              <a:cxnLst/>
              <a:rect l="l" t="t" r="r" b="b"/>
              <a:pathLst>
                <a:path w="1095" h="935" extrusionOk="0">
                  <a:moveTo>
                    <a:pt x="467" y="134"/>
                  </a:moveTo>
                  <a:cubicBezTo>
                    <a:pt x="574" y="134"/>
                    <a:pt x="654" y="161"/>
                    <a:pt x="721" y="214"/>
                  </a:cubicBezTo>
                  <a:cubicBezTo>
                    <a:pt x="828" y="281"/>
                    <a:pt x="895" y="361"/>
                    <a:pt x="921" y="468"/>
                  </a:cubicBezTo>
                  <a:cubicBezTo>
                    <a:pt x="961" y="548"/>
                    <a:pt x="961" y="628"/>
                    <a:pt x="908" y="695"/>
                  </a:cubicBezTo>
                  <a:cubicBezTo>
                    <a:pt x="855" y="761"/>
                    <a:pt x="788" y="815"/>
                    <a:pt x="694" y="815"/>
                  </a:cubicBezTo>
                  <a:cubicBezTo>
                    <a:pt x="677" y="817"/>
                    <a:pt x="659" y="818"/>
                    <a:pt x="642" y="818"/>
                  </a:cubicBezTo>
                  <a:cubicBezTo>
                    <a:pt x="556" y="818"/>
                    <a:pt x="476" y="790"/>
                    <a:pt x="387" y="735"/>
                  </a:cubicBezTo>
                  <a:cubicBezTo>
                    <a:pt x="200" y="601"/>
                    <a:pt x="120" y="388"/>
                    <a:pt x="227" y="254"/>
                  </a:cubicBezTo>
                  <a:cubicBezTo>
                    <a:pt x="267" y="187"/>
                    <a:pt x="334" y="134"/>
                    <a:pt x="441" y="134"/>
                  </a:cubicBezTo>
                  <a:close/>
                  <a:moveTo>
                    <a:pt x="441" y="0"/>
                  </a:moveTo>
                  <a:cubicBezTo>
                    <a:pt x="307" y="14"/>
                    <a:pt x="200" y="67"/>
                    <a:pt x="134" y="161"/>
                  </a:cubicBezTo>
                  <a:cubicBezTo>
                    <a:pt x="0" y="361"/>
                    <a:pt x="93" y="655"/>
                    <a:pt x="334" y="815"/>
                  </a:cubicBezTo>
                  <a:cubicBezTo>
                    <a:pt x="441" y="895"/>
                    <a:pt x="561" y="935"/>
                    <a:pt x="668" y="935"/>
                  </a:cubicBezTo>
                  <a:cubicBezTo>
                    <a:pt x="694" y="935"/>
                    <a:pt x="708" y="935"/>
                    <a:pt x="708" y="922"/>
                  </a:cubicBezTo>
                  <a:cubicBezTo>
                    <a:pt x="841" y="895"/>
                    <a:pt x="935" y="855"/>
                    <a:pt x="1001" y="748"/>
                  </a:cubicBezTo>
                  <a:cubicBezTo>
                    <a:pt x="1068" y="655"/>
                    <a:pt x="1095" y="534"/>
                    <a:pt x="1041" y="401"/>
                  </a:cubicBezTo>
                  <a:cubicBezTo>
                    <a:pt x="1001" y="281"/>
                    <a:pt x="921" y="187"/>
                    <a:pt x="801" y="94"/>
                  </a:cubicBezTo>
                  <a:cubicBezTo>
                    <a:pt x="708" y="27"/>
                    <a:pt x="561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36825" y="4254525"/>
              <a:ext cx="26050" cy="21825"/>
            </a:xfrm>
            <a:custGeom>
              <a:avLst/>
              <a:gdLst/>
              <a:ahLst/>
              <a:cxnLst/>
              <a:rect l="l" t="t" r="r" b="b"/>
              <a:pathLst>
                <a:path w="1042" h="873" extrusionOk="0">
                  <a:moveTo>
                    <a:pt x="454" y="125"/>
                  </a:moveTo>
                  <a:cubicBezTo>
                    <a:pt x="548" y="125"/>
                    <a:pt x="628" y="165"/>
                    <a:pt x="695" y="205"/>
                  </a:cubicBezTo>
                  <a:cubicBezTo>
                    <a:pt x="775" y="272"/>
                    <a:pt x="842" y="365"/>
                    <a:pt x="882" y="445"/>
                  </a:cubicBezTo>
                  <a:cubicBezTo>
                    <a:pt x="908" y="525"/>
                    <a:pt x="895" y="592"/>
                    <a:pt x="855" y="659"/>
                  </a:cubicBezTo>
                  <a:cubicBezTo>
                    <a:pt x="813" y="722"/>
                    <a:pt x="733" y="756"/>
                    <a:pt x="642" y="756"/>
                  </a:cubicBezTo>
                  <a:cubicBezTo>
                    <a:pt x="561" y="756"/>
                    <a:pt x="470" y="729"/>
                    <a:pt x="388" y="672"/>
                  </a:cubicBezTo>
                  <a:cubicBezTo>
                    <a:pt x="227" y="565"/>
                    <a:pt x="161" y="365"/>
                    <a:pt x="241" y="231"/>
                  </a:cubicBezTo>
                  <a:cubicBezTo>
                    <a:pt x="294" y="165"/>
                    <a:pt x="361" y="125"/>
                    <a:pt x="454" y="125"/>
                  </a:cubicBezTo>
                  <a:close/>
                  <a:moveTo>
                    <a:pt x="449" y="1"/>
                  </a:moveTo>
                  <a:cubicBezTo>
                    <a:pt x="311" y="1"/>
                    <a:pt x="188" y="59"/>
                    <a:pt x="121" y="165"/>
                  </a:cubicBezTo>
                  <a:cubicBezTo>
                    <a:pt x="0" y="338"/>
                    <a:pt x="94" y="632"/>
                    <a:pt x="321" y="779"/>
                  </a:cubicBezTo>
                  <a:cubicBezTo>
                    <a:pt x="428" y="846"/>
                    <a:pt x="548" y="872"/>
                    <a:pt x="641" y="872"/>
                  </a:cubicBezTo>
                  <a:cubicBezTo>
                    <a:pt x="775" y="872"/>
                    <a:pt x="895" y="832"/>
                    <a:pt x="975" y="726"/>
                  </a:cubicBezTo>
                  <a:cubicBezTo>
                    <a:pt x="1042" y="632"/>
                    <a:pt x="1042" y="512"/>
                    <a:pt x="1015" y="392"/>
                  </a:cubicBezTo>
                  <a:cubicBezTo>
                    <a:pt x="962" y="298"/>
                    <a:pt x="895" y="178"/>
                    <a:pt x="775" y="111"/>
                  </a:cubicBezTo>
                  <a:cubicBezTo>
                    <a:pt x="670" y="36"/>
                    <a:pt x="555" y="1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69200" y="4332675"/>
              <a:ext cx="25400" cy="21775"/>
            </a:xfrm>
            <a:custGeom>
              <a:avLst/>
              <a:gdLst/>
              <a:ahLst/>
              <a:cxnLst/>
              <a:rect l="l" t="t" r="r" b="b"/>
              <a:pathLst>
                <a:path w="1016" h="871" extrusionOk="0">
                  <a:moveTo>
                    <a:pt x="388" y="123"/>
                  </a:moveTo>
                  <a:cubicBezTo>
                    <a:pt x="468" y="123"/>
                    <a:pt x="561" y="136"/>
                    <a:pt x="655" y="203"/>
                  </a:cubicBezTo>
                  <a:cubicBezTo>
                    <a:pt x="815" y="323"/>
                    <a:pt x="882" y="524"/>
                    <a:pt x="802" y="657"/>
                  </a:cubicBezTo>
                  <a:cubicBezTo>
                    <a:pt x="759" y="721"/>
                    <a:pt x="676" y="754"/>
                    <a:pt x="584" y="754"/>
                  </a:cubicBezTo>
                  <a:cubicBezTo>
                    <a:pt x="501" y="754"/>
                    <a:pt x="410" y="727"/>
                    <a:pt x="334" y="671"/>
                  </a:cubicBezTo>
                  <a:cubicBezTo>
                    <a:pt x="254" y="604"/>
                    <a:pt x="188" y="524"/>
                    <a:pt x="147" y="444"/>
                  </a:cubicBezTo>
                  <a:cubicBezTo>
                    <a:pt x="121" y="350"/>
                    <a:pt x="134" y="283"/>
                    <a:pt x="161" y="217"/>
                  </a:cubicBezTo>
                  <a:cubicBezTo>
                    <a:pt x="214" y="176"/>
                    <a:pt x="281" y="123"/>
                    <a:pt x="361" y="123"/>
                  </a:cubicBezTo>
                  <a:close/>
                  <a:moveTo>
                    <a:pt x="386" y="1"/>
                  </a:moveTo>
                  <a:cubicBezTo>
                    <a:pt x="373" y="1"/>
                    <a:pt x="360" y="2"/>
                    <a:pt x="348" y="3"/>
                  </a:cubicBezTo>
                  <a:cubicBezTo>
                    <a:pt x="228" y="3"/>
                    <a:pt x="134" y="56"/>
                    <a:pt x="67" y="150"/>
                  </a:cubicBezTo>
                  <a:cubicBezTo>
                    <a:pt x="1" y="257"/>
                    <a:pt x="1" y="363"/>
                    <a:pt x="27" y="484"/>
                  </a:cubicBezTo>
                  <a:cubicBezTo>
                    <a:pt x="81" y="590"/>
                    <a:pt x="147" y="711"/>
                    <a:pt x="268" y="777"/>
                  </a:cubicBezTo>
                  <a:cubicBezTo>
                    <a:pt x="361" y="844"/>
                    <a:pt x="481" y="871"/>
                    <a:pt x="588" y="871"/>
                  </a:cubicBezTo>
                  <a:cubicBezTo>
                    <a:pt x="722" y="871"/>
                    <a:pt x="828" y="817"/>
                    <a:pt x="895" y="724"/>
                  </a:cubicBezTo>
                  <a:cubicBezTo>
                    <a:pt x="1015" y="537"/>
                    <a:pt x="935" y="257"/>
                    <a:pt x="695" y="110"/>
                  </a:cubicBezTo>
                  <a:cubicBezTo>
                    <a:pt x="611" y="50"/>
                    <a:pt x="495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2875" y="4257625"/>
              <a:ext cx="30075" cy="26075"/>
            </a:xfrm>
            <a:custGeom>
              <a:avLst/>
              <a:gdLst/>
              <a:ahLst/>
              <a:cxnLst/>
              <a:rect l="l" t="t" r="r" b="b"/>
              <a:pathLst>
                <a:path w="1203" h="1043" extrusionOk="0">
                  <a:moveTo>
                    <a:pt x="468" y="121"/>
                  </a:moveTo>
                  <a:cubicBezTo>
                    <a:pt x="575" y="121"/>
                    <a:pt x="681" y="148"/>
                    <a:pt x="788" y="214"/>
                  </a:cubicBezTo>
                  <a:cubicBezTo>
                    <a:pt x="882" y="281"/>
                    <a:pt x="962" y="388"/>
                    <a:pt x="1002" y="508"/>
                  </a:cubicBezTo>
                  <a:cubicBezTo>
                    <a:pt x="1042" y="602"/>
                    <a:pt x="1015" y="708"/>
                    <a:pt x="962" y="788"/>
                  </a:cubicBezTo>
                  <a:cubicBezTo>
                    <a:pt x="922" y="869"/>
                    <a:pt x="842" y="922"/>
                    <a:pt x="721" y="922"/>
                  </a:cubicBezTo>
                  <a:cubicBezTo>
                    <a:pt x="709" y="923"/>
                    <a:pt x="696" y="924"/>
                    <a:pt x="684" y="924"/>
                  </a:cubicBezTo>
                  <a:cubicBezTo>
                    <a:pt x="576" y="924"/>
                    <a:pt x="470" y="875"/>
                    <a:pt x="374" y="815"/>
                  </a:cubicBezTo>
                  <a:cubicBezTo>
                    <a:pt x="268" y="748"/>
                    <a:pt x="187" y="655"/>
                    <a:pt x="147" y="535"/>
                  </a:cubicBezTo>
                  <a:cubicBezTo>
                    <a:pt x="121" y="441"/>
                    <a:pt x="134" y="334"/>
                    <a:pt x="187" y="254"/>
                  </a:cubicBezTo>
                  <a:cubicBezTo>
                    <a:pt x="241" y="174"/>
                    <a:pt x="321" y="121"/>
                    <a:pt x="441" y="121"/>
                  </a:cubicBezTo>
                  <a:close/>
                  <a:moveTo>
                    <a:pt x="454" y="1"/>
                  </a:moveTo>
                  <a:cubicBezTo>
                    <a:pt x="308" y="1"/>
                    <a:pt x="174" y="67"/>
                    <a:pt x="107" y="188"/>
                  </a:cubicBezTo>
                  <a:cubicBezTo>
                    <a:pt x="14" y="281"/>
                    <a:pt x="0" y="415"/>
                    <a:pt x="54" y="561"/>
                  </a:cubicBezTo>
                  <a:cubicBezTo>
                    <a:pt x="81" y="708"/>
                    <a:pt x="187" y="842"/>
                    <a:pt x="321" y="922"/>
                  </a:cubicBezTo>
                  <a:cubicBezTo>
                    <a:pt x="441" y="989"/>
                    <a:pt x="575" y="1042"/>
                    <a:pt x="708" y="1042"/>
                  </a:cubicBezTo>
                  <a:lnTo>
                    <a:pt x="748" y="1042"/>
                  </a:lnTo>
                  <a:cubicBezTo>
                    <a:pt x="895" y="1042"/>
                    <a:pt x="1029" y="975"/>
                    <a:pt x="1095" y="855"/>
                  </a:cubicBezTo>
                  <a:cubicBezTo>
                    <a:pt x="1189" y="748"/>
                    <a:pt x="1202" y="615"/>
                    <a:pt x="1149" y="468"/>
                  </a:cubicBezTo>
                  <a:cubicBezTo>
                    <a:pt x="1122" y="334"/>
                    <a:pt x="1015" y="201"/>
                    <a:pt x="882" y="121"/>
                  </a:cubicBezTo>
                  <a:cubicBezTo>
                    <a:pt x="748" y="41"/>
                    <a:pt x="601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69200" y="4367400"/>
              <a:ext cx="30075" cy="25775"/>
            </a:xfrm>
            <a:custGeom>
              <a:avLst/>
              <a:gdLst/>
              <a:ahLst/>
              <a:cxnLst/>
              <a:rect l="l" t="t" r="r" b="b"/>
              <a:pathLst>
                <a:path w="1203" h="1031" extrusionOk="0">
                  <a:moveTo>
                    <a:pt x="468" y="123"/>
                  </a:moveTo>
                  <a:cubicBezTo>
                    <a:pt x="561" y="123"/>
                    <a:pt x="682" y="149"/>
                    <a:pt x="775" y="216"/>
                  </a:cubicBezTo>
                  <a:cubicBezTo>
                    <a:pt x="882" y="283"/>
                    <a:pt x="962" y="390"/>
                    <a:pt x="1002" y="497"/>
                  </a:cubicBezTo>
                  <a:cubicBezTo>
                    <a:pt x="1029" y="603"/>
                    <a:pt x="1015" y="697"/>
                    <a:pt x="962" y="790"/>
                  </a:cubicBezTo>
                  <a:cubicBezTo>
                    <a:pt x="909" y="870"/>
                    <a:pt x="828" y="924"/>
                    <a:pt x="708" y="924"/>
                  </a:cubicBezTo>
                  <a:cubicBezTo>
                    <a:pt x="697" y="925"/>
                    <a:pt x="686" y="926"/>
                    <a:pt x="674" y="926"/>
                  </a:cubicBezTo>
                  <a:cubicBezTo>
                    <a:pt x="576" y="926"/>
                    <a:pt x="469" y="877"/>
                    <a:pt x="361" y="817"/>
                  </a:cubicBezTo>
                  <a:cubicBezTo>
                    <a:pt x="268" y="750"/>
                    <a:pt x="188" y="657"/>
                    <a:pt x="147" y="537"/>
                  </a:cubicBezTo>
                  <a:cubicBezTo>
                    <a:pt x="107" y="430"/>
                    <a:pt x="134" y="336"/>
                    <a:pt x="188" y="256"/>
                  </a:cubicBezTo>
                  <a:cubicBezTo>
                    <a:pt x="228" y="163"/>
                    <a:pt x="321" y="123"/>
                    <a:pt x="428" y="123"/>
                  </a:cubicBezTo>
                  <a:close/>
                  <a:moveTo>
                    <a:pt x="510" y="0"/>
                  </a:moveTo>
                  <a:cubicBezTo>
                    <a:pt x="491" y="0"/>
                    <a:pt x="473" y="1"/>
                    <a:pt x="455" y="3"/>
                  </a:cubicBezTo>
                  <a:cubicBezTo>
                    <a:pt x="294" y="3"/>
                    <a:pt x="161" y="69"/>
                    <a:pt x="94" y="189"/>
                  </a:cubicBezTo>
                  <a:cubicBezTo>
                    <a:pt x="14" y="283"/>
                    <a:pt x="1" y="430"/>
                    <a:pt x="54" y="563"/>
                  </a:cubicBezTo>
                  <a:cubicBezTo>
                    <a:pt x="81" y="697"/>
                    <a:pt x="188" y="830"/>
                    <a:pt x="321" y="924"/>
                  </a:cubicBezTo>
                  <a:cubicBezTo>
                    <a:pt x="428" y="991"/>
                    <a:pt x="561" y="1031"/>
                    <a:pt x="695" y="1031"/>
                  </a:cubicBezTo>
                  <a:lnTo>
                    <a:pt x="748" y="1031"/>
                  </a:lnTo>
                  <a:cubicBezTo>
                    <a:pt x="895" y="1031"/>
                    <a:pt x="1029" y="964"/>
                    <a:pt x="1095" y="857"/>
                  </a:cubicBezTo>
                  <a:cubicBezTo>
                    <a:pt x="1189" y="750"/>
                    <a:pt x="1202" y="603"/>
                    <a:pt x="1149" y="470"/>
                  </a:cubicBezTo>
                  <a:cubicBezTo>
                    <a:pt x="1122" y="336"/>
                    <a:pt x="1015" y="203"/>
                    <a:pt x="882" y="123"/>
                  </a:cubicBezTo>
                  <a:cubicBezTo>
                    <a:pt x="765" y="41"/>
                    <a:pt x="638" y="0"/>
                    <a:pt x="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16125" y="4287061"/>
              <a:ext cx="238700" cy="171275"/>
            </a:xfrm>
            <a:custGeom>
              <a:avLst/>
              <a:gdLst/>
              <a:ahLst/>
              <a:cxnLst/>
              <a:rect l="l" t="t" r="r" b="b"/>
              <a:pathLst>
                <a:path w="9548" h="6851" extrusionOk="0">
                  <a:moveTo>
                    <a:pt x="7985" y="1"/>
                  </a:moveTo>
                  <a:cubicBezTo>
                    <a:pt x="5903" y="2287"/>
                    <a:pt x="3110" y="2808"/>
                    <a:pt x="1039" y="2808"/>
                  </a:cubicBezTo>
                  <a:cubicBezTo>
                    <a:pt x="667" y="2808"/>
                    <a:pt x="318" y="2791"/>
                    <a:pt x="1" y="2765"/>
                  </a:cubicBezTo>
                  <a:lnTo>
                    <a:pt x="1" y="2765"/>
                  </a:lnTo>
                  <a:cubicBezTo>
                    <a:pt x="1523" y="5422"/>
                    <a:pt x="6196" y="6850"/>
                    <a:pt x="6196" y="6850"/>
                  </a:cubicBezTo>
                  <a:lnTo>
                    <a:pt x="9547" y="1950"/>
                  </a:lnTo>
                  <a:cubicBezTo>
                    <a:pt x="9280" y="1309"/>
                    <a:pt x="8720" y="628"/>
                    <a:pt x="7985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93750" y="4234450"/>
              <a:ext cx="178950" cy="225500"/>
            </a:xfrm>
            <a:custGeom>
              <a:avLst/>
              <a:gdLst/>
              <a:ahLst/>
              <a:cxnLst/>
              <a:rect l="l" t="t" r="r" b="b"/>
              <a:pathLst>
                <a:path w="7158" h="9020" extrusionOk="0">
                  <a:moveTo>
                    <a:pt x="1214" y="1981"/>
                  </a:moveTo>
                  <a:cubicBezTo>
                    <a:pt x="1774" y="1981"/>
                    <a:pt x="2541" y="2300"/>
                    <a:pt x="2885" y="2704"/>
                  </a:cubicBezTo>
                  <a:cubicBezTo>
                    <a:pt x="3045" y="2904"/>
                    <a:pt x="3099" y="3104"/>
                    <a:pt x="3032" y="3278"/>
                  </a:cubicBezTo>
                  <a:cubicBezTo>
                    <a:pt x="2950" y="3506"/>
                    <a:pt x="2749" y="3590"/>
                    <a:pt x="2513" y="3590"/>
                  </a:cubicBezTo>
                  <a:cubicBezTo>
                    <a:pt x="2363" y="3590"/>
                    <a:pt x="2199" y="3556"/>
                    <a:pt x="2044" y="3505"/>
                  </a:cubicBezTo>
                  <a:cubicBezTo>
                    <a:pt x="1483" y="3304"/>
                    <a:pt x="775" y="2770"/>
                    <a:pt x="749" y="2103"/>
                  </a:cubicBezTo>
                  <a:cubicBezTo>
                    <a:pt x="815" y="2036"/>
                    <a:pt x="896" y="1996"/>
                    <a:pt x="1016" y="1996"/>
                  </a:cubicBezTo>
                  <a:cubicBezTo>
                    <a:pt x="1078" y="1985"/>
                    <a:pt x="1144" y="1981"/>
                    <a:pt x="1214" y="1981"/>
                  </a:cubicBezTo>
                  <a:close/>
                  <a:moveTo>
                    <a:pt x="2815" y="1"/>
                  </a:moveTo>
                  <a:cubicBezTo>
                    <a:pt x="2528" y="1"/>
                    <a:pt x="2255" y="52"/>
                    <a:pt x="2004" y="153"/>
                  </a:cubicBezTo>
                  <a:cubicBezTo>
                    <a:pt x="1363" y="407"/>
                    <a:pt x="896" y="968"/>
                    <a:pt x="669" y="1702"/>
                  </a:cubicBezTo>
                  <a:cubicBezTo>
                    <a:pt x="629" y="1809"/>
                    <a:pt x="615" y="1929"/>
                    <a:pt x="615" y="2049"/>
                  </a:cubicBezTo>
                  <a:cubicBezTo>
                    <a:pt x="562" y="2103"/>
                    <a:pt x="535" y="2143"/>
                    <a:pt x="508" y="2209"/>
                  </a:cubicBezTo>
                  <a:cubicBezTo>
                    <a:pt x="1" y="3678"/>
                    <a:pt x="896" y="5521"/>
                    <a:pt x="2885" y="7003"/>
                  </a:cubicBezTo>
                  <a:cubicBezTo>
                    <a:pt x="4955" y="8538"/>
                    <a:pt x="7051" y="9019"/>
                    <a:pt x="7091" y="9019"/>
                  </a:cubicBezTo>
                  <a:cubicBezTo>
                    <a:pt x="7102" y="9019"/>
                    <a:pt x="7129" y="9002"/>
                    <a:pt x="7147" y="9002"/>
                  </a:cubicBezTo>
                  <a:cubicBezTo>
                    <a:pt x="7151" y="9002"/>
                    <a:pt x="7155" y="9003"/>
                    <a:pt x="7158" y="9006"/>
                  </a:cubicBezTo>
                  <a:cubicBezTo>
                    <a:pt x="7158" y="8966"/>
                    <a:pt x="7144" y="8939"/>
                    <a:pt x="7104" y="8939"/>
                  </a:cubicBezTo>
                  <a:cubicBezTo>
                    <a:pt x="7091" y="8939"/>
                    <a:pt x="5008" y="8472"/>
                    <a:pt x="2965" y="6949"/>
                  </a:cubicBezTo>
                  <a:cubicBezTo>
                    <a:pt x="1029" y="5494"/>
                    <a:pt x="148" y="3718"/>
                    <a:pt x="642" y="2290"/>
                  </a:cubicBezTo>
                  <a:lnTo>
                    <a:pt x="642" y="2276"/>
                  </a:lnTo>
                  <a:cubicBezTo>
                    <a:pt x="762" y="2890"/>
                    <a:pt x="1363" y="3438"/>
                    <a:pt x="2017" y="3652"/>
                  </a:cubicBezTo>
                  <a:cubicBezTo>
                    <a:pt x="2206" y="3716"/>
                    <a:pt x="2378" y="3747"/>
                    <a:pt x="2529" y="3747"/>
                  </a:cubicBezTo>
                  <a:cubicBezTo>
                    <a:pt x="2849" y="3747"/>
                    <a:pt x="3075" y="3607"/>
                    <a:pt x="3165" y="3344"/>
                  </a:cubicBezTo>
                  <a:cubicBezTo>
                    <a:pt x="3246" y="3117"/>
                    <a:pt x="3179" y="2864"/>
                    <a:pt x="2979" y="2637"/>
                  </a:cubicBezTo>
                  <a:cubicBezTo>
                    <a:pt x="2614" y="2190"/>
                    <a:pt x="1825" y="1857"/>
                    <a:pt x="1231" y="1857"/>
                  </a:cubicBezTo>
                  <a:cubicBezTo>
                    <a:pt x="1151" y="1857"/>
                    <a:pt x="1074" y="1863"/>
                    <a:pt x="1002" y="1876"/>
                  </a:cubicBezTo>
                  <a:cubicBezTo>
                    <a:pt x="896" y="1902"/>
                    <a:pt x="815" y="1929"/>
                    <a:pt x="749" y="1969"/>
                  </a:cubicBezTo>
                  <a:cubicBezTo>
                    <a:pt x="762" y="1876"/>
                    <a:pt x="775" y="1809"/>
                    <a:pt x="802" y="1742"/>
                  </a:cubicBezTo>
                  <a:cubicBezTo>
                    <a:pt x="1016" y="1048"/>
                    <a:pt x="1470" y="527"/>
                    <a:pt x="2044" y="300"/>
                  </a:cubicBezTo>
                  <a:cubicBezTo>
                    <a:pt x="2288" y="193"/>
                    <a:pt x="2553" y="141"/>
                    <a:pt x="2835" y="141"/>
                  </a:cubicBezTo>
                  <a:cubicBezTo>
                    <a:pt x="3322" y="141"/>
                    <a:pt x="3857" y="297"/>
                    <a:pt x="4407" y="594"/>
                  </a:cubicBezTo>
                  <a:cubicBezTo>
                    <a:pt x="4434" y="594"/>
                    <a:pt x="4474" y="594"/>
                    <a:pt x="4487" y="554"/>
                  </a:cubicBezTo>
                  <a:cubicBezTo>
                    <a:pt x="4501" y="527"/>
                    <a:pt x="4487" y="487"/>
                    <a:pt x="4447" y="474"/>
                  </a:cubicBezTo>
                  <a:cubicBezTo>
                    <a:pt x="3877" y="159"/>
                    <a:pt x="3322" y="1"/>
                    <a:pt x="2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66000" y="4335400"/>
              <a:ext cx="152775" cy="141500"/>
            </a:xfrm>
            <a:custGeom>
              <a:avLst/>
              <a:gdLst/>
              <a:ahLst/>
              <a:cxnLst/>
              <a:rect l="l" t="t" r="r" b="b"/>
              <a:pathLst>
                <a:path w="6111" h="5660" extrusionOk="0">
                  <a:moveTo>
                    <a:pt x="3626" y="1"/>
                  </a:moveTo>
                  <a:cubicBezTo>
                    <a:pt x="3596" y="1"/>
                    <a:pt x="3567" y="5"/>
                    <a:pt x="3539" y="14"/>
                  </a:cubicBezTo>
                  <a:cubicBezTo>
                    <a:pt x="1122" y="842"/>
                    <a:pt x="1" y="4407"/>
                    <a:pt x="188" y="4914"/>
                  </a:cubicBezTo>
                  <a:cubicBezTo>
                    <a:pt x="347" y="5394"/>
                    <a:pt x="1643" y="5660"/>
                    <a:pt x="2928" y="5660"/>
                  </a:cubicBezTo>
                  <a:cubicBezTo>
                    <a:pt x="4112" y="5660"/>
                    <a:pt x="5286" y="5434"/>
                    <a:pt x="5555" y="4941"/>
                  </a:cubicBezTo>
                  <a:cubicBezTo>
                    <a:pt x="6111" y="3933"/>
                    <a:pt x="4516" y="1"/>
                    <a:pt x="3626" y="1"/>
                  </a:cubicBezTo>
                  <a:close/>
                </a:path>
              </a:pathLst>
            </a:custGeom>
            <a:solidFill>
              <a:srgbClr val="609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069675" y="4380125"/>
              <a:ext cx="142900" cy="96675"/>
            </a:xfrm>
            <a:custGeom>
              <a:avLst/>
              <a:gdLst/>
              <a:ahLst/>
              <a:cxnLst/>
              <a:rect l="l" t="t" r="r" b="b"/>
              <a:pathLst>
                <a:path w="5716" h="3867" extrusionOk="0">
                  <a:moveTo>
                    <a:pt x="4847" y="1"/>
                  </a:moveTo>
                  <a:cubicBezTo>
                    <a:pt x="3753" y="1643"/>
                    <a:pt x="1136" y="2324"/>
                    <a:pt x="67" y="2551"/>
                  </a:cubicBezTo>
                  <a:cubicBezTo>
                    <a:pt x="14" y="2832"/>
                    <a:pt x="1" y="3032"/>
                    <a:pt x="41" y="3125"/>
                  </a:cubicBezTo>
                  <a:cubicBezTo>
                    <a:pt x="201" y="3600"/>
                    <a:pt x="1505" y="3866"/>
                    <a:pt x="2794" y="3866"/>
                  </a:cubicBezTo>
                  <a:cubicBezTo>
                    <a:pt x="3974" y="3866"/>
                    <a:pt x="5140" y="3643"/>
                    <a:pt x="5408" y="3152"/>
                  </a:cubicBezTo>
                  <a:cubicBezTo>
                    <a:pt x="5715" y="2618"/>
                    <a:pt x="5382" y="1176"/>
                    <a:pt x="4847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715100" y="1134368"/>
            <a:ext cx="4169400" cy="22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715100" y="3911175"/>
            <a:ext cx="4066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159275" y="115300"/>
            <a:ext cx="8904675" cy="4880000"/>
            <a:chOff x="159275" y="115300"/>
            <a:chExt cx="8904675" cy="4880000"/>
          </a:xfrm>
        </p:grpSpPr>
        <p:sp>
          <p:nvSpPr>
            <p:cNvPr id="40" name="Google Shape;40;p2"/>
            <p:cNvSpPr/>
            <p:nvPr/>
          </p:nvSpPr>
          <p:spPr>
            <a:xfrm>
              <a:off x="606700" y="2512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2575" y="18026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9275" y="4444463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34000" y="4928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91925" y="4608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61950" y="4962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40350" y="47462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971675" y="4928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21225" y="38429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969250" y="3333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98400" y="31482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66175" y="1679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030650" y="13578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364925" y="427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463400" y="2186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876500" y="185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19875" y="393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946275" y="115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196825" y="3604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447425" y="185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10" y="106"/>
            <a:ext cx="1905611" cy="1391036"/>
            <a:chOff x="831275" y="1657300"/>
            <a:chExt cx="840550" cy="613575"/>
          </a:xfrm>
        </p:grpSpPr>
        <p:sp>
          <p:nvSpPr>
            <p:cNvPr id="61" name="Google Shape;61;p2"/>
            <p:cNvSpPr/>
            <p:nvPr/>
          </p:nvSpPr>
          <p:spPr>
            <a:xfrm>
              <a:off x="1183125" y="1865250"/>
              <a:ext cx="166925" cy="126600"/>
            </a:xfrm>
            <a:custGeom>
              <a:avLst/>
              <a:gdLst/>
              <a:ahLst/>
              <a:cxnLst/>
              <a:rect l="l" t="t" r="r" b="b"/>
              <a:pathLst>
                <a:path w="6677" h="5064" extrusionOk="0">
                  <a:moveTo>
                    <a:pt x="1589" y="1"/>
                  </a:moveTo>
                  <a:lnTo>
                    <a:pt x="0" y="3112"/>
                  </a:lnTo>
                  <a:cubicBezTo>
                    <a:pt x="536" y="4041"/>
                    <a:pt x="2403" y="5064"/>
                    <a:pt x="3907" y="5064"/>
                  </a:cubicBezTo>
                  <a:cubicBezTo>
                    <a:pt x="4803" y="5064"/>
                    <a:pt x="5569" y="4701"/>
                    <a:pt x="5848" y="3739"/>
                  </a:cubicBezTo>
                  <a:cubicBezTo>
                    <a:pt x="6676" y="869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83775" y="1865250"/>
              <a:ext cx="127200" cy="126775"/>
            </a:xfrm>
            <a:custGeom>
              <a:avLst/>
              <a:gdLst/>
              <a:ahLst/>
              <a:cxnLst/>
              <a:rect l="l" t="t" r="r" b="b"/>
              <a:pathLst>
                <a:path w="5088" h="5071" extrusionOk="0">
                  <a:moveTo>
                    <a:pt x="1576" y="1"/>
                  </a:moveTo>
                  <a:lnTo>
                    <a:pt x="1" y="3112"/>
                  </a:lnTo>
                  <a:cubicBezTo>
                    <a:pt x="525" y="4047"/>
                    <a:pt x="2380" y="5070"/>
                    <a:pt x="3882" y="5070"/>
                  </a:cubicBezTo>
                  <a:cubicBezTo>
                    <a:pt x="4330" y="5070"/>
                    <a:pt x="4747" y="4979"/>
                    <a:pt x="5088" y="4767"/>
                  </a:cubicBezTo>
                  <a:cubicBezTo>
                    <a:pt x="2618" y="3739"/>
                    <a:pt x="2311" y="1282"/>
                    <a:pt x="2337" y="161"/>
                  </a:cubicBezTo>
                  <a:cubicBezTo>
                    <a:pt x="1883" y="4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220825" y="1864525"/>
              <a:ext cx="115875" cy="123600"/>
            </a:xfrm>
            <a:custGeom>
              <a:avLst/>
              <a:gdLst/>
              <a:ahLst/>
              <a:cxnLst/>
              <a:rect l="l" t="t" r="r" b="b"/>
              <a:pathLst>
                <a:path w="4635" h="4944" extrusionOk="0">
                  <a:moveTo>
                    <a:pt x="3259" y="2834"/>
                  </a:moveTo>
                  <a:cubicBezTo>
                    <a:pt x="3326" y="2834"/>
                    <a:pt x="3392" y="2847"/>
                    <a:pt x="3432" y="2847"/>
                  </a:cubicBezTo>
                  <a:cubicBezTo>
                    <a:pt x="3766" y="2914"/>
                    <a:pt x="4207" y="3167"/>
                    <a:pt x="4287" y="3528"/>
                  </a:cubicBezTo>
                  <a:cubicBezTo>
                    <a:pt x="4260" y="3541"/>
                    <a:pt x="4207" y="3581"/>
                    <a:pt x="4153" y="3595"/>
                  </a:cubicBezTo>
                  <a:cubicBezTo>
                    <a:pt x="4077" y="3620"/>
                    <a:pt x="3988" y="3632"/>
                    <a:pt x="3893" y="3632"/>
                  </a:cubicBezTo>
                  <a:cubicBezTo>
                    <a:pt x="3589" y="3632"/>
                    <a:pt x="3225" y="3511"/>
                    <a:pt x="3032" y="3328"/>
                  </a:cubicBezTo>
                  <a:cubicBezTo>
                    <a:pt x="2925" y="3234"/>
                    <a:pt x="2885" y="3127"/>
                    <a:pt x="2898" y="3034"/>
                  </a:cubicBezTo>
                  <a:cubicBezTo>
                    <a:pt x="2938" y="2874"/>
                    <a:pt x="3085" y="2834"/>
                    <a:pt x="3259" y="2834"/>
                  </a:cubicBezTo>
                  <a:close/>
                  <a:moveTo>
                    <a:pt x="69" y="0"/>
                  </a:moveTo>
                  <a:cubicBezTo>
                    <a:pt x="44" y="0"/>
                    <a:pt x="14" y="33"/>
                    <a:pt x="14" y="56"/>
                  </a:cubicBezTo>
                  <a:cubicBezTo>
                    <a:pt x="1" y="96"/>
                    <a:pt x="28" y="123"/>
                    <a:pt x="68" y="123"/>
                  </a:cubicBezTo>
                  <a:cubicBezTo>
                    <a:pt x="81" y="123"/>
                    <a:pt x="1323" y="243"/>
                    <a:pt x="2618" y="964"/>
                  </a:cubicBezTo>
                  <a:cubicBezTo>
                    <a:pt x="3820" y="1632"/>
                    <a:pt x="4474" y="2540"/>
                    <a:pt x="4340" y="3381"/>
                  </a:cubicBezTo>
                  <a:cubicBezTo>
                    <a:pt x="4193" y="3061"/>
                    <a:pt x="3820" y="2807"/>
                    <a:pt x="3459" y="2740"/>
                  </a:cubicBezTo>
                  <a:cubicBezTo>
                    <a:pt x="3389" y="2727"/>
                    <a:pt x="3322" y="2721"/>
                    <a:pt x="3260" y="2721"/>
                  </a:cubicBezTo>
                  <a:cubicBezTo>
                    <a:pt x="3003" y="2721"/>
                    <a:pt x="2824" y="2830"/>
                    <a:pt x="2791" y="3034"/>
                  </a:cubicBezTo>
                  <a:cubicBezTo>
                    <a:pt x="2751" y="3181"/>
                    <a:pt x="2818" y="3314"/>
                    <a:pt x="2952" y="3448"/>
                  </a:cubicBezTo>
                  <a:cubicBezTo>
                    <a:pt x="3164" y="3640"/>
                    <a:pt x="3560" y="3771"/>
                    <a:pt x="3897" y="3771"/>
                  </a:cubicBezTo>
                  <a:cubicBezTo>
                    <a:pt x="4004" y="3771"/>
                    <a:pt x="4106" y="3757"/>
                    <a:pt x="4193" y="3728"/>
                  </a:cubicBezTo>
                  <a:lnTo>
                    <a:pt x="4287" y="3675"/>
                  </a:lnTo>
                  <a:lnTo>
                    <a:pt x="4287" y="3675"/>
                  </a:lnTo>
                  <a:cubicBezTo>
                    <a:pt x="4274" y="3702"/>
                    <a:pt x="4274" y="3728"/>
                    <a:pt x="4274" y="3742"/>
                  </a:cubicBezTo>
                  <a:cubicBezTo>
                    <a:pt x="4207" y="4169"/>
                    <a:pt x="3980" y="4476"/>
                    <a:pt x="3673" y="4663"/>
                  </a:cubicBezTo>
                  <a:cubicBezTo>
                    <a:pt x="3486" y="4763"/>
                    <a:pt x="3275" y="4813"/>
                    <a:pt x="3045" y="4813"/>
                  </a:cubicBezTo>
                  <a:cubicBezTo>
                    <a:pt x="2815" y="4813"/>
                    <a:pt x="2564" y="4763"/>
                    <a:pt x="2297" y="4663"/>
                  </a:cubicBezTo>
                  <a:cubicBezTo>
                    <a:pt x="2291" y="4660"/>
                    <a:pt x="2283" y="4658"/>
                    <a:pt x="2275" y="4658"/>
                  </a:cubicBezTo>
                  <a:cubicBezTo>
                    <a:pt x="2252" y="4658"/>
                    <a:pt x="2227" y="4673"/>
                    <a:pt x="2217" y="4703"/>
                  </a:cubicBezTo>
                  <a:cubicBezTo>
                    <a:pt x="2204" y="4730"/>
                    <a:pt x="2217" y="4770"/>
                    <a:pt x="2257" y="4783"/>
                  </a:cubicBezTo>
                  <a:cubicBezTo>
                    <a:pt x="2538" y="4903"/>
                    <a:pt x="2805" y="4943"/>
                    <a:pt x="3058" y="4943"/>
                  </a:cubicBezTo>
                  <a:cubicBezTo>
                    <a:pt x="3299" y="4943"/>
                    <a:pt x="3539" y="4903"/>
                    <a:pt x="3726" y="4810"/>
                  </a:cubicBezTo>
                  <a:cubicBezTo>
                    <a:pt x="4073" y="4609"/>
                    <a:pt x="4300" y="4249"/>
                    <a:pt x="4394" y="3795"/>
                  </a:cubicBezTo>
                  <a:cubicBezTo>
                    <a:pt x="4394" y="3728"/>
                    <a:pt x="4407" y="3661"/>
                    <a:pt x="4394" y="3595"/>
                  </a:cubicBezTo>
                  <a:cubicBezTo>
                    <a:pt x="4420" y="3568"/>
                    <a:pt x="4434" y="3528"/>
                    <a:pt x="4434" y="3501"/>
                  </a:cubicBezTo>
                  <a:cubicBezTo>
                    <a:pt x="4634" y="2580"/>
                    <a:pt x="3966" y="1579"/>
                    <a:pt x="2685" y="858"/>
                  </a:cubicBezTo>
                  <a:cubicBezTo>
                    <a:pt x="1363" y="123"/>
                    <a:pt x="94" y="3"/>
                    <a:pt x="81" y="3"/>
                  </a:cubicBezTo>
                  <a:cubicBezTo>
                    <a:pt x="77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75475" y="1657625"/>
              <a:ext cx="180950" cy="221675"/>
            </a:xfrm>
            <a:custGeom>
              <a:avLst/>
              <a:gdLst/>
              <a:ahLst/>
              <a:cxnLst/>
              <a:rect l="l" t="t" r="r" b="b"/>
              <a:pathLst>
                <a:path w="7238" h="8867" extrusionOk="0">
                  <a:moveTo>
                    <a:pt x="1" y="1"/>
                  </a:moveTo>
                  <a:cubicBezTo>
                    <a:pt x="548" y="1710"/>
                    <a:pt x="2458" y="6516"/>
                    <a:pt x="7144" y="8866"/>
                  </a:cubicBezTo>
                  <a:lnTo>
                    <a:pt x="7171" y="8866"/>
                  </a:lnTo>
                  <a:cubicBezTo>
                    <a:pt x="7198" y="8866"/>
                    <a:pt x="7211" y="8853"/>
                    <a:pt x="7224" y="8840"/>
                  </a:cubicBezTo>
                  <a:cubicBezTo>
                    <a:pt x="7238" y="8800"/>
                    <a:pt x="7238" y="8773"/>
                    <a:pt x="7198" y="8773"/>
                  </a:cubicBezTo>
                  <a:cubicBezTo>
                    <a:pt x="2591" y="6450"/>
                    <a:pt x="682" y="1736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39025" y="1858525"/>
              <a:ext cx="87500" cy="84675"/>
            </a:xfrm>
            <a:custGeom>
              <a:avLst/>
              <a:gdLst/>
              <a:ahLst/>
              <a:cxnLst/>
              <a:rect l="l" t="t" r="r" b="b"/>
              <a:pathLst>
                <a:path w="3500" h="3387" extrusionOk="0">
                  <a:moveTo>
                    <a:pt x="2361" y="1"/>
                  </a:moveTo>
                  <a:cubicBezTo>
                    <a:pt x="1504" y="1"/>
                    <a:pt x="390" y="255"/>
                    <a:pt x="229" y="670"/>
                  </a:cubicBezTo>
                  <a:cubicBezTo>
                    <a:pt x="1" y="1278"/>
                    <a:pt x="1190" y="3387"/>
                    <a:pt x="1689" y="3387"/>
                  </a:cubicBezTo>
                  <a:cubicBezTo>
                    <a:pt x="1716" y="3387"/>
                    <a:pt x="1741" y="3381"/>
                    <a:pt x="1764" y="3367"/>
                  </a:cubicBezTo>
                  <a:cubicBezTo>
                    <a:pt x="3126" y="2713"/>
                    <a:pt x="3500" y="550"/>
                    <a:pt x="3353" y="270"/>
                  </a:cubicBezTo>
                  <a:cubicBezTo>
                    <a:pt x="3260" y="85"/>
                    <a:pt x="2853" y="1"/>
                    <a:pt x="2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39000" y="1865250"/>
              <a:ext cx="87525" cy="78250"/>
            </a:xfrm>
            <a:custGeom>
              <a:avLst/>
              <a:gdLst/>
              <a:ahLst/>
              <a:cxnLst/>
              <a:rect l="l" t="t" r="r" b="b"/>
              <a:pathLst>
                <a:path w="3501" h="3130" extrusionOk="0">
                  <a:moveTo>
                    <a:pt x="3354" y="1"/>
                  </a:moveTo>
                  <a:cubicBezTo>
                    <a:pt x="2669" y="508"/>
                    <a:pt x="1993" y="652"/>
                    <a:pt x="1446" y="652"/>
                  </a:cubicBezTo>
                  <a:cubicBezTo>
                    <a:pt x="726" y="652"/>
                    <a:pt x="230" y="401"/>
                    <a:pt x="230" y="401"/>
                  </a:cubicBezTo>
                  <a:lnTo>
                    <a:pt x="230" y="401"/>
                  </a:lnTo>
                  <a:cubicBezTo>
                    <a:pt x="1" y="1011"/>
                    <a:pt x="1197" y="3129"/>
                    <a:pt x="1717" y="3129"/>
                  </a:cubicBezTo>
                  <a:cubicBezTo>
                    <a:pt x="1744" y="3129"/>
                    <a:pt x="1769" y="3124"/>
                    <a:pt x="1792" y="3112"/>
                  </a:cubicBezTo>
                  <a:cubicBezTo>
                    <a:pt x="3127" y="2444"/>
                    <a:pt x="3501" y="294"/>
                    <a:pt x="335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34850" y="1657300"/>
              <a:ext cx="435650" cy="230000"/>
            </a:xfrm>
            <a:custGeom>
              <a:avLst/>
              <a:gdLst/>
              <a:ahLst/>
              <a:cxnLst/>
              <a:rect l="l" t="t" r="r" b="b"/>
              <a:pathLst>
                <a:path w="17426" h="9200" extrusionOk="0">
                  <a:moveTo>
                    <a:pt x="1" y="0"/>
                  </a:moveTo>
                  <a:lnTo>
                    <a:pt x="1" y="14"/>
                  </a:lnTo>
                  <a:lnTo>
                    <a:pt x="3" y="14"/>
                  </a:lnTo>
                  <a:cubicBezTo>
                    <a:pt x="1" y="5"/>
                    <a:pt x="1" y="0"/>
                    <a:pt x="1" y="0"/>
                  </a:cubicBezTo>
                  <a:close/>
                  <a:moveTo>
                    <a:pt x="3" y="14"/>
                  </a:moveTo>
                  <a:cubicBezTo>
                    <a:pt x="55" y="300"/>
                    <a:pt x="983" y="5106"/>
                    <a:pt x="4701" y="6142"/>
                  </a:cubicBezTo>
                  <a:cubicBezTo>
                    <a:pt x="5668" y="6413"/>
                    <a:pt x="6511" y="6500"/>
                    <a:pt x="7277" y="6500"/>
                  </a:cubicBezTo>
                  <a:cubicBezTo>
                    <a:pt x="8638" y="6500"/>
                    <a:pt x="9752" y="6225"/>
                    <a:pt x="10883" y="6225"/>
                  </a:cubicBezTo>
                  <a:cubicBezTo>
                    <a:pt x="11248" y="6225"/>
                    <a:pt x="11614" y="6254"/>
                    <a:pt x="11991" y="6329"/>
                  </a:cubicBezTo>
                  <a:cubicBezTo>
                    <a:pt x="13967" y="6716"/>
                    <a:pt x="17412" y="9200"/>
                    <a:pt x="17412" y="9200"/>
                  </a:cubicBezTo>
                  <a:cubicBezTo>
                    <a:pt x="17412" y="9200"/>
                    <a:pt x="16464" y="6650"/>
                    <a:pt x="17025" y="4460"/>
                  </a:cubicBezTo>
                  <a:cubicBezTo>
                    <a:pt x="17252" y="3619"/>
                    <a:pt x="17425" y="2604"/>
                    <a:pt x="17345" y="1776"/>
                  </a:cubicBezTo>
                  <a:cubicBezTo>
                    <a:pt x="17278" y="1042"/>
                    <a:pt x="16985" y="441"/>
                    <a:pt x="16677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502900" y="1688700"/>
              <a:ext cx="167600" cy="27375"/>
            </a:xfrm>
            <a:custGeom>
              <a:avLst/>
              <a:gdLst/>
              <a:ahLst/>
              <a:cxnLst/>
              <a:rect l="l" t="t" r="r" b="b"/>
              <a:pathLst>
                <a:path w="6704" h="1095" extrusionOk="0">
                  <a:moveTo>
                    <a:pt x="3013" y="0"/>
                  </a:moveTo>
                  <a:cubicBezTo>
                    <a:pt x="1375" y="0"/>
                    <a:pt x="64" y="438"/>
                    <a:pt x="40" y="453"/>
                  </a:cubicBezTo>
                  <a:cubicBezTo>
                    <a:pt x="14" y="467"/>
                    <a:pt x="0" y="493"/>
                    <a:pt x="14" y="533"/>
                  </a:cubicBezTo>
                  <a:cubicBezTo>
                    <a:pt x="23" y="552"/>
                    <a:pt x="46" y="571"/>
                    <a:pt x="68" y="571"/>
                  </a:cubicBezTo>
                  <a:cubicBezTo>
                    <a:pt x="77" y="571"/>
                    <a:pt x="86" y="568"/>
                    <a:pt x="94" y="560"/>
                  </a:cubicBezTo>
                  <a:cubicBezTo>
                    <a:pt x="117" y="552"/>
                    <a:pt x="1419" y="120"/>
                    <a:pt x="3036" y="120"/>
                  </a:cubicBezTo>
                  <a:cubicBezTo>
                    <a:pt x="4183" y="120"/>
                    <a:pt x="5490" y="338"/>
                    <a:pt x="6610" y="1081"/>
                  </a:cubicBezTo>
                  <a:cubicBezTo>
                    <a:pt x="6623" y="1094"/>
                    <a:pt x="6623" y="1094"/>
                    <a:pt x="6636" y="1094"/>
                  </a:cubicBezTo>
                  <a:cubicBezTo>
                    <a:pt x="6663" y="1094"/>
                    <a:pt x="6690" y="1081"/>
                    <a:pt x="6690" y="1068"/>
                  </a:cubicBezTo>
                  <a:cubicBezTo>
                    <a:pt x="6703" y="1028"/>
                    <a:pt x="6703" y="1001"/>
                    <a:pt x="6677" y="987"/>
                  </a:cubicBezTo>
                  <a:cubicBezTo>
                    <a:pt x="5524" y="224"/>
                    <a:pt x="4185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475" y="1657300"/>
              <a:ext cx="240350" cy="231000"/>
            </a:xfrm>
            <a:custGeom>
              <a:avLst/>
              <a:gdLst/>
              <a:ahLst/>
              <a:cxnLst/>
              <a:rect l="l" t="t" r="r" b="b"/>
              <a:pathLst>
                <a:path w="9614" h="9240" extrusionOk="0">
                  <a:moveTo>
                    <a:pt x="0" y="0"/>
                  </a:moveTo>
                  <a:cubicBezTo>
                    <a:pt x="1562" y="841"/>
                    <a:pt x="6876" y="3979"/>
                    <a:pt x="9493" y="9213"/>
                  </a:cubicBezTo>
                  <a:cubicBezTo>
                    <a:pt x="9493" y="9227"/>
                    <a:pt x="9534" y="9240"/>
                    <a:pt x="9547" y="9240"/>
                  </a:cubicBezTo>
                  <a:lnTo>
                    <a:pt x="9587" y="9240"/>
                  </a:lnTo>
                  <a:cubicBezTo>
                    <a:pt x="9614" y="9227"/>
                    <a:pt x="9614" y="9200"/>
                    <a:pt x="9614" y="9160"/>
                  </a:cubicBezTo>
                  <a:cubicBezTo>
                    <a:pt x="7090" y="4086"/>
                    <a:pt x="2070" y="988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431475" y="1671850"/>
              <a:ext cx="32725" cy="148700"/>
            </a:xfrm>
            <a:custGeom>
              <a:avLst/>
              <a:gdLst/>
              <a:ahLst/>
              <a:cxnLst/>
              <a:rect l="l" t="t" r="r" b="b"/>
              <a:pathLst>
                <a:path w="1309" h="5948" extrusionOk="0">
                  <a:moveTo>
                    <a:pt x="1226" y="1"/>
                  </a:moveTo>
                  <a:cubicBezTo>
                    <a:pt x="1202" y="1"/>
                    <a:pt x="1185" y="13"/>
                    <a:pt x="1175" y="32"/>
                  </a:cubicBezTo>
                  <a:cubicBezTo>
                    <a:pt x="1175" y="73"/>
                    <a:pt x="0" y="2770"/>
                    <a:pt x="347" y="5894"/>
                  </a:cubicBezTo>
                  <a:cubicBezTo>
                    <a:pt x="347" y="5934"/>
                    <a:pt x="387" y="5947"/>
                    <a:pt x="414" y="5947"/>
                  </a:cubicBezTo>
                  <a:cubicBezTo>
                    <a:pt x="467" y="5947"/>
                    <a:pt x="481" y="5907"/>
                    <a:pt x="467" y="5881"/>
                  </a:cubicBezTo>
                  <a:cubicBezTo>
                    <a:pt x="120" y="2796"/>
                    <a:pt x="1269" y="126"/>
                    <a:pt x="1282" y="86"/>
                  </a:cubicBezTo>
                  <a:cubicBezTo>
                    <a:pt x="1309" y="59"/>
                    <a:pt x="1282" y="19"/>
                    <a:pt x="1255" y="6"/>
                  </a:cubicBezTo>
                  <a:cubicBezTo>
                    <a:pt x="1244" y="2"/>
                    <a:pt x="1235" y="1"/>
                    <a:pt x="1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33000" y="1657300"/>
              <a:ext cx="30050" cy="117850"/>
            </a:xfrm>
            <a:custGeom>
              <a:avLst/>
              <a:gdLst/>
              <a:ahLst/>
              <a:cxnLst/>
              <a:rect l="l" t="t" r="r" b="b"/>
              <a:pathLst>
                <a:path w="1202" h="4714" extrusionOk="0">
                  <a:moveTo>
                    <a:pt x="1055" y="0"/>
                  </a:moveTo>
                  <a:cubicBezTo>
                    <a:pt x="748" y="708"/>
                    <a:pt x="0" y="2657"/>
                    <a:pt x="0" y="4647"/>
                  </a:cubicBezTo>
                  <a:cubicBezTo>
                    <a:pt x="0" y="4674"/>
                    <a:pt x="40" y="4714"/>
                    <a:pt x="67" y="4714"/>
                  </a:cubicBezTo>
                  <a:cubicBezTo>
                    <a:pt x="107" y="4714"/>
                    <a:pt x="134" y="4674"/>
                    <a:pt x="134" y="4647"/>
                  </a:cubicBezTo>
                  <a:cubicBezTo>
                    <a:pt x="134" y="2617"/>
                    <a:pt x="921" y="655"/>
                    <a:pt x="1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64975" y="1748525"/>
              <a:ext cx="97850" cy="13275"/>
            </a:xfrm>
            <a:custGeom>
              <a:avLst/>
              <a:gdLst/>
              <a:ahLst/>
              <a:cxnLst/>
              <a:rect l="l" t="t" r="r" b="b"/>
              <a:pathLst>
                <a:path w="3914" h="531" extrusionOk="0">
                  <a:moveTo>
                    <a:pt x="1318" y="0"/>
                  </a:moveTo>
                  <a:cubicBezTo>
                    <a:pt x="642" y="0"/>
                    <a:pt x="108" y="51"/>
                    <a:pt x="54" y="63"/>
                  </a:cubicBezTo>
                  <a:cubicBezTo>
                    <a:pt x="14" y="63"/>
                    <a:pt x="1" y="90"/>
                    <a:pt x="1" y="130"/>
                  </a:cubicBezTo>
                  <a:cubicBezTo>
                    <a:pt x="1" y="157"/>
                    <a:pt x="41" y="170"/>
                    <a:pt x="68" y="170"/>
                  </a:cubicBezTo>
                  <a:cubicBezTo>
                    <a:pt x="85" y="170"/>
                    <a:pt x="595" y="127"/>
                    <a:pt x="1254" y="127"/>
                  </a:cubicBezTo>
                  <a:cubicBezTo>
                    <a:pt x="2107" y="127"/>
                    <a:pt x="3210" y="199"/>
                    <a:pt x="3820" y="531"/>
                  </a:cubicBezTo>
                  <a:lnTo>
                    <a:pt x="3860" y="531"/>
                  </a:lnTo>
                  <a:cubicBezTo>
                    <a:pt x="3886" y="531"/>
                    <a:pt x="3913" y="504"/>
                    <a:pt x="3886" y="504"/>
                  </a:cubicBezTo>
                  <a:cubicBezTo>
                    <a:pt x="3913" y="477"/>
                    <a:pt x="3913" y="437"/>
                    <a:pt x="3873" y="424"/>
                  </a:cubicBezTo>
                  <a:cubicBezTo>
                    <a:pt x="3248" y="81"/>
                    <a:pt x="2170" y="0"/>
                    <a:pt x="1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31275" y="1819200"/>
              <a:ext cx="118125" cy="451675"/>
            </a:xfrm>
            <a:custGeom>
              <a:avLst/>
              <a:gdLst/>
              <a:ahLst/>
              <a:cxnLst/>
              <a:rect l="l" t="t" r="r" b="b"/>
              <a:pathLst>
                <a:path w="4725" h="18067" extrusionOk="0">
                  <a:moveTo>
                    <a:pt x="1" y="0"/>
                  </a:moveTo>
                  <a:lnTo>
                    <a:pt x="1" y="4126"/>
                  </a:lnTo>
                  <a:cubicBezTo>
                    <a:pt x="1" y="4126"/>
                    <a:pt x="1082" y="6262"/>
                    <a:pt x="1376" y="9293"/>
                  </a:cubicBezTo>
                  <a:cubicBezTo>
                    <a:pt x="1670" y="12351"/>
                    <a:pt x="1456" y="17972"/>
                    <a:pt x="1990" y="18066"/>
                  </a:cubicBezTo>
                  <a:cubicBezTo>
                    <a:pt x="1992" y="18066"/>
                    <a:pt x="1994" y="18066"/>
                    <a:pt x="1996" y="18066"/>
                  </a:cubicBezTo>
                  <a:cubicBezTo>
                    <a:pt x="2541" y="18066"/>
                    <a:pt x="4724" y="7617"/>
                    <a:pt x="3900" y="5648"/>
                  </a:cubicBezTo>
                  <a:cubicBezTo>
                    <a:pt x="3058" y="3659"/>
                    <a:pt x="1069" y="12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20875" y="1657300"/>
              <a:ext cx="228350" cy="143200"/>
            </a:xfrm>
            <a:custGeom>
              <a:avLst/>
              <a:gdLst/>
              <a:ahLst/>
              <a:cxnLst/>
              <a:rect l="l" t="t" r="r" b="b"/>
              <a:pathLst>
                <a:path w="9134" h="5728" extrusionOk="0">
                  <a:moveTo>
                    <a:pt x="1" y="0"/>
                  </a:moveTo>
                  <a:lnTo>
                    <a:pt x="1" y="14"/>
                  </a:lnTo>
                  <a:lnTo>
                    <a:pt x="13" y="14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13" y="14"/>
                  </a:moveTo>
                  <a:cubicBezTo>
                    <a:pt x="171" y="193"/>
                    <a:pt x="1908" y="2147"/>
                    <a:pt x="4047" y="3726"/>
                  </a:cubicBezTo>
                  <a:cubicBezTo>
                    <a:pt x="5862" y="5079"/>
                    <a:pt x="8001" y="5727"/>
                    <a:pt x="8719" y="5727"/>
                  </a:cubicBezTo>
                  <a:cubicBezTo>
                    <a:pt x="8851" y="5727"/>
                    <a:pt x="8935" y="5705"/>
                    <a:pt x="8960" y="5662"/>
                  </a:cubicBezTo>
                  <a:cubicBezTo>
                    <a:pt x="9134" y="5381"/>
                    <a:pt x="6423" y="4006"/>
                    <a:pt x="4754" y="2243"/>
                  </a:cubicBezTo>
                  <a:cubicBezTo>
                    <a:pt x="3112" y="468"/>
                    <a:pt x="2938" y="14"/>
                    <a:pt x="2938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31275" y="1657300"/>
              <a:ext cx="238025" cy="390675"/>
            </a:xfrm>
            <a:custGeom>
              <a:avLst/>
              <a:gdLst/>
              <a:ahLst/>
              <a:cxnLst/>
              <a:rect l="l" t="t" r="r" b="b"/>
              <a:pathLst>
                <a:path w="9521" h="15627" extrusionOk="0">
                  <a:moveTo>
                    <a:pt x="2578" y="0"/>
                  </a:moveTo>
                  <a:lnTo>
                    <a:pt x="1" y="14"/>
                  </a:lnTo>
                  <a:lnTo>
                    <a:pt x="1" y="1843"/>
                  </a:lnTo>
                  <a:cubicBezTo>
                    <a:pt x="1" y="1843"/>
                    <a:pt x="7991" y="15627"/>
                    <a:pt x="8816" y="15627"/>
                  </a:cubicBezTo>
                  <a:cubicBezTo>
                    <a:pt x="8825" y="15627"/>
                    <a:pt x="8833" y="15625"/>
                    <a:pt x="8840" y="15622"/>
                  </a:cubicBezTo>
                  <a:cubicBezTo>
                    <a:pt x="9521" y="15329"/>
                    <a:pt x="9000" y="10121"/>
                    <a:pt x="5769" y="4580"/>
                  </a:cubicBezTo>
                  <a:cubicBezTo>
                    <a:pt x="4020" y="1576"/>
                    <a:pt x="2578" y="0"/>
                    <a:pt x="2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31275" y="1657625"/>
              <a:ext cx="145900" cy="288100"/>
            </a:xfrm>
            <a:custGeom>
              <a:avLst/>
              <a:gdLst/>
              <a:ahLst/>
              <a:cxnLst/>
              <a:rect l="l" t="t" r="r" b="b"/>
              <a:pathLst>
                <a:path w="5836" h="11524" extrusionOk="0">
                  <a:moveTo>
                    <a:pt x="1" y="1"/>
                  </a:moveTo>
                  <a:lnTo>
                    <a:pt x="1" y="1830"/>
                  </a:lnTo>
                  <a:cubicBezTo>
                    <a:pt x="1" y="1830"/>
                    <a:pt x="3259" y="7451"/>
                    <a:pt x="5836" y="11524"/>
                  </a:cubicBezTo>
                  <a:cubicBezTo>
                    <a:pt x="4861" y="49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9"/>
          <p:cNvSpPr txBox="1">
            <a:spLocks noGrp="1"/>
          </p:cNvSpPr>
          <p:nvPr>
            <p:ph type="title"/>
          </p:nvPr>
        </p:nvSpPr>
        <p:spPr>
          <a:xfrm>
            <a:off x="2814600" y="2528238"/>
            <a:ext cx="351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8" name="Google Shape;1008;p19"/>
          <p:cNvSpPr txBox="1">
            <a:spLocks noGrp="1"/>
          </p:cNvSpPr>
          <p:nvPr>
            <p:ph type="title" idx="2" hasCustomPrompt="1"/>
          </p:nvPr>
        </p:nvSpPr>
        <p:spPr>
          <a:xfrm>
            <a:off x="3861900" y="1496050"/>
            <a:ext cx="142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9" name="Google Shape;1009;p19"/>
          <p:cNvSpPr txBox="1">
            <a:spLocks noGrp="1"/>
          </p:cNvSpPr>
          <p:nvPr>
            <p:ph type="subTitle" idx="1"/>
          </p:nvPr>
        </p:nvSpPr>
        <p:spPr>
          <a:xfrm>
            <a:off x="2814600" y="3331853"/>
            <a:ext cx="35148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10" name="Google Shape;1010;p19"/>
          <p:cNvGrpSpPr/>
          <p:nvPr/>
        </p:nvGrpSpPr>
        <p:grpSpPr>
          <a:xfrm>
            <a:off x="252550" y="132250"/>
            <a:ext cx="8771700" cy="4848750"/>
            <a:chOff x="252550" y="132250"/>
            <a:chExt cx="8771700" cy="4848750"/>
          </a:xfrm>
        </p:grpSpPr>
        <p:sp>
          <p:nvSpPr>
            <p:cNvPr id="1011" name="Google Shape;1011;p19"/>
            <p:cNvSpPr/>
            <p:nvPr/>
          </p:nvSpPr>
          <p:spPr>
            <a:xfrm>
              <a:off x="252550" y="29881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492675" y="20860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459375" y="4477363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1042500" y="4845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580650" y="48124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2692025" y="4947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5998075" y="47981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6986425" y="4947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702850" y="43908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8990950" y="35615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8636250" y="29881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8899250" y="1378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8822375" y="11332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6818125" y="326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8132375" y="393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6656825" y="1322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316175" y="360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2153625" y="2038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4555375" y="2704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4823300" y="2371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19"/>
          <p:cNvGrpSpPr/>
          <p:nvPr/>
        </p:nvGrpSpPr>
        <p:grpSpPr>
          <a:xfrm rot="10800000" flipH="1">
            <a:off x="10" y="3752456"/>
            <a:ext cx="1905611" cy="1391036"/>
            <a:chOff x="831275" y="1657300"/>
            <a:chExt cx="840550" cy="613575"/>
          </a:xfrm>
        </p:grpSpPr>
        <p:sp>
          <p:nvSpPr>
            <p:cNvPr id="1032" name="Google Shape;1032;p19"/>
            <p:cNvSpPr/>
            <p:nvPr/>
          </p:nvSpPr>
          <p:spPr>
            <a:xfrm>
              <a:off x="1183125" y="1865250"/>
              <a:ext cx="166925" cy="126600"/>
            </a:xfrm>
            <a:custGeom>
              <a:avLst/>
              <a:gdLst/>
              <a:ahLst/>
              <a:cxnLst/>
              <a:rect l="l" t="t" r="r" b="b"/>
              <a:pathLst>
                <a:path w="6677" h="5064" extrusionOk="0">
                  <a:moveTo>
                    <a:pt x="1589" y="1"/>
                  </a:moveTo>
                  <a:lnTo>
                    <a:pt x="0" y="3112"/>
                  </a:lnTo>
                  <a:cubicBezTo>
                    <a:pt x="536" y="4041"/>
                    <a:pt x="2403" y="5064"/>
                    <a:pt x="3907" y="5064"/>
                  </a:cubicBezTo>
                  <a:cubicBezTo>
                    <a:pt x="4803" y="5064"/>
                    <a:pt x="5569" y="4701"/>
                    <a:pt x="5848" y="3739"/>
                  </a:cubicBezTo>
                  <a:cubicBezTo>
                    <a:pt x="6676" y="869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183775" y="1865250"/>
              <a:ext cx="127200" cy="126775"/>
            </a:xfrm>
            <a:custGeom>
              <a:avLst/>
              <a:gdLst/>
              <a:ahLst/>
              <a:cxnLst/>
              <a:rect l="l" t="t" r="r" b="b"/>
              <a:pathLst>
                <a:path w="5088" h="5071" extrusionOk="0">
                  <a:moveTo>
                    <a:pt x="1576" y="1"/>
                  </a:moveTo>
                  <a:lnTo>
                    <a:pt x="1" y="3112"/>
                  </a:lnTo>
                  <a:cubicBezTo>
                    <a:pt x="525" y="4047"/>
                    <a:pt x="2380" y="5070"/>
                    <a:pt x="3882" y="5070"/>
                  </a:cubicBezTo>
                  <a:cubicBezTo>
                    <a:pt x="4330" y="5070"/>
                    <a:pt x="4747" y="4979"/>
                    <a:pt x="5088" y="4767"/>
                  </a:cubicBezTo>
                  <a:cubicBezTo>
                    <a:pt x="2618" y="3739"/>
                    <a:pt x="2311" y="1282"/>
                    <a:pt x="2337" y="161"/>
                  </a:cubicBezTo>
                  <a:cubicBezTo>
                    <a:pt x="1883" y="4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220825" y="1864525"/>
              <a:ext cx="115875" cy="123600"/>
            </a:xfrm>
            <a:custGeom>
              <a:avLst/>
              <a:gdLst/>
              <a:ahLst/>
              <a:cxnLst/>
              <a:rect l="l" t="t" r="r" b="b"/>
              <a:pathLst>
                <a:path w="4635" h="4944" extrusionOk="0">
                  <a:moveTo>
                    <a:pt x="3259" y="2834"/>
                  </a:moveTo>
                  <a:cubicBezTo>
                    <a:pt x="3326" y="2834"/>
                    <a:pt x="3392" y="2847"/>
                    <a:pt x="3432" y="2847"/>
                  </a:cubicBezTo>
                  <a:cubicBezTo>
                    <a:pt x="3766" y="2914"/>
                    <a:pt x="4207" y="3167"/>
                    <a:pt x="4287" y="3528"/>
                  </a:cubicBezTo>
                  <a:cubicBezTo>
                    <a:pt x="4260" y="3541"/>
                    <a:pt x="4207" y="3581"/>
                    <a:pt x="4153" y="3595"/>
                  </a:cubicBezTo>
                  <a:cubicBezTo>
                    <a:pt x="4077" y="3620"/>
                    <a:pt x="3988" y="3632"/>
                    <a:pt x="3893" y="3632"/>
                  </a:cubicBezTo>
                  <a:cubicBezTo>
                    <a:pt x="3589" y="3632"/>
                    <a:pt x="3225" y="3511"/>
                    <a:pt x="3032" y="3328"/>
                  </a:cubicBezTo>
                  <a:cubicBezTo>
                    <a:pt x="2925" y="3234"/>
                    <a:pt x="2885" y="3127"/>
                    <a:pt x="2898" y="3034"/>
                  </a:cubicBezTo>
                  <a:cubicBezTo>
                    <a:pt x="2938" y="2874"/>
                    <a:pt x="3085" y="2834"/>
                    <a:pt x="3259" y="2834"/>
                  </a:cubicBezTo>
                  <a:close/>
                  <a:moveTo>
                    <a:pt x="69" y="0"/>
                  </a:moveTo>
                  <a:cubicBezTo>
                    <a:pt x="44" y="0"/>
                    <a:pt x="14" y="33"/>
                    <a:pt x="14" y="56"/>
                  </a:cubicBezTo>
                  <a:cubicBezTo>
                    <a:pt x="1" y="96"/>
                    <a:pt x="28" y="123"/>
                    <a:pt x="68" y="123"/>
                  </a:cubicBezTo>
                  <a:cubicBezTo>
                    <a:pt x="81" y="123"/>
                    <a:pt x="1323" y="243"/>
                    <a:pt x="2618" y="964"/>
                  </a:cubicBezTo>
                  <a:cubicBezTo>
                    <a:pt x="3820" y="1632"/>
                    <a:pt x="4474" y="2540"/>
                    <a:pt x="4340" y="3381"/>
                  </a:cubicBezTo>
                  <a:cubicBezTo>
                    <a:pt x="4193" y="3061"/>
                    <a:pt x="3820" y="2807"/>
                    <a:pt x="3459" y="2740"/>
                  </a:cubicBezTo>
                  <a:cubicBezTo>
                    <a:pt x="3389" y="2727"/>
                    <a:pt x="3322" y="2721"/>
                    <a:pt x="3260" y="2721"/>
                  </a:cubicBezTo>
                  <a:cubicBezTo>
                    <a:pt x="3003" y="2721"/>
                    <a:pt x="2824" y="2830"/>
                    <a:pt x="2791" y="3034"/>
                  </a:cubicBezTo>
                  <a:cubicBezTo>
                    <a:pt x="2751" y="3181"/>
                    <a:pt x="2818" y="3314"/>
                    <a:pt x="2952" y="3448"/>
                  </a:cubicBezTo>
                  <a:cubicBezTo>
                    <a:pt x="3164" y="3640"/>
                    <a:pt x="3560" y="3771"/>
                    <a:pt x="3897" y="3771"/>
                  </a:cubicBezTo>
                  <a:cubicBezTo>
                    <a:pt x="4004" y="3771"/>
                    <a:pt x="4106" y="3757"/>
                    <a:pt x="4193" y="3728"/>
                  </a:cubicBezTo>
                  <a:lnTo>
                    <a:pt x="4287" y="3675"/>
                  </a:lnTo>
                  <a:lnTo>
                    <a:pt x="4287" y="3675"/>
                  </a:lnTo>
                  <a:cubicBezTo>
                    <a:pt x="4274" y="3702"/>
                    <a:pt x="4274" y="3728"/>
                    <a:pt x="4274" y="3742"/>
                  </a:cubicBezTo>
                  <a:cubicBezTo>
                    <a:pt x="4207" y="4169"/>
                    <a:pt x="3980" y="4476"/>
                    <a:pt x="3673" y="4663"/>
                  </a:cubicBezTo>
                  <a:cubicBezTo>
                    <a:pt x="3486" y="4763"/>
                    <a:pt x="3275" y="4813"/>
                    <a:pt x="3045" y="4813"/>
                  </a:cubicBezTo>
                  <a:cubicBezTo>
                    <a:pt x="2815" y="4813"/>
                    <a:pt x="2564" y="4763"/>
                    <a:pt x="2297" y="4663"/>
                  </a:cubicBezTo>
                  <a:cubicBezTo>
                    <a:pt x="2291" y="4660"/>
                    <a:pt x="2283" y="4658"/>
                    <a:pt x="2275" y="4658"/>
                  </a:cubicBezTo>
                  <a:cubicBezTo>
                    <a:pt x="2252" y="4658"/>
                    <a:pt x="2227" y="4673"/>
                    <a:pt x="2217" y="4703"/>
                  </a:cubicBezTo>
                  <a:cubicBezTo>
                    <a:pt x="2204" y="4730"/>
                    <a:pt x="2217" y="4770"/>
                    <a:pt x="2257" y="4783"/>
                  </a:cubicBezTo>
                  <a:cubicBezTo>
                    <a:pt x="2538" y="4903"/>
                    <a:pt x="2805" y="4943"/>
                    <a:pt x="3058" y="4943"/>
                  </a:cubicBezTo>
                  <a:cubicBezTo>
                    <a:pt x="3299" y="4943"/>
                    <a:pt x="3539" y="4903"/>
                    <a:pt x="3726" y="4810"/>
                  </a:cubicBezTo>
                  <a:cubicBezTo>
                    <a:pt x="4073" y="4609"/>
                    <a:pt x="4300" y="4249"/>
                    <a:pt x="4394" y="3795"/>
                  </a:cubicBezTo>
                  <a:cubicBezTo>
                    <a:pt x="4394" y="3728"/>
                    <a:pt x="4407" y="3661"/>
                    <a:pt x="4394" y="3595"/>
                  </a:cubicBezTo>
                  <a:cubicBezTo>
                    <a:pt x="4420" y="3568"/>
                    <a:pt x="4434" y="3528"/>
                    <a:pt x="4434" y="3501"/>
                  </a:cubicBezTo>
                  <a:cubicBezTo>
                    <a:pt x="4634" y="2580"/>
                    <a:pt x="3966" y="1579"/>
                    <a:pt x="2685" y="858"/>
                  </a:cubicBezTo>
                  <a:cubicBezTo>
                    <a:pt x="1363" y="123"/>
                    <a:pt x="94" y="3"/>
                    <a:pt x="81" y="3"/>
                  </a:cubicBezTo>
                  <a:cubicBezTo>
                    <a:pt x="77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975475" y="1657625"/>
              <a:ext cx="180950" cy="221675"/>
            </a:xfrm>
            <a:custGeom>
              <a:avLst/>
              <a:gdLst/>
              <a:ahLst/>
              <a:cxnLst/>
              <a:rect l="l" t="t" r="r" b="b"/>
              <a:pathLst>
                <a:path w="7238" h="8867" extrusionOk="0">
                  <a:moveTo>
                    <a:pt x="1" y="1"/>
                  </a:moveTo>
                  <a:cubicBezTo>
                    <a:pt x="548" y="1710"/>
                    <a:pt x="2458" y="6516"/>
                    <a:pt x="7144" y="8866"/>
                  </a:cubicBezTo>
                  <a:lnTo>
                    <a:pt x="7171" y="8866"/>
                  </a:lnTo>
                  <a:cubicBezTo>
                    <a:pt x="7198" y="8866"/>
                    <a:pt x="7211" y="8853"/>
                    <a:pt x="7224" y="8840"/>
                  </a:cubicBezTo>
                  <a:cubicBezTo>
                    <a:pt x="7238" y="8800"/>
                    <a:pt x="7238" y="8773"/>
                    <a:pt x="7198" y="8773"/>
                  </a:cubicBezTo>
                  <a:cubicBezTo>
                    <a:pt x="2591" y="6450"/>
                    <a:pt x="682" y="1736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1139025" y="1858525"/>
              <a:ext cx="87500" cy="84675"/>
            </a:xfrm>
            <a:custGeom>
              <a:avLst/>
              <a:gdLst/>
              <a:ahLst/>
              <a:cxnLst/>
              <a:rect l="l" t="t" r="r" b="b"/>
              <a:pathLst>
                <a:path w="3500" h="3387" extrusionOk="0">
                  <a:moveTo>
                    <a:pt x="2361" y="1"/>
                  </a:moveTo>
                  <a:cubicBezTo>
                    <a:pt x="1504" y="1"/>
                    <a:pt x="390" y="255"/>
                    <a:pt x="229" y="670"/>
                  </a:cubicBezTo>
                  <a:cubicBezTo>
                    <a:pt x="1" y="1278"/>
                    <a:pt x="1190" y="3387"/>
                    <a:pt x="1689" y="3387"/>
                  </a:cubicBezTo>
                  <a:cubicBezTo>
                    <a:pt x="1716" y="3387"/>
                    <a:pt x="1741" y="3381"/>
                    <a:pt x="1764" y="3367"/>
                  </a:cubicBezTo>
                  <a:cubicBezTo>
                    <a:pt x="3126" y="2713"/>
                    <a:pt x="3500" y="550"/>
                    <a:pt x="3353" y="270"/>
                  </a:cubicBezTo>
                  <a:cubicBezTo>
                    <a:pt x="3260" y="85"/>
                    <a:pt x="2853" y="1"/>
                    <a:pt x="2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1139000" y="1865250"/>
              <a:ext cx="87525" cy="78250"/>
            </a:xfrm>
            <a:custGeom>
              <a:avLst/>
              <a:gdLst/>
              <a:ahLst/>
              <a:cxnLst/>
              <a:rect l="l" t="t" r="r" b="b"/>
              <a:pathLst>
                <a:path w="3501" h="3130" extrusionOk="0">
                  <a:moveTo>
                    <a:pt x="3354" y="1"/>
                  </a:moveTo>
                  <a:cubicBezTo>
                    <a:pt x="2669" y="508"/>
                    <a:pt x="1993" y="652"/>
                    <a:pt x="1446" y="652"/>
                  </a:cubicBezTo>
                  <a:cubicBezTo>
                    <a:pt x="726" y="652"/>
                    <a:pt x="230" y="401"/>
                    <a:pt x="230" y="401"/>
                  </a:cubicBezTo>
                  <a:lnTo>
                    <a:pt x="230" y="401"/>
                  </a:lnTo>
                  <a:cubicBezTo>
                    <a:pt x="1" y="1011"/>
                    <a:pt x="1197" y="3129"/>
                    <a:pt x="1717" y="3129"/>
                  </a:cubicBezTo>
                  <a:cubicBezTo>
                    <a:pt x="1744" y="3129"/>
                    <a:pt x="1769" y="3124"/>
                    <a:pt x="1792" y="3112"/>
                  </a:cubicBezTo>
                  <a:cubicBezTo>
                    <a:pt x="3127" y="2444"/>
                    <a:pt x="3501" y="294"/>
                    <a:pt x="335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1234850" y="1657300"/>
              <a:ext cx="435650" cy="230000"/>
            </a:xfrm>
            <a:custGeom>
              <a:avLst/>
              <a:gdLst/>
              <a:ahLst/>
              <a:cxnLst/>
              <a:rect l="l" t="t" r="r" b="b"/>
              <a:pathLst>
                <a:path w="17426" h="9200" extrusionOk="0">
                  <a:moveTo>
                    <a:pt x="1" y="0"/>
                  </a:moveTo>
                  <a:lnTo>
                    <a:pt x="1" y="14"/>
                  </a:lnTo>
                  <a:lnTo>
                    <a:pt x="3" y="14"/>
                  </a:lnTo>
                  <a:cubicBezTo>
                    <a:pt x="1" y="5"/>
                    <a:pt x="1" y="0"/>
                    <a:pt x="1" y="0"/>
                  </a:cubicBezTo>
                  <a:close/>
                  <a:moveTo>
                    <a:pt x="3" y="14"/>
                  </a:moveTo>
                  <a:cubicBezTo>
                    <a:pt x="55" y="300"/>
                    <a:pt x="983" y="5106"/>
                    <a:pt x="4701" y="6142"/>
                  </a:cubicBezTo>
                  <a:cubicBezTo>
                    <a:pt x="5668" y="6413"/>
                    <a:pt x="6511" y="6500"/>
                    <a:pt x="7277" y="6500"/>
                  </a:cubicBezTo>
                  <a:cubicBezTo>
                    <a:pt x="8638" y="6500"/>
                    <a:pt x="9752" y="6225"/>
                    <a:pt x="10883" y="6225"/>
                  </a:cubicBezTo>
                  <a:cubicBezTo>
                    <a:pt x="11248" y="6225"/>
                    <a:pt x="11614" y="6254"/>
                    <a:pt x="11991" y="6329"/>
                  </a:cubicBezTo>
                  <a:cubicBezTo>
                    <a:pt x="13967" y="6716"/>
                    <a:pt x="17412" y="9200"/>
                    <a:pt x="17412" y="9200"/>
                  </a:cubicBezTo>
                  <a:cubicBezTo>
                    <a:pt x="17412" y="9200"/>
                    <a:pt x="16464" y="6650"/>
                    <a:pt x="17025" y="4460"/>
                  </a:cubicBezTo>
                  <a:cubicBezTo>
                    <a:pt x="17252" y="3619"/>
                    <a:pt x="17425" y="2604"/>
                    <a:pt x="17345" y="1776"/>
                  </a:cubicBezTo>
                  <a:cubicBezTo>
                    <a:pt x="17278" y="1042"/>
                    <a:pt x="16985" y="441"/>
                    <a:pt x="16677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1502900" y="1688700"/>
              <a:ext cx="167600" cy="27375"/>
            </a:xfrm>
            <a:custGeom>
              <a:avLst/>
              <a:gdLst/>
              <a:ahLst/>
              <a:cxnLst/>
              <a:rect l="l" t="t" r="r" b="b"/>
              <a:pathLst>
                <a:path w="6704" h="1095" extrusionOk="0">
                  <a:moveTo>
                    <a:pt x="3013" y="0"/>
                  </a:moveTo>
                  <a:cubicBezTo>
                    <a:pt x="1375" y="0"/>
                    <a:pt x="64" y="438"/>
                    <a:pt x="40" y="453"/>
                  </a:cubicBezTo>
                  <a:cubicBezTo>
                    <a:pt x="14" y="467"/>
                    <a:pt x="0" y="493"/>
                    <a:pt x="14" y="533"/>
                  </a:cubicBezTo>
                  <a:cubicBezTo>
                    <a:pt x="23" y="552"/>
                    <a:pt x="46" y="571"/>
                    <a:pt x="68" y="571"/>
                  </a:cubicBezTo>
                  <a:cubicBezTo>
                    <a:pt x="77" y="571"/>
                    <a:pt x="86" y="568"/>
                    <a:pt x="94" y="560"/>
                  </a:cubicBezTo>
                  <a:cubicBezTo>
                    <a:pt x="117" y="552"/>
                    <a:pt x="1419" y="120"/>
                    <a:pt x="3036" y="120"/>
                  </a:cubicBezTo>
                  <a:cubicBezTo>
                    <a:pt x="4183" y="120"/>
                    <a:pt x="5490" y="338"/>
                    <a:pt x="6610" y="1081"/>
                  </a:cubicBezTo>
                  <a:cubicBezTo>
                    <a:pt x="6623" y="1094"/>
                    <a:pt x="6623" y="1094"/>
                    <a:pt x="6636" y="1094"/>
                  </a:cubicBezTo>
                  <a:cubicBezTo>
                    <a:pt x="6663" y="1094"/>
                    <a:pt x="6690" y="1081"/>
                    <a:pt x="6690" y="1068"/>
                  </a:cubicBezTo>
                  <a:cubicBezTo>
                    <a:pt x="6703" y="1028"/>
                    <a:pt x="6703" y="1001"/>
                    <a:pt x="6677" y="987"/>
                  </a:cubicBezTo>
                  <a:cubicBezTo>
                    <a:pt x="5524" y="224"/>
                    <a:pt x="4185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1431475" y="1657300"/>
              <a:ext cx="240350" cy="231000"/>
            </a:xfrm>
            <a:custGeom>
              <a:avLst/>
              <a:gdLst/>
              <a:ahLst/>
              <a:cxnLst/>
              <a:rect l="l" t="t" r="r" b="b"/>
              <a:pathLst>
                <a:path w="9614" h="9240" extrusionOk="0">
                  <a:moveTo>
                    <a:pt x="0" y="0"/>
                  </a:moveTo>
                  <a:cubicBezTo>
                    <a:pt x="1562" y="841"/>
                    <a:pt x="6876" y="3979"/>
                    <a:pt x="9493" y="9213"/>
                  </a:cubicBezTo>
                  <a:cubicBezTo>
                    <a:pt x="9493" y="9227"/>
                    <a:pt x="9534" y="9240"/>
                    <a:pt x="9547" y="9240"/>
                  </a:cubicBezTo>
                  <a:lnTo>
                    <a:pt x="9587" y="9240"/>
                  </a:lnTo>
                  <a:cubicBezTo>
                    <a:pt x="9614" y="9227"/>
                    <a:pt x="9614" y="9200"/>
                    <a:pt x="9614" y="9160"/>
                  </a:cubicBezTo>
                  <a:cubicBezTo>
                    <a:pt x="7090" y="4086"/>
                    <a:pt x="2070" y="988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1431475" y="1671850"/>
              <a:ext cx="32725" cy="148700"/>
            </a:xfrm>
            <a:custGeom>
              <a:avLst/>
              <a:gdLst/>
              <a:ahLst/>
              <a:cxnLst/>
              <a:rect l="l" t="t" r="r" b="b"/>
              <a:pathLst>
                <a:path w="1309" h="5948" extrusionOk="0">
                  <a:moveTo>
                    <a:pt x="1226" y="1"/>
                  </a:moveTo>
                  <a:cubicBezTo>
                    <a:pt x="1202" y="1"/>
                    <a:pt x="1185" y="13"/>
                    <a:pt x="1175" y="32"/>
                  </a:cubicBezTo>
                  <a:cubicBezTo>
                    <a:pt x="1175" y="73"/>
                    <a:pt x="0" y="2770"/>
                    <a:pt x="347" y="5894"/>
                  </a:cubicBezTo>
                  <a:cubicBezTo>
                    <a:pt x="347" y="5934"/>
                    <a:pt x="387" y="5947"/>
                    <a:pt x="414" y="5947"/>
                  </a:cubicBezTo>
                  <a:cubicBezTo>
                    <a:pt x="467" y="5947"/>
                    <a:pt x="481" y="5907"/>
                    <a:pt x="467" y="5881"/>
                  </a:cubicBezTo>
                  <a:cubicBezTo>
                    <a:pt x="120" y="2796"/>
                    <a:pt x="1269" y="126"/>
                    <a:pt x="1282" y="86"/>
                  </a:cubicBezTo>
                  <a:cubicBezTo>
                    <a:pt x="1309" y="59"/>
                    <a:pt x="1282" y="19"/>
                    <a:pt x="1255" y="6"/>
                  </a:cubicBezTo>
                  <a:cubicBezTo>
                    <a:pt x="1244" y="2"/>
                    <a:pt x="1235" y="1"/>
                    <a:pt x="1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1333000" y="1657300"/>
              <a:ext cx="30050" cy="117850"/>
            </a:xfrm>
            <a:custGeom>
              <a:avLst/>
              <a:gdLst/>
              <a:ahLst/>
              <a:cxnLst/>
              <a:rect l="l" t="t" r="r" b="b"/>
              <a:pathLst>
                <a:path w="1202" h="4714" extrusionOk="0">
                  <a:moveTo>
                    <a:pt x="1055" y="0"/>
                  </a:moveTo>
                  <a:cubicBezTo>
                    <a:pt x="748" y="708"/>
                    <a:pt x="0" y="2657"/>
                    <a:pt x="0" y="4647"/>
                  </a:cubicBezTo>
                  <a:cubicBezTo>
                    <a:pt x="0" y="4674"/>
                    <a:pt x="40" y="4714"/>
                    <a:pt x="67" y="4714"/>
                  </a:cubicBezTo>
                  <a:cubicBezTo>
                    <a:pt x="107" y="4714"/>
                    <a:pt x="134" y="4674"/>
                    <a:pt x="134" y="4647"/>
                  </a:cubicBezTo>
                  <a:cubicBezTo>
                    <a:pt x="134" y="2617"/>
                    <a:pt x="921" y="655"/>
                    <a:pt x="1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1564975" y="1748525"/>
              <a:ext cx="97850" cy="13275"/>
            </a:xfrm>
            <a:custGeom>
              <a:avLst/>
              <a:gdLst/>
              <a:ahLst/>
              <a:cxnLst/>
              <a:rect l="l" t="t" r="r" b="b"/>
              <a:pathLst>
                <a:path w="3914" h="531" extrusionOk="0">
                  <a:moveTo>
                    <a:pt x="1318" y="0"/>
                  </a:moveTo>
                  <a:cubicBezTo>
                    <a:pt x="642" y="0"/>
                    <a:pt x="108" y="51"/>
                    <a:pt x="54" y="63"/>
                  </a:cubicBezTo>
                  <a:cubicBezTo>
                    <a:pt x="14" y="63"/>
                    <a:pt x="1" y="90"/>
                    <a:pt x="1" y="130"/>
                  </a:cubicBezTo>
                  <a:cubicBezTo>
                    <a:pt x="1" y="157"/>
                    <a:pt x="41" y="170"/>
                    <a:pt x="68" y="170"/>
                  </a:cubicBezTo>
                  <a:cubicBezTo>
                    <a:pt x="85" y="170"/>
                    <a:pt x="595" y="127"/>
                    <a:pt x="1254" y="127"/>
                  </a:cubicBezTo>
                  <a:cubicBezTo>
                    <a:pt x="2107" y="127"/>
                    <a:pt x="3210" y="199"/>
                    <a:pt x="3820" y="531"/>
                  </a:cubicBezTo>
                  <a:lnTo>
                    <a:pt x="3860" y="531"/>
                  </a:lnTo>
                  <a:cubicBezTo>
                    <a:pt x="3886" y="531"/>
                    <a:pt x="3913" y="504"/>
                    <a:pt x="3886" y="504"/>
                  </a:cubicBezTo>
                  <a:cubicBezTo>
                    <a:pt x="3913" y="477"/>
                    <a:pt x="3913" y="437"/>
                    <a:pt x="3873" y="424"/>
                  </a:cubicBezTo>
                  <a:cubicBezTo>
                    <a:pt x="3248" y="81"/>
                    <a:pt x="2170" y="0"/>
                    <a:pt x="1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831275" y="1819200"/>
              <a:ext cx="118125" cy="451675"/>
            </a:xfrm>
            <a:custGeom>
              <a:avLst/>
              <a:gdLst/>
              <a:ahLst/>
              <a:cxnLst/>
              <a:rect l="l" t="t" r="r" b="b"/>
              <a:pathLst>
                <a:path w="4725" h="18067" extrusionOk="0">
                  <a:moveTo>
                    <a:pt x="1" y="0"/>
                  </a:moveTo>
                  <a:lnTo>
                    <a:pt x="1" y="4126"/>
                  </a:lnTo>
                  <a:cubicBezTo>
                    <a:pt x="1" y="4126"/>
                    <a:pt x="1082" y="6262"/>
                    <a:pt x="1376" y="9293"/>
                  </a:cubicBezTo>
                  <a:cubicBezTo>
                    <a:pt x="1670" y="12351"/>
                    <a:pt x="1456" y="17972"/>
                    <a:pt x="1990" y="18066"/>
                  </a:cubicBezTo>
                  <a:cubicBezTo>
                    <a:pt x="1992" y="18066"/>
                    <a:pt x="1994" y="18066"/>
                    <a:pt x="1996" y="18066"/>
                  </a:cubicBezTo>
                  <a:cubicBezTo>
                    <a:pt x="2541" y="18066"/>
                    <a:pt x="4724" y="7617"/>
                    <a:pt x="3900" y="5648"/>
                  </a:cubicBezTo>
                  <a:cubicBezTo>
                    <a:pt x="3058" y="3659"/>
                    <a:pt x="1069" y="121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1020875" y="1657300"/>
              <a:ext cx="228350" cy="143200"/>
            </a:xfrm>
            <a:custGeom>
              <a:avLst/>
              <a:gdLst/>
              <a:ahLst/>
              <a:cxnLst/>
              <a:rect l="l" t="t" r="r" b="b"/>
              <a:pathLst>
                <a:path w="9134" h="5728" extrusionOk="0">
                  <a:moveTo>
                    <a:pt x="1" y="0"/>
                  </a:moveTo>
                  <a:lnTo>
                    <a:pt x="1" y="14"/>
                  </a:lnTo>
                  <a:lnTo>
                    <a:pt x="13" y="14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13" y="14"/>
                  </a:moveTo>
                  <a:cubicBezTo>
                    <a:pt x="171" y="193"/>
                    <a:pt x="1908" y="2147"/>
                    <a:pt x="4047" y="3726"/>
                  </a:cubicBezTo>
                  <a:cubicBezTo>
                    <a:pt x="5862" y="5079"/>
                    <a:pt x="8001" y="5727"/>
                    <a:pt x="8719" y="5727"/>
                  </a:cubicBezTo>
                  <a:cubicBezTo>
                    <a:pt x="8851" y="5727"/>
                    <a:pt x="8935" y="5705"/>
                    <a:pt x="8960" y="5662"/>
                  </a:cubicBezTo>
                  <a:cubicBezTo>
                    <a:pt x="9134" y="5381"/>
                    <a:pt x="6423" y="4006"/>
                    <a:pt x="4754" y="2243"/>
                  </a:cubicBezTo>
                  <a:cubicBezTo>
                    <a:pt x="3112" y="468"/>
                    <a:pt x="2938" y="14"/>
                    <a:pt x="2938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831275" y="1657300"/>
              <a:ext cx="238025" cy="390675"/>
            </a:xfrm>
            <a:custGeom>
              <a:avLst/>
              <a:gdLst/>
              <a:ahLst/>
              <a:cxnLst/>
              <a:rect l="l" t="t" r="r" b="b"/>
              <a:pathLst>
                <a:path w="9521" h="15627" extrusionOk="0">
                  <a:moveTo>
                    <a:pt x="2578" y="0"/>
                  </a:moveTo>
                  <a:lnTo>
                    <a:pt x="1" y="14"/>
                  </a:lnTo>
                  <a:lnTo>
                    <a:pt x="1" y="1843"/>
                  </a:lnTo>
                  <a:cubicBezTo>
                    <a:pt x="1" y="1843"/>
                    <a:pt x="7991" y="15627"/>
                    <a:pt x="8816" y="15627"/>
                  </a:cubicBezTo>
                  <a:cubicBezTo>
                    <a:pt x="8825" y="15627"/>
                    <a:pt x="8833" y="15625"/>
                    <a:pt x="8840" y="15622"/>
                  </a:cubicBezTo>
                  <a:cubicBezTo>
                    <a:pt x="9521" y="15329"/>
                    <a:pt x="9000" y="10121"/>
                    <a:pt x="5769" y="4580"/>
                  </a:cubicBezTo>
                  <a:cubicBezTo>
                    <a:pt x="4020" y="1576"/>
                    <a:pt x="2578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831275" y="1657625"/>
              <a:ext cx="145900" cy="288100"/>
            </a:xfrm>
            <a:custGeom>
              <a:avLst/>
              <a:gdLst/>
              <a:ahLst/>
              <a:cxnLst/>
              <a:rect l="l" t="t" r="r" b="b"/>
              <a:pathLst>
                <a:path w="5836" h="11524" extrusionOk="0">
                  <a:moveTo>
                    <a:pt x="1" y="1"/>
                  </a:moveTo>
                  <a:lnTo>
                    <a:pt x="1" y="1830"/>
                  </a:lnTo>
                  <a:cubicBezTo>
                    <a:pt x="1" y="1830"/>
                    <a:pt x="3259" y="7451"/>
                    <a:pt x="5836" y="11524"/>
                  </a:cubicBezTo>
                  <a:cubicBezTo>
                    <a:pt x="4861" y="49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19"/>
          <p:cNvGrpSpPr/>
          <p:nvPr/>
        </p:nvGrpSpPr>
        <p:grpSpPr>
          <a:xfrm rot="-10261032">
            <a:off x="-281528" y="-155878"/>
            <a:ext cx="1575215" cy="1243859"/>
            <a:chOff x="6137913" y="1733997"/>
            <a:chExt cx="565924" cy="446829"/>
          </a:xfrm>
        </p:grpSpPr>
        <p:sp>
          <p:nvSpPr>
            <p:cNvPr id="1049" name="Google Shape;1049;p19"/>
            <p:cNvSpPr/>
            <p:nvPr/>
          </p:nvSpPr>
          <p:spPr>
            <a:xfrm>
              <a:off x="6137913" y="1734182"/>
              <a:ext cx="354538" cy="324693"/>
            </a:xfrm>
            <a:custGeom>
              <a:avLst/>
              <a:gdLst/>
              <a:ahLst/>
              <a:cxnLst/>
              <a:rect l="l" t="t" r="r" b="b"/>
              <a:pathLst>
                <a:path w="21157" h="19376" extrusionOk="0">
                  <a:moveTo>
                    <a:pt x="10172" y="1"/>
                  </a:moveTo>
                  <a:cubicBezTo>
                    <a:pt x="8776" y="1"/>
                    <a:pt x="7434" y="1001"/>
                    <a:pt x="7053" y="2549"/>
                  </a:cubicBezTo>
                  <a:cubicBezTo>
                    <a:pt x="6749" y="3673"/>
                    <a:pt x="6931" y="4737"/>
                    <a:pt x="7600" y="5740"/>
                  </a:cubicBezTo>
                  <a:cubicBezTo>
                    <a:pt x="7995" y="6226"/>
                    <a:pt x="8208" y="6226"/>
                    <a:pt x="8116" y="6409"/>
                  </a:cubicBezTo>
                  <a:cubicBezTo>
                    <a:pt x="7904" y="6713"/>
                    <a:pt x="7843" y="7077"/>
                    <a:pt x="7812" y="7138"/>
                  </a:cubicBezTo>
                  <a:cubicBezTo>
                    <a:pt x="7789" y="7201"/>
                    <a:pt x="7767" y="7230"/>
                    <a:pt x="7737" y="7230"/>
                  </a:cubicBezTo>
                  <a:cubicBezTo>
                    <a:pt x="7649" y="7230"/>
                    <a:pt x="7487" y="6998"/>
                    <a:pt x="6992" y="6682"/>
                  </a:cubicBezTo>
                  <a:cubicBezTo>
                    <a:pt x="6258" y="6206"/>
                    <a:pt x="5448" y="5959"/>
                    <a:pt x="4661" y="5959"/>
                  </a:cubicBezTo>
                  <a:cubicBezTo>
                    <a:pt x="3590" y="5959"/>
                    <a:pt x="2561" y="6418"/>
                    <a:pt x="1825" y="7381"/>
                  </a:cubicBezTo>
                  <a:cubicBezTo>
                    <a:pt x="1" y="9813"/>
                    <a:pt x="1460" y="13825"/>
                    <a:pt x="3952" y="15041"/>
                  </a:cubicBezTo>
                  <a:cubicBezTo>
                    <a:pt x="4074" y="15132"/>
                    <a:pt x="4165" y="15193"/>
                    <a:pt x="4165" y="15345"/>
                  </a:cubicBezTo>
                  <a:cubicBezTo>
                    <a:pt x="4165" y="15619"/>
                    <a:pt x="4226" y="15892"/>
                    <a:pt x="4256" y="16166"/>
                  </a:cubicBezTo>
                  <a:cubicBezTo>
                    <a:pt x="4499" y="17412"/>
                    <a:pt x="5259" y="18233"/>
                    <a:pt x="6019" y="18597"/>
                  </a:cubicBezTo>
                  <a:cubicBezTo>
                    <a:pt x="7209" y="19124"/>
                    <a:pt x="8436" y="19375"/>
                    <a:pt x="9637" y="19375"/>
                  </a:cubicBezTo>
                  <a:cubicBezTo>
                    <a:pt x="10307" y="19375"/>
                    <a:pt x="10969" y="19297"/>
                    <a:pt x="11612" y="19145"/>
                  </a:cubicBezTo>
                  <a:cubicBezTo>
                    <a:pt x="13496" y="18749"/>
                    <a:pt x="16019" y="16804"/>
                    <a:pt x="16475" y="16379"/>
                  </a:cubicBezTo>
                  <a:cubicBezTo>
                    <a:pt x="21156" y="11333"/>
                    <a:pt x="19545" y="3430"/>
                    <a:pt x="15624" y="938"/>
                  </a:cubicBezTo>
                  <a:cubicBezTo>
                    <a:pt x="15044" y="575"/>
                    <a:pt x="14333" y="309"/>
                    <a:pt x="13661" y="309"/>
                  </a:cubicBezTo>
                  <a:cubicBezTo>
                    <a:pt x="13207" y="309"/>
                    <a:pt x="12770" y="431"/>
                    <a:pt x="12402" y="725"/>
                  </a:cubicBezTo>
                  <a:cubicBezTo>
                    <a:pt x="12329" y="786"/>
                    <a:pt x="12290" y="818"/>
                    <a:pt x="12250" y="818"/>
                  </a:cubicBezTo>
                  <a:cubicBezTo>
                    <a:pt x="12190" y="818"/>
                    <a:pt x="12128" y="748"/>
                    <a:pt x="11946" y="603"/>
                  </a:cubicBezTo>
                  <a:cubicBezTo>
                    <a:pt x="11394" y="189"/>
                    <a:pt x="10778" y="1"/>
                    <a:pt x="10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6267300" y="1733997"/>
              <a:ext cx="198157" cy="221333"/>
            </a:xfrm>
            <a:custGeom>
              <a:avLst/>
              <a:gdLst/>
              <a:ahLst/>
              <a:cxnLst/>
              <a:rect l="l" t="t" r="r" b="b"/>
              <a:pathLst>
                <a:path w="11825" h="13208" extrusionOk="0">
                  <a:moveTo>
                    <a:pt x="2452" y="1"/>
                  </a:moveTo>
                  <a:cubicBezTo>
                    <a:pt x="1635" y="1"/>
                    <a:pt x="817" y="341"/>
                    <a:pt x="183" y="1009"/>
                  </a:cubicBezTo>
                  <a:cubicBezTo>
                    <a:pt x="31" y="1161"/>
                    <a:pt x="0" y="1344"/>
                    <a:pt x="91" y="1526"/>
                  </a:cubicBezTo>
                  <a:cubicBezTo>
                    <a:pt x="426" y="2560"/>
                    <a:pt x="1155" y="3198"/>
                    <a:pt x="2067" y="3441"/>
                  </a:cubicBezTo>
                  <a:cubicBezTo>
                    <a:pt x="2368" y="3524"/>
                    <a:pt x="2634" y="3549"/>
                    <a:pt x="2872" y="3549"/>
                  </a:cubicBezTo>
                  <a:cubicBezTo>
                    <a:pt x="3235" y="3549"/>
                    <a:pt x="3535" y="3491"/>
                    <a:pt x="3797" y="3491"/>
                  </a:cubicBezTo>
                  <a:cubicBezTo>
                    <a:pt x="4058" y="3491"/>
                    <a:pt x="4283" y="3548"/>
                    <a:pt x="4499" y="3775"/>
                  </a:cubicBezTo>
                  <a:cubicBezTo>
                    <a:pt x="4833" y="4110"/>
                    <a:pt x="4712" y="4353"/>
                    <a:pt x="4560" y="4809"/>
                  </a:cubicBezTo>
                  <a:cubicBezTo>
                    <a:pt x="4286" y="5690"/>
                    <a:pt x="4134" y="6724"/>
                    <a:pt x="4712" y="7453"/>
                  </a:cubicBezTo>
                  <a:cubicBezTo>
                    <a:pt x="5107" y="7970"/>
                    <a:pt x="5867" y="8335"/>
                    <a:pt x="5654" y="9277"/>
                  </a:cubicBezTo>
                  <a:cubicBezTo>
                    <a:pt x="5593" y="9642"/>
                    <a:pt x="5563" y="9885"/>
                    <a:pt x="5623" y="10250"/>
                  </a:cubicBezTo>
                  <a:cubicBezTo>
                    <a:pt x="5958" y="11678"/>
                    <a:pt x="7265" y="12377"/>
                    <a:pt x="8693" y="12712"/>
                  </a:cubicBezTo>
                  <a:cubicBezTo>
                    <a:pt x="9453" y="12864"/>
                    <a:pt x="9697" y="13137"/>
                    <a:pt x="10456" y="13198"/>
                  </a:cubicBezTo>
                  <a:cubicBezTo>
                    <a:pt x="10507" y="13204"/>
                    <a:pt x="10549" y="13208"/>
                    <a:pt x="10586" y="13208"/>
                  </a:cubicBezTo>
                  <a:cubicBezTo>
                    <a:pt x="10725" y="13208"/>
                    <a:pt x="10773" y="13154"/>
                    <a:pt x="10821" y="12985"/>
                  </a:cubicBezTo>
                  <a:cubicBezTo>
                    <a:pt x="11763" y="10584"/>
                    <a:pt x="11824" y="7909"/>
                    <a:pt x="11095" y="5599"/>
                  </a:cubicBezTo>
                  <a:cubicBezTo>
                    <a:pt x="10608" y="3958"/>
                    <a:pt x="9271" y="2104"/>
                    <a:pt x="9058" y="1830"/>
                  </a:cubicBezTo>
                  <a:cubicBezTo>
                    <a:pt x="8224" y="1025"/>
                    <a:pt x="7126" y="279"/>
                    <a:pt x="5966" y="279"/>
                  </a:cubicBezTo>
                  <a:cubicBezTo>
                    <a:pt x="5943" y="279"/>
                    <a:pt x="5920" y="279"/>
                    <a:pt x="5897" y="280"/>
                  </a:cubicBezTo>
                  <a:cubicBezTo>
                    <a:pt x="5502" y="310"/>
                    <a:pt x="5137" y="401"/>
                    <a:pt x="4803" y="614"/>
                  </a:cubicBezTo>
                  <a:cubicBezTo>
                    <a:pt x="4666" y="705"/>
                    <a:pt x="4598" y="751"/>
                    <a:pt x="4529" y="751"/>
                  </a:cubicBezTo>
                  <a:cubicBezTo>
                    <a:pt x="4461" y="751"/>
                    <a:pt x="4392" y="705"/>
                    <a:pt x="4256" y="614"/>
                  </a:cubicBezTo>
                  <a:cubicBezTo>
                    <a:pt x="3713" y="204"/>
                    <a:pt x="3083" y="1"/>
                    <a:pt x="2452" y="1"/>
                  </a:cubicBezTo>
                  <a:close/>
                </a:path>
              </a:pathLst>
            </a:custGeom>
            <a:solidFill>
              <a:srgbClr val="FD6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6172048" y="1833874"/>
              <a:ext cx="139573" cy="106226"/>
            </a:xfrm>
            <a:custGeom>
              <a:avLst/>
              <a:gdLst/>
              <a:ahLst/>
              <a:cxnLst/>
              <a:rect l="l" t="t" r="r" b="b"/>
              <a:pathLst>
                <a:path w="8329" h="6339" extrusionOk="0">
                  <a:moveTo>
                    <a:pt x="2621" y="0"/>
                  </a:moveTo>
                  <a:cubicBezTo>
                    <a:pt x="1914" y="0"/>
                    <a:pt x="1212" y="209"/>
                    <a:pt x="578" y="673"/>
                  </a:cubicBezTo>
                  <a:cubicBezTo>
                    <a:pt x="365" y="825"/>
                    <a:pt x="183" y="946"/>
                    <a:pt x="61" y="1128"/>
                  </a:cubicBezTo>
                  <a:cubicBezTo>
                    <a:pt x="0" y="1189"/>
                    <a:pt x="0" y="1280"/>
                    <a:pt x="61" y="1341"/>
                  </a:cubicBezTo>
                  <a:cubicBezTo>
                    <a:pt x="882" y="2192"/>
                    <a:pt x="2006" y="1493"/>
                    <a:pt x="3040" y="2466"/>
                  </a:cubicBezTo>
                  <a:cubicBezTo>
                    <a:pt x="3952" y="3287"/>
                    <a:pt x="3769" y="4776"/>
                    <a:pt x="4712" y="5536"/>
                  </a:cubicBezTo>
                  <a:cubicBezTo>
                    <a:pt x="5407" y="6116"/>
                    <a:pt x="6213" y="6339"/>
                    <a:pt x="6896" y="6339"/>
                  </a:cubicBezTo>
                  <a:cubicBezTo>
                    <a:pt x="7287" y="6339"/>
                    <a:pt x="7637" y="6266"/>
                    <a:pt x="7903" y="6144"/>
                  </a:cubicBezTo>
                  <a:cubicBezTo>
                    <a:pt x="8329" y="5961"/>
                    <a:pt x="7630" y="5840"/>
                    <a:pt x="7295" y="5657"/>
                  </a:cubicBezTo>
                  <a:cubicBezTo>
                    <a:pt x="7022" y="5445"/>
                    <a:pt x="6809" y="5232"/>
                    <a:pt x="6535" y="5050"/>
                  </a:cubicBezTo>
                  <a:cubicBezTo>
                    <a:pt x="6292" y="4837"/>
                    <a:pt x="6140" y="4654"/>
                    <a:pt x="6079" y="4381"/>
                  </a:cubicBezTo>
                  <a:cubicBezTo>
                    <a:pt x="5320" y="2375"/>
                    <a:pt x="5958" y="1554"/>
                    <a:pt x="5623" y="1250"/>
                  </a:cubicBezTo>
                  <a:cubicBezTo>
                    <a:pt x="4749" y="467"/>
                    <a:pt x="3679" y="0"/>
                    <a:pt x="2621" y="0"/>
                  </a:cubicBezTo>
                  <a:close/>
                </a:path>
              </a:pathLst>
            </a:custGeom>
            <a:solidFill>
              <a:srgbClr val="FD6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6260680" y="1858374"/>
              <a:ext cx="44826" cy="76431"/>
            </a:xfrm>
            <a:custGeom>
              <a:avLst/>
              <a:gdLst/>
              <a:ahLst/>
              <a:cxnLst/>
              <a:rect l="l" t="t" r="r" b="b"/>
              <a:pathLst>
                <a:path w="2675" h="4561" fill="none" extrusionOk="0">
                  <a:moveTo>
                    <a:pt x="456" y="1"/>
                  </a:moveTo>
                  <a:cubicBezTo>
                    <a:pt x="0" y="1977"/>
                    <a:pt x="790" y="3831"/>
                    <a:pt x="2675" y="4560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6162882" y="1888940"/>
              <a:ext cx="40252" cy="75409"/>
            </a:xfrm>
            <a:custGeom>
              <a:avLst/>
              <a:gdLst/>
              <a:ahLst/>
              <a:cxnLst/>
              <a:rect l="l" t="t" r="r" b="b"/>
              <a:pathLst>
                <a:path w="2402" h="4500" fill="none" extrusionOk="0">
                  <a:moveTo>
                    <a:pt x="517" y="1"/>
                  </a:moveTo>
                  <a:cubicBezTo>
                    <a:pt x="0" y="1642"/>
                    <a:pt x="1125" y="3526"/>
                    <a:pt x="2401" y="4499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6290224" y="1750906"/>
              <a:ext cx="39732" cy="12752"/>
            </a:xfrm>
            <a:custGeom>
              <a:avLst/>
              <a:gdLst/>
              <a:ahLst/>
              <a:cxnLst/>
              <a:rect l="l" t="t" r="r" b="b"/>
              <a:pathLst>
                <a:path w="2371" h="761" fill="none" extrusionOk="0">
                  <a:moveTo>
                    <a:pt x="2371" y="760"/>
                  </a:moveTo>
                  <a:cubicBezTo>
                    <a:pt x="1763" y="335"/>
                    <a:pt x="699" y="0"/>
                    <a:pt x="0" y="396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6416025" y="1959189"/>
              <a:ext cx="279146" cy="220914"/>
            </a:xfrm>
            <a:custGeom>
              <a:avLst/>
              <a:gdLst/>
              <a:ahLst/>
              <a:cxnLst/>
              <a:rect l="l" t="t" r="r" b="b"/>
              <a:pathLst>
                <a:path w="16658" h="13183" extrusionOk="0">
                  <a:moveTo>
                    <a:pt x="1931" y="1"/>
                  </a:moveTo>
                  <a:cubicBezTo>
                    <a:pt x="1328" y="1"/>
                    <a:pt x="619" y="456"/>
                    <a:pt x="244" y="1280"/>
                  </a:cubicBezTo>
                  <a:cubicBezTo>
                    <a:pt x="153" y="1584"/>
                    <a:pt x="62" y="1888"/>
                    <a:pt x="31" y="2192"/>
                  </a:cubicBezTo>
                  <a:cubicBezTo>
                    <a:pt x="1" y="2648"/>
                    <a:pt x="62" y="3104"/>
                    <a:pt x="244" y="3529"/>
                  </a:cubicBezTo>
                  <a:cubicBezTo>
                    <a:pt x="396" y="3803"/>
                    <a:pt x="913" y="4167"/>
                    <a:pt x="1217" y="4319"/>
                  </a:cubicBezTo>
                  <a:cubicBezTo>
                    <a:pt x="2432" y="4958"/>
                    <a:pt x="3527" y="5018"/>
                    <a:pt x="5472" y="6234"/>
                  </a:cubicBezTo>
                  <a:cubicBezTo>
                    <a:pt x="13405" y="11250"/>
                    <a:pt x="14135" y="12101"/>
                    <a:pt x="14956" y="12769"/>
                  </a:cubicBezTo>
                  <a:cubicBezTo>
                    <a:pt x="15226" y="12982"/>
                    <a:pt x="15584" y="13183"/>
                    <a:pt x="15886" y="13183"/>
                  </a:cubicBezTo>
                  <a:cubicBezTo>
                    <a:pt x="16058" y="13183"/>
                    <a:pt x="16213" y="13117"/>
                    <a:pt x="16323" y="12952"/>
                  </a:cubicBezTo>
                  <a:cubicBezTo>
                    <a:pt x="16354" y="12860"/>
                    <a:pt x="16415" y="12830"/>
                    <a:pt x="16445" y="12769"/>
                  </a:cubicBezTo>
                  <a:cubicBezTo>
                    <a:pt x="16627" y="12405"/>
                    <a:pt x="16658" y="12070"/>
                    <a:pt x="16415" y="11736"/>
                  </a:cubicBezTo>
                  <a:cubicBezTo>
                    <a:pt x="15594" y="10672"/>
                    <a:pt x="11126" y="8088"/>
                    <a:pt x="10335" y="7541"/>
                  </a:cubicBezTo>
                  <a:cubicBezTo>
                    <a:pt x="9758" y="7177"/>
                    <a:pt x="9515" y="6690"/>
                    <a:pt x="9484" y="6113"/>
                  </a:cubicBezTo>
                  <a:cubicBezTo>
                    <a:pt x="9454" y="5079"/>
                    <a:pt x="8907" y="4350"/>
                    <a:pt x="8876" y="4259"/>
                  </a:cubicBezTo>
                  <a:cubicBezTo>
                    <a:pt x="8755" y="3985"/>
                    <a:pt x="8542" y="3742"/>
                    <a:pt x="8268" y="3559"/>
                  </a:cubicBezTo>
                  <a:cubicBezTo>
                    <a:pt x="8176" y="3498"/>
                    <a:pt x="8042" y="3454"/>
                    <a:pt x="7912" y="3454"/>
                  </a:cubicBezTo>
                  <a:cubicBezTo>
                    <a:pt x="7657" y="3454"/>
                    <a:pt x="7418" y="3624"/>
                    <a:pt x="7539" y="4167"/>
                  </a:cubicBezTo>
                  <a:cubicBezTo>
                    <a:pt x="7630" y="4532"/>
                    <a:pt x="7904" y="5170"/>
                    <a:pt x="7995" y="5414"/>
                  </a:cubicBezTo>
                  <a:cubicBezTo>
                    <a:pt x="8049" y="5522"/>
                    <a:pt x="8055" y="5727"/>
                    <a:pt x="7948" y="5727"/>
                  </a:cubicBezTo>
                  <a:cubicBezTo>
                    <a:pt x="7935" y="5727"/>
                    <a:pt x="7920" y="5724"/>
                    <a:pt x="7904" y="5718"/>
                  </a:cubicBezTo>
                  <a:cubicBezTo>
                    <a:pt x="7691" y="5657"/>
                    <a:pt x="6566" y="5079"/>
                    <a:pt x="6293" y="4958"/>
                  </a:cubicBezTo>
                  <a:cubicBezTo>
                    <a:pt x="5928" y="4775"/>
                    <a:pt x="4773" y="4046"/>
                    <a:pt x="4195" y="3559"/>
                  </a:cubicBezTo>
                  <a:cubicBezTo>
                    <a:pt x="3192" y="2678"/>
                    <a:pt x="3436" y="1766"/>
                    <a:pt x="2828" y="550"/>
                  </a:cubicBezTo>
                  <a:cubicBezTo>
                    <a:pt x="2641" y="177"/>
                    <a:pt x="2307" y="1"/>
                    <a:pt x="1931" y="1"/>
                  </a:cubicBezTo>
                  <a:close/>
                </a:path>
              </a:pathLst>
            </a:custGeom>
            <a:solidFill>
              <a:srgbClr val="3D9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6518415" y="2068685"/>
              <a:ext cx="185422" cy="112141"/>
            </a:xfrm>
            <a:custGeom>
              <a:avLst/>
              <a:gdLst/>
              <a:ahLst/>
              <a:cxnLst/>
              <a:rect l="l" t="t" r="r" b="b"/>
              <a:pathLst>
                <a:path w="11065" h="6692" extrusionOk="0">
                  <a:moveTo>
                    <a:pt x="514" y="1"/>
                  </a:moveTo>
                  <a:cubicBezTo>
                    <a:pt x="474" y="1"/>
                    <a:pt x="435" y="2"/>
                    <a:pt x="396" y="4"/>
                  </a:cubicBezTo>
                  <a:cubicBezTo>
                    <a:pt x="335" y="4"/>
                    <a:pt x="213" y="4"/>
                    <a:pt x="122" y="35"/>
                  </a:cubicBezTo>
                  <a:cubicBezTo>
                    <a:pt x="31" y="35"/>
                    <a:pt x="0" y="95"/>
                    <a:pt x="61" y="156"/>
                  </a:cubicBezTo>
                  <a:lnTo>
                    <a:pt x="4195" y="2892"/>
                  </a:lnTo>
                  <a:cubicBezTo>
                    <a:pt x="8724" y="5719"/>
                    <a:pt x="8724" y="6600"/>
                    <a:pt x="9788" y="6691"/>
                  </a:cubicBezTo>
                  <a:cubicBezTo>
                    <a:pt x="9940" y="6691"/>
                    <a:pt x="10092" y="6630"/>
                    <a:pt x="10183" y="6539"/>
                  </a:cubicBezTo>
                  <a:cubicBezTo>
                    <a:pt x="11064" y="5506"/>
                    <a:pt x="10031" y="4807"/>
                    <a:pt x="8997" y="4138"/>
                  </a:cubicBezTo>
                  <a:cubicBezTo>
                    <a:pt x="8944" y="4085"/>
                    <a:pt x="8892" y="4053"/>
                    <a:pt x="8833" y="4053"/>
                  </a:cubicBezTo>
                  <a:cubicBezTo>
                    <a:pt x="8790" y="4053"/>
                    <a:pt x="8744" y="4069"/>
                    <a:pt x="8694" y="4108"/>
                  </a:cubicBezTo>
                  <a:cubicBezTo>
                    <a:pt x="8552" y="4185"/>
                    <a:pt x="8373" y="4213"/>
                    <a:pt x="8188" y="4213"/>
                  </a:cubicBezTo>
                  <a:cubicBezTo>
                    <a:pt x="7935" y="4213"/>
                    <a:pt x="7671" y="4160"/>
                    <a:pt x="7478" y="4108"/>
                  </a:cubicBezTo>
                  <a:cubicBezTo>
                    <a:pt x="6596" y="3804"/>
                    <a:pt x="5988" y="3196"/>
                    <a:pt x="5076" y="2497"/>
                  </a:cubicBezTo>
                  <a:cubicBezTo>
                    <a:pt x="3981" y="1609"/>
                    <a:pt x="1993" y="1"/>
                    <a:pt x="514" y="1"/>
                  </a:cubicBezTo>
                  <a:close/>
                </a:path>
              </a:pathLst>
            </a:custGeom>
            <a:solidFill>
              <a:srgbClr val="3D9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6464422" y="2013233"/>
              <a:ext cx="46871" cy="36179"/>
            </a:xfrm>
            <a:custGeom>
              <a:avLst/>
              <a:gdLst/>
              <a:ahLst/>
              <a:cxnLst/>
              <a:rect l="l" t="t" r="r" b="b"/>
              <a:pathLst>
                <a:path w="2797" h="2159" fill="none" extrusionOk="0">
                  <a:moveTo>
                    <a:pt x="0" y="0"/>
                  </a:moveTo>
                  <a:cubicBezTo>
                    <a:pt x="760" y="912"/>
                    <a:pt x="1733" y="1641"/>
                    <a:pt x="2797" y="2158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6554076" y="2031047"/>
              <a:ext cx="8664" cy="26510"/>
            </a:xfrm>
            <a:custGeom>
              <a:avLst/>
              <a:gdLst/>
              <a:ahLst/>
              <a:cxnLst/>
              <a:rect l="l" t="t" r="r" b="b"/>
              <a:pathLst>
                <a:path w="517" h="1582" fill="none" extrusionOk="0">
                  <a:moveTo>
                    <a:pt x="0" y="1"/>
                  </a:moveTo>
                  <a:cubicBezTo>
                    <a:pt x="304" y="487"/>
                    <a:pt x="426" y="1004"/>
                    <a:pt x="517" y="1582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6229092" y="1738673"/>
              <a:ext cx="367777" cy="394438"/>
            </a:xfrm>
            <a:custGeom>
              <a:avLst/>
              <a:gdLst/>
              <a:ahLst/>
              <a:cxnLst/>
              <a:rect l="l" t="t" r="r" b="b"/>
              <a:pathLst>
                <a:path w="21947" h="23538" extrusionOk="0">
                  <a:moveTo>
                    <a:pt x="9879" y="1"/>
                  </a:moveTo>
                  <a:cubicBezTo>
                    <a:pt x="9818" y="31"/>
                    <a:pt x="9727" y="92"/>
                    <a:pt x="9697" y="153"/>
                  </a:cubicBezTo>
                  <a:cubicBezTo>
                    <a:pt x="9089" y="1247"/>
                    <a:pt x="8937" y="3284"/>
                    <a:pt x="8967" y="4530"/>
                  </a:cubicBezTo>
                  <a:cubicBezTo>
                    <a:pt x="9028" y="6566"/>
                    <a:pt x="9423" y="8542"/>
                    <a:pt x="10001" y="10123"/>
                  </a:cubicBezTo>
                  <a:cubicBezTo>
                    <a:pt x="10590" y="11638"/>
                    <a:pt x="11034" y="12002"/>
                    <a:pt x="10888" y="12002"/>
                  </a:cubicBezTo>
                  <a:cubicBezTo>
                    <a:pt x="10823" y="12002"/>
                    <a:pt x="10641" y="11930"/>
                    <a:pt x="10305" y="11855"/>
                  </a:cubicBezTo>
                  <a:cubicBezTo>
                    <a:pt x="9471" y="11705"/>
                    <a:pt x="8618" y="11628"/>
                    <a:pt x="7763" y="11628"/>
                  </a:cubicBezTo>
                  <a:cubicBezTo>
                    <a:pt x="6719" y="11628"/>
                    <a:pt x="5671" y="11743"/>
                    <a:pt x="4651" y="11977"/>
                  </a:cubicBezTo>
                  <a:cubicBezTo>
                    <a:pt x="3010" y="12341"/>
                    <a:pt x="973" y="13010"/>
                    <a:pt x="153" y="14591"/>
                  </a:cubicBezTo>
                  <a:cubicBezTo>
                    <a:pt x="1" y="14925"/>
                    <a:pt x="244" y="15138"/>
                    <a:pt x="305" y="15290"/>
                  </a:cubicBezTo>
                  <a:cubicBezTo>
                    <a:pt x="882" y="16566"/>
                    <a:pt x="3435" y="18390"/>
                    <a:pt x="6080" y="18421"/>
                  </a:cubicBezTo>
                  <a:cubicBezTo>
                    <a:pt x="6180" y="18425"/>
                    <a:pt x="6275" y="18427"/>
                    <a:pt x="6364" y="18427"/>
                  </a:cubicBezTo>
                  <a:cubicBezTo>
                    <a:pt x="7442" y="18427"/>
                    <a:pt x="7775" y="18114"/>
                    <a:pt x="8055" y="18086"/>
                  </a:cubicBezTo>
                  <a:lnTo>
                    <a:pt x="8055" y="18086"/>
                  </a:lnTo>
                  <a:cubicBezTo>
                    <a:pt x="8055" y="18208"/>
                    <a:pt x="8055" y="18177"/>
                    <a:pt x="7995" y="18329"/>
                  </a:cubicBezTo>
                  <a:cubicBezTo>
                    <a:pt x="6900" y="20366"/>
                    <a:pt x="7903" y="21460"/>
                    <a:pt x="7387" y="23223"/>
                  </a:cubicBezTo>
                  <a:cubicBezTo>
                    <a:pt x="7316" y="23410"/>
                    <a:pt x="7421" y="23511"/>
                    <a:pt x="7624" y="23511"/>
                  </a:cubicBezTo>
                  <a:cubicBezTo>
                    <a:pt x="8114" y="23511"/>
                    <a:pt x="9172" y="22919"/>
                    <a:pt x="9666" y="21521"/>
                  </a:cubicBezTo>
                  <a:cubicBezTo>
                    <a:pt x="9666" y="21446"/>
                    <a:pt x="9687" y="21391"/>
                    <a:pt x="9711" y="21391"/>
                  </a:cubicBezTo>
                  <a:cubicBezTo>
                    <a:pt x="9716" y="21391"/>
                    <a:pt x="9722" y="21394"/>
                    <a:pt x="9727" y="21399"/>
                  </a:cubicBezTo>
                  <a:cubicBezTo>
                    <a:pt x="9849" y="21521"/>
                    <a:pt x="10153" y="22494"/>
                    <a:pt x="10183" y="23132"/>
                  </a:cubicBezTo>
                  <a:cubicBezTo>
                    <a:pt x="10237" y="23347"/>
                    <a:pt x="10267" y="23538"/>
                    <a:pt x="10419" y="23538"/>
                  </a:cubicBezTo>
                  <a:cubicBezTo>
                    <a:pt x="10440" y="23538"/>
                    <a:pt x="10462" y="23534"/>
                    <a:pt x="10487" y="23527"/>
                  </a:cubicBezTo>
                  <a:cubicBezTo>
                    <a:pt x="11855" y="23041"/>
                    <a:pt x="13132" y="20457"/>
                    <a:pt x="12220" y="17965"/>
                  </a:cubicBezTo>
                  <a:cubicBezTo>
                    <a:pt x="12007" y="17448"/>
                    <a:pt x="11764" y="16749"/>
                    <a:pt x="12007" y="15594"/>
                  </a:cubicBezTo>
                  <a:cubicBezTo>
                    <a:pt x="12068" y="15381"/>
                    <a:pt x="12128" y="15199"/>
                    <a:pt x="12220" y="15047"/>
                  </a:cubicBezTo>
                  <a:cubicBezTo>
                    <a:pt x="12284" y="14917"/>
                    <a:pt x="12288" y="14880"/>
                    <a:pt x="12371" y="14880"/>
                  </a:cubicBezTo>
                  <a:cubicBezTo>
                    <a:pt x="12406" y="14880"/>
                    <a:pt x="12453" y="14886"/>
                    <a:pt x="12524" y="14895"/>
                  </a:cubicBezTo>
                  <a:cubicBezTo>
                    <a:pt x="12820" y="14969"/>
                    <a:pt x="13158" y="15003"/>
                    <a:pt x="13510" y="15003"/>
                  </a:cubicBezTo>
                  <a:cubicBezTo>
                    <a:pt x="15179" y="15003"/>
                    <a:pt x="17169" y="14227"/>
                    <a:pt x="16566" y="13223"/>
                  </a:cubicBezTo>
                  <a:cubicBezTo>
                    <a:pt x="16414" y="12949"/>
                    <a:pt x="16870" y="12797"/>
                    <a:pt x="17083" y="12645"/>
                  </a:cubicBezTo>
                  <a:cubicBezTo>
                    <a:pt x="17721" y="12190"/>
                    <a:pt x="18816" y="11247"/>
                    <a:pt x="18390" y="10791"/>
                  </a:cubicBezTo>
                  <a:cubicBezTo>
                    <a:pt x="18360" y="10761"/>
                    <a:pt x="18329" y="10731"/>
                    <a:pt x="18238" y="10670"/>
                  </a:cubicBezTo>
                  <a:lnTo>
                    <a:pt x="18208" y="10670"/>
                  </a:lnTo>
                  <a:cubicBezTo>
                    <a:pt x="18208" y="10670"/>
                    <a:pt x="18177" y="10639"/>
                    <a:pt x="18147" y="10639"/>
                  </a:cubicBezTo>
                  <a:cubicBezTo>
                    <a:pt x="18086" y="10609"/>
                    <a:pt x="18086" y="10609"/>
                    <a:pt x="18056" y="10609"/>
                  </a:cubicBezTo>
                  <a:cubicBezTo>
                    <a:pt x="18025" y="10579"/>
                    <a:pt x="17995" y="10579"/>
                    <a:pt x="17934" y="10579"/>
                  </a:cubicBezTo>
                  <a:lnTo>
                    <a:pt x="17387" y="10579"/>
                  </a:lnTo>
                  <a:cubicBezTo>
                    <a:pt x="16019" y="10731"/>
                    <a:pt x="15502" y="11247"/>
                    <a:pt x="15259" y="11278"/>
                  </a:cubicBezTo>
                  <a:lnTo>
                    <a:pt x="15198" y="11278"/>
                  </a:lnTo>
                  <a:lnTo>
                    <a:pt x="15198" y="11247"/>
                  </a:lnTo>
                  <a:cubicBezTo>
                    <a:pt x="15472" y="10366"/>
                    <a:pt x="15928" y="9971"/>
                    <a:pt x="16384" y="9575"/>
                  </a:cubicBezTo>
                  <a:cubicBezTo>
                    <a:pt x="16536" y="9454"/>
                    <a:pt x="16779" y="9393"/>
                    <a:pt x="16961" y="9272"/>
                  </a:cubicBezTo>
                  <a:cubicBezTo>
                    <a:pt x="18481" y="8512"/>
                    <a:pt x="19150" y="9150"/>
                    <a:pt x="21095" y="8056"/>
                  </a:cubicBezTo>
                  <a:cubicBezTo>
                    <a:pt x="21369" y="7934"/>
                    <a:pt x="21582" y="7752"/>
                    <a:pt x="21794" y="7539"/>
                  </a:cubicBezTo>
                  <a:cubicBezTo>
                    <a:pt x="21855" y="7417"/>
                    <a:pt x="21946" y="7326"/>
                    <a:pt x="21855" y="7235"/>
                  </a:cubicBezTo>
                  <a:cubicBezTo>
                    <a:pt x="21818" y="7189"/>
                    <a:pt x="21771" y="7174"/>
                    <a:pt x="21709" y="7174"/>
                  </a:cubicBezTo>
                  <a:cubicBezTo>
                    <a:pt x="21584" y="7174"/>
                    <a:pt x="21401" y="7239"/>
                    <a:pt x="21139" y="7239"/>
                  </a:cubicBezTo>
                  <a:cubicBezTo>
                    <a:pt x="21106" y="7239"/>
                    <a:pt x="21071" y="7237"/>
                    <a:pt x="21034" y="7235"/>
                  </a:cubicBezTo>
                  <a:cubicBezTo>
                    <a:pt x="20838" y="7245"/>
                    <a:pt x="20670" y="7249"/>
                    <a:pt x="20525" y="7249"/>
                  </a:cubicBezTo>
                  <a:cubicBezTo>
                    <a:pt x="19770" y="7249"/>
                    <a:pt x="19618" y="7134"/>
                    <a:pt x="19211" y="7083"/>
                  </a:cubicBezTo>
                  <a:cubicBezTo>
                    <a:pt x="18847" y="7004"/>
                    <a:pt x="18459" y="6962"/>
                    <a:pt x="18067" y="6962"/>
                  </a:cubicBezTo>
                  <a:cubicBezTo>
                    <a:pt x="17409" y="6962"/>
                    <a:pt x="16742" y="7079"/>
                    <a:pt x="16171" y="7326"/>
                  </a:cubicBezTo>
                  <a:cubicBezTo>
                    <a:pt x="15563" y="7600"/>
                    <a:pt x="15624" y="7600"/>
                    <a:pt x="15320" y="7934"/>
                  </a:cubicBezTo>
                  <a:cubicBezTo>
                    <a:pt x="15305" y="7980"/>
                    <a:pt x="15290" y="8003"/>
                    <a:pt x="15278" y="8003"/>
                  </a:cubicBezTo>
                  <a:cubicBezTo>
                    <a:pt x="15267" y="8003"/>
                    <a:pt x="15259" y="7980"/>
                    <a:pt x="15259" y="7934"/>
                  </a:cubicBezTo>
                  <a:cubicBezTo>
                    <a:pt x="15168" y="7721"/>
                    <a:pt x="15168" y="6779"/>
                    <a:pt x="14135" y="4743"/>
                  </a:cubicBezTo>
                  <a:cubicBezTo>
                    <a:pt x="13891" y="4195"/>
                    <a:pt x="13496" y="3588"/>
                    <a:pt x="13132" y="3010"/>
                  </a:cubicBezTo>
                  <a:cubicBezTo>
                    <a:pt x="12280" y="1794"/>
                    <a:pt x="11247" y="639"/>
                    <a:pt x="10031" y="31"/>
                  </a:cubicBezTo>
                  <a:cubicBezTo>
                    <a:pt x="9970" y="1"/>
                    <a:pt x="9940" y="1"/>
                    <a:pt x="9879" y="1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6391575" y="1741739"/>
              <a:ext cx="95484" cy="145003"/>
            </a:xfrm>
            <a:custGeom>
              <a:avLst/>
              <a:gdLst/>
              <a:ahLst/>
              <a:cxnLst/>
              <a:rect l="l" t="t" r="r" b="b"/>
              <a:pathLst>
                <a:path w="5698" h="8653" extrusionOk="0">
                  <a:moveTo>
                    <a:pt x="244" y="0"/>
                  </a:moveTo>
                  <a:cubicBezTo>
                    <a:pt x="1" y="31"/>
                    <a:pt x="487" y="1155"/>
                    <a:pt x="700" y="1490"/>
                  </a:cubicBezTo>
                  <a:cubicBezTo>
                    <a:pt x="1095" y="2250"/>
                    <a:pt x="1673" y="2705"/>
                    <a:pt x="2220" y="3435"/>
                  </a:cubicBezTo>
                  <a:cubicBezTo>
                    <a:pt x="3375" y="5107"/>
                    <a:pt x="3132" y="8055"/>
                    <a:pt x="4560" y="8602"/>
                  </a:cubicBezTo>
                  <a:cubicBezTo>
                    <a:pt x="4652" y="8637"/>
                    <a:pt x="4751" y="8653"/>
                    <a:pt x="4849" y="8653"/>
                  </a:cubicBezTo>
                  <a:cubicBezTo>
                    <a:pt x="5272" y="8653"/>
                    <a:pt x="5698" y="8358"/>
                    <a:pt x="5624" y="7964"/>
                  </a:cubicBezTo>
                  <a:lnTo>
                    <a:pt x="5624" y="7873"/>
                  </a:lnTo>
                  <a:cubicBezTo>
                    <a:pt x="5563" y="7660"/>
                    <a:pt x="5563" y="6687"/>
                    <a:pt x="4530" y="4681"/>
                  </a:cubicBezTo>
                  <a:cubicBezTo>
                    <a:pt x="4256" y="4104"/>
                    <a:pt x="3891" y="3496"/>
                    <a:pt x="3496" y="2949"/>
                  </a:cubicBezTo>
                  <a:cubicBezTo>
                    <a:pt x="2676" y="1733"/>
                    <a:pt x="1642" y="578"/>
                    <a:pt x="366" y="31"/>
                  </a:cubicBezTo>
                  <a:cubicBezTo>
                    <a:pt x="305" y="0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6231807" y="1987761"/>
              <a:ext cx="139406" cy="60662"/>
            </a:xfrm>
            <a:custGeom>
              <a:avLst/>
              <a:gdLst/>
              <a:ahLst/>
              <a:cxnLst/>
              <a:rect l="l" t="t" r="r" b="b"/>
              <a:pathLst>
                <a:path w="8319" h="3620" extrusionOk="0">
                  <a:moveTo>
                    <a:pt x="100" y="0"/>
                  </a:moveTo>
                  <a:cubicBezTo>
                    <a:pt x="48" y="0"/>
                    <a:pt x="1" y="41"/>
                    <a:pt x="21" y="122"/>
                  </a:cubicBezTo>
                  <a:cubicBezTo>
                    <a:pt x="82" y="274"/>
                    <a:pt x="173" y="365"/>
                    <a:pt x="234" y="487"/>
                  </a:cubicBezTo>
                  <a:cubicBezTo>
                    <a:pt x="416" y="912"/>
                    <a:pt x="750" y="1247"/>
                    <a:pt x="1054" y="1550"/>
                  </a:cubicBezTo>
                  <a:cubicBezTo>
                    <a:pt x="2655" y="3118"/>
                    <a:pt x="4640" y="3619"/>
                    <a:pt x="6125" y="3619"/>
                  </a:cubicBezTo>
                  <a:cubicBezTo>
                    <a:pt x="7377" y="3619"/>
                    <a:pt x="8275" y="3263"/>
                    <a:pt x="8289" y="2888"/>
                  </a:cubicBezTo>
                  <a:cubicBezTo>
                    <a:pt x="8319" y="2250"/>
                    <a:pt x="8015" y="1672"/>
                    <a:pt x="7377" y="1642"/>
                  </a:cubicBezTo>
                  <a:cubicBezTo>
                    <a:pt x="7339" y="1639"/>
                    <a:pt x="7301" y="1638"/>
                    <a:pt x="7264" y="1638"/>
                  </a:cubicBezTo>
                  <a:cubicBezTo>
                    <a:pt x="6416" y="1638"/>
                    <a:pt x="5837" y="2280"/>
                    <a:pt x="4672" y="2280"/>
                  </a:cubicBezTo>
                  <a:cubicBezTo>
                    <a:pt x="4656" y="2280"/>
                    <a:pt x="4640" y="2280"/>
                    <a:pt x="4625" y="2280"/>
                  </a:cubicBezTo>
                  <a:cubicBezTo>
                    <a:pt x="2633" y="2280"/>
                    <a:pt x="595" y="362"/>
                    <a:pt x="173" y="31"/>
                  </a:cubicBezTo>
                  <a:cubicBezTo>
                    <a:pt x="153" y="10"/>
                    <a:pt x="126" y="0"/>
                    <a:pt x="100" y="0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6404311" y="1983588"/>
              <a:ext cx="38224" cy="122363"/>
            </a:xfrm>
            <a:custGeom>
              <a:avLst/>
              <a:gdLst/>
              <a:ahLst/>
              <a:cxnLst/>
              <a:rect l="l" t="t" r="r" b="b"/>
              <a:pathLst>
                <a:path w="2281" h="7302" extrusionOk="0">
                  <a:moveTo>
                    <a:pt x="1444" y="1"/>
                  </a:moveTo>
                  <a:cubicBezTo>
                    <a:pt x="1416" y="1"/>
                    <a:pt x="1390" y="3"/>
                    <a:pt x="1369" y="6"/>
                  </a:cubicBezTo>
                  <a:cubicBezTo>
                    <a:pt x="761" y="97"/>
                    <a:pt x="1" y="857"/>
                    <a:pt x="1" y="1921"/>
                  </a:cubicBezTo>
                  <a:cubicBezTo>
                    <a:pt x="31" y="2863"/>
                    <a:pt x="730" y="3714"/>
                    <a:pt x="1125" y="4535"/>
                  </a:cubicBezTo>
                  <a:cubicBezTo>
                    <a:pt x="1824" y="5903"/>
                    <a:pt x="1490" y="7301"/>
                    <a:pt x="1612" y="7301"/>
                  </a:cubicBezTo>
                  <a:cubicBezTo>
                    <a:pt x="1703" y="7301"/>
                    <a:pt x="1794" y="6936"/>
                    <a:pt x="1855" y="6693"/>
                  </a:cubicBezTo>
                  <a:cubicBezTo>
                    <a:pt x="2007" y="6298"/>
                    <a:pt x="2098" y="5873"/>
                    <a:pt x="2128" y="5447"/>
                  </a:cubicBezTo>
                  <a:cubicBezTo>
                    <a:pt x="2280" y="3897"/>
                    <a:pt x="1612" y="3198"/>
                    <a:pt x="1551" y="2286"/>
                  </a:cubicBezTo>
                  <a:cubicBezTo>
                    <a:pt x="1521" y="1313"/>
                    <a:pt x="1672" y="796"/>
                    <a:pt x="1916" y="371"/>
                  </a:cubicBezTo>
                  <a:cubicBezTo>
                    <a:pt x="1996" y="103"/>
                    <a:pt x="1652" y="1"/>
                    <a:pt x="1444" y="1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6478180" y="1859011"/>
              <a:ext cx="121241" cy="72610"/>
            </a:xfrm>
            <a:custGeom>
              <a:avLst/>
              <a:gdLst/>
              <a:ahLst/>
              <a:cxnLst/>
              <a:rect l="l" t="t" r="r" b="b"/>
              <a:pathLst>
                <a:path w="7235" h="4333" extrusionOk="0">
                  <a:moveTo>
                    <a:pt x="6930" y="1"/>
                  </a:moveTo>
                  <a:cubicBezTo>
                    <a:pt x="6877" y="1"/>
                    <a:pt x="6824" y="24"/>
                    <a:pt x="6778" y="54"/>
                  </a:cubicBezTo>
                  <a:cubicBezTo>
                    <a:pt x="6474" y="138"/>
                    <a:pt x="6199" y="157"/>
                    <a:pt x="5935" y="157"/>
                  </a:cubicBezTo>
                  <a:cubicBezTo>
                    <a:pt x="5725" y="157"/>
                    <a:pt x="5522" y="145"/>
                    <a:pt x="5319" y="145"/>
                  </a:cubicBezTo>
                  <a:cubicBezTo>
                    <a:pt x="5230" y="145"/>
                    <a:pt x="5167" y="141"/>
                    <a:pt x="5119" y="141"/>
                  </a:cubicBezTo>
                  <a:cubicBezTo>
                    <a:pt x="4988" y="141"/>
                    <a:pt x="4975" y="174"/>
                    <a:pt x="4863" y="419"/>
                  </a:cubicBezTo>
                  <a:cubicBezTo>
                    <a:pt x="4438" y="1270"/>
                    <a:pt x="3040" y="1027"/>
                    <a:pt x="2128" y="1270"/>
                  </a:cubicBezTo>
                  <a:cubicBezTo>
                    <a:pt x="1155" y="1483"/>
                    <a:pt x="486" y="2060"/>
                    <a:pt x="182" y="3002"/>
                  </a:cubicBezTo>
                  <a:cubicBezTo>
                    <a:pt x="30" y="3428"/>
                    <a:pt x="0" y="3914"/>
                    <a:pt x="182" y="4309"/>
                  </a:cubicBezTo>
                  <a:cubicBezTo>
                    <a:pt x="182" y="4325"/>
                    <a:pt x="205" y="4332"/>
                    <a:pt x="232" y="4332"/>
                  </a:cubicBezTo>
                  <a:cubicBezTo>
                    <a:pt x="258" y="4332"/>
                    <a:pt x="289" y="4325"/>
                    <a:pt x="304" y="4309"/>
                  </a:cubicBezTo>
                  <a:cubicBezTo>
                    <a:pt x="456" y="3914"/>
                    <a:pt x="760" y="2881"/>
                    <a:pt x="1824" y="2273"/>
                  </a:cubicBezTo>
                  <a:cubicBezTo>
                    <a:pt x="2827" y="1726"/>
                    <a:pt x="3374" y="1756"/>
                    <a:pt x="4377" y="1604"/>
                  </a:cubicBezTo>
                  <a:cubicBezTo>
                    <a:pt x="5714" y="1361"/>
                    <a:pt x="7234" y="419"/>
                    <a:pt x="7082" y="84"/>
                  </a:cubicBezTo>
                  <a:cubicBezTo>
                    <a:pt x="7037" y="24"/>
                    <a:pt x="6984" y="1"/>
                    <a:pt x="6930" y="1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6501758" y="1916959"/>
              <a:ext cx="44173" cy="41743"/>
            </a:xfrm>
            <a:custGeom>
              <a:avLst/>
              <a:gdLst/>
              <a:ahLst/>
              <a:cxnLst/>
              <a:rect l="l" t="t" r="r" b="b"/>
              <a:pathLst>
                <a:path w="2636" h="2491" extrusionOk="0">
                  <a:moveTo>
                    <a:pt x="1268" y="0"/>
                  </a:moveTo>
                  <a:cubicBezTo>
                    <a:pt x="1146" y="0"/>
                    <a:pt x="1177" y="152"/>
                    <a:pt x="1177" y="274"/>
                  </a:cubicBezTo>
                  <a:cubicBezTo>
                    <a:pt x="1177" y="1368"/>
                    <a:pt x="234" y="1520"/>
                    <a:pt x="52" y="2098"/>
                  </a:cubicBezTo>
                  <a:cubicBezTo>
                    <a:pt x="1" y="2251"/>
                    <a:pt x="79" y="2490"/>
                    <a:pt x="195" y="2490"/>
                  </a:cubicBezTo>
                  <a:cubicBezTo>
                    <a:pt x="217" y="2490"/>
                    <a:pt x="241" y="2482"/>
                    <a:pt x="265" y="2462"/>
                  </a:cubicBezTo>
                  <a:cubicBezTo>
                    <a:pt x="295" y="2432"/>
                    <a:pt x="356" y="2432"/>
                    <a:pt x="386" y="2432"/>
                  </a:cubicBezTo>
                  <a:cubicBezTo>
                    <a:pt x="508" y="2280"/>
                    <a:pt x="721" y="2219"/>
                    <a:pt x="873" y="2098"/>
                  </a:cubicBezTo>
                  <a:cubicBezTo>
                    <a:pt x="1572" y="1642"/>
                    <a:pt x="2636" y="699"/>
                    <a:pt x="2210" y="274"/>
                  </a:cubicBezTo>
                  <a:cubicBezTo>
                    <a:pt x="2210" y="213"/>
                    <a:pt x="2180" y="213"/>
                    <a:pt x="2119" y="183"/>
                  </a:cubicBezTo>
                  <a:cubicBezTo>
                    <a:pt x="2089" y="152"/>
                    <a:pt x="2058" y="122"/>
                    <a:pt x="2028" y="122"/>
                  </a:cubicBezTo>
                  <a:lnTo>
                    <a:pt x="1967" y="122"/>
                  </a:lnTo>
                  <a:cubicBezTo>
                    <a:pt x="1967" y="122"/>
                    <a:pt x="1937" y="92"/>
                    <a:pt x="1906" y="92"/>
                  </a:cubicBezTo>
                  <a:cubicBezTo>
                    <a:pt x="1876" y="31"/>
                    <a:pt x="1876" y="31"/>
                    <a:pt x="1815" y="31"/>
                  </a:cubicBezTo>
                  <a:cubicBezTo>
                    <a:pt x="1785" y="0"/>
                    <a:pt x="1754" y="0"/>
                    <a:pt x="1724" y="0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6245900" y="1984694"/>
              <a:ext cx="158425" cy="19372"/>
            </a:xfrm>
            <a:custGeom>
              <a:avLst/>
              <a:gdLst/>
              <a:ahLst/>
              <a:cxnLst/>
              <a:rect l="l" t="t" r="r" b="b"/>
              <a:pathLst>
                <a:path w="9454" h="1156" fill="none" extrusionOk="0">
                  <a:moveTo>
                    <a:pt x="1" y="335"/>
                  </a:moveTo>
                  <a:cubicBezTo>
                    <a:pt x="882" y="548"/>
                    <a:pt x="1703" y="822"/>
                    <a:pt x="2615" y="913"/>
                  </a:cubicBezTo>
                  <a:cubicBezTo>
                    <a:pt x="4894" y="1156"/>
                    <a:pt x="7448" y="1095"/>
                    <a:pt x="9454" y="1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6401261" y="1780953"/>
              <a:ext cx="40252" cy="128882"/>
            </a:xfrm>
            <a:custGeom>
              <a:avLst/>
              <a:gdLst/>
              <a:ahLst/>
              <a:cxnLst/>
              <a:rect l="l" t="t" r="r" b="b"/>
              <a:pathLst>
                <a:path w="2402" h="7691" fill="none" extrusionOk="0">
                  <a:moveTo>
                    <a:pt x="0" y="1"/>
                  </a:moveTo>
                  <a:cubicBezTo>
                    <a:pt x="639" y="1156"/>
                    <a:pt x="1095" y="2432"/>
                    <a:pt x="1520" y="3679"/>
                  </a:cubicBezTo>
                  <a:cubicBezTo>
                    <a:pt x="2158" y="5685"/>
                    <a:pt x="2189" y="7508"/>
                    <a:pt x="2402" y="7691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6367645" y="2047352"/>
              <a:ext cx="12752" cy="71320"/>
            </a:xfrm>
            <a:custGeom>
              <a:avLst/>
              <a:gdLst/>
              <a:ahLst/>
              <a:cxnLst/>
              <a:rect l="l" t="t" r="r" b="b"/>
              <a:pathLst>
                <a:path w="761" h="4256" fill="none" extrusionOk="0">
                  <a:moveTo>
                    <a:pt x="639" y="1"/>
                  </a:moveTo>
                  <a:cubicBezTo>
                    <a:pt x="0" y="1490"/>
                    <a:pt x="760" y="2189"/>
                    <a:pt x="0" y="4256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6406356" y="2044805"/>
              <a:ext cx="9686" cy="65220"/>
            </a:xfrm>
            <a:custGeom>
              <a:avLst/>
              <a:gdLst/>
              <a:ahLst/>
              <a:cxnLst/>
              <a:rect l="l" t="t" r="r" b="b"/>
              <a:pathLst>
                <a:path w="578" h="3892" fill="none" extrusionOk="0">
                  <a:moveTo>
                    <a:pt x="61" y="1"/>
                  </a:moveTo>
                  <a:cubicBezTo>
                    <a:pt x="0" y="578"/>
                    <a:pt x="213" y="1064"/>
                    <a:pt x="365" y="1612"/>
                  </a:cubicBezTo>
                  <a:cubicBezTo>
                    <a:pt x="578" y="2371"/>
                    <a:pt x="487" y="3101"/>
                    <a:pt x="365" y="3891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6449641" y="1965339"/>
              <a:ext cx="43318" cy="9703"/>
            </a:xfrm>
            <a:custGeom>
              <a:avLst/>
              <a:gdLst/>
              <a:ahLst/>
              <a:cxnLst/>
              <a:rect l="l" t="t" r="r" b="b"/>
              <a:pathLst>
                <a:path w="2585" h="579" fill="none" extrusionOk="0">
                  <a:moveTo>
                    <a:pt x="1" y="335"/>
                  </a:moveTo>
                  <a:cubicBezTo>
                    <a:pt x="882" y="578"/>
                    <a:pt x="1733" y="274"/>
                    <a:pt x="2585" y="1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6476135" y="1936315"/>
              <a:ext cx="32610" cy="15300"/>
            </a:xfrm>
            <a:custGeom>
              <a:avLst/>
              <a:gdLst/>
              <a:ahLst/>
              <a:cxnLst/>
              <a:rect l="l" t="t" r="r" b="b"/>
              <a:pathLst>
                <a:path w="1946" h="913" fill="none" extrusionOk="0">
                  <a:moveTo>
                    <a:pt x="1946" y="0"/>
                  </a:moveTo>
                  <a:cubicBezTo>
                    <a:pt x="1277" y="213"/>
                    <a:pt x="578" y="456"/>
                    <a:pt x="1" y="912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19"/>
          <p:cNvGrpSpPr/>
          <p:nvPr/>
        </p:nvGrpSpPr>
        <p:grpSpPr>
          <a:xfrm rot="-9005219" flipH="1">
            <a:off x="8336122" y="-683025"/>
            <a:ext cx="1436019" cy="1576743"/>
            <a:chOff x="148710" y="1989329"/>
            <a:chExt cx="738573" cy="810894"/>
          </a:xfrm>
        </p:grpSpPr>
        <p:sp>
          <p:nvSpPr>
            <p:cNvPr id="1072" name="Google Shape;1072;p19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19"/>
          <p:cNvGrpSpPr/>
          <p:nvPr/>
        </p:nvGrpSpPr>
        <p:grpSpPr>
          <a:xfrm rot="-7837681" flipH="1">
            <a:off x="7918347" y="-798904"/>
            <a:ext cx="1752444" cy="1924103"/>
            <a:chOff x="148710" y="1989329"/>
            <a:chExt cx="738573" cy="810894"/>
          </a:xfrm>
        </p:grpSpPr>
        <p:sp>
          <p:nvSpPr>
            <p:cNvPr id="1079" name="Google Shape;1079;p19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19"/>
          <p:cNvGrpSpPr/>
          <p:nvPr/>
        </p:nvGrpSpPr>
        <p:grpSpPr>
          <a:xfrm rot="-6934597" flipH="1">
            <a:off x="8151168" y="-1134697"/>
            <a:ext cx="1436028" cy="1576862"/>
            <a:chOff x="148710" y="1989329"/>
            <a:chExt cx="738573" cy="810894"/>
          </a:xfrm>
        </p:grpSpPr>
        <p:sp>
          <p:nvSpPr>
            <p:cNvPr id="1086" name="Google Shape;1086;p19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 flipH="1">
            <a:off x="6981676" y="3967227"/>
            <a:ext cx="2784848" cy="1606300"/>
            <a:chOff x="7332404" y="3711597"/>
            <a:chExt cx="870156" cy="501906"/>
          </a:xfrm>
        </p:grpSpPr>
        <p:sp>
          <p:nvSpPr>
            <p:cNvPr id="1093" name="Google Shape;1093;p19"/>
            <p:cNvSpPr/>
            <p:nvPr/>
          </p:nvSpPr>
          <p:spPr>
            <a:xfrm>
              <a:off x="7332404" y="3711597"/>
              <a:ext cx="339786" cy="482703"/>
            </a:xfrm>
            <a:custGeom>
              <a:avLst/>
              <a:gdLst/>
              <a:ahLst/>
              <a:cxnLst/>
              <a:rect l="l" t="t" r="r" b="b"/>
              <a:pathLst>
                <a:path w="19888" h="28253" extrusionOk="0">
                  <a:moveTo>
                    <a:pt x="7991" y="0"/>
                  </a:moveTo>
                  <a:cubicBezTo>
                    <a:pt x="7765" y="0"/>
                    <a:pt x="7536" y="11"/>
                    <a:pt x="7305" y="34"/>
                  </a:cubicBezTo>
                  <a:cubicBezTo>
                    <a:pt x="2226" y="491"/>
                    <a:pt x="1" y="6169"/>
                    <a:pt x="1" y="10591"/>
                  </a:cubicBezTo>
                  <a:cubicBezTo>
                    <a:pt x="29" y="18038"/>
                    <a:pt x="4366" y="25314"/>
                    <a:pt x="11328" y="28252"/>
                  </a:cubicBezTo>
                  <a:lnTo>
                    <a:pt x="16321" y="27339"/>
                  </a:lnTo>
                  <a:cubicBezTo>
                    <a:pt x="18261" y="23459"/>
                    <a:pt x="19888" y="18494"/>
                    <a:pt x="19289" y="14158"/>
                  </a:cubicBezTo>
                  <a:cubicBezTo>
                    <a:pt x="18689" y="9735"/>
                    <a:pt x="16721" y="5398"/>
                    <a:pt x="13411" y="2317"/>
                  </a:cubicBezTo>
                  <a:cubicBezTo>
                    <a:pt x="11896" y="904"/>
                    <a:pt x="10034" y="0"/>
                    <a:pt x="7991" y="0"/>
                  </a:cubicBezTo>
                  <a:close/>
                </a:path>
              </a:pathLst>
            </a:custGeom>
            <a:solidFill>
              <a:srgbClr val="3D9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7335821" y="3745801"/>
              <a:ext cx="328579" cy="440690"/>
            </a:xfrm>
            <a:custGeom>
              <a:avLst/>
              <a:gdLst/>
              <a:ahLst/>
              <a:cxnLst/>
              <a:rect l="l" t="t" r="r" b="b"/>
              <a:pathLst>
                <a:path w="19232" h="25794" extrusionOk="0">
                  <a:moveTo>
                    <a:pt x="5992" y="1"/>
                  </a:moveTo>
                  <a:cubicBezTo>
                    <a:pt x="5964" y="1"/>
                    <a:pt x="6106" y="343"/>
                    <a:pt x="6306" y="1028"/>
                  </a:cubicBezTo>
                  <a:cubicBezTo>
                    <a:pt x="6648" y="1913"/>
                    <a:pt x="6991" y="2854"/>
                    <a:pt x="7305" y="3767"/>
                  </a:cubicBezTo>
                  <a:cubicBezTo>
                    <a:pt x="7704" y="4851"/>
                    <a:pt x="8161" y="6135"/>
                    <a:pt x="8646" y="7562"/>
                  </a:cubicBezTo>
                  <a:cubicBezTo>
                    <a:pt x="8360" y="7419"/>
                    <a:pt x="7790" y="7162"/>
                    <a:pt x="6934" y="6877"/>
                  </a:cubicBezTo>
                  <a:cubicBezTo>
                    <a:pt x="5735" y="6449"/>
                    <a:pt x="4109" y="5850"/>
                    <a:pt x="2283" y="5279"/>
                  </a:cubicBezTo>
                  <a:cubicBezTo>
                    <a:pt x="1570" y="5051"/>
                    <a:pt x="885" y="4851"/>
                    <a:pt x="286" y="4623"/>
                  </a:cubicBezTo>
                  <a:cubicBezTo>
                    <a:pt x="257" y="4737"/>
                    <a:pt x="200" y="4851"/>
                    <a:pt x="172" y="4994"/>
                  </a:cubicBezTo>
                  <a:cubicBezTo>
                    <a:pt x="856" y="5194"/>
                    <a:pt x="1541" y="5422"/>
                    <a:pt x="2169" y="5622"/>
                  </a:cubicBezTo>
                  <a:cubicBezTo>
                    <a:pt x="3567" y="6107"/>
                    <a:pt x="4965" y="6535"/>
                    <a:pt x="6848" y="7134"/>
                  </a:cubicBezTo>
                  <a:cubicBezTo>
                    <a:pt x="7790" y="7419"/>
                    <a:pt x="8417" y="7619"/>
                    <a:pt x="8674" y="7676"/>
                  </a:cubicBezTo>
                  <a:cubicBezTo>
                    <a:pt x="9216" y="9274"/>
                    <a:pt x="9787" y="11014"/>
                    <a:pt x="10358" y="12897"/>
                  </a:cubicBezTo>
                  <a:cubicBezTo>
                    <a:pt x="10500" y="13382"/>
                    <a:pt x="10643" y="13839"/>
                    <a:pt x="10729" y="14296"/>
                  </a:cubicBezTo>
                  <a:cubicBezTo>
                    <a:pt x="10358" y="14181"/>
                    <a:pt x="9587" y="13982"/>
                    <a:pt x="8674" y="13753"/>
                  </a:cubicBezTo>
                  <a:cubicBezTo>
                    <a:pt x="7134" y="13382"/>
                    <a:pt x="5022" y="12897"/>
                    <a:pt x="2711" y="12384"/>
                  </a:cubicBezTo>
                  <a:cubicBezTo>
                    <a:pt x="1741" y="12156"/>
                    <a:pt x="856" y="11956"/>
                    <a:pt x="0" y="11756"/>
                  </a:cubicBezTo>
                  <a:lnTo>
                    <a:pt x="0" y="11756"/>
                  </a:lnTo>
                  <a:cubicBezTo>
                    <a:pt x="29" y="11899"/>
                    <a:pt x="29" y="12013"/>
                    <a:pt x="86" y="12156"/>
                  </a:cubicBezTo>
                  <a:cubicBezTo>
                    <a:pt x="885" y="12327"/>
                    <a:pt x="1741" y="12555"/>
                    <a:pt x="2654" y="12726"/>
                  </a:cubicBezTo>
                  <a:cubicBezTo>
                    <a:pt x="4965" y="13268"/>
                    <a:pt x="7105" y="13696"/>
                    <a:pt x="8646" y="14010"/>
                  </a:cubicBezTo>
                  <a:cubicBezTo>
                    <a:pt x="9644" y="14238"/>
                    <a:pt x="10386" y="14381"/>
                    <a:pt x="10814" y="14410"/>
                  </a:cubicBezTo>
                  <a:cubicBezTo>
                    <a:pt x="11642" y="17234"/>
                    <a:pt x="12269" y="19745"/>
                    <a:pt x="12726" y="21742"/>
                  </a:cubicBezTo>
                  <a:cubicBezTo>
                    <a:pt x="11727" y="21543"/>
                    <a:pt x="8532" y="21001"/>
                    <a:pt x="4680" y="20430"/>
                  </a:cubicBezTo>
                  <a:cubicBezTo>
                    <a:pt x="4309" y="20401"/>
                    <a:pt x="3995" y="20316"/>
                    <a:pt x="3681" y="20287"/>
                  </a:cubicBezTo>
                  <a:lnTo>
                    <a:pt x="3681" y="20287"/>
                  </a:lnTo>
                  <a:cubicBezTo>
                    <a:pt x="3795" y="20430"/>
                    <a:pt x="3881" y="20573"/>
                    <a:pt x="4024" y="20715"/>
                  </a:cubicBezTo>
                  <a:cubicBezTo>
                    <a:pt x="4252" y="20744"/>
                    <a:pt x="4423" y="20801"/>
                    <a:pt x="4651" y="20829"/>
                  </a:cubicBezTo>
                  <a:cubicBezTo>
                    <a:pt x="8560" y="21400"/>
                    <a:pt x="11841" y="21828"/>
                    <a:pt x="12811" y="21885"/>
                  </a:cubicBezTo>
                  <a:cubicBezTo>
                    <a:pt x="12840" y="21999"/>
                    <a:pt x="12869" y="22142"/>
                    <a:pt x="12869" y="22256"/>
                  </a:cubicBezTo>
                  <a:cubicBezTo>
                    <a:pt x="13097" y="23226"/>
                    <a:pt x="13296" y="24139"/>
                    <a:pt x="13553" y="25109"/>
                  </a:cubicBezTo>
                  <a:cubicBezTo>
                    <a:pt x="13639" y="25395"/>
                    <a:pt x="13667" y="25594"/>
                    <a:pt x="13724" y="25794"/>
                  </a:cubicBezTo>
                  <a:lnTo>
                    <a:pt x="13810" y="25794"/>
                  </a:lnTo>
                  <a:cubicBezTo>
                    <a:pt x="13782" y="25594"/>
                    <a:pt x="13724" y="25395"/>
                    <a:pt x="13696" y="25109"/>
                  </a:cubicBezTo>
                  <a:cubicBezTo>
                    <a:pt x="13582" y="24424"/>
                    <a:pt x="13411" y="23426"/>
                    <a:pt x="13154" y="22227"/>
                  </a:cubicBezTo>
                  <a:cubicBezTo>
                    <a:pt x="13154" y="22142"/>
                    <a:pt x="13125" y="22028"/>
                    <a:pt x="13125" y="21971"/>
                  </a:cubicBezTo>
                  <a:cubicBezTo>
                    <a:pt x="13354" y="21742"/>
                    <a:pt x="13810" y="21143"/>
                    <a:pt x="14495" y="20259"/>
                  </a:cubicBezTo>
                  <a:cubicBezTo>
                    <a:pt x="15351" y="19117"/>
                    <a:pt x="16492" y="17463"/>
                    <a:pt x="17690" y="15608"/>
                  </a:cubicBezTo>
                  <a:cubicBezTo>
                    <a:pt x="18261" y="14752"/>
                    <a:pt x="18775" y="13982"/>
                    <a:pt x="19231" y="13240"/>
                  </a:cubicBezTo>
                  <a:cubicBezTo>
                    <a:pt x="19231" y="13040"/>
                    <a:pt x="19203" y="12840"/>
                    <a:pt x="19203" y="12669"/>
                  </a:cubicBezTo>
                  <a:cubicBezTo>
                    <a:pt x="18546" y="13582"/>
                    <a:pt x="17947" y="14524"/>
                    <a:pt x="17377" y="15408"/>
                  </a:cubicBezTo>
                  <a:cubicBezTo>
                    <a:pt x="16378" y="16863"/>
                    <a:pt x="15436" y="18290"/>
                    <a:pt x="14238" y="20088"/>
                  </a:cubicBezTo>
                  <a:cubicBezTo>
                    <a:pt x="13667" y="20943"/>
                    <a:pt x="13268" y="21543"/>
                    <a:pt x="13097" y="21857"/>
                  </a:cubicBezTo>
                  <a:cubicBezTo>
                    <a:pt x="12669" y="19859"/>
                    <a:pt x="12070" y="17291"/>
                    <a:pt x="11242" y="14438"/>
                  </a:cubicBezTo>
                  <a:cubicBezTo>
                    <a:pt x="11499" y="14181"/>
                    <a:pt x="12013" y="13582"/>
                    <a:pt x="12726" y="12698"/>
                  </a:cubicBezTo>
                  <a:cubicBezTo>
                    <a:pt x="13696" y="11528"/>
                    <a:pt x="15008" y="9873"/>
                    <a:pt x="16407" y="7990"/>
                  </a:cubicBezTo>
                  <a:cubicBezTo>
                    <a:pt x="16806" y="7448"/>
                    <a:pt x="17148" y="6963"/>
                    <a:pt x="17519" y="6449"/>
                  </a:cubicBezTo>
                  <a:cubicBezTo>
                    <a:pt x="17434" y="6306"/>
                    <a:pt x="17405" y="6192"/>
                    <a:pt x="17348" y="6050"/>
                  </a:cubicBezTo>
                  <a:cubicBezTo>
                    <a:pt x="16892" y="6620"/>
                    <a:pt x="16521" y="7162"/>
                    <a:pt x="16093" y="7733"/>
                  </a:cubicBezTo>
                  <a:cubicBezTo>
                    <a:pt x="14951" y="9274"/>
                    <a:pt x="13839" y="10729"/>
                    <a:pt x="12526" y="12469"/>
                  </a:cubicBezTo>
                  <a:cubicBezTo>
                    <a:pt x="11870" y="13382"/>
                    <a:pt x="11385" y="14010"/>
                    <a:pt x="11185" y="14296"/>
                  </a:cubicBezTo>
                  <a:lnTo>
                    <a:pt x="10757" y="12812"/>
                  </a:lnTo>
                  <a:cubicBezTo>
                    <a:pt x="10186" y="10900"/>
                    <a:pt x="9587" y="9131"/>
                    <a:pt x="9045" y="7533"/>
                  </a:cubicBezTo>
                  <a:cubicBezTo>
                    <a:pt x="9758" y="6849"/>
                    <a:pt x="11756" y="4680"/>
                    <a:pt x="14038" y="2055"/>
                  </a:cubicBezTo>
                  <a:cubicBezTo>
                    <a:pt x="14181" y="1884"/>
                    <a:pt x="14324" y="1741"/>
                    <a:pt x="14495" y="1570"/>
                  </a:cubicBezTo>
                  <a:cubicBezTo>
                    <a:pt x="14409" y="1456"/>
                    <a:pt x="14295" y="1399"/>
                    <a:pt x="14238" y="1285"/>
                  </a:cubicBezTo>
                  <a:cubicBezTo>
                    <a:pt x="14095" y="1456"/>
                    <a:pt x="13896" y="1627"/>
                    <a:pt x="13782" y="1827"/>
                  </a:cubicBezTo>
                  <a:cubicBezTo>
                    <a:pt x="11527" y="4395"/>
                    <a:pt x="9616" y="6563"/>
                    <a:pt x="8988" y="7391"/>
                  </a:cubicBezTo>
                  <a:cubicBezTo>
                    <a:pt x="8503" y="5993"/>
                    <a:pt x="8018" y="4737"/>
                    <a:pt x="7590" y="3682"/>
                  </a:cubicBezTo>
                  <a:cubicBezTo>
                    <a:pt x="7134" y="2540"/>
                    <a:pt x="6734" y="1599"/>
                    <a:pt x="6449" y="971"/>
                  </a:cubicBezTo>
                  <a:cubicBezTo>
                    <a:pt x="6163" y="315"/>
                    <a:pt x="5992" y="1"/>
                    <a:pt x="5992" y="1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7877398" y="3851096"/>
              <a:ext cx="325162" cy="260187"/>
            </a:xfrm>
            <a:custGeom>
              <a:avLst/>
              <a:gdLst/>
              <a:ahLst/>
              <a:cxnLst/>
              <a:rect l="l" t="t" r="r" b="b"/>
              <a:pathLst>
                <a:path w="19032" h="15229" extrusionOk="0">
                  <a:moveTo>
                    <a:pt x="12588" y="1"/>
                  </a:moveTo>
                  <a:cubicBezTo>
                    <a:pt x="11614" y="1"/>
                    <a:pt x="10647" y="147"/>
                    <a:pt x="9787" y="400"/>
                  </a:cubicBezTo>
                  <a:cubicBezTo>
                    <a:pt x="4709" y="1884"/>
                    <a:pt x="657" y="6278"/>
                    <a:pt x="1" y="11585"/>
                  </a:cubicBezTo>
                  <a:lnTo>
                    <a:pt x="1542" y="14809"/>
                  </a:lnTo>
                  <a:cubicBezTo>
                    <a:pt x="2873" y="15060"/>
                    <a:pt x="4338" y="15229"/>
                    <a:pt x="5804" y="15229"/>
                  </a:cubicBezTo>
                  <a:cubicBezTo>
                    <a:pt x="7667" y="15229"/>
                    <a:pt x="9532" y="14957"/>
                    <a:pt x="11128" y="14238"/>
                  </a:cubicBezTo>
                  <a:cubicBezTo>
                    <a:pt x="14067" y="12954"/>
                    <a:pt x="16635" y="10729"/>
                    <a:pt x="18062" y="7876"/>
                  </a:cubicBezTo>
                  <a:cubicBezTo>
                    <a:pt x="18803" y="6421"/>
                    <a:pt x="19032" y="4823"/>
                    <a:pt x="18404" y="3282"/>
                  </a:cubicBezTo>
                  <a:cubicBezTo>
                    <a:pt x="17468" y="901"/>
                    <a:pt x="15009" y="1"/>
                    <a:pt x="12588" y="1"/>
                  </a:cubicBezTo>
                  <a:close/>
                </a:path>
              </a:pathLst>
            </a:custGeom>
            <a:solidFill>
              <a:srgbClr val="3D9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7891049" y="3852565"/>
              <a:ext cx="287148" cy="248621"/>
            </a:xfrm>
            <a:custGeom>
              <a:avLst/>
              <a:gdLst/>
              <a:ahLst/>
              <a:cxnLst/>
              <a:rect l="l" t="t" r="r" b="b"/>
              <a:pathLst>
                <a:path w="16807" h="14552" extrusionOk="0">
                  <a:moveTo>
                    <a:pt x="11471" y="0"/>
                  </a:moveTo>
                  <a:cubicBezTo>
                    <a:pt x="11471" y="485"/>
                    <a:pt x="11442" y="999"/>
                    <a:pt x="11442" y="1484"/>
                  </a:cubicBezTo>
                  <a:cubicBezTo>
                    <a:pt x="11414" y="2511"/>
                    <a:pt x="11385" y="3567"/>
                    <a:pt x="11328" y="4936"/>
                  </a:cubicBezTo>
                  <a:cubicBezTo>
                    <a:pt x="11328" y="5621"/>
                    <a:pt x="11299" y="6078"/>
                    <a:pt x="11328" y="6306"/>
                  </a:cubicBezTo>
                  <a:cubicBezTo>
                    <a:pt x="10329" y="6991"/>
                    <a:pt x="9274" y="7733"/>
                    <a:pt x="8104" y="8474"/>
                  </a:cubicBezTo>
                  <a:lnTo>
                    <a:pt x="7248" y="9017"/>
                  </a:lnTo>
                  <a:cubicBezTo>
                    <a:pt x="7248" y="8731"/>
                    <a:pt x="7248" y="8189"/>
                    <a:pt x="7191" y="7476"/>
                  </a:cubicBezTo>
                  <a:cubicBezTo>
                    <a:pt x="7162" y="6363"/>
                    <a:pt x="7105" y="4851"/>
                    <a:pt x="6991" y="3168"/>
                  </a:cubicBezTo>
                  <a:cubicBezTo>
                    <a:pt x="6963" y="2483"/>
                    <a:pt x="6905" y="1798"/>
                    <a:pt x="6848" y="1199"/>
                  </a:cubicBezTo>
                  <a:cubicBezTo>
                    <a:pt x="6763" y="1227"/>
                    <a:pt x="6677" y="1284"/>
                    <a:pt x="6592" y="1313"/>
                  </a:cubicBezTo>
                  <a:cubicBezTo>
                    <a:pt x="6620" y="1884"/>
                    <a:pt x="6677" y="2511"/>
                    <a:pt x="6706" y="3168"/>
                  </a:cubicBezTo>
                  <a:cubicBezTo>
                    <a:pt x="6820" y="4851"/>
                    <a:pt x="6905" y="6363"/>
                    <a:pt x="6991" y="7476"/>
                  </a:cubicBezTo>
                  <a:cubicBezTo>
                    <a:pt x="7048" y="8189"/>
                    <a:pt x="7105" y="8760"/>
                    <a:pt x="7134" y="9045"/>
                  </a:cubicBezTo>
                  <a:cubicBezTo>
                    <a:pt x="5393" y="10158"/>
                    <a:pt x="3767" y="11071"/>
                    <a:pt x="2483" y="11841"/>
                  </a:cubicBezTo>
                  <a:cubicBezTo>
                    <a:pt x="2454" y="11128"/>
                    <a:pt x="2169" y="8788"/>
                    <a:pt x="1827" y="6049"/>
                  </a:cubicBezTo>
                  <a:cubicBezTo>
                    <a:pt x="1770" y="5792"/>
                    <a:pt x="1741" y="5593"/>
                    <a:pt x="1713" y="5336"/>
                  </a:cubicBezTo>
                  <a:lnTo>
                    <a:pt x="1484" y="5650"/>
                  </a:lnTo>
                  <a:cubicBezTo>
                    <a:pt x="1541" y="5792"/>
                    <a:pt x="1541" y="5935"/>
                    <a:pt x="1570" y="6078"/>
                  </a:cubicBezTo>
                  <a:cubicBezTo>
                    <a:pt x="1969" y="8874"/>
                    <a:pt x="2312" y="11185"/>
                    <a:pt x="2454" y="11870"/>
                  </a:cubicBezTo>
                  <a:cubicBezTo>
                    <a:pt x="2397" y="11898"/>
                    <a:pt x="2312" y="11927"/>
                    <a:pt x="2255" y="12012"/>
                  </a:cubicBezTo>
                  <a:cubicBezTo>
                    <a:pt x="1627" y="12355"/>
                    <a:pt x="1028" y="12669"/>
                    <a:pt x="429" y="13011"/>
                  </a:cubicBezTo>
                  <a:cubicBezTo>
                    <a:pt x="257" y="13125"/>
                    <a:pt x="115" y="13182"/>
                    <a:pt x="1" y="13239"/>
                  </a:cubicBezTo>
                  <a:lnTo>
                    <a:pt x="29" y="13325"/>
                  </a:lnTo>
                  <a:cubicBezTo>
                    <a:pt x="143" y="13296"/>
                    <a:pt x="286" y="13211"/>
                    <a:pt x="486" y="13097"/>
                  </a:cubicBezTo>
                  <a:lnTo>
                    <a:pt x="2340" y="12184"/>
                  </a:lnTo>
                  <a:cubicBezTo>
                    <a:pt x="2397" y="12155"/>
                    <a:pt x="2454" y="12098"/>
                    <a:pt x="2483" y="12098"/>
                  </a:cubicBezTo>
                  <a:cubicBezTo>
                    <a:pt x="2683" y="12212"/>
                    <a:pt x="3196" y="12440"/>
                    <a:pt x="3910" y="12669"/>
                  </a:cubicBezTo>
                  <a:cubicBezTo>
                    <a:pt x="4880" y="13040"/>
                    <a:pt x="6192" y="13496"/>
                    <a:pt x="7704" y="13953"/>
                  </a:cubicBezTo>
                  <a:cubicBezTo>
                    <a:pt x="8389" y="14181"/>
                    <a:pt x="9017" y="14352"/>
                    <a:pt x="9616" y="14552"/>
                  </a:cubicBezTo>
                  <a:cubicBezTo>
                    <a:pt x="9759" y="14495"/>
                    <a:pt x="9873" y="14438"/>
                    <a:pt x="10015" y="14409"/>
                  </a:cubicBezTo>
                  <a:cubicBezTo>
                    <a:pt x="9302" y="14038"/>
                    <a:pt x="8560" y="13839"/>
                    <a:pt x="7847" y="13610"/>
                  </a:cubicBezTo>
                  <a:cubicBezTo>
                    <a:pt x="6620" y="13211"/>
                    <a:pt x="5479" y="12868"/>
                    <a:pt x="4024" y="12412"/>
                  </a:cubicBezTo>
                  <a:cubicBezTo>
                    <a:pt x="3339" y="12184"/>
                    <a:pt x="2825" y="12012"/>
                    <a:pt x="2597" y="11984"/>
                  </a:cubicBezTo>
                  <a:cubicBezTo>
                    <a:pt x="3881" y="11299"/>
                    <a:pt x="5536" y="10358"/>
                    <a:pt x="7276" y="9273"/>
                  </a:cubicBezTo>
                  <a:cubicBezTo>
                    <a:pt x="7476" y="9359"/>
                    <a:pt x="8018" y="9616"/>
                    <a:pt x="8760" y="9930"/>
                  </a:cubicBezTo>
                  <a:cubicBezTo>
                    <a:pt x="9759" y="10358"/>
                    <a:pt x="11157" y="10928"/>
                    <a:pt x="12698" y="11499"/>
                  </a:cubicBezTo>
                  <a:cubicBezTo>
                    <a:pt x="13125" y="11699"/>
                    <a:pt x="13553" y="11813"/>
                    <a:pt x="13953" y="11984"/>
                  </a:cubicBezTo>
                  <a:cubicBezTo>
                    <a:pt x="14010" y="11898"/>
                    <a:pt x="14096" y="11841"/>
                    <a:pt x="14153" y="11784"/>
                  </a:cubicBezTo>
                  <a:cubicBezTo>
                    <a:pt x="13696" y="11613"/>
                    <a:pt x="13240" y="11442"/>
                    <a:pt x="12755" y="11299"/>
                  </a:cubicBezTo>
                  <a:cubicBezTo>
                    <a:pt x="11471" y="10843"/>
                    <a:pt x="10301" y="10358"/>
                    <a:pt x="8817" y="9787"/>
                  </a:cubicBezTo>
                  <a:cubicBezTo>
                    <a:pt x="8104" y="9502"/>
                    <a:pt x="7562" y="9330"/>
                    <a:pt x="7305" y="9273"/>
                  </a:cubicBezTo>
                  <a:cubicBezTo>
                    <a:pt x="7619" y="9074"/>
                    <a:pt x="7904" y="8874"/>
                    <a:pt x="8246" y="8646"/>
                  </a:cubicBezTo>
                  <a:cubicBezTo>
                    <a:pt x="9416" y="7904"/>
                    <a:pt x="10529" y="7133"/>
                    <a:pt x="11528" y="6449"/>
                  </a:cubicBezTo>
                  <a:cubicBezTo>
                    <a:pt x="12127" y="6791"/>
                    <a:pt x="13981" y="7733"/>
                    <a:pt x="16235" y="8760"/>
                  </a:cubicBezTo>
                  <a:lnTo>
                    <a:pt x="16663" y="8988"/>
                  </a:lnTo>
                  <a:cubicBezTo>
                    <a:pt x="16692" y="8902"/>
                    <a:pt x="16749" y="8845"/>
                    <a:pt x="16806" y="8760"/>
                  </a:cubicBezTo>
                  <a:cubicBezTo>
                    <a:pt x="16663" y="8703"/>
                    <a:pt x="16521" y="8617"/>
                    <a:pt x="16321" y="8560"/>
                  </a:cubicBezTo>
                  <a:cubicBezTo>
                    <a:pt x="14153" y="7504"/>
                    <a:pt x="12270" y="6648"/>
                    <a:pt x="11585" y="6420"/>
                  </a:cubicBezTo>
                  <a:cubicBezTo>
                    <a:pt x="12441" y="5792"/>
                    <a:pt x="13183" y="5222"/>
                    <a:pt x="13839" y="4737"/>
                  </a:cubicBezTo>
                  <a:cubicBezTo>
                    <a:pt x="14524" y="4195"/>
                    <a:pt x="15094" y="3738"/>
                    <a:pt x="15437" y="3453"/>
                  </a:cubicBezTo>
                  <a:cubicBezTo>
                    <a:pt x="15807" y="3139"/>
                    <a:pt x="16007" y="2939"/>
                    <a:pt x="16007" y="2939"/>
                  </a:cubicBezTo>
                  <a:lnTo>
                    <a:pt x="16007" y="2939"/>
                  </a:lnTo>
                  <a:cubicBezTo>
                    <a:pt x="16007" y="2939"/>
                    <a:pt x="15750" y="3082"/>
                    <a:pt x="15380" y="3367"/>
                  </a:cubicBezTo>
                  <a:cubicBezTo>
                    <a:pt x="14837" y="3767"/>
                    <a:pt x="14267" y="4195"/>
                    <a:pt x="13696" y="4594"/>
                  </a:cubicBezTo>
                  <a:cubicBezTo>
                    <a:pt x="13040" y="5079"/>
                    <a:pt x="12270" y="5621"/>
                    <a:pt x="11385" y="6220"/>
                  </a:cubicBezTo>
                  <a:cubicBezTo>
                    <a:pt x="11414" y="6021"/>
                    <a:pt x="11442" y="5564"/>
                    <a:pt x="11528" y="4936"/>
                  </a:cubicBezTo>
                  <a:cubicBezTo>
                    <a:pt x="11585" y="4052"/>
                    <a:pt x="11670" y="2854"/>
                    <a:pt x="11699" y="1484"/>
                  </a:cubicBezTo>
                  <a:cubicBezTo>
                    <a:pt x="11699" y="942"/>
                    <a:pt x="11727" y="457"/>
                    <a:pt x="11727" y="0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7786728" y="3774436"/>
              <a:ext cx="164785" cy="222925"/>
            </a:xfrm>
            <a:custGeom>
              <a:avLst/>
              <a:gdLst/>
              <a:ahLst/>
              <a:cxnLst/>
              <a:rect l="l" t="t" r="r" b="b"/>
              <a:pathLst>
                <a:path w="9645" h="13048" extrusionOk="0">
                  <a:moveTo>
                    <a:pt x="5946" y="1"/>
                  </a:moveTo>
                  <a:cubicBezTo>
                    <a:pt x="4317" y="1"/>
                    <a:pt x="2760" y="1277"/>
                    <a:pt x="1941" y="2605"/>
                  </a:cubicBezTo>
                  <a:cubicBezTo>
                    <a:pt x="115" y="5458"/>
                    <a:pt x="1" y="9310"/>
                    <a:pt x="1941" y="12163"/>
                  </a:cubicBezTo>
                  <a:lnTo>
                    <a:pt x="4081" y="13047"/>
                  </a:lnTo>
                  <a:cubicBezTo>
                    <a:pt x="5736" y="12049"/>
                    <a:pt x="7590" y="10565"/>
                    <a:pt x="8446" y="8739"/>
                  </a:cubicBezTo>
                  <a:cubicBezTo>
                    <a:pt x="9302" y="6885"/>
                    <a:pt x="9645" y="4745"/>
                    <a:pt x="9131" y="2747"/>
                  </a:cubicBezTo>
                  <a:cubicBezTo>
                    <a:pt x="8846" y="1720"/>
                    <a:pt x="8275" y="836"/>
                    <a:pt x="7362" y="351"/>
                  </a:cubicBezTo>
                  <a:cubicBezTo>
                    <a:pt x="6895" y="107"/>
                    <a:pt x="6417" y="1"/>
                    <a:pt x="5946" y="1"/>
                  </a:cubicBezTo>
                  <a:close/>
                </a:path>
              </a:pathLst>
            </a:custGeom>
            <a:solidFill>
              <a:srgbClr val="58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7795988" y="3789197"/>
              <a:ext cx="149186" cy="199877"/>
            </a:xfrm>
            <a:custGeom>
              <a:avLst/>
              <a:gdLst/>
              <a:ahLst/>
              <a:cxnLst/>
              <a:rect l="l" t="t" r="r" b="b"/>
              <a:pathLst>
                <a:path w="8732" h="11699" extrusionOk="0">
                  <a:moveTo>
                    <a:pt x="7762" y="7989"/>
                  </a:moveTo>
                  <a:lnTo>
                    <a:pt x="7762" y="7989"/>
                  </a:lnTo>
                  <a:cubicBezTo>
                    <a:pt x="7334" y="8303"/>
                    <a:pt x="6877" y="8474"/>
                    <a:pt x="6449" y="8703"/>
                  </a:cubicBezTo>
                  <a:cubicBezTo>
                    <a:pt x="5707" y="9016"/>
                    <a:pt x="4994" y="9330"/>
                    <a:pt x="4110" y="9730"/>
                  </a:cubicBezTo>
                  <a:cubicBezTo>
                    <a:pt x="4709" y="9473"/>
                    <a:pt x="5565" y="9159"/>
                    <a:pt x="6478" y="8760"/>
                  </a:cubicBezTo>
                  <a:cubicBezTo>
                    <a:pt x="6906" y="8588"/>
                    <a:pt x="7305" y="8417"/>
                    <a:pt x="7676" y="8218"/>
                  </a:cubicBezTo>
                  <a:cubicBezTo>
                    <a:pt x="7705" y="8160"/>
                    <a:pt x="7733" y="8075"/>
                    <a:pt x="7762" y="7989"/>
                  </a:cubicBezTo>
                  <a:close/>
                  <a:moveTo>
                    <a:pt x="5879" y="0"/>
                  </a:moveTo>
                  <a:lnTo>
                    <a:pt x="5879" y="0"/>
                  </a:lnTo>
                  <a:cubicBezTo>
                    <a:pt x="5878" y="0"/>
                    <a:pt x="5821" y="172"/>
                    <a:pt x="5764" y="457"/>
                  </a:cubicBezTo>
                  <a:cubicBezTo>
                    <a:pt x="5679" y="885"/>
                    <a:pt x="5593" y="1313"/>
                    <a:pt x="5479" y="1741"/>
                  </a:cubicBezTo>
                  <a:cubicBezTo>
                    <a:pt x="5393" y="2226"/>
                    <a:pt x="5251" y="2853"/>
                    <a:pt x="5051" y="3510"/>
                  </a:cubicBezTo>
                  <a:cubicBezTo>
                    <a:pt x="4994" y="3424"/>
                    <a:pt x="4823" y="3167"/>
                    <a:pt x="4595" y="2853"/>
                  </a:cubicBezTo>
                  <a:cubicBezTo>
                    <a:pt x="4252" y="2368"/>
                    <a:pt x="3767" y="1769"/>
                    <a:pt x="3196" y="1084"/>
                  </a:cubicBezTo>
                  <a:cubicBezTo>
                    <a:pt x="2997" y="856"/>
                    <a:pt x="2769" y="599"/>
                    <a:pt x="2597" y="343"/>
                  </a:cubicBezTo>
                  <a:lnTo>
                    <a:pt x="2483" y="457"/>
                  </a:lnTo>
                  <a:cubicBezTo>
                    <a:pt x="2711" y="714"/>
                    <a:pt x="2883" y="942"/>
                    <a:pt x="3111" y="1199"/>
                  </a:cubicBezTo>
                  <a:cubicBezTo>
                    <a:pt x="3539" y="1741"/>
                    <a:pt x="3967" y="2226"/>
                    <a:pt x="4538" y="2911"/>
                  </a:cubicBezTo>
                  <a:cubicBezTo>
                    <a:pt x="4823" y="3224"/>
                    <a:pt x="4994" y="3481"/>
                    <a:pt x="5108" y="3567"/>
                  </a:cubicBezTo>
                  <a:cubicBezTo>
                    <a:pt x="4908" y="4309"/>
                    <a:pt x="4709" y="5136"/>
                    <a:pt x="4452" y="5992"/>
                  </a:cubicBezTo>
                  <a:cubicBezTo>
                    <a:pt x="4395" y="6192"/>
                    <a:pt x="4338" y="6420"/>
                    <a:pt x="4281" y="6620"/>
                  </a:cubicBezTo>
                  <a:cubicBezTo>
                    <a:pt x="4138" y="6477"/>
                    <a:pt x="3910" y="6220"/>
                    <a:pt x="3596" y="5906"/>
                  </a:cubicBezTo>
                  <a:cubicBezTo>
                    <a:pt x="3111" y="5364"/>
                    <a:pt x="2426" y="4708"/>
                    <a:pt x="1684" y="3909"/>
                  </a:cubicBezTo>
                  <a:lnTo>
                    <a:pt x="771" y="3025"/>
                  </a:lnTo>
                  <a:cubicBezTo>
                    <a:pt x="743" y="3082"/>
                    <a:pt x="743" y="3139"/>
                    <a:pt x="714" y="3196"/>
                  </a:cubicBezTo>
                  <a:cubicBezTo>
                    <a:pt x="971" y="3481"/>
                    <a:pt x="1256" y="3766"/>
                    <a:pt x="1542" y="4052"/>
                  </a:cubicBezTo>
                  <a:cubicBezTo>
                    <a:pt x="2283" y="4851"/>
                    <a:pt x="2997" y="5507"/>
                    <a:pt x="3482" y="6021"/>
                  </a:cubicBezTo>
                  <a:cubicBezTo>
                    <a:pt x="3824" y="6334"/>
                    <a:pt x="4110" y="6591"/>
                    <a:pt x="4195" y="6705"/>
                  </a:cubicBezTo>
                  <a:cubicBezTo>
                    <a:pt x="3824" y="7989"/>
                    <a:pt x="3453" y="9131"/>
                    <a:pt x="3139" y="9987"/>
                  </a:cubicBezTo>
                  <a:cubicBezTo>
                    <a:pt x="2826" y="9644"/>
                    <a:pt x="1713" y="8645"/>
                    <a:pt x="343" y="7476"/>
                  </a:cubicBezTo>
                  <a:cubicBezTo>
                    <a:pt x="258" y="7362"/>
                    <a:pt x="115" y="7276"/>
                    <a:pt x="1" y="7162"/>
                  </a:cubicBezTo>
                  <a:lnTo>
                    <a:pt x="1" y="7162"/>
                  </a:lnTo>
                  <a:cubicBezTo>
                    <a:pt x="1" y="7219"/>
                    <a:pt x="1" y="7333"/>
                    <a:pt x="29" y="7419"/>
                  </a:cubicBezTo>
                  <a:cubicBezTo>
                    <a:pt x="115" y="7476"/>
                    <a:pt x="172" y="7504"/>
                    <a:pt x="258" y="7590"/>
                  </a:cubicBezTo>
                  <a:cubicBezTo>
                    <a:pt x="1599" y="8760"/>
                    <a:pt x="2740" y="9758"/>
                    <a:pt x="3111" y="10015"/>
                  </a:cubicBezTo>
                  <a:cubicBezTo>
                    <a:pt x="3111" y="10044"/>
                    <a:pt x="3054" y="10129"/>
                    <a:pt x="3025" y="10158"/>
                  </a:cubicBezTo>
                  <a:cubicBezTo>
                    <a:pt x="2883" y="10586"/>
                    <a:pt x="2740" y="11014"/>
                    <a:pt x="2569" y="11413"/>
                  </a:cubicBezTo>
                  <a:cubicBezTo>
                    <a:pt x="2540" y="11556"/>
                    <a:pt x="2483" y="11613"/>
                    <a:pt x="2455" y="11698"/>
                  </a:cubicBezTo>
                  <a:lnTo>
                    <a:pt x="2483" y="11698"/>
                  </a:lnTo>
                  <a:cubicBezTo>
                    <a:pt x="2540" y="11613"/>
                    <a:pt x="2569" y="11499"/>
                    <a:pt x="2626" y="11413"/>
                  </a:cubicBezTo>
                  <a:cubicBezTo>
                    <a:pt x="2769" y="11128"/>
                    <a:pt x="2911" y="10700"/>
                    <a:pt x="3139" y="10158"/>
                  </a:cubicBezTo>
                  <a:cubicBezTo>
                    <a:pt x="3139" y="10129"/>
                    <a:pt x="3168" y="10072"/>
                    <a:pt x="3168" y="10044"/>
                  </a:cubicBezTo>
                  <a:cubicBezTo>
                    <a:pt x="3187" y="10040"/>
                    <a:pt x="3209" y="10034"/>
                    <a:pt x="3235" y="10028"/>
                  </a:cubicBezTo>
                  <a:lnTo>
                    <a:pt x="3235" y="10028"/>
                  </a:lnTo>
                  <a:cubicBezTo>
                    <a:pt x="3222" y="10062"/>
                    <a:pt x="3209" y="10096"/>
                    <a:pt x="3196" y="10129"/>
                  </a:cubicBezTo>
                  <a:cubicBezTo>
                    <a:pt x="3339" y="10044"/>
                    <a:pt x="3682" y="9901"/>
                    <a:pt x="4110" y="9730"/>
                  </a:cubicBezTo>
                  <a:lnTo>
                    <a:pt x="4110" y="9730"/>
                  </a:lnTo>
                  <a:cubicBezTo>
                    <a:pt x="3690" y="9878"/>
                    <a:pt x="3398" y="9983"/>
                    <a:pt x="3235" y="10028"/>
                  </a:cubicBezTo>
                  <a:lnTo>
                    <a:pt x="3235" y="10028"/>
                  </a:lnTo>
                  <a:cubicBezTo>
                    <a:pt x="3570" y="9136"/>
                    <a:pt x="3979" y="8085"/>
                    <a:pt x="4309" y="6848"/>
                  </a:cubicBezTo>
                  <a:cubicBezTo>
                    <a:pt x="4452" y="6791"/>
                    <a:pt x="4823" y="6705"/>
                    <a:pt x="5308" y="6563"/>
                  </a:cubicBezTo>
                  <a:cubicBezTo>
                    <a:pt x="5993" y="6334"/>
                    <a:pt x="6877" y="6021"/>
                    <a:pt x="7876" y="5650"/>
                  </a:cubicBezTo>
                  <a:cubicBezTo>
                    <a:pt x="8161" y="5564"/>
                    <a:pt x="8418" y="5450"/>
                    <a:pt x="8703" y="5336"/>
                  </a:cubicBezTo>
                  <a:cubicBezTo>
                    <a:pt x="8703" y="5279"/>
                    <a:pt x="8732" y="5193"/>
                    <a:pt x="8732" y="5165"/>
                  </a:cubicBezTo>
                  <a:lnTo>
                    <a:pt x="8732" y="5165"/>
                  </a:lnTo>
                  <a:cubicBezTo>
                    <a:pt x="8446" y="5279"/>
                    <a:pt x="8133" y="5364"/>
                    <a:pt x="7847" y="5478"/>
                  </a:cubicBezTo>
                  <a:cubicBezTo>
                    <a:pt x="7020" y="5764"/>
                    <a:pt x="6249" y="6078"/>
                    <a:pt x="5308" y="6420"/>
                  </a:cubicBezTo>
                  <a:cubicBezTo>
                    <a:pt x="4851" y="6591"/>
                    <a:pt x="4480" y="6705"/>
                    <a:pt x="4338" y="6762"/>
                  </a:cubicBezTo>
                  <a:cubicBezTo>
                    <a:pt x="4423" y="6563"/>
                    <a:pt x="4480" y="6306"/>
                    <a:pt x="4566" y="6078"/>
                  </a:cubicBezTo>
                  <a:cubicBezTo>
                    <a:pt x="4823" y="5222"/>
                    <a:pt x="5023" y="4366"/>
                    <a:pt x="5194" y="3624"/>
                  </a:cubicBezTo>
                  <a:cubicBezTo>
                    <a:pt x="5622" y="3567"/>
                    <a:pt x="6934" y="3196"/>
                    <a:pt x="8446" y="2768"/>
                  </a:cubicBezTo>
                  <a:cubicBezTo>
                    <a:pt x="8561" y="2739"/>
                    <a:pt x="8618" y="2711"/>
                    <a:pt x="8732" y="2711"/>
                  </a:cubicBezTo>
                  <a:cubicBezTo>
                    <a:pt x="8732" y="2625"/>
                    <a:pt x="8732" y="2597"/>
                    <a:pt x="8703" y="2511"/>
                  </a:cubicBezTo>
                  <a:cubicBezTo>
                    <a:pt x="8589" y="2568"/>
                    <a:pt x="8475" y="2597"/>
                    <a:pt x="8361" y="2597"/>
                  </a:cubicBezTo>
                  <a:cubicBezTo>
                    <a:pt x="6877" y="3025"/>
                    <a:pt x="5622" y="3367"/>
                    <a:pt x="5165" y="3567"/>
                  </a:cubicBezTo>
                  <a:cubicBezTo>
                    <a:pt x="5308" y="2911"/>
                    <a:pt x="5451" y="2311"/>
                    <a:pt x="5565" y="1798"/>
                  </a:cubicBezTo>
                  <a:cubicBezTo>
                    <a:pt x="5650" y="1284"/>
                    <a:pt x="5736" y="799"/>
                    <a:pt x="5821" y="485"/>
                  </a:cubicBezTo>
                  <a:cubicBezTo>
                    <a:pt x="5850" y="172"/>
                    <a:pt x="5878" y="0"/>
                    <a:pt x="5879" y="0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7483521" y="4040432"/>
              <a:ext cx="220362" cy="141327"/>
            </a:xfrm>
            <a:custGeom>
              <a:avLst/>
              <a:gdLst/>
              <a:ahLst/>
              <a:cxnLst/>
              <a:rect l="l" t="t" r="r" b="b"/>
              <a:pathLst>
                <a:path w="12898" h="8272" extrusionOk="0">
                  <a:moveTo>
                    <a:pt x="6979" y="1"/>
                  </a:moveTo>
                  <a:cubicBezTo>
                    <a:pt x="5494" y="1"/>
                    <a:pt x="4030" y="261"/>
                    <a:pt x="2740" y="931"/>
                  </a:cubicBezTo>
                  <a:cubicBezTo>
                    <a:pt x="1456" y="1616"/>
                    <a:pt x="1" y="3185"/>
                    <a:pt x="172" y="4640"/>
                  </a:cubicBezTo>
                  <a:cubicBezTo>
                    <a:pt x="229" y="6124"/>
                    <a:pt x="1912" y="7465"/>
                    <a:pt x="3310" y="7893"/>
                  </a:cubicBezTo>
                  <a:cubicBezTo>
                    <a:pt x="4136" y="8158"/>
                    <a:pt x="4992" y="8271"/>
                    <a:pt x="5851" y="8271"/>
                  </a:cubicBezTo>
                  <a:cubicBezTo>
                    <a:pt x="6655" y="8271"/>
                    <a:pt x="7461" y="8172"/>
                    <a:pt x="8247" y="8007"/>
                  </a:cubicBezTo>
                  <a:cubicBezTo>
                    <a:pt x="9930" y="7636"/>
                    <a:pt x="11585" y="6866"/>
                    <a:pt x="12755" y="5610"/>
                  </a:cubicBezTo>
                  <a:lnTo>
                    <a:pt x="12783" y="4126"/>
                  </a:lnTo>
                  <a:lnTo>
                    <a:pt x="12897" y="4126"/>
                  </a:lnTo>
                  <a:lnTo>
                    <a:pt x="12812" y="3613"/>
                  </a:lnTo>
                  <a:lnTo>
                    <a:pt x="12812" y="3128"/>
                  </a:lnTo>
                  <a:lnTo>
                    <a:pt x="12726" y="3128"/>
                  </a:lnTo>
                  <a:lnTo>
                    <a:pt x="12469" y="1644"/>
                  </a:lnTo>
                  <a:cubicBezTo>
                    <a:pt x="11100" y="588"/>
                    <a:pt x="9359" y="75"/>
                    <a:pt x="7647" y="18"/>
                  </a:cubicBezTo>
                  <a:cubicBezTo>
                    <a:pt x="7424" y="7"/>
                    <a:pt x="7202" y="1"/>
                    <a:pt x="6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7574191" y="4057466"/>
              <a:ext cx="122858" cy="32564"/>
            </a:xfrm>
            <a:custGeom>
              <a:avLst/>
              <a:gdLst/>
              <a:ahLst/>
              <a:cxnLst/>
              <a:rect l="l" t="t" r="r" b="b"/>
              <a:pathLst>
                <a:path w="7191" h="1906" extrusionOk="0">
                  <a:moveTo>
                    <a:pt x="205" y="1"/>
                  </a:moveTo>
                  <a:cubicBezTo>
                    <a:pt x="74" y="1"/>
                    <a:pt x="1" y="8"/>
                    <a:pt x="1" y="19"/>
                  </a:cubicBezTo>
                  <a:cubicBezTo>
                    <a:pt x="1" y="48"/>
                    <a:pt x="429" y="77"/>
                    <a:pt x="1056" y="191"/>
                  </a:cubicBezTo>
                  <a:cubicBezTo>
                    <a:pt x="1741" y="305"/>
                    <a:pt x="2683" y="447"/>
                    <a:pt x="3681" y="704"/>
                  </a:cubicBezTo>
                  <a:cubicBezTo>
                    <a:pt x="4680" y="933"/>
                    <a:pt x="5565" y="1275"/>
                    <a:pt x="6164" y="1503"/>
                  </a:cubicBezTo>
                  <a:cubicBezTo>
                    <a:pt x="6772" y="1741"/>
                    <a:pt x="7135" y="1906"/>
                    <a:pt x="7185" y="1906"/>
                  </a:cubicBezTo>
                  <a:cubicBezTo>
                    <a:pt x="7189" y="1906"/>
                    <a:pt x="7191" y="1905"/>
                    <a:pt x="7191" y="1903"/>
                  </a:cubicBezTo>
                  <a:cubicBezTo>
                    <a:pt x="7191" y="1874"/>
                    <a:pt x="6848" y="1646"/>
                    <a:pt x="6249" y="1360"/>
                  </a:cubicBezTo>
                  <a:cubicBezTo>
                    <a:pt x="5622" y="1075"/>
                    <a:pt x="4737" y="733"/>
                    <a:pt x="3710" y="476"/>
                  </a:cubicBezTo>
                  <a:cubicBezTo>
                    <a:pt x="2711" y="219"/>
                    <a:pt x="1741" y="77"/>
                    <a:pt x="1056" y="48"/>
                  </a:cubicBezTo>
                  <a:cubicBezTo>
                    <a:pt x="689" y="15"/>
                    <a:pt x="390" y="1"/>
                    <a:pt x="205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7832550" y="4057004"/>
              <a:ext cx="220362" cy="141139"/>
            </a:xfrm>
            <a:custGeom>
              <a:avLst/>
              <a:gdLst/>
              <a:ahLst/>
              <a:cxnLst/>
              <a:rect l="l" t="t" r="r" b="b"/>
              <a:pathLst>
                <a:path w="12898" h="8261" extrusionOk="0">
                  <a:moveTo>
                    <a:pt x="5919" y="1"/>
                  </a:moveTo>
                  <a:cubicBezTo>
                    <a:pt x="5697" y="1"/>
                    <a:pt x="5474" y="7"/>
                    <a:pt x="5251" y="18"/>
                  </a:cubicBezTo>
                  <a:cubicBezTo>
                    <a:pt x="3539" y="75"/>
                    <a:pt x="1770" y="589"/>
                    <a:pt x="429" y="1644"/>
                  </a:cubicBezTo>
                  <a:lnTo>
                    <a:pt x="172" y="3099"/>
                  </a:lnTo>
                  <a:lnTo>
                    <a:pt x="58" y="3099"/>
                  </a:lnTo>
                  <a:lnTo>
                    <a:pt x="58" y="3613"/>
                  </a:lnTo>
                  <a:lnTo>
                    <a:pt x="1" y="4098"/>
                  </a:lnTo>
                  <a:lnTo>
                    <a:pt x="115" y="4098"/>
                  </a:lnTo>
                  <a:lnTo>
                    <a:pt x="143" y="5610"/>
                  </a:lnTo>
                  <a:cubicBezTo>
                    <a:pt x="1313" y="6866"/>
                    <a:pt x="2968" y="7636"/>
                    <a:pt x="4623" y="8007"/>
                  </a:cubicBezTo>
                  <a:cubicBezTo>
                    <a:pt x="5407" y="8169"/>
                    <a:pt x="6205" y="8261"/>
                    <a:pt x="6996" y="8261"/>
                  </a:cubicBezTo>
                  <a:cubicBezTo>
                    <a:pt x="7875" y="8261"/>
                    <a:pt x="8747" y="8148"/>
                    <a:pt x="9588" y="7893"/>
                  </a:cubicBezTo>
                  <a:cubicBezTo>
                    <a:pt x="10986" y="7465"/>
                    <a:pt x="12669" y="6095"/>
                    <a:pt x="12726" y="4640"/>
                  </a:cubicBezTo>
                  <a:cubicBezTo>
                    <a:pt x="12897" y="3185"/>
                    <a:pt x="11442" y="1616"/>
                    <a:pt x="10158" y="931"/>
                  </a:cubicBezTo>
                  <a:cubicBezTo>
                    <a:pt x="8868" y="261"/>
                    <a:pt x="7405" y="1"/>
                    <a:pt x="5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7532760" y="3886206"/>
              <a:ext cx="203773" cy="179290"/>
            </a:xfrm>
            <a:custGeom>
              <a:avLst/>
              <a:gdLst/>
              <a:ahLst/>
              <a:cxnLst/>
              <a:rect l="l" t="t" r="r" b="b"/>
              <a:pathLst>
                <a:path w="11927" h="10494" extrusionOk="0">
                  <a:moveTo>
                    <a:pt x="3899" y="1"/>
                  </a:moveTo>
                  <a:cubicBezTo>
                    <a:pt x="2761" y="1"/>
                    <a:pt x="1574" y="333"/>
                    <a:pt x="971" y="1170"/>
                  </a:cubicBezTo>
                  <a:cubicBezTo>
                    <a:pt x="0" y="2254"/>
                    <a:pt x="314" y="4394"/>
                    <a:pt x="999" y="5678"/>
                  </a:cubicBezTo>
                  <a:cubicBezTo>
                    <a:pt x="1827" y="7162"/>
                    <a:pt x="3111" y="8303"/>
                    <a:pt x="4537" y="9130"/>
                  </a:cubicBezTo>
                  <a:cubicBezTo>
                    <a:pt x="5843" y="9950"/>
                    <a:pt x="7355" y="10493"/>
                    <a:pt x="8909" y="10493"/>
                  </a:cubicBezTo>
                  <a:cubicBezTo>
                    <a:pt x="9087" y="10493"/>
                    <a:pt x="9266" y="10486"/>
                    <a:pt x="9445" y="10471"/>
                  </a:cubicBezTo>
                  <a:lnTo>
                    <a:pt x="10472" y="9387"/>
                  </a:lnTo>
                  <a:lnTo>
                    <a:pt x="10557" y="9473"/>
                  </a:lnTo>
                  <a:lnTo>
                    <a:pt x="10843" y="9045"/>
                  </a:lnTo>
                  <a:lnTo>
                    <a:pt x="11185" y="8674"/>
                  </a:lnTo>
                  <a:lnTo>
                    <a:pt x="11128" y="8617"/>
                  </a:lnTo>
                  <a:lnTo>
                    <a:pt x="11927" y="7361"/>
                  </a:lnTo>
                  <a:cubicBezTo>
                    <a:pt x="11699" y="5650"/>
                    <a:pt x="10757" y="4109"/>
                    <a:pt x="9559" y="2853"/>
                  </a:cubicBezTo>
                  <a:cubicBezTo>
                    <a:pt x="8389" y="1684"/>
                    <a:pt x="6991" y="656"/>
                    <a:pt x="5393" y="200"/>
                  </a:cubicBezTo>
                  <a:cubicBezTo>
                    <a:pt x="4949" y="73"/>
                    <a:pt x="4429" y="1"/>
                    <a:pt x="38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7581503" y="3929089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31" y="1"/>
                  </a:moveTo>
                  <a:cubicBezTo>
                    <a:pt x="30" y="1"/>
                    <a:pt x="30" y="1"/>
                    <a:pt x="29" y="1"/>
                  </a:cubicBezTo>
                  <a:cubicBezTo>
                    <a:pt x="1" y="30"/>
                    <a:pt x="1827" y="1570"/>
                    <a:pt x="4109" y="3396"/>
                  </a:cubicBezTo>
                  <a:cubicBezTo>
                    <a:pt x="6348" y="5187"/>
                    <a:pt x="8202" y="6594"/>
                    <a:pt x="8300" y="6594"/>
                  </a:cubicBezTo>
                  <a:cubicBezTo>
                    <a:pt x="8302" y="6594"/>
                    <a:pt x="8303" y="6593"/>
                    <a:pt x="8304" y="6592"/>
                  </a:cubicBezTo>
                  <a:cubicBezTo>
                    <a:pt x="8332" y="6563"/>
                    <a:pt x="6535" y="5023"/>
                    <a:pt x="4252" y="3225"/>
                  </a:cubicBezTo>
                  <a:cubicBezTo>
                    <a:pt x="1992" y="1417"/>
                    <a:pt x="95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7601014" y="4001649"/>
              <a:ext cx="105295" cy="46403"/>
            </a:xfrm>
            <a:custGeom>
              <a:avLst/>
              <a:gdLst/>
              <a:ahLst/>
              <a:cxnLst/>
              <a:rect l="l" t="t" r="r" b="b"/>
              <a:pathLst>
                <a:path w="6163" h="2716" extrusionOk="0">
                  <a:moveTo>
                    <a:pt x="38" y="0"/>
                  </a:moveTo>
                  <a:cubicBezTo>
                    <a:pt x="33" y="0"/>
                    <a:pt x="30" y="2"/>
                    <a:pt x="29" y="5"/>
                  </a:cubicBezTo>
                  <a:cubicBezTo>
                    <a:pt x="0" y="34"/>
                    <a:pt x="285" y="291"/>
                    <a:pt x="770" y="690"/>
                  </a:cubicBezTo>
                  <a:cubicBezTo>
                    <a:pt x="1284" y="1061"/>
                    <a:pt x="1997" y="1489"/>
                    <a:pt x="2882" y="1888"/>
                  </a:cubicBezTo>
                  <a:cubicBezTo>
                    <a:pt x="3738" y="2288"/>
                    <a:pt x="4594" y="2488"/>
                    <a:pt x="5193" y="2602"/>
                  </a:cubicBezTo>
                  <a:cubicBezTo>
                    <a:pt x="5764" y="2716"/>
                    <a:pt x="6163" y="2716"/>
                    <a:pt x="6163" y="2716"/>
                  </a:cubicBezTo>
                  <a:cubicBezTo>
                    <a:pt x="6163" y="2630"/>
                    <a:pt x="4679" y="2431"/>
                    <a:pt x="2967" y="1689"/>
                  </a:cubicBezTo>
                  <a:cubicBezTo>
                    <a:pt x="1325" y="949"/>
                    <a:pt x="155" y="0"/>
                    <a:pt x="38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7655123" y="3920803"/>
              <a:ext cx="69724" cy="107755"/>
            </a:xfrm>
            <a:custGeom>
              <a:avLst/>
              <a:gdLst/>
              <a:ahLst/>
              <a:cxnLst/>
              <a:rect l="l" t="t" r="r" b="b"/>
              <a:pathLst>
                <a:path w="4081" h="6307" extrusionOk="0">
                  <a:moveTo>
                    <a:pt x="29" y="1"/>
                  </a:moveTo>
                  <a:cubicBezTo>
                    <a:pt x="0" y="29"/>
                    <a:pt x="285" y="343"/>
                    <a:pt x="713" y="857"/>
                  </a:cubicBezTo>
                  <a:cubicBezTo>
                    <a:pt x="1141" y="1370"/>
                    <a:pt x="1712" y="2141"/>
                    <a:pt x="2254" y="2997"/>
                  </a:cubicBezTo>
                  <a:cubicBezTo>
                    <a:pt x="2796" y="3853"/>
                    <a:pt x="3224" y="4709"/>
                    <a:pt x="3538" y="5308"/>
                  </a:cubicBezTo>
                  <a:cubicBezTo>
                    <a:pt x="3823" y="5907"/>
                    <a:pt x="3995" y="6307"/>
                    <a:pt x="4023" y="6307"/>
                  </a:cubicBezTo>
                  <a:cubicBezTo>
                    <a:pt x="4080" y="6307"/>
                    <a:pt x="3966" y="5879"/>
                    <a:pt x="3681" y="5279"/>
                  </a:cubicBezTo>
                  <a:cubicBezTo>
                    <a:pt x="3424" y="4623"/>
                    <a:pt x="2996" y="3767"/>
                    <a:pt x="2454" y="2911"/>
                  </a:cubicBezTo>
                  <a:cubicBezTo>
                    <a:pt x="1883" y="2027"/>
                    <a:pt x="1313" y="1313"/>
                    <a:pt x="856" y="771"/>
                  </a:cubicBezTo>
                  <a:cubicBezTo>
                    <a:pt x="371" y="229"/>
                    <a:pt x="86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7799405" y="3902761"/>
              <a:ext cx="204268" cy="178948"/>
            </a:xfrm>
            <a:custGeom>
              <a:avLst/>
              <a:gdLst/>
              <a:ahLst/>
              <a:cxnLst/>
              <a:rect l="l" t="t" r="r" b="b"/>
              <a:pathLst>
                <a:path w="11956" h="10474" extrusionOk="0">
                  <a:moveTo>
                    <a:pt x="8067" y="1"/>
                  </a:moveTo>
                  <a:cubicBezTo>
                    <a:pt x="7534" y="1"/>
                    <a:pt x="7010" y="73"/>
                    <a:pt x="6563" y="201"/>
                  </a:cubicBezTo>
                  <a:cubicBezTo>
                    <a:pt x="4965" y="657"/>
                    <a:pt x="3539" y="1685"/>
                    <a:pt x="2397" y="2854"/>
                  </a:cubicBezTo>
                  <a:cubicBezTo>
                    <a:pt x="1199" y="4110"/>
                    <a:pt x="257" y="5651"/>
                    <a:pt x="1" y="7363"/>
                  </a:cubicBezTo>
                  <a:lnTo>
                    <a:pt x="828" y="8589"/>
                  </a:lnTo>
                  <a:lnTo>
                    <a:pt x="771" y="8675"/>
                  </a:lnTo>
                  <a:lnTo>
                    <a:pt x="1113" y="9017"/>
                  </a:lnTo>
                  <a:lnTo>
                    <a:pt x="1399" y="9445"/>
                  </a:lnTo>
                  <a:lnTo>
                    <a:pt x="1484" y="9388"/>
                  </a:lnTo>
                  <a:lnTo>
                    <a:pt x="2511" y="10444"/>
                  </a:lnTo>
                  <a:cubicBezTo>
                    <a:pt x="2712" y="10464"/>
                    <a:pt x="2912" y="10473"/>
                    <a:pt x="3112" y="10473"/>
                  </a:cubicBezTo>
                  <a:cubicBezTo>
                    <a:pt x="4643" y="10473"/>
                    <a:pt x="6132" y="9914"/>
                    <a:pt x="7419" y="9132"/>
                  </a:cubicBezTo>
                  <a:cubicBezTo>
                    <a:pt x="8846" y="8276"/>
                    <a:pt x="10130" y="7134"/>
                    <a:pt x="10957" y="5679"/>
                  </a:cubicBezTo>
                  <a:cubicBezTo>
                    <a:pt x="11642" y="4395"/>
                    <a:pt x="11956" y="2255"/>
                    <a:pt x="10986" y="1143"/>
                  </a:cubicBezTo>
                  <a:cubicBezTo>
                    <a:pt x="10384" y="328"/>
                    <a:pt x="9202" y="1"/>
                    <a:pt x="8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7812561" y="3945644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8298" y="0"/>
                  </a:moveTo>
                  <a:cubicBezTo>
                    <a:pt x="8174" y="0"/>
                    <a:pt x="6319" y="1407"/>
                    <a:pt x="4081" y="3198"/>
                  </a:cubicBezTo>
                  <a:cubicBezTo>
                    <a:pt x="1799" y="5024"/>
                    <a:pt x="1" y="6536"/>
                    <a:pt x="30" y="6593"/>
                  </a:cubicBezTo>
                  <a:cubicBezTo>
                    <a:pt x="30" y="6593"/>
                    <a:pt x="30" y="6593"/>
                    <a:pt x="31" y="6593"/>
                  </a:cubicBezTo>
                  <a:cubicBezTo>
                    <a:pt x="95" y="6593"/>
                    <a:pt x="1964" y="5177"/>
                    <a:pt x="4224" y="3397"/>
                  </a:cubicBezTo>
                  <a:cubicBezTo>
                    <a:pt x="6506" y="1571"/>
                    <a:pt x="8332" y="31"/>
                    <a:pt x="8304" y="2"/>
                  </a:cubicBezTo>
                  <a:cubicBezTo>
                    <a:pt x="8303" y="1"/>
                    <a:pt x="8301" y="0"/>
                    <a:pt x="8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7830124" y="4018221"/>
              <a:ext cx="105312" cy="46591"/>
            </a:xfrm>
            <a:custGeom>
              <a:avLst/>
              <a:gdLst/>
              <a:ahLst/>
              <a:cxnLst/>
              <a:rect l="l" t="t" r="r" b="b"/>
              <a:pathLst>
                <a:path w="6164" h="2727" extrusionOk="0">
                  <a:moveTo>
                    <a:pt x="6154" y="0"/>
                  </a:moveTo>
                  <a:cubicBezTo>
                    <a:pt x="6039" y="0"/>
                    <a:pt x="4895" y="948"/>
                    <a:pt x="3253" y="1660"/>
                  </a:cubicBezTo>
                  <a:cubicBezTo>
                    <a:pt x="1484" y="2431"/>
                    <a:pt x="0" y="2630"/>
                    <a:pt x="0" y="2716"/>
                  </a:cubicBezTo>
                  <a:cubicBezTo>
                    <a:pt x="0" y="2723"/>
                    <a:pt x="22" y="2726"/>
                    <a:pt x="64" y="2726"/>
                  </a:cubicBezTo>
                  <a:cubicBezTo>
                    <a:pt x="200" y="2726"/>
                    <a:pt x="541" y="2689"/>
                    <a:pt x="999" y="2602"/>
                  </a:cubicBezTo>
                  <a:cubicBezTo>
                    <a:pt x="1598" y="2488"/>
                    <a:pt x="2425" y="2231"/>
                    <a:pt x="3310" y="1888"/>
                  </a:cubicBezTo>
                  <a:cubicBezTo>
                    <a:pt x="4166" y="1489"/>
                    <a:pt x="4908" y="1033"/>
                    <a:pt x="5421" y="662"/>
                  </a:cubicBezTo>
                  <a:cubicBezTo>
                    <a:pt x="5906" y="291"/>
                    <a:pt x="6163" y="34"/>
                    <a:pt x="6163" y="5"/>
                  </a:cubicBezTo>
                  <a:cubicBezTo>
                    <a:pt x="6162" y="2"/>
                    <a:pt x="6159" y="0"/>
                    <a:pt x="6154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7812561" y="3936863"/>
              <a:ext cx="68750" cy="107294"/>
            </a:xfrm>
            <a:custGeom>
              <a:avLst/>
              <a:gdLst/>
              <a:ahLst/>
              <a:cxnLst/>
              <a:rect l="l" t="t" r="r" b="b"/>
              <a:pathLst>
                <a:path w="4024" h="6280" extrusionOk="0">
                  <a:moveTo>
                    <a:pt x="3986" y="1"/>
                  </a:moveTo>
                  <a:cubicBezTo>
                    <a:pt x="3909" y="1"/>
                    <a:pt x="3604" y="283"/>
                    <a:pt x="3168" y="773"/>
                  </a:cubicBezTo>
                  <a:cubicBezTo>
                    <a:pt x="2712" y="1258"/>
                    <a:pt x="2084" y="2000"/>
                    <a:pt x="1570" y="2913"/>
                  </a:cubicBezTo>
                  <a:cubicBezTo>
                    <a:pt x="1000" y="3797"/>
                    <a:pt x="600" y="4653"/>
                    <a:pt x="343" y="5252"/>
                  </a:cubicBezTo>
                  <a:cubicBezTo>
                    <a:pt x="87" y="5909"/>
                    <a:pt x="1" y="6280"/>
                    <a:pt x="1" y="6280"/>
                  </a:cubicBezTo>
                  <a:cubicBezTo>
                    <a:pt x="30" y="6280"/>
                    <a:pt x="201" y="5937"/>
                    <a:pt x="486" y="5281"/>
                  </a:cubicBezTo>
                  <a:cubicBezTo>
                    <a:pt x="771" y="4682"/>
                    <a:pt x="1199" y="3854"/>
                    <a:pt x="1770" y="2970"/>
                  </a:cubicBezTo>
                  <a:cubicBezTo>
                    <a:pt x="2312" y="2114"/>
                    <a:pt x="2883" y="1372"/>
                    <a:pt x="3311" y="830"/>
                  </a:cubicBezTo>
                  <a:cubicBezTo>
                    <a:pt x="3739" y="373"/>
                    <a:pt x="4024" y="60"/>
                    <a:pt x="3995" y="2"/>
                  </a:cubicBezTo>
                  <a:cubicBezTo>
                    <a:pt x="3993" y="1"/>
                    <a:pt x="3990" y="1"/>
                    <a:pt x="3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7698501" y="3810126"/>
              <a:ext cx="143822" cy="216962"/>
            </a:xfrm>
            <a:custGeom>
              <a:avLst/>
              <a:gdLst/>
              <a:ahLst/>
              <a:cxnLst/>
              <a:rect l="l" t="t" r="r" b="b"/>
              <a:pathLst>
                <a:path w="8418" h="12699" extrusionOk="0">
                  <a:moveTo>
                    <a:pt x="4117" y="1"/>
                  </a:moveTo>
                  <a:cubicBezTo>
                    <a:pt x="2688" y="1"/>
                    <a:pt x="1274" y="1538"/>
                    <a:pt x="714" y="2855"/>
                  </a:cubicBezTo>
                  <a:cubicBezTo>
                    <a:pt x="58" y="4396"/>
                    <a:pt x="0" y="6137"/>
                    <a:pt x="200" y="7791"/>
                  </a:cubicBezTo>
                  <a:cubicBezTo>
                    <a:pt x="428" y="9503"/>
                    <a:pt x="1056" y="11187"/>
                    <a:pt x="2254" y="12471"/>
                  </a:cubicBezTo>
                  <a:lnTo>
                    <a:pt x="3738" y="12613"/>
                  </a:lnTo>
                  <a:lnTo>
                    <a:pt x="3738" y="12699"/>
                  </a:lnTo>
                  <a:lnTo>
                    <a:pt x="4252" y="12670"/>
                  </a:lnTo>
                  <a:lnTo>
                    <a:pt x="4737" y="12699"/>
                  </a:lnTo>
                  <a:lnTo>
                    <a:pt x="4737" y="12613"/>
                  </a:lnTo>
                  <a:lnTo>
                    <a:pt x="6249" y="12471"/>
                  </a:lnTo>
                  <a:cubicBezTo>
                    <a:pt x="7419" y="11187"/>
                    <a:pt x="8047" y="9503"/>
                    <a:pt x="8275" y="7791"/>
                  </a:cubicBezTo>
                  <a:cubicBezTo>
                    <a:pt x="8417" y="6137"/>
                    <a:pt x="8332" y="4425"/>
                    <a:pt x="7704" y="2855"/>
                  </a:cubicBezTo>
                  <a:cubicBezTo>
                    <a:pt x="7144" y="1538"/>
                    <a:pt x="5730" y="1"/>
                    <a:pt x="4274" y="1"/>
                  </a:cubicBezTo>
                  <a:cubicBezTo>
                    <a:pt x="4247" y="1"/>
                    <a:pt x="4221" y="1"/>
                    <a:pt x="4195" y="2"/>
                  </a:cubicBezTo>
                  <a:cubicBezTo>
                    <a:pt x="4169" y="1"/>
                    <a:pt x="4143" y="1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7770651" y="3850618"/>
              <a:ext cx="3912" cy="180383"/>
            </a:xfrm>
            <a:custGeom>
              <a:avLst/>
              <a:gdLst/>
              <a:ahLst/>
              <a:cxnLst/>
              <a:rect l="l" t="t" r="r" b="b"/>
              <a:pathLst>
                <a:path w="229" h="10558" extrusionOk="0">
                  <a:moveTo>
                    <a:pt x="114" y="0"/>
                  </a:moveTo>
                  <a:cubicBezTo>
                    <a:pt x="57" y="0"/>
                    <a:pt x="0" y="2368"/>
                    <a:pt x="0" y="5279"/>
                  </a:cubicBezTo>
                  <a:cubicBezTo>
                    <a:pt x="0" y="8189"/>
                    <a:pt x="57" y="10557"/>
                    <a:pt x="114" y="10557"/>
                  </a:cubicBezTo>
                  <a:cubicBezTo>
                    <a:pt x="171" y="10557"/>
                    <a:pt x="228" y="8189"/>
                    <a:pt x="228" y="5279"/>
                  </a:cubicBezTo>
                  <a:cubicBezTo>
                    <a:pt x="228" y="236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7726282" y="3910091"/>
              <a:ext cx="31710" cy="111650"/>
            </a:xfrm>
            <a:custGeom>
              <a:avLst/>
              <a:gdLst/>
              <a:ahLst/>
              <a:cxnLst/>
              <a:rect l="l" t="t" r="r" b="b"/>
              <a:pathLst>
                <a:path w="1856" h="6535" extrusionOk="0">
                  <a:moveTo>
                    <a:pt x="86" y="0"/>
                  </a:moveTo>
                  <a:cubicBezTo>
                    <a:pt x="58" y="0"/>
                    <a:pt x="1" y="400"/>
                    <a:pt x="1" y="999"/>
                  </a:cubicBezTo>
                  <a:cubicBezTo>
                    <a:pt x="1" y="1627"/>
                    <a:pt x="115" y="2483"/>
                    <a:pt x="372" y="3396"/>
                  </a:cubicBezTo>
                  <a:cubicBezTo>
                    <a:pt x="628" y="4337"/>
                    <a:pt x="942" y="5107"/>
                    <a:pt x="1228" y="5650"/>
                  </a:cubicBezTo>
                  <a:cubicBezTo>
                    <a:pt x="1542" y="6220"/>
                    <a:pt x="1798" y="6534"/>
                    <a:pt x="1798" y="6534"/>
                  </a:cubicBezTo>
                  <a:cubicBezTo>
                    <a:pt x="1855" y="6506"/>
                    <a:pt x="1085" y="5193"/>
                    <a:pt x="628" y="3367"/>
                  </a:cubicBezTo>
                  <a:cubicBezTo>
                    <a:pt x="143" y="1541"/>
                    <a:pt x="201" y="0"/>
                    <a:pt x="86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7783328" y="3902778"/>
              <a:ext cx="41927" cy="120415"/>
            </a:xfrm>
            <a:custGeom>
              <a:avLst/>
              <a:gdLst/>
              <a:ahLst/>
              <a:cxnLst/>
              <a:rect l="l" t="t" r="r" b="b"/>
              <a:pathLst>
                <a:path w="2454" h="7048" extrusionOk="0">
                  <a:moveTo>
                    <a:pt x="2454" y="0"/>
                  </a:moveTo>
                  <a:cubicBezTo>
                    <a:pt x="2425" y="0"/>
                    <a:pt x="2340" y="400"/>
                    <a:pt x="2197" y="1084"/>
                  </a:cubicBezTo>
                  <a:cubicBezTo>
                    <a:pt x="2054" y="1741"/>
                    <a:pt x="1798" y="2654"/>
                    <a:pt x="1484" y="3624"/>
                  </a:cubicBezTo>
                  <a:cubicBezTo>
                    <a:pt x="1170" y="4565"/>
                    <a:pt x="770" y="5421"/>
                    <a:pt x="485" y="6049"/>
                  </a:cubicBezTo>
                  <a:cubicBezTo>
                    <a:pt x="200" y="6648"/>
                    <a:pt x="0" y="7048"/>
                    <a:pt x="29" y="7048"/>
                  </a:cubicBezTo>
                  <a:cubicBezTo>
                    <a:pt x="57" y="7048"/>
                    <a:pt x="314" y="6705"/>
                    <a:pt x="628" y="6106"/>
                  </a:cubicBezTo>
                  <a:cubicBezTo>
                    <a:pt x="942" y="5507"/>
                    <a:pt x="1370" y="4651"/>
                    <a:pt x="1712" y="3681"/>
                  </a:cubicBezTo>
                  <a:cubicBezTo>
                    <a:pt x="2054" y="2682"/>
                    <a:pt x="2226" y="1769"/>
                    <a:pt x="2340" y="1084"/>
                  </a:cubicBezTo>
                  <a:cubicBezTo>
                    <a:pt x="2454" y="428"/>
                    <a:pt x="2454" y="0"/>
                    <a:pt x="2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7718491" y="3889042"/>
              <a:ext cx="101399" cy="121970"/>
            </a:xfrm>
            <a:custGeom>
              <a:avLst/>
              <a:gdLst/>
              <a:ahLst/>
              <a:cxnLst/>
              <a:rect l="l" t="t" r="r" b="b"/>
              <a:pathLst>
                <a:path w="5935" h="7139" extrusionOk="0">
                  <a:moveTo>
                    <a:pt x="1846" y="1"/>
                  </a:moveTo>
                  <a:cubicBezTo>
                    <a:pt x="386" y="1"/>
                    <a:pt x="141" y="1976"/>
                    <a:pt x="86" y="3087"/>
                  </a:cubicBezTo>
                  <a:cubicBezTo>
                    <a:pt x="0" y="4513"/>
                    <a:pt x="400" y="5940"/>
                    <a:pt x="1170" y="7138"/>
                  </a:cubicBezTo>
                  <a:lnTo>
                    <a:pt x="3966" y="7024"/>
                  </a:lnTo>
                  <a:cubicBezTo>
                    <a:pt x="5222" y="6311"/>
                    <a:pt x="5935" y="4856"/>
                    <a:pt x="5935" y="3372"/>
                  </a:cubicBezTo>
                  <a:cubicBezTo>
                    <a:pt x="5935" y="3001"/>
                    <a:pt x="5878" y="2573"/>
                    <a:pt x="5678" y="2231"/>
                  </a:cubicBezTo>
                  <a:cubicBezTo>
                    <a:pt x="5479" y="1988"/>
                    <a:pt x="5178" y="1813"/>
                    <a:pt x="4892" y="1813"/>
                  </a:cubicBezTo>
                  <a:cubicBezTo>
                    <a:pt x="4810" y="1813"/>
                    <a:pt x="4728" y="1828"/>
                    <a:pt x="4651" y="1860"/>
                  </a:cubicBezTo>
                  <a:cubicBezTo>
                    <a:pt x="4403" y="1934"/>
                    <a:pt x="4155" y="2224"/>
                    <a:pt x="3870" y="2224"/>
                  </a:cubicBezTo>
                  <a:cubicBezTo>
                    <a:pt x="3827" y="2224"/>
                    <a:pt x="3783" y="2217"/>
                    <a:pt x="3738" y="2202"/>
                  </a:cubicBezTo>
                  <a:cubicBezTo>
                    <a:pt x="3424" y="2088"/>
                    <a:pt x="3281" y="1460"/>
                    <a:pt x="3167" y="1175"/>
                  </a:cubicBezTo>
                  <a:cubicBezTo>
                    <a:pt x="2968" y="605"/>
                    <a:pt x="2654" y="34"/>
                    <a:pt x="1969" y="5"/>
                  </a:cubicBezTo>
                  <a:cubicBezTo>
                    <a:pt x="1927" y="2"/>
                    <a:pt x="1886" y="1"/>
                    <a:pt x="184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7825238" y="3950975"/>
              <a:ext cx="144317" cy="113854"/>
            </a:xfrm>
            <a:custGeom>
              <a:avLst/>
              <a:gdLst/>
              <a:ahLst/>
              <a:cxnLst/>
              <a:rect l="l" t="t" r="r" b="b"/>
              <a:pathLst>
                <a:path w="8447" h="6664" extrusionOk="0">
                  <a:moveTo>
                    <a:pt x="3616" y="1"/>
                  </a:moveTo>
                  <a:cubicBezTo>
                    <a:pt x="3223" y="1"/>
                    <a:pt x="2853" y="163"/>
                    <a:pt x="2483" y="375"/>
                  </a:cubicBezTo>
                  <a:cubicBezTo>
                    <a:pt x="1142" y="1117"/>
                    <a:pt x="29" y="2543"/>
                    <a:pt x="1" y="4027"/>
                  </a:cubicBezTo>
                  <a:lnTo>
                    <a:pt x="1171" y="6652"/>
                  </a:lnTo>
                  <a:cubicBezTo>
                    <a:pt x="1313" y="6660"/>
                    <a:pt x="1456" y="6664"/>
                    <a:pt x="1598" y="6664"/>
                  </a:cubicBezTo>
                  <a:cubicBezTo>
                    <a:pt x="2976" y="6664"/>
                    <a:pt x="4376" y="6291"/>
                    <a:pt x="5565" y="5568"/>
                  </a:cubicBezTo>
                  <a:cubicBezTo>
                    <a:pt x="6592" y="4940"/>
                    <a:pt x="8446" y="3599"/>
                    <a:pt x="7590" y="2229"/>
                  </a:cubicBezTo>
                  <a:cubicBezTo>
                    <a:pt x="7306" y="1783"/>
                    <a:pt x="6907" y="1683"/>
                    <a:pt x="6453" y="1683"/>
                  </a:cubicBezTo>
                  <a:cubicBezTo>
                    <a:pt x="6269" y="1683"/>
                    <a:pt x="6076" y="1699"/>
                    <a:pt x="5878" y="1716"/>
                  </a:cubicBezTo>
                  <a:cubicBezTo>
                    <a:pt x="5675" y="1734"/>
                    <a:pt x="5316" y="1837"/>
                    <a:pt x="5019" y="1837"/>
                  </a:cubicBezTo>
                  <a:cubicBezTo>
                    <a:pt x="4857" y="1837"/>
                    <a:pt x="4714" y="1806"/>
                    <a:pt x="4623" y="1716"/>
                  </a:cubicBezTo>
                  <a:cubicBezTo>
                    <a:pt x="4395" y="1459"/>
                    <a:pt x="4595" y="1031"/>
                    <a:pt x="4566" y="717"/>
                  </a:cubicBezTo>
                  <a:cubicBezTo>
                    <a:pt x="4537" y="318"/>
                    <a:pt x="4109" y="4"/>
                    <a:pt x="3710" y="4"/>
                  </a:cubicBezTo>
                  <a:cubicBezTo>
                    <a:pt x="3679" y="2"/>
                    <a:pt x="3647" y="1"/>
                    <a:pt x="361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7571269" y="3935274"/>
              <a:ext cx="144317" cy="113598"/>
            </a:xfrm>
            <a:custGeom>
              <a:avLst/>
              <a:gdLst/>
              <a:ahLst/>
              <a:cxnLst/>
              <a:rect l="l" t="t" r="r" b="b"/>
              <a:pathLst>
                <a:path w="8447" h="6649" extrusionOk="0">
                  <a:moveTo>
                    <a:pt x="4887" y="0"/>
                  </a:moveTo>
                  <a:cubicBezTo>
                    <a:pt x="4838" y="0"/>
                    <a:pt x="4787" y="3"/>
                    <a:pt x="4737" y="10"/>
                  </a:cubicBezTo>
                  <a:cubicBezTo>
                    <a:pt x="4337" y="10"/>
                    <a:pt x="3909" y="324"/>
                    <a:pt x="3881" y="723"/>
                  </a:cubicBezTo>
                  <a:cubicBezTo>
                    <a:pt x="3852" y="1037"/>
                    <a:pt x="4052" y="1465"/>
                    <a:pt x="3795" y="1722"/>
                  </a:cubicBezTo>
                  <a:cubicBezTo>
                    <a:pt x="3714" y="1803"/>
                    <a:pt x="3576" y="1830"/>
                    <a:pt x="3417" y="1830"/>
                  </a:cubicBezTo>
                  <a:cubicBezTo>
                    <a:pt x="3128" y="1830"/>
                    <a:pt x="2771" y="1740"/>
                    <a:pt x="2568" y="1722"/>
                  </a:cubicBezTo>
                  <a:cubicBezTo>
                    <a:pt x="2363" y="1696"/>
                    <a:pt x="2160" y="1676"/>
                    <a:pt x="1967" y="1676"/>
                  </a:cubicBezTo>
                  <a:cubicBezTo>
                    <a:pt x="1516" y="1676"/>
                    <a:pt x="1116" y="1787"/>
                    <a:pt x="857" y="2207"/>
                  </a:cubicBezTo>
                  <a:cubicBezTo>
                    <a:pt x="1" y="3605"/>
                    <a:pt x="1855" y="4917"/>
                    <a:pt x="2882" y="5574"/>
                  </a:cubicBezTo>
                  <a:cubicBezTo>
                    <a:pt x="4047" y="6257"/>
                    <a:pt x="5413" y="6649"/>
                    <a:pt x="6762" y="6649"/>
                  </a:cubicBezTo>
                  <a:cubicBezTo>
                    <a:pt x="6934" y="6649"/>
                    <a:pt x="7106" y="6642"/>
                    <a:pt x="7276" y="6629"/>
                  </a:cubicBezTo>
                  <a:lnTo>
                    <a:pt x="8446" y="4033"/>
                  </a:lnTo>
                  <a:cubicBezTo>
                    <a:pt x="8418" y="2521"/>
                    <a:pt x="7305" y="1094"/>
                    <a:pt x="5935" y="352"/>
                  </a:cubicBezTo>
                  <a:cubicBezTo>
                    <a:pt x="5608" y="176"/>
                    <a:pt x="5259" y="0"/>
                    <a:pt x="4887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7548358" y="4060097"/>
              <a:ext cx="133588" cy="107601"/>
            </a:xfrm>
            <a:custGeom>
              <a:avLst/>
              <a:gdLst/>
              <a:ahLst/>
              <a:cxnLst/>
              <a:rect l="l" t="t" r="r" b="b"/>
              <a:pathLst>
                <a:path w="7819" h="6298" extrusionOk="0">
                  <a:moveTo>
                    <a:pt x="3924" y="0"/>
                  </a:moveTo>
                  <a:cubicBezTo>
                    <a:pt x="3457" y="0"/>
                    <a:pt x="2989" y="61"/>
                    <a:pt x="2540" y="179"/>
                  </a:cubicBezTo>
                  <a:cubicBezTo>
                    <a:pt x="2140" y="293"/>
                    <a:pt x="1712" y="436"/>
                    <a:pt x="1427" y="750"/>
                  </a:cubicBezTo>
                  <a:cubicBezTo>
                    <a:pt x="1199" y="1064"/>
                    <a:pt x="1085" y="1577"/>
                    <a:pt x="1342" y="1891"/>
                  </a:cubicBezTo>
                  <a:cubicBezTo>
                    <a:pt x="1541" y="2148"/>
                    <a:pt x="1969" y="2319"/>
                    <a:pt x="1969" y="2690"/>
                  </a:cubicBezTo>
                  <a:cubicBezTo>
                    <a:pt x="1941" y="3033"/>
                    <a:pt x="1284" y="3346"/>
                    <a:pt x="1056" y="3546"/>
                  </a:cubicBezTo>
                  <a:cubicBezTo>
                    <a:pt x="514" y="3917"/>
                    <a:pt x="1" y="4345"/>
                    <a:pt x="143" y="5058"/>
                  </a:cubicBezTo>
                  <a:cubicBezTo>
                    <a:pt x="364" y="6027"/>
                    <a:pt x="1253" y="6297"/>
                    <a:pt x="2182" y="6297"/>
                  </a:cubicBezTo>
                  <a:cubicBezTo>
                    <a:pt x="2814" y="6297"/>
                    <a:pt x="3465" y="6172"/>
                    <a:pt x="3938" y="6057"/>
                  </a:cubicBezTo>
                  <a:cubicBezTo>
                    <a:pt x="5422" y="5743"/>
                    <a:pt x="6820" y="4916"/>
                    <a:pt x="7818" y="3831"/>
                  </a:cubicBezTo>
                  <a:lnTo>
                    <a:pt x="6905" y="1064"/>
                  </a:lnTo>
                  <a:cubicBezTo>
                    <a:pt x="6123" y="341"/>
                    <a:pt x="5030" y="0"/>
                    <a:pt x="3924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7654149" y="3998984"/>
              <a:ext cx="232048" cy="214519"/>
            </a:xfrm>
            <a:custGeom>
              <a:avLst/>
              <a:gdLst/>
              <a:ahLst/>
              <a:cxnLst/>
              <a:rect l="l" t="t" r="r" b="b"/>
              <a:pathLst>
                <a:path w="13582" h="12556" extrusionOk="0">
                  <a:moveTo>
                    <a:pt x="6815" y="0"/>
                  </a:moveTo>
                  <a:cubicBezTo>
                    <a:pt x="6441" y="0"/>
                    <a:pt x="6060" y="34"/>
                    <a:pt x="5678" y="104"/>
                  </a:cubicBezTo>
                  <a:cubicBezTo>
                    <a:pt x="2254" y="703"/>
                    <a:pt x="0" y="3985"/>
                    <a:pt x="628" y="7380"/>
                  </a:cubicBezTo>
                  <a:cubicBezTo>
                    <a:pt x="1162" y="10432"/>
                    <a:pt x="3828" y="12555"/>
                    <a:pt x="6806" y="12555"/>
                  </a:cubicBezTo>
                  <a:cubicBezTo>
                    <a:pt x="7168" y="12555"/>
                    <a:pt x="7535" y="12524"/>
                    <a:pt x="7903" y="12459"/>
                  </a:cubicBezTo>
                  <a:cubicBezTo>
                    <a:pt x="11327" y="11831"/>
                    <a:pt x="13581" y="8578"/>
                    <a:pt x="12982" y="5154"/>
                  </a:cubicBezTo>
                  <a:cubicBezTo>
                    <a:pt x="12425" y="2138"/>
                    <a:pt x="9796" y="0"/>
                    <a:pt x="6815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7696058" y="4031958"/>
              <a:ext cx="148708" cy="148691"/>
            </a:xfrm>
            <a:custGeom>
              <a:avLst/>
              <a:gdLst/>
              <a:ahLst/>
              <a:cxnLst/>
              <a:rect l="l" t="t" r="r" b="b"/>
              <a:pathLst>
                <a:path w="8704" h="8703" extrusionOk="0">
                  <a:moveTo>
                    <a:pt x="4338" y="0"/>
                  </a:moveTo>
                  <a:cubicBezTo>
                    <a:pt x="1941" y="0"/>
                    <a:pt x="1" y="1969"/>
                    <a:pt x="1" y="4366"/>
                  </a:cubicBezTo>
                  <a:cubicBezTo>
                    <a:pt x="1" y="6762"/>
                    <a:pt x="1941" y="8703"/>
                    <a:pt x="4338" y="8703"/>
                  </a:cubicBezTo>
                  <a:cubicBezTo>
                    <a:pt x="6734" y="8703"/>
                    <a:pt x="8703" y="6762"/>
                    <a:pt x="8703" y="4366"/>
                  </a:cubicBezTo>
                  <a:cubicBezTo>
                    <a:pt x="8703" y="1969"/>
                    <a:pt x="6734" y="0"/>
                    <a:pt x="4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22" name="Google Shape;1122;p20"/>
          <p:cNvGrpSpPr/>
          <p:nvPr/>
        </p:nvGrpSpPr>
        <p:grpSpPr>
          <a:xfrm flipH="1">
            <a:off x="159275" y="297750"/>
            <a:ext cx="8843275" cy="4845750"/>
            <a:chOff x="159275" y="297750"/>
            <a:chExt cx="8843275" cy="4845750"/>
          </a:xfrm>
        </p:grpSpPr>
        <p:sp>
          <p:nvSpPr>
            <p:cNvPr id="1123" name="Google Shape;1123;p20"/>
            <p:cNvSpPr/>
            <p:nvPr/>
          </p:nvSpPr>
          <p:spPr>
            <a:xfrm rot="10800000" flipH="1">
              <a:off x="342225" y="1847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 rot="10800000" flipH="1">
              <a:off x="192575" y="3274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 rot="10800000" flipH="1">
              <a:off x="159275" y="632838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 rot="10800000" flipH="1">
              <a:off x="15149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 rot="10800000" flipH="1">
              <a:off x="2391925" y="468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 rot="10800000" flipH="1">
              <a:off x="2906975" y="3643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 rot="10800000" flipH="1">
              <a:off x="64148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 rot="10800000" flipH="1">
              <a:off x="7535450" y="3310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 rot="10800000" flipH="1">
              <a:off x="8621225" y="1234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 rot="10800000" flipH="1">
              <a:off x="8969250" y="1743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 rot="10800000" flipH="1">
              <a:off x="8654525" y="22241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 rot="10800000" flipH="1">
              <a:off x="8828825" y="3759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0"/>
            <p:cNvSpPr/>
            <p:nvPr/>
          </p:nvSpPr>
          <p:spPr>
            <a:xfrm rot="10800000" flipH="1">
              <a:off x="8654525" y="4060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 rot="10800000" flipH="1">
              <a:off x="6657250" y="5005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 rot="10800000" flipH="1">
              <a:off x="7686125" y="4716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 rot="10800000" flipH="1">
              <a:off x="5528500" y="511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 rot="10800000" flipH="1">
              <a:off x="4754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0"/>
            <p:cNvSpPr/>
            <p:nvPr/>
          </p:nvSpPr>
          <p:spPr>
            <a:xfrm rot="10800000" flipH="1">
              <a:off x="13802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 rot="10800000" flipH="1">
              <a:off x="2591300" y="50391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 rot="10800000" flipH="1">
              <a:off x="3228650" y="4650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20"/>
          <p:cNvGrpSpPr/>
          <p:nvPr/>
        </p:nvGrpSpPr>
        <p:grpSpPr>
          <a:xfrm rot="-743861" flipH="1">
            <a:off x="8266214" y="4135774"/>
            <a:ext cx="714428" cy="1163146"/>
            <a:chOff x="7248350" y="4155862"/>
            <a:chExt cx="714414" cy="1163123"/>
          </a:xfrm>
        </p:grpSpPr>
        <p:sp>
          <p:nvSpPr>
            <p:cNvPr id="1144" name="Google Shape;1144;p20"/>
            <p:cNvSpPr/>
            <p:nvPr/>
          </p:nvSpPr>
          <p:spPr>
            <a:xfrm>
              <a:off x="7248350" y="4155862"/>
              <a:ext cx="714414" cy="778938"/>
            </a:xfrm>
            <a:custGeom>
              <a:avLst/>
              <a:gdLst/>
              <a:ahLst/>
              <a:cxnLst/>
              <a:rect l="l" t="t" r="r" b="b"/>
              <a:pathLst>
                <a:path w="8102" h="8834" extrusionOk="0">
                  <a:moveTo>
                    <a:pt x="3865" y="1"/>
                  </a:moveTo>
                  <a:cubicBezTo>
                    <a:pt x="3556" y="1"/>
                    <a:pt x="3237" y="47"/>
                    <a:pt x="2908" y="144"/>
                  </a:cubicBezTo>
                  <a:cubicBezTo>
                    <a:pt x="809" y="751"/>
                    <a:pt x="0" y="3643"/>
                    <a:pt x="685" y="5960"/>
                  </a:cubicBezTo>
                  <a:cubicBezTo>
                    <a:pt x="1226" y="7834"/>
                    <a:pt x="2724" y="8833"/>
                    <a:pt x="4388" y="8833"/>
                  </a:cubicBezTo>
                  <a:cubicBezTo>
                    <a:pt x="4780" y="8833"/>
                    <a:pt x="5182" y="8778"/>
                    <a:pt x="5583" y="8665"/>
                  </a:cubicBezTo>
                  <a:cubicBezTo>
                    <a:pt x="7682" y="8043"/>
                    <a:pt x="8102" y="5602"/>
                    <a:pt x="7417" y="3301"/>
                  </a:cubicBezTo>
                  <a:cubicBezTo>
                    <a:pt x="6853" y="1346"/>
                    <a:pt x="5526" y="1"/>
                    <a:pt x="3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7573284" y="4583959"/>
              <a:ext cx="202985" cy="735027"/>
            </a:xfrm>
            <a:custGeom>
              <a:avLst/>
              <a:gdLst/>
              <a:ahLst/>
              <a:cxnLst/>
              <a:rect l="l" t="t" r="r" b="b"/>
              <a:pathLst>
                <a:path w="2302" h="8336" extrusionOk="0">
                  <a:moveTo>
                    <a:pt x="78" y="1"/>
                  </a:moveTo>
                  <a:cubicBezTo>
                    <a:pt x="32" y="16"/>
                    <a:pt x="1" y="47"/>
                    <a:pt x="1" y="109"/>
                  </a:cubicBezTo>
                  <a:cubicBezTo>
                    <a:pt x="514" y="3064"/>
                    <a:pt x="1198" y="5723"/>
                    <a:pt x="2100" y="8273"/>
                  </a:cubicBezTo>
                  <a:cubicBezTo>
                    <a:pt x="2131" y="8304"/>
                    <a:pt x="2162" y="8335"/>
                    <a:pt x="2209" y="8335"/>
                  </a:cubicBezTo>
                  <a:lnTo>
                    <a:pt x="2224" y="8335"/>
                  </a:lnTo>
                  <a:cubicBezTo>
                    <a:pt x="2286" y="8304"/>
                    <a:pt x="2302" y="8273"/>
                    <a:pt x="2286" y="8211"/>
                  </a:cubicBezTo>
                  <a:cubicBezTo>
                    <a:pt x="1385" y="5661"/>
                    <a:pt x="700" y="3002"/>
                    <a:pt x="203" y="78"/>
                  </a:cubicBezTo>
                  <a:cubicBezTo>
                    <a:pt x="172" y="16"/>
                    <a:pt x="141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20"/>
          <p:cNvGrpSpPr/>
          <p:nvPr/>
        </p:nvGrpSpPr>
        <p:grpSpPr>
          <a:xfrm rot="678461" flipH="1">
            <a:off x="8720988" y="4091413"/>
            <a:ext cx="714495" cy="1163256"/>
            <a:chOff x="7248350" y="4155862"/>
            <a:chExt cx="714414" cy="1163123"/>
          </a:xfrm>
        </p:grpSpPr>
        <p:sp>
          <p:nvSpPr>
            <p:cNvPr id="1147" name="Google Shape;1147;p20"/>
            <p:cNvSpPr/>
            <p:nvPr/>
          </p:nvSpPr>
          <p:spPr>
            <a:xfrm>
              <a:off x="7248350" y="4155862"/>
              <a:ext cx="714414" cy="778938"/>
            </a:xfrm>
            <a:custGeom>
              <a:avLst/>
              <a:gdLst/>
              <a:ahLst/>
              <a:cxnLst/>
              <a:rect l="l" t="t" r="r" b="b"/>
              <a:pathLst>
                <a:path w="8102" h="8834" extrusionOk="0">
                  <a:moveTo>
                    <a:pt x="3865" y="1"/>
                  </a:moveTo>
                  <a:cubicBezTo>
                    <a:pt x="3556" y="1"/>
                    <a:pt x="3237" y="47"/>
                    <a:pt x="2908" y="144"/>
                  </a:cubicBezTo>
                  <a:cubicBezTo>
                    <a:pt x="809" y="751"/>
                    <a:pt x="0" y="3643"/>
                    <a:pt x="685" y="5960"/>
                  </a:cubicBezTo>
                  <a:cubicBezTo>
                    <a:pt x="1226" y="7834"/>
                    <a:pt x="2724" y="8833"/>
                    <a:pt x="4388" y="8833"/>
                  </a:cubicBezTo>
                  <a:cubicBezTo>
                    <a:pt x="4780" y="8833"/>
                    <a:pt x="5182" y="8778"/>
                    <a:pt x="5583" y="8665"/>
                  </a:cubicBezTo>
                  <a:cubicBezTo>
                    <a:pt x="7682" y="8043"/>
                    <a:pt x="8102" y="5602"/>
                    <a:pt x="7417" y="3301"/>
                  </a:cubicBezTo>
                  <a:cubicBezTo>
                    <a:pt x="6853" y="1346"/>
                    <a:pt x="5526" y="1"/>
                    <a:pt x="3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7573284" y="4583959"/>
              <a:ext cx="202985" cy="735027"/>
            </a:xfrm>
            <a:custGeom>
              <a:avLst/>
              <a:gdLst/>
              <a:ahLst/>
              <a:cxnLst/>
              <a:rect l="l" t="t" r="r" b="b"/>
              <a:pathLst>
                <a:path w="2302" h="8336" extrusionOk="0">
                  <a:moveTo>
                    <a:pt x="78" y="1"/>
                  </a:moveTo>
                  <a:cubicBezTo>
                    <a:pt x="32" y="16"/>
                    <a:pt x="1" y="47"/>
                    <a:pt x="1" y="109"/>
                  </a:cubicBezTo>
                  <a:cubicBezTo>
                    <a:pt x="514" y="3064"/>
                    <a:pt x="1198" y="5723"/>
                    <a:pt x="2100" y="8273"/>
                  </a:cubicBezTo>
                  <a:cubicBezTo>
                    <a:pt x="2131" y="8304"/>
                    <a:pt x="2162" y="8335"/>
                    <a:pt x="2209" y="8335"/>
                  </a:cubicBezTo>
                  <a:lnTo>
                    <a:pt x="2224" y="8335"/>
                  </a:lnTo>
                  <a:cubicBezTo>
                    <a:pt x="2286" y="8304"/>
                    <a:pt x="2302" y="8273"/>
                    <a:pt x="2286" y="8211"/>
                  </a:cubicBezTo>
                  <a:cubicBezTo>
                    <a:pt x="1385" y="5661"/>
                    <a:pt x="700" y="3002"/>
                    <a:pt x="203" y="78"/>
                  </a:cubicBezTo>
                  <a:cubicBezTo>
                    <a:pt x="172" y="16"/>
                    <a:pt x="141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0"/>
          <p:cNvGrpSpPr/>
          <p:nvPr/>
        </p:nvGrpSpPr>
        <p:grpSpPr>
          <a:xfrm rot="2213703">
            <a:off x="-655862" y="3984206"/>
            <a:ext cx="2220499" cy="1466299"/>
            <a:chOff x="7332404" y="3711597"/>
            <a:chExt cx="870156" cy="501906"/>
          </a:xfrm>
        </p:grpSpPr>
        <p:sp>
          <p:nvSpPr>
            <p:cNvPr id="1150" name="Google Shape;1150;p20"/>
            <p:cNvSpPr/>
            <p:nvPr/>
          </p:nvSpPr>
          <p:spPr>
            <a:xfrm>
              <a:off x="7332404" y="3711597"/>
              <a:ext cx="339786" cy="482703"/>
            </a:xfrm>
            <a:custGeom>
              <a:avLst/>
              <a:gdLst/>
              <a:ahLst/>
              <a:cxnLst/>
              <a:rect l="l" t="t" r="r" b="b"/>
              <a:pathLst>
                <a:path w="19888" h="28253" extrusionOk="0">
                  <a:moveTo>
                    <a:pt x="7991" y="0"/>
                  </a:moveTo>
                  <a:cubicBezTo>
                    <a:pt x="7765" y="0"/>
                    <a:pt x="7536" y="11"/>
                    <a:pt x="7305" y="34"/>
                  </a:cubicBezTo>
                  <a:cubicBezTo>
                    <a:pt x="2226" y="491"/>
                    <a:pt x="1" y="6169"/>
                    <a:pt x="1" y="10591"/>
                  </a:cubicBezTo>
                  <a:cubicBezTo>
                    <a:pt x="29" y="18038"/>
                    <a:pt x="4366" y="25314"/>
                    <a:pt x="11328" y="28252"/>
                  </a:cubicBezTo>
                  <a:lnTo>
                    <a:pt x="16321" y="27339"/>
                  </a:lnTo>
                  <a:cubicBezTo>
                    <a:pt x="18261" y="23459"/>
                    <a:pt x="19888" y="18494"/>
                    <a:pt x="19289" y="14158"/>
                  </a:cubicBezTo>
                  <a:cubicBezTo>
                    <a:pt x="18689" y="9735"/>
                    <a:pt x="16721" y="5398"/>
                    <a:pt x="13411" y="2317"/>
                  </a:cubicBezTo>
                  <a:cubicBezTo>
                    <a:pt x="11896" y="904"/>
                    <a:pt x="10034" y="0"/>
                    <a:pt x="7991" y="0"/>
                  </a:cubicBezTo>
                  <a:close/>
                </a:path>
              </a:pathLst>
            </a:custGeom>
            <a:solidFill>
              <a:srgbClr val="3D9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7335821" y="3745801"/>
              <a:ext cx="328579" cy="440690"/>
            </a:xfrm>
            <a:custGeom>
              <a:avLst/>
              <a:gdLst/>
              <a:ahLst/>
              <a:cxnLst/>
              <a:rect l="l" t="t" r="r" b="b"/>
              <a:pathLst>
                <a:path w="19232" h="25794" extrusionOk="0">
                  <a:moveTo>
                    <a:pt x="5992" y="1"/>
                  </a:moveTo>
                  <a:cubicBezTo>
                    <a:pt x="5964" y="1"/>
                    <a:pt x="6106" y="343"/>
                    <a:pt x="6306" y="1028"/>
                  </a:cubicBezTo>
                  <a:cubicBezTo>
                    <a:pt x="6648" y="1913"/>
                    <a:pt x="6991" y="2854"/>
                    <a:pt x="7305" y="3767"/>
                  </a:cubicBezTo>
                  <a:cubicBezTo>
                    <a:pt x="7704" y="4851"/>
                    <a:pt x="8161" y="6135"/>
                    <a:pt x="8646" y="7562"/>
                  </a:cubicBezTo>
                  <a:cubicBezTo>
                    <a:pt x="8360" y="7419"/>
                    <a:pt x="7790" y="7162"/>
                    <a:pt x="6934" y="6877"/>
                  </a:cubicBezTo>
                  <a:cubicBezTo>
                    <a:pt x="5735" y="6449"/>
                    <a:pt x="4109" y="5850"/>
                    <a:pt x="2283" y="5279"/>
                  </a:cubicBezTo>
                  <a:cubicBezTo>
                    <a:pt x="1570" y="5051"/>
                    <a:pt x="885" y="4851"/>
                    <a:pt x="286" y="4623"/>
                  </a:cubicBezTo>
                  <a:cubicBezTo>
                    <a:pt x="257" y="4737"/>
                    <a:pt x="200" y="4851"/>
                    <a:pt x="172" y="4994"/>
                  </a:cubicBezTo>
                  <a:cubicBezTo>
                    <a:pt x="856" y="5194"/>
                    <a:pt x="1541" y="5422"/>
                    <a:pt x="2169" y="5622"/>
                  </a:cubicBezTo>
                  <a:cubicBezTo>
                    <a:pt x="3567" y="6107"/>
                    <a:pt x="4965" y="6535"/>
                    <a:pt x="6848" y="7134"/>
                  </a:cubicBezTo>
                  <a:cubicBezTo>
                    <a:pt x="7790" y="7419"/>
                    <a:pt x="8417" y="7619"/>
                    <a:pt x="8674" y="7676"/>
                  </a:cubicBezTo>
                  <a:cubicBezTo>
                    <a:pt x="9216" y="9274"/>
                    <a:pt x="9787" y="11014"/>
                    <a:pt x="10358" y="12897"/>
                  </a:cubicBezTo>
                  <a:cubicBezTo>
                    <a:pt x="10500" y="13382"/>
                    <a:pt x="10643" y="13839"/>
                    <a:pt x="10729" y="14296"/>
                  </a:cubicBezTo>
                  <a:cubicBezTo>
                    <a:pt x="10358" y="14181"/>
                    <a:pt x="9587" y="13982"/>
                    <a:pt x="8674" y="13753"/>
                  </a:cubicBezTo>
                  <a:cubicBezTo>
                    <a:pt x="7134" y="13382"/>
                    <a:pt x="5022" y="12897"/>
                    <a:pt x="2711" y="12384"/>
                  </a:cubicBezTo>
                  <a:cubicBezTo>
                    <a:pt x="1741" y="12156"/>
                    <a:pt x="856" y="11956"/>
                    <a:pt x="0" y="11756"/>
                  </a:cubicBezTo>
                  <a:lnTo>
                    <a:pt x="0" y="11756"/>
                  </a:lnTo>
                  <a:cubicBezTo>
                    <a:pt x="29" y="11899"/>
                    <a:pt x="29" y="12013"/>
                    <a:pt x="86" y="12156"/>
                  </a:cubicBezTo>
                  <a:cubicBezTo>
                    <a:pt x="885" y="12327"/>
                    <a:pt x="1741" y="12555"/>
                    <a:pt x="2654" y="12726"/>
                  </a:cubicBezTo>
                  <a:cubicBezTo>
                    <a:pt x="4965" y="13268"/>
                    <a:pt x="7105" y="13696"/>
                    <a:pt x="8646" y="14010"/>
                  </a:cubicBezTo>
                  <a:cubicBezTo>
                    <a:pt x="9644" y="14238"/>
                    <a:pt x="10386" y="14381"/>
                    <a:pt x="10814" y="14410"/>
                  </a:cubicBezTo>
                  <a:cubicBezTo>
                    <a:pt x="11642" y="17234"/>
                    <a:pt x="12269" y="19745"/>
                    <a:pt x="12726" y="21742"/>
                  </a:cubicBezTo>
                  <a:cubicBezTo>
                    <a:pt x="11727" y="21543"/>
                    <a:pt x="8532" y="21001"/>
                    <a:pt x="4680" y="20430"/>
                  </a:cubicBezTo>
                  <a:cubicBezTo>
                    <a:pt x="4309" y="20401"/>
                    <a:pt x="3995" y="20316"/>
                    <a:pt x="3681" y="20287"/>
                  </a:cubicBezTo>
                  <a:lnTo>
                    <a:pt x="3681" y="20287"/>
                  </a:lnTo>
                  <a:cubicBezTo>
                    <a:pt x="3795" y="20430"/>
                    <a:pt x="3881" y="20573"/>
                    <a:pt x="4024" y="20715"/>
                  </a:cubicBezTo>
                  <a:cubicBezTo>
                    <a:pt x="4252" y="20744"/>
                    <a:pt x="4423" y="20801"/>
                    <a:pt x="4651" y="20829"/>
                  </a:cubicBezTo>
                  <a:cubicBezTo>
                    <a:pt x="8560" y="21400"/>
                    <a:pt x="11841" y="21828"/>
                    <a:pt x="12811" y="21885"/>
                  </a:cubicBezTo>
                  <a:cubicBezTo>
                    <a:pt x="12840" y="21999"/>
                    <a:pt x="12869" y="22142"/>
                    <a:pt x="12869" y="22256"/>
                  </a:cubicBezTo>
                  <a:cubicBezTo>
                    <a:pt x="13097" y="23226"/>
                    <a:pt x="13296" y="24139"/>
                    <a:pt x="13553" y="25109"/>
                  </a:cubicBezTo>
                  <a:cubicBezTo>
                    <a:pt x="13639" y="25395"/>
                    <a:pt x="13667" y="25594"/>
                    <a:pt x="13724" y="25794"/>
                  </a:cubicBezTo>
                  <a:lnTo>
                    <a:pt x="13810" y="25794"/>
                  </a:lnTo>
                  <a:cubicBezTo>
                    <a:pt x="13782" y="25594"/>
                    <a:pt x="13724" y="25395"/>
                    <a:pt x="13696" y="25109"/>
                  </a:cubicBezTo>
                  <a:cubicBezTo>
                    <a:pt x="13582" y="24424"/>
                    <a:pt x="13411" y="23426"/>
                    <a:pt x="13154" y="22227"/>
                  </a:cubicBezTo>
                  <a:cubicBezTo>
                    <a:pt x="13154" y="22142"/>
                    <a:pt x="13125" y="22028"/>
                    <a:pt x="13125" y="21971"/>
                  </a:cubicBezTo>
                  <a:cubicBezTo>
                    <a:pt x="13354" y="21742"/>
                    <a:pt x="13810" y="21143"/>
                    <a:pt x="14495" y="20259"/>
                  </a:cubicBezTo>
                  <a:cubicBezTo>
                    <a:pt x="15351" y="19117"/>
                    <a:pt x="16492" y="17463"/>
                    <a:pt x="17690" y="15608"/>
                  </a:cubicBezTo>
                  <a:cubicBezTo>
                    <a:pt x="18261" y="14752"/>
                    <a:pt x="18775" y="13982"/>
                    <a:pt x="19231" y="13240"/>
                  </a:cubicBezTo>
                  <a:cubicBezTo>
                    <a:pt x="19231" y="13040"/>
                    <a:pt x="19203" y="12840"/>
                    <a:pt x="19203" y="12669"/>
                  </a:cubicBezTo>
                  <a:cubicBezTo>
                    <a:pt x="18546" y="13582"/>
                    <a:pt x="17947" y="14524"/>
                    <a:pt x="17377" y="15408"/>
                  </a:cubicBezTo>
                  <a:cubicBezTo>
                    <a:pt x="16378" y="16863"/>
                    <a:pt x="15436" y="18290"/>
                    <a:pt x="14238" y="20088"/>
                  </a:cubicBezTo>
                  <a:cubicBezTo>
                    <a:pt x="13667" y="20943"/>
                    <a:pt x="13268" y="21543"/>
                    <a:pt x="13097" y="21857"/>
                  </a:cubicBezTo>
                  <a:cubicBezTo>
                    <a:pt x="12669" y="19859"/>
                    <a:pt x="12070" y="17291"/>
                    <a:pt x="11242" y="14438"/>
                  </a:cubicBezTo>
                  <a:cubicBezTo>
                    <a:pt x="11499" y="14181"/>
                    <a:pt x="12013" y="13582"/>
                    <a:pt x="12726" y="12698"/>
                  </a:cubicBezTo>
                  <a:cubicBezTo>
                    <a:pt x="13696" y="11528"/>
                    <a:pt x="15008" y="9873"/>
                    <a:pt x="16407" y="7990"/>
                  </a:cubicBezTo>
                  <a:cubicBezTo>
                    <a:pt x="16806" y="7448"/>
                    <a:pt x="17148" y="6963"/>
                    <a:pt x="17519" y="6449"/>
                  </a:cubicBezTo>
                  <a:cubicBezTo>
                    <a:pt x="17434" y="6306"/>
                    <a:pt x="17405" y="6192"/>
                    <a:pt x="17348" y="6050"/>
                  </a:cubicBezTo>
                  <a:cubicBezTo>
                    <a:pt x="16892" y="6620"/>
                    <a:pt x="16521" y="7162"/>
                    <a:pt x="16093" y="7733"/>
                  </a:cubicBezTo>
                  <a:cubicBezTo>
                    <a:pt x="14951" y="9274"/>
                    <a:pt x="13839" y="10729"/>
                    <a:pt x="12526" y="12469"/>
                  </a:cubicBezTo>
                  <a:cubicBezTo>
                    <a:pt x="11870" y="13382"/>
                    <a:pt x="11385" y="14010"/>
                    <a:pt x="11185" y="14296"/>
                  </a:cubicBezTo>
                  <a:lnTo>
                    <a:pt x="10757" y="12812"/>
                  </a:lnTo>
                  <a:cubicBezTo>
                    <a:pt x="10186" y="10900"/>
                    <a:pt x="9587" y="9131"/>
                    <a:pt x="9045" y="7533"/>
                  </a:cubicBezTo>
                  <a:cubicBezTo>
                    <a:pt x="9758" y="6849"/>
                    <a:pt x="11756" y="4680"/>
                    <a:pt x="14038" y="2055"/>
                  </a:cubicBezTo>
                  <a:cubicBezTo>
                    <a:pt x="14181" y="1884"/>
                    <a:pt x="14324" y="1741"/>
                    <a:pt x="14495" y="1570"/>
                  </a:cubicBezTo>
                  <a:cubicBezTo>
                    <a:pt x="14409" y="1456"/>
                    <a:pt x="14295" y="1399"/>
                    <a:pt x="14238" y="1285"/>
                  </a:cubicBezTo>
                  <a:cubicBezTo>
                    <a:pt x="14095" y="1456"/>
                    <a:pt x="13896" y="1627"/>
                    <a:pt x="13782" y="1827"/>
                  </a:cubicBezTo>
                  <a:cubicBezTo>
                    <a:pt x="11527" y="4395"/>
                    <a:pt x="9616" y="6563"/>
                    <a:pt x="8988" y="7391"/>
                  </a:cubicBezTo>
                  <a:cubicBezTo>
                    <a:pt x="8503" y="5993"/>
                    <a:pt x="8018" y="4737"/>
                    <a:pt x="7590" y="3682"/>
                  </a:cubicBezTo>
                  <a:cubicBezTo>
                    <a:pt x="7134" y="2540"/>
                    <a:pt x="6734" y="1599"/>
                    <a:pt x="6449" y="971"/>
                  </a:cubicBezTo>
                  <a:cubicBezTo>
                    <a:pt x="6163" y="315"/>
                    <a:pt x="5992" y="1"/>
                    <a:pt x="5992" y="1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7877398" y="3851096"/>
              <a:ext cx="325162" cy="260187"/>
            </a:xfrm>
            <a:custGeom>
              <a:avLst/>
              <a:gdLst/>
              <a:ahLst/>
              <a:cxnLst/>
              <a:rect l="l" t="t" r="r" b="b"/>
              <a:pathLst>
                <a:path w="19032" h="15229" extrusionOk="0">
                  <a:moveTo>
                    <a:pt x="12588" y="1"/>
                  </a:moveTo>
                  <a:cubicBezTo>
                    <a:pt x="11614" y="1"/>
                    <a:pt x="10647" y="147"/>
                    <a:pt x="9787" y="400"/>
                  </a:cubicBezTo>
                  <a:cubicBezTo>
                    <a:pt x="4709" y="1884"/>
                    <a:pt x="657" y="6278"/>
                    <a:pt x="1" y="11585"/>
                  </a:cubicBezTo>
                  <a:lnTo>
                    <a:pt x="1542" y="14809"/>
                  </a:lnTo>
                  <a:cubicBezTo>
                    <a:pt x="2873" y="15060"/>
                    <a:pt x="4338" y="15229"/>
                    <a:pt x="5804" y="15229"/>
                  </a:cubicBezTo>
                  <a:cubicBezTo>
                    <a:pt x="7667" y="15229"/>
                    <a:pt x="9532" y="14957"/>
                    <a:pt x="11128" y="14238"/>
                  </a:cubicBezTo>
                  <a:cubicBezTo>
                    <a:pt x="14067" y="12954"/>
                    <a:pt x="16635" y="10729"/>
                    <a:pt x="18062" y="7876"/>
                  </a:cubicBezTo>
                  <a:cubicBezTo>
                    <a:pt x="18803" y="6421"/>
                    <a:pt x="19032" y="4823"/>
                    <a:pt x="18404" y="3282"/>
                  </a:cubicBezTo>
                  <a:cubicBezTo>
                    <a:pt x="17468" y="901"/>
                    <a:pt x="15009" y="1"/>
                    <a:pt x="12588" y="1"/>
                  </a:cubicBezTo>
                  <a:close/>
                </a:path>
              </a:pathLst>
            </a:custGeom>
            <a:solidFill>
              <a:srgbClr val="3D9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7891049" y="3852565"/>
              <a:ext cx="287148" cy="248621"/>
            </a:xfrm>
            <a:custGeom>
              <a:avLst/>
              <a:gdLst/>
              <a:ahLst/>
              <a:cxnLst/>
              <a:rect l="l" t="t" r="r" b="b"/>
              <a:pathLst>
                <a:path w="16807" h="14552" extrusionOk="0">
                  <a:moveTo>
                    <a:pt x="11471" y="0"/>
                  </a:moveTo>
                  <a:cubicBezTo>
                    <a:pt x="11471" y="485"/>
                    <a:pt x="11442" y="999"/>
                    <a:pt x="11442" y="1484"/>
                  </a:cubicBezTo>
                  <a:cubicBezTo>
                    <a:pt x="11414" y="2511"/>
                    <a:pt x="11385" y="3567"/>
                    <a:pt x="11328" y="4936"/>
                  </a:cubicBezTo>
                  <a:cubicBezTo>
                    <a:pt x="11328" y="5621"/>
                    <a:pt x="11299" y="6078"/>
                    <a:pt x="11328" y="6306"/>
                  </a:cubicBezTo>
                  <a:cubicBezTo>
                    <a:pt x="10329" y="6991"/>
                    <a:pt x="9274" y="7733"/>
                    <a:pt x="8104" y="8474"/>
                  </a:cubicBezTo>
                  <a:lnTo>
                    <a:pt x="7248" y="9017"/>
                  </a:lnTo>
                  <a:cubicBezTo>
                    <a:pt x="7248" y="8731"/>
                    <a:pt x="7248" y="8189"/>
                    <a:pt x="7191" y="7476"/>
                  </a:cubicBezTo>
                  <a:cubicBezTo>
                    <a:pt x="7162" y="6363"/>
                    <a:pt x="7105" y="4851"/>
                    <a:pt x="6991" y="3168"/>
                  </a:cubicBezTo>
                  <a:cubicBezTo>
                    <a:pt x="6963" y="2483"/>
                    <a:pt x="6905" y="1798"/>
                    <a:pt x="6848" y="1199"/>
                  </a:cubicBezTo>
                  <a:cubicBezTo>
                    <a:pt x="6763" y="1227"/>
                    <a:pt x="6677" y="1284"/>
                    <a:pt x="6592" y="1313"/>
                  </a:cubicBezTo>
                  <a:cubicBezTo>
                    <a:pt x="6620" y="1884"/>
                    <a:pt x="6677" y="2511"/>
                    <a:pt x="6706" y="3168"/>
                  </a:cubicBezTo>
                  <a:cubicBezTo>
                    <a:pt x="6820" y="4851"/>
                    <a:pt x="6905" y="6363"/>
                    <a:pt x="6991" y="7476"/>
                  </a:cubicBezTo>
                  <a:cubicBezTo>
                    <a:pt x="7048" y="8189"/>
                    <a:pt x="7105" y="8760"/>
                    <a:pt x="7134" y="9045"/>
                  </a:cubicBezTo>
                  <a:cubicBezTo>
                    <a:pt x="5393" y="10158"/>
                    <a:pt x="3767" y="11071"/>
                    <a:pt x="2483" y="11841"/>
                  </a:cubicBezTo>
                  <a:cubicBezTo>
                    <a:pt x="2454" y="11128"/>
                    <a:pt x="2169" y="8788"/>
                    <a:pt x="1827" y="6049"/>
                  </a:cubicBezTo>
                  <a:cubicBezTo>
                    <a:pt x="1770" y="5792"/>
                    <a:pt x="1741" y="5593"/>
                    <a:pt x="1713" y="5336"/>
                  </a:cubicBezTo>
                  <a:lnTo>
                    <a:pt x="1484" y="5650"/>
                  </a:lnTo>
                  <a:cubicBezTo>
                    <a:pt x="1541" y="5792"/>
                    <a:pt x="1541" y="5935"/>
                    <a:pt x="1570" y="6078"/>
                  </a:cubicBezTo>
                  <a:cubicBezTo>
                    <a:pt x="1969" y="8874"/>
                    <a:pt x="2312" y="11185"/>
                    <a:pt x="2454" y="11870"/>
                  </a:cubicBezTo>
                  <a:cubicBezTo>
                    <a:pt x="2397" y="11898"/>
                    <a:pt x="2312" y="11927"/>
                    <a:pt x="2255" y="12012"/>
                  </a:cubicBezTo>
                  <a:cubicBezTo>
                    <a:pt x="1627" y="12355"/>
                    <a:pt x="1028" y="12669"/>
                    <a:pt x="429" y="13011"/>
                  </a:cubicBezTo>
                  <a:cubicBezTo>
                    <a:pt x="257" y="13125"/>
                    <a:pt x="115" y="13182"/>
                    <a:pt x="1" y="13239"/>
                  </a:cubicBezTo>
                  <a:lnTo>
                    <a:pt x="29" y="13325"/>
                  </a:lnTo>
                  <a:cubicBezTo>
                    <a:pt x="143" y="13296"/>
                    <a:pt x="286" y="13211"/>
                    <a:pt x="486" y="13097"/>
                  </a:cubicBezTo>
                  <a:lnTo>
                    <a:pt x="2340" y="12184"/>
                  </a:lnTo>
                  <a:cubicBezTo>
                    <a:pt x="2397" y="12155"/>
                    <a:pt x="2454" y="12098"/>
                    <a:pt x="2483" y="12098"/>
                  </a:cubicBezTo>
                  <a:cubicBezTo>
                    <a:pt x="2683" y="12212"/>
                    <a:pt x="3196" y="12440"/>
                    <a:pt x="3910" y="12669"/>
                  </a:cubicBezTo>
                  <a:cubicBezTo>
                    <a:pt x="4880" y="13040"/>
                    <a:pt x="6192" y="13496"/>
                    <a:pt x="7704" y="13953"/>
                  </a:cubicBezTo>
                  <a:cubicBezTo>
                    <a:pt x="8389" y="14181"/>
                    <a:pt x="9017" y="14352"/>
                    <a:pt x="9616" y="14552"/>
                  </a:cubicBezTo>
                  <a:cubicBezTo>
                    <a:pt x="9759" y="14495"/>
                    <a:pt x="9873" y="14438"/>
                    <a:pt x="10015" y="14409"/>
                  </a:cubicBezTo>
                  <a:cubicBezTo>
                    <a:pt x="9302" y="14038"/>
                    <a:pt x="8560" y="13839"/>
                    <a:pt x="7847" y="13610"/>
                  </a:cubicBezTo>
                  <a:cubicBezTo>
                    <a:pt x="6620" y="13211"/>
                    <a:pt x="5479" y="12868"/>
                    <a:pt x="4024" y="12412"/>
                  </a:cubicBezTo>
                  <a:cubicBezTo>
                    <a:pt x="3339" y="12184"/>
                    <a:pt x="2825" y="12012"/>
                    <a:pt x="2597" y="11984"/>
                  </a:cubicBezTo>
                  <a:cubicBezTo>
                    <a:pt x="3881" y="11299"/>
                    <a:pt x="5536" y="10358"/>
                    <a:pt x="7276" y="9273"/>
                  </a:cubicBezTo>
                  <a:cubicBezTo>
                    <a:pt x="7476" y="9359"/>
                    <a:pt x="8018" y="9616"/>
                    <a:pt x="8760" y="9930"/>
                  </a:cubicBezTo>
                  <a:cubicBezTo>
                    <a:pt x="9759" y="10358"/>
                    <a:pt x="11157" y="10928"/>
                    <a:pt x="12698" y="11499"/>
                  </a:cubicBezTo>
                  <a:cubicBezTo>
                    <a:pt x="13125" y="11699"/>
                    <a:pt x="13553" y="11813"/>
                    <a:pt x="13953" y="11984"/>
                  </a:cubicBezTo>
                  <a:cubicBezTo>
                    <a:pt x="14010" y="11898"/>
                    <a:pt x="14096" y="11841"/>
                    <a:pt x="14153" y="11784"/>
                  </a:cubicBezTo>
                  <a:cubicBezTo>
                    <a:pt x="13696" y="11613"/>
                    <a:pt x="13240" y="11442"/>
                    <a:pt x="12755" y="11299"/>
                  </a:cubicBezTo>
                  <a:cubicBezTo>
                    <a:pt x="11471" y="10843"/>
                    <a:pt x="10301" y="10358"/>
                    <a:pt x="8817" y="9787"/>
                  </a:cubicBezTo>
                  <a:cubicBezTo>
                    <a:pt x="8104" y="9502"/>
                    <a:pt x="7562" y="9330"/>
                    <a:pt x="7305" y="9273"/>
                  </a:cubicBezTo>
                  <a:cubicBezTo>
                    <a:pt x="7619" y="9074"/>
                    <a:pt x="7904" y="8874"/>
                    <a:pt x="8246" y="8646"/>
                  </a:cubicBezTo>
                  <a:cubicBezTo>
                    <a:pt x="9416" y="7904"/>
                    <a:pt x="10529" y="7133"/>
                    <a:pt x="11528" y="6449"/>
                  </a:cubicBezTo>
                  <a:cubicBezTo>
                    <a:pt x="12127" y="6791"/>
                    <a:pt x="13981" y="7733"/>
                    <a:pt x="16235" y="8760"/>
                  </a:cubicBezTo>
                  <a:lnTo>
                    <a:pt x="16663" y="8988"/>
                  </a:lnTo>
                  <a:cubicBezTo>
                    <a:pt x="16692" y="8902"/>
                    <a:pt x="16749" y="8845"/>
                    <a:pt x="16806" y="8760"/>
                  </a:cubicBezTo>
                  <a:cubicBezTo>
                    <a:pt x="16663" y="8703"/>
                    <a:pt x="16521" y="8617"/>
                    <a:pt x="16321" y="8560"/>
                  </a:cubicBezTo>
                  <a:cubicBezTo>
                    <a:pt x="14153" y="7504"/>
                    <a:pt x="12270" y="6648"/>
                    <a:pt x="11585" y="6420"/>
                  </a:cubicBezTo>
                  <a:cubicBezTo>
                    <a:pt x="12441" y="5792"/>
                    <a:pt x="13183" y="5222"/>
                    <a:pt x="13839" y="4737"/>
                  </a:cubicBezTo>
                  <a:cubicBezTo>
                    <a:pt x="14524" y="4195"/>
                    <a:pt x="15094" y="3738"/>
                    <a:pt x="15437" y="3453"/>
                  </a:cubicBezTo>
                  <a:cubicBezTo>
                    <a:pt x="15807" y="3139"/>
                    <a:pt x="16007" y="2939"/>
                    <a:pt x="16007" y="2939"/>
                  </a:cubicBezTo>
                  <a:lnTo>
                    <a:pt x="16007" y="2939"/>
                  </a:lnTo>
                  <a:cubicBezTo>
                    <a:pt x="16007" y="2939"/>
                    <a:pt x="15750" y="3082"/>
                    <a:pt x="15380" y="3367"/>
                  </a:cubicBezTo>
                  <a:cubicBezTo>
                    <a:pt x="14837" y="3767"/>
                    <a:pt x="14267" y="4195"/>
                    <a:pt x="13696" y="4594"/>
                  </a:cubicBezTo>
                  <a:cubicBezTo>
                    <a:pt x="13040" y="5079"/>
                    <a:pt x="12270" y="5621"/>
                    <a:pt x="11385" y="6220"/>
                  </a:cubicBezTo>
                  <a:cubicBezTo>
                    <a:pt x="11414" y="6021"/>
                    <a:pt x="11442" y="5564"/>
                    <a:pt x="11528" y="4936"/>
                  </a:cubicBezTo>
                  <a:cubicBezTo>
                    <a:pt x="11585" y="4052"/>
                    <a:pt x="11670" y="2854"/>
                    <a:pt x="11699" y="1484"/>
                  </a:cubicBezTo>
                  <a:cubicBezTo>
                    <a:pt x="11699" y="942"/>
                    <a:pt x="11727" y="457"/>
                    <a:pt x="11727" y="0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7786728" y="3774436"/>
              <a:ext cx="164785" cy="222925"/>
            </a:xfrm>
            <a:custGeom>
              <a:avLst/>
              <a:gdLst/>
              <a:ahLst/>
              <a:cxnLst/>
              <a:rect l="l" t="t" r="r" b="b"/>
              <a:pathLst>
                <a:path w="9645" h="13048" extrusionOk="0">
                  <a:moveTo>
                    <a:pt x="5946" y="1"/>
                  </a:moveTo>
                  <a:cubicBezTo>
                    <a:pt x="4317" y="1"/>
                    <a:pt x="2760" y="1277"/>
                    <a:pt x="1941" y="2605"/>
                  </a:cubicBezTo>
                  <a:cubicBezTo>
                    <a:pt x="115" y="5458"/>
                    <a:pt x="1" y="9310"/>
                    <a:pt x="1941" y="12163"/>
                  </a:cubicBezTo>
                  <a:lnTo>
                    <a:pt x="4081" y="13047"/>
                  </a:lnTo>
                  <a:cubicBezTo>
                    <a:pt x="5736" y="12049"/>
                    <a:pt x="7590" y="10565"/>
                    <a:pt x="8446" y="8739"/>
                  </a:cubicBezTo>
                  <a:cubicBezTo>
                    <a:pt x="9302" y="6885"/>
                    <a:pt x="9645" y="4745"/>
                    <a:pt x="9131" y="2747"/>
                  </a:cubicBezTo>
                  <a:cubicBezTo>
                    <a:pt x="8846" y="1720"/>
                    <a:pt x="8275" y="836"/>
                    <a:pt x="7362" y="351"/>
                  </a:cubicBezTo>
                  <a:cubicBezTo>
                    <a:pt x="6895" y="107"/>
                    <a:pt x="6417" y="1"/>
                    <a:pt x="5946" y="1"/>
                  </a:cubicBezTo>
                  <a:close/>
                </a:path>
              </a:pathLst>
            </a:custGeom>
            <a:solidFill>
              <a:srgbClr val="58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7795988" y="3789197"/>
              <a:ext cx="149186" cy="199877"/>
            </a:xfrm>
            <a:custGeom>
              <a:avLst/>
              <a:gdLst/>
              <a:ahLst/>
              <a:cxnLst/>
              <a:rect l="l" t="t" r="r" b="b"/>
              <a:pathLst>
                <a:path w="8732" h="11699" extrusionOk="0">
                  <a:moveTo>
                    <a:pt x="7762" y="7989"/>
                  </a:moveTo>
                  <a:lnTo>
                    <a:pt x="7762" y="7989"/>
                  </a:lnTo>
                  <a:cubicBezTo>
                    <a:pt x="7334" y="8303"/>
                    <a:pt x="6877" y="8474"/>
                    <a:pt x="6449" y="8703"/>
                  </a:cubicBezTo>
                  <a:cubicBezTo>
                    <a:pt x="5707" y="9016"/>
                    <a:pt x="4994" y="9330"/>
                    <a:pt x="4110" y="9730"/>
                  </a:cubicBezTo>
                  <a:cubicBezTo>
                    <a:pt x="4709" y="9473"/>
                    <a:pt x="5565" y="9159"/>
                    <a:pt x="6478" y="8760"/>
                  </a:cubicBezTo>
                  <a:cubicBezTo>
                    <a:pt x="6906" y="8588"/>
                    <a:pt x="7305" y="8417"/>
                    <a:pt x="7676" y="8218"/>
                  </a:cubicBezTo>
                  <a:cubicBezTo>
                    <a:pt x="7705" y="8160"/>
                    <a:pt x="7733" y="8075"/>
                    <a:pt x="7762" y="7989"/>
                  </a:cubicBezTo>
                  <a:close/>
                  <a:moveTo>
                    <a:pt x="5879" y="0"/>
                  </a:moveTo>
                  <a:lnTo>
                    <a:pt x="5879" y="0"/>
                  </a:lnTo>
                  <a:cubicBezTo>
                    <a:pt x="5878" y="0"/>
                    <a:pt x="5821" y="172"/>
                    <a:pt x="5764" y="457"/>
                  </a:cubicBezTo>
                  <a:cubicBezTo>
                    <a:pt x="5679" y="885"/>
                    <a:pt x="5593" y="1313"/>
                    <a:pt x="5479" y="1741"/>
                  </a:cubicBezTo>
                  <a:cubicBezTo>
                    <a:pt x="5393" y="2226"/>
                    <a:pt x="5251" y="2853"/>
                    <a:pt x="5051" y="3510"/>
                  </a:cubicBezTo>
                  <a:cubicBezTo>
                    <a:pt x="4994" y="3424"/>
                    <a:pt x="4823" y="3167"/>
                    <a:pt x="4595" y="2853"/>
                  </a:cubicBezTo>
                  <a:cubicBezTo>
                    <a:pt x="4252" y="2368"/>
                    <a:pt x="3767" y="1769"/>
                    <a:pt x="3196" y="1084"/>
                  </a:cubicBezTo>
                  <a:cubicBezTo>
                    <a:pt x="2997" y="856"/>
                    <a:pt x="2769" y="599"/>
                    <a:pt x="2597" y="343"/>
                  </a:cubicBezTo>
                  <a:lnTo>
                    <a:pt x="2483" y="457"/>
                  </a:lnTo>
                  <a:cubicBezTo>
                    <a:pt x="2711" y="714"/>
                    <a:pt x="2883" y="942"/>
                    <a:pt x="3111" y="1199"/>
                  </a:cubicBezTo>
                  <a:cubicBezTo>
                    <a:pt x="3539" y="1741"/>
                    <a:pt x="3967" y="2226"/>
                    <a:pt x="4538" y="2911"/>
                  </a:cubicBezTo>
                  <a:cubicBezTo>
                    <a:pt x="4823" y="3224"/>
                    <a:pt x="4994" y="3481"/>
                    <a:pt x="5108" y="3567"/>
                  </a:cubicBezTo>
                  <a:cubicBezTo>
                    <a:pt x="4908" y="4309"/>
                    <a:pt x="4709" y="5136"/>
                    <a:pt x="4452" y="5992"/>
                  </a:cubicBezTo>
                  <a:cubicBezTo>
                    <a:pt x="4395" y="6192"/>
                    <a:pt x="4338" y="6420"/>
                    <a:pt x="4281" y="6620"/>
                  </a:cubicBezTo>
                  <a:cubicBezTo>
                    <a:pt x="4138" y="6477"/>
                    <a:pt x="3910" y="6220"/>
                    <a:pt x="3596" y="5906"/>
                  </a:cubicBezTo>
                  <a:cubicBezTo>
                    <a:pt x="3111" y="5364"/>
                    <a:pt x="2426" y="4708"/>
                    <a:pt x="1684" y="3909"/>
                  </a:cubicBezTo>
                  <a:lnTo>
                    <a:pt x="771" y="3025"/>
                  </a:lnTo>
                  <a:cubicBezTo>
                    <a:pt x="743" y="3082"/>
                    <a:pt x="743" y="3139"/>
                    <a:pt x="714" y="3196"/>
                  </a:cubicBezTo>
                  <a:cubicBezTo>
                    <a:pt x="971" y="3481"/>
                    <a:pt x="1256" y="3766"/>
                    <a:pt x="1542" y="4052"/>
                  </a:cubicBezTo>
                  <a:cubicBezTo>
                    <a:pt x="2283" y="4851"/>
                    <a:pt x="2997" y="5507"/>
                    <a:pt x="3482" y="6021"/>
                  </a:cubicBezTo>
                  <a:cubicBezTo>
                    <a:pt x="3824" y="6334"/>
                    <a:pt x="4110" y="6591"/>
                    <a:pt x="4195" y="6705"/>
                  </a:cubicBezTo>
                  <a:cubicBezTo>
                    <a:pt x="3824" y="7989"/>
                    <a:pt x="3453" y="9131"/>
                    <a:pt x="3139" y="9987"/>
                  </a:cubicBezTo>
                  <a:cubicBezTo>
                    <a:pt x="2826" y="9644"/>
                    <a:pt x="1713" y="8645"/>
                    <a:pt x="343" y="7476"/>
                  </a:cubicBezTo>
                  <a:cubicBezTo>
                    <a:pt x="258" y="7362"/>
                    <a:pt x="115" y="7276"/>
                    <a:pt x="1" y="7162"/>
                  </a:cubicBezTo>
                  <a:lnTo>
                    <a:pt x="1" y="7162"/>
                  </a:lnTo>
                  <a:cubicBezTo>
                    <a:pt x="1" y="7219"/>
                    <a:pt x="1" y="7333"/>
                    <a:pt x="29" y="7419"/>
                  </a:cubicBezTo>
                  <a:cubicBezTo>
                    <a:pt x="115" y="7476"/>
                    <a:pt x="172" y="7504"/>
                    <a:pt x="258" y="7590"/>
                  </a:cubicBezTo>
                  <a:cubicBezTo>
                    <a:pt x="1599" y="8760"/>
                    <a:pt x="2740" y="9758"/>
                    <a:pt x="3111" y="10015"/>
                  </a:cubicBezTo>
                  <a:cubicBezTo>
                    <a:pt x="3111" y="10044"/>
                    <a:pt x="3054" y="10129"/>
                    <a:pt x="3025" y="10158"/>
                  </a:cubicBezTo>
                  <a:cubicBezTo>
                    <a:pt x="2883" y="10586"/>
                    <a:pt x="2740" y="11014"/>
                    <a:pt x="2569" y="11413"/>
                  </a:cubicBezTo>
                  <a:cubicBezTo>
                    <a:pt x="2540" y="11556"/>
                    <a:pt x="2483" y="11613"/>
                    <a:pt x="2455" y="11698"/>
                  </a:cubicBezTo>
                  <a:lnTo>
                    <a:pt x="2483" y="11698"/>
                  </a:lnTo>
                  <a:cubicBezTo>
                    <a:pt x="2540" y="11613"/>
                    <a:pt x="2569" y="11499"/>
                    <a:pt x="2626" y="11413"/>
                  </a:cubicBezTo>
                  <a:cubicBezTo>
                    <a:pt x="2769" y="11128"/>
                    <a:pt x="2911" y="10700"/>
                    <a:pt x="3139" y="10158"/>
                  </a:cubicBezTo>
                  <a:cubicBezTo>
                    <a:pt x="3139" y="10129"/>
                    <a:pt x="3168" y="10072"/>
                    <a:pt x="3168" y="10044"/>
                  </a:cubicBezTo>
                  <a:cubicBezTo>
                    <a:pt x="3187" y="10040"/>
                    <a:pt x="3209" y="10034"/>
                    <a:pt x="3235" y="10028"/>
                  </a:cubicBezTo>
                  <a:lnTo>
                    <a:pt x="3235" y="10028"/>
                  </a:lnTo>
                  <a:cubicBezTo>
                    <a:pt x="3222" y="10062"/>
                    <a:pt x="3209" y="10096"/>
                    <a:pt x="3196" y="10129"/>
                  </a:cubicBezTo>
                  <a:cubicBezTo>
                    <a:pt x="3339" y="10044"/>
                    <a:pt x="3682" y="9901"/>
                    <a:pt x="4110" y="9730"/>
                  </a:cubicBezTo>
                  <a:lnTo>
                    <a:pt x="4110" y="9730"/>
                  </a:lnTo>
                  <a:cubicBezTo>
                    <a:pt x="3690" y="9878"/>
                    <a:pt x="3398" y="9983"/>
                    <a:pt x="3235" y="10028"/>
                  </a:cubicBezTo>
                  <a:lnTo>
                    <a:pt x="3235" y="10028"/>
                  </a:lnTo>
                  <a:cubicBezTo>
                    <a:pt x="3570" y="9136"/>
                    <a:pt x="3979" y="8085"/>
                    <a:pt x="4309" y="6848"/>
                  </a:cubicBezTo>
                  <a:cubicBezTo>
                    <a:pt x="4452" y="6791"/>
                    <a:pt x="4823" y="6705"/>
                    <a:pt x="5308" y="6563"/>
                  </a:cubicBezTo>
                  <a:cubicBezTo>
                    <a:pt x="5993" y="6334"/>
                    <a:pt x="6877" y="6021"/>
                    <a:pt x="7876" y="5650"/>
                  </a:cubicBezTo>
                  <a:cubicBezTo>
                    <a:pt x="8161" y="5564"/>
                    <a:pt x="8418" y="5450"/>
                    <a:pt x="8703" y="5336"/>
                  </a:cubicBezTo>
                  <a:cubicBezTo>
                    <a:pt x="8703" y="5279"/>
                    <a:pt x="8732" y="5193"/>
                    <a:pt x="8732" y="5165"/>
                  </a:cubicBezTo>
                  <a:lnTo>
                    <a:pt x="8732" y="5165"/>
                  </a:lnTo>
                  <a:cubicBezTo>
                    <a:pt x="8446" y="5279"/>
                    <a:pt x="8133" y="5364"/>
                    <a:pt x="7847" y="5478"/>
                  </a:cubicBezTo>
                  <a:cubicBezTo>
                    <a:pt x="7020" y="5764"/>
                    <a:pt x="6249" y="6078"/>
                    <a:pt x="5308" y="6420"/>
                  </a:cubicBezTo>
                  <a:cubicBezTo>
                    <a:pt x="4851" y="6591"/>
                    <a:pt x="4480" y="6705"/>
                    <a:pt x="4338" y="6762"/>
                  </a:cubicBezTo>
                  <a:cubicBezTo>
                    <a:pt x="4423" y="6563"/>
                    <a:pt x="4480" y="6306"/>
                    <a:pt x="4566" y="6078"/>
                  </a:cubicBezTo>
                  <a:cubicBezTo>
                    <a:pt x="4823" y="5222"/>
                    <a:pt x="5023" y="4366"/>
                    <a:pt x="5194" y="3624"/>
                  </a:cubicBezTo>
                  <a:cubicBezTo>
                    <a:pt x="5622" y="3567"/>
                    <a:pt x="6934" y="3196"/>
                    <a:pt x="8446" y="2768"/>
                  </a:cubicBezTo>
                  <a:cubicBezTo>
                    <a:pt x="8561" y="2739"/>
                    <a:pt x="8618" y="2711"/>
                    <a:pt x="8732" y="2711"/>
                  </a:cubicBezTo>
                  <a:cubicBezTo>
                    <a:pt x="8732" y="2625"/>
                    <a:pt x="8732" y="2597"/>
                    <a:pt x="8703" y="2511"/>
                  </a:cubicBezTo>
                  <a:cubicBezTo>
                    <a:pt x="8589" y="2568"/>
                    <a:pt x="8475" y="2597"/>
                    <a:pt x="8361" y="2597"/>
                  </a:cubicBezTo>
                  <a:cubicBezTo>
                    <a:pt x="6877" y="3025"/>
                    <a:pt x="5622" y="3367"/>
                    <a:pt x="5165" y="3567"/>
                  </a:cubicBezTo>
                  <a:cubicBezTo>
                    <a:pt x="5308" y="2911"/>
                    <a:pt x="5451" y="2311"/>
                    <a:pt x="5565" y="1798"/>
                  </a:cubicBezTo>
                  <a:cubicBezTo>
                    <a:pt x="5650" y="1284"/>
                    <a:pt x="5736" y="799"/>
                    <a:pt x="5821" y="485"/>
                  </a:cubicBezTo>
                  <a:cubicBezTo>
                    <a:pt x="5850" y="172"/>
                    <a:pt x="5878" y="0"/>
                    <a:pt x="5879" y="0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7483521" y="4040432"/>
              <a:ext cx="220362" cy="141327"/>
            </a:xfrm>
            <a:custGeom>
              <a:avLst/>
              <a:gdLst/>
              <a:ahLst/>
              <a:cxnLst/>
              <a:rect l="l" t="t" r="r" b="b"/>
              <a:pathLst>
                <a:path w="12898" h="8272" extrusionOk="0">
                  <a:moveTo>
                    <a:pt x="6979" y="1"/>
                  </a:moveTo>
                  <a:cubicBezTo>
                    <a:pt x="5494" y="1"/>
                    <a:pt x="4030" y="261"/>
                    <a:pt x="2740" y="931"/>
                  </a:cubicBezTo>
                  <a:cubicBezTo>
                    <a:pt x="1456" y="1616"/>
                    <a:pt x="1" y="3185"/>
                    <a:pt x="172" y="4640"/>
                  </a:cubicBezTo>
                  <a:cubicBezTo>
                    <a:pt x="229" y="6124"/>
                    <a:pt x="1912" y="7465"/>
                    <a:pt x="3310" y="7893"/>
                  </a:cubicBezTo>
                  <a:cubicBezTo>
                    <a:pt x="4136" y="8158"/>
                    <a:pt x="4992" y="8271"/>
                    <a:pt x="5851" y="8271"/>
                  </a:cubicBezTo>
                  <a:cubicBezTo>
                    <a:pt x="6655" y="8271"/>
                    <a:pt x="7461" y="8172"/>
                    <a:pt x="8247" y="8007"/>
                  </a:cubicBezTo>
                  <a:cubicBezTo>
                    <a:pt x="9930" y="7636"/>
                    <a:pt x="11585" y="6866"/>
                    <a:pt x="12755" y="5610"/>
                  </a:cubicBezTo>
                  <a:lnTo>
                    <a:pt x="12783" y="4126"/>
                  </a:lnTo>
                  <a:lnTo>
                    <a:pt x="12897" y="4126"/>
                  </a:lnTo>
                  <a:lnTo>
                    <a:pt x="12812" y="3613"/>
                  </a:lnTo>
                  <a:lnTo>
                    <a:pt x="12812" y="3128"/>
                  </a:lnTo>
                  <a:lnTo>
                    <a:pt x="12726" y="3128"/>
                  </a:lnTo>
                  <a:lnTo>
                    <a:pt x="12469" y="1644"/>
                  </a:lnTo>
                  <a:cubicBezTo>
                    <a:pt x="11100" y="588"/>
                    <a:pt x="9359" y="75"/>
                    <a:pt x="7647" y="18"/>
                  </a:cubicBezTo>
                  <a:cubicBezTo>
                    <a:pt x="7424" y="7"/>
                    <a:pt x="7202" y="1"/>
                    <a:pt x="6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7574191" y="4057466"/>
              <a:ext cx="122858" cy="32564"/>
            </a:xfrm>
            <a:custGeom>
              <a:avLst/>
              <a:gdLst/>
              <a:ahLst/>
              <a:cxnLst/>
              <a:rect l="l" t="t" r="r" b="b"/>
              <a:pathLst>
                <a:path w="7191" h="1906" extrusionOk="0">
                  <a:moveTo>
                    <a:pt x="205" y="1"/>
                  </a:moveTo>
                  <a:cubicBezTo>
                    <a:pt x="74" y="1"/>
                    <a:pt x="1" y="8"/>
                    <a:pt x="1" y="19"/>
                  </a:cubicBezTo>
                  <a:cubicBezTo>
                    <a:pt x="1" y="48"/>
                    <a:pt x="429" y="77"/>
                    <a:pt x="1056" y="191"/>
                  </a:cubicBezTo>
                  <a:cubicBezTo>
                    <a:pt x="1741" y="305"/>
                    <a:pt x="2683" y="447"/>
                    <a:pt x="3681" y="704"/>
                  </a:cubicBezTo>
                  <a:cubicBezTo>
                    <a:pt x="4680" y="933"/>
                    <a:pt x="5565" y="1275"/>
                    <a:pt x="6164" y="1503"/>
                  </a:cubicBezTo>
                  <a:cubicBezTo>
                    <a:pt x="6772" y="1741"/>
                    <a:pt x="7135" y="1906"/>
                    <a:pt x="7185" y="1906"/>
                  </a:cubicBezTo>
                  <a:cubicBezTo>
                    <a:pt x="7189" y="1906"/>
                    <a:pt x="7191" y="1905"/>
                    <a:pt x="7191" y="1903"/>
                  </a:cubicBezTo>
                  <a:cubicBezTo>
                    <a:pt x="7191" y="1874"/>
                    <a:pt x="6848" y="1646"/>
                    <a:pt x="6249" y="1360"/>
                  </a:cubicBezTo>
                  <a:cubicBezTo>
                    <a:pt x="5622" y="1075"/>
                    <a:pt x="4737" y="733"/>
                    <a:pt x="3710" y="476"/>
                  </a:cubicBezTo>
                  <a:cubicBezTo>
                    <a:pt x="2711" y="219"/>
                    <a:pt x="1741" y="77"/>
                    <a:pt x="1056" y="48"/>
                  </a:cubicBezTo>
                  <a:cubicBezTo>
                    <a:pt x="689" y="15"/>
                    <a:pt x="390" y="1"/>
                    <a:pt x="205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7832550" y="4057004"/>
              <a:ext cx="220362" cy="141139"/>
            </a:xfrm>
            <a:custGeom>
              <a:avLst/>
              <a:gdLst/>
              <a:ahLst/>
              <a:cxnLst/>
              <a:rect l="l" t="t" r="r" b="b"/>
              <a:pathLst>
                <a:path w="12898" h="8261" extrusionOk="0">
                  <a:moveTo>
                    <a:pt x="5919" y="1"/>
                  </a:moveTo>
                  <a:cubicBezTo>
                    <a:pt x="5697" y="1"/>
                    <a:pt x="5474" y="7"/>
                    <a:pt x="5251" y="18"/>
                  </a:cubicBezTo>
                  <a:cubicBezTo>
                    <a:pt x="3539" y="75"/>
                    <a:pt x="1770" y="589"/>
                    <a:pt x="429" y="1644"/>
                  </a:cubicBezTo>
                  <a:lnTo>
                    <a:pt x="172" y="3099"/>
                  </a:lnTo>
                  <a:lnTo>
                    <a:pt x="58" y="3099"/>
                  </a:lnTo>
                  <a:lnTo>
                    <a:pt x="58" y="3613"/>
                  </a:lnTo>
                  <a:lnTo>
                    <a:pt x="1" y="4098"/>
                  </a:lnTo>
                  <a:lnTo>
                    <a:pt x="115" y="4098"/>
                  </a:lnTo>
                  <a:lnTo>
                    <a:pt x="143" y="5610"/>
                  </a:lnTo>
                  <a:cubicBezTo>
                    <a:pt x="1313" y="6866"/>
                    <a:pt x="2968" y="7636"/>
                    <a:pt x="4623" y="8007"/>
                  </a:cubicBezTo>
                  <a:cubicBezTo>
                    <a:pt x="5407" y="8169"/>
                    <a:pt x="6205" y="8261"/>
                    <a:pt x="6996" y="8261"/>
                  </a:cubicBezTo>
                  <a:cubicBezTo>
                    <a:pt x="7875" y="8261"/>
                    <a:pt x="8747" y="8148"/>
                    <a:pt x="9588" y="7893"/>
                  </a:cubicBezTo>
                  <a:cubicBezTo>
                    <a:pt x="10986" y="7465"/>
                    <a:pt x="12669" y="6095"/>
                    <a:pt x="12726" y="4640"/>
                  </a:cubicBezTo>
                  <a:cubicBezTo>
                    <a:pt x="12897" y="3185"/>
                    <a:pt x="11442" y="1616"/>
                    <a:pt x="10158" y="931"/>
                  </a:cubicBezTo>
                  <a:cubicBezTo>
                    <a:pt x="8868" y="261"/>
                    <a:pt x="7405" y="1"/>
                    <a:pt x="5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7532760" y="3886206"/>
              <a:ext cx="203773" cy="179290"/>
            </a:xfrm>
            <a:custGeom>
              <a:avLst/>
              <a:gdLst/>
              <a:ahLst/>
              <a:cxnLst/>
              <a:rect l="l" t="t" r="r" b="b"/>
              <a:pathLst>
                <a:path w="11927" h="10494" extrusionOk="0">
                  <a:moveTo>
                    <a:pt x="3899" y="1"/>
                  </a:moveTo>
                  <a:cubicBezTo>
                    <a:pt x="2761" y="1"/>
                    <a:pt x="1574" y="333"/>
                    <a:pt x="971" y="1170"/>
                  </a:cubicBezTo>
                  <a:cubicBezTo>
                    <a:pt x="0" y="2254"/>
                    <a:pt x="314" y="4394"/>
                    <a:pt x="999" y="5678"/>
                  </a:cubicBezTo>
                  <a:cubicBezTo>
                    <a:pt x="1827" y="7162"/>
                    <a:pt x="3111" y="8303"/>
                    <a:pt x="4537" y="9130"/>
                  </a:cubicBezTo>
                  <a:cubicBezTo>
                    <a:pt x="5843" y="9950"/>
                    <a:pt x="7355" y="10493"/>
                    <a:pt x="8909" y="10493"/>
                  </a:cubicBezTo>
                  <a:cubicBezTo>
                    <a:pt x="9087" y="10493"/>
                    <a:pt x="9266" y="10486"/>
                    <a:pt x="9445" y="10471"/>
                  </a:cubicBezTo>
                  <a:lnTo>
                    <a:pt x="10472" y="9387"/>
                  </a:lnTo>
                  <a:lnTo>
                    <a:pt x="10557" y="9473"/>
                  </a:lnTo>
                  <a:lnTo>
                    <a:pt x="10843" y="9045"/>
                  </a:lnTo>
                  <a:lnTo>
                    <a:pt x="11185" y="8674"/>
                  </a:lnTo>
                  <a:lnTo>
                    <a:pt x="11128" y="8617"/>
                  </a:lnTo>
                  <a:lnTo>
                    <a:pt x="11927" y="7361"/>
                  </a:lnTo>
                  <a:cubicBezTo>
                    <a:pt x="11699" y="5650"/>
                    <a:pt x="10757" y="4109"/>
                    <a:pt x="9559" y="2853"/>
                  </a:cubicBezTo>
                  <a:cubicBezTo>
                    <a:pt x="8389" y="1684"/>
                    <a:pt x="6991" y="656"/>
                    <a:pt x="5393" y="200"/>
                  </a:cubicBezTo>
                  <a:cubicBezTo>
                    <a:pt x="4949" y="73"/>
                    <a:pt x="4429" y="1"/>
                    <a:pt x="38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7581503" y="3929089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31" y="1"/>
                  </a:moveTo>
                  <a:cubicBezTo>
                    <a:pt x="30" y="1"/>
                    <a:pt x="30" y="1"/>
                    <a:pt x="29" y="1"/>
                  </a:cubicBezTo>
                  <a:cubicBezTo>
                    <a:pt x="1" y="30"/>
                    <a:pt x="1827" y="1570"/>
                    <a:pt x="4109" y="3396"/>
                  </a:cubicBezTo>
                  <a:cubicBezTo>
                    <a:pt x="6348" y="5187"/>
                    <a:pt x="8202" y="6594"/>
                    <a:pt x="8300" y="6594"/>
                  </a:cubicBezTo>
                  <a:cubicBezTo>
                    <a:pt x="8302" y="6594"/>
                    <a:pt x="8303" y="6593"/>
                    <a:pt x="8304" y="6592"/>
                  </a:cubicBezTo>
                  <a:cubicBezTo>
                    <a:pt x="8332" y="6563"/>
                    <a:pt x="6535" y="5023"/>
                    <a:pt x="4252" y="3225"/>
                  </a:cubicBezTo>
                  <a:cubicBezTo>
                    <a:pt x="1992" y="1417"/>
                    <a:pt x="95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7601014" y="4001649"/>
              <a:ext cx="105295" cy="46403"/>
            </a:xfrm>
            <a:custGeom>
              <a:avLst/>
              <a:gdLst/>
              <a:ahLst/>
              <a:cxnLst/>
              <a:rect l="l" t="t" r="r" b="b"/>
              <a:pathLst>
                <a:path w="6163" h="2716" extrusionOk="0">
                  <a:moveTo>
                    <a:pt x="38" y="0"/>
                  </a:moveTo>
                  <a:cubicBezTo>
                    <a:pt x="33" y="0"/>
                    <a:pt x="30" y="2"/>
                    <a:pt x="29" y="5"/>
                  </a:cubicBezTo>
                  <a:cubicBezTo>
                    <a:pt x="0" y="34"/>
                    <a:pt x="285" y="291"/>
                    <a:pt x="770" y="690"/>
                  </a:cubicBezTo>
                  <a:cubicBezTo>
                    <a:pt x="1284" y="1061"/>
                    <a:pt x="1997" y="1489"/>
                    <a:pt x="2882" y="1888"/>
                  </a:cubicBezTo>
                  <a:cubicBezTo>
                    <a:pt x="3738" y="2288"/>
                    <a:pt x="4594" y="2488"/>
                    <a:pt x="5193" y="2602"/>
                  </a:cubicBezTo>
                  <a:cubicBezTo>
                    <a:pt x="5764" y="2716"/>
                    <a:pt x="6163" y="2716"/>
                    <a:pt x="6163" y="2716"/>
                  </a:cubicBezTo>
                  <a:cubicBezTo>
                    <a:pt x="6163" y="2630"/>
                    <a:pt x="4679" y="2431"/>
                    <a:pt x="2967" y="1689"/>
                  </a:cubicBezTo>
                  <a:cubicBezTo>
                    <a:pt x="1325" y="949"/>
                    <a:pt x="155" y="0"/>
                    <a:pt x="38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7655123" y="3920803"/>
              <a:ext cx="69724" cy="107755"/>
            </a:xfrm>
            <a:custGeom>
              <a:avLst/>
              <a:gdLst/>
              <a:ahLst/>
              <a:cxnLst/>
              <a:rect l="l" t="t" r="r" b="b"/>
              <a:pathLst>
                <a:path w="4081" h="6307" extrusionOk="0">
                  <a:moveTo>
                    <a:pt x="29" y="1"/>
                  </a:moveTo>
                  <a:cubicBezTo>
                    <a:pt x="0" y="29"/>
                    <a:pt x="285" y="343"/>
                    <a:pt x="713" y="857"/>
                  </a:cubicBezTo>
                  <a:cubicBezTo>
                    <a:pt x="1141" y="1370"/>
                    <a:pt x="1712" y="2141"/>
                    <a:pt x="2254" y="2997"/>
                  </a:cubicBezTo>
                  <a:cubicBezTo>
                    <a:pt x="2796" y="3853"/>
                    <a:pt x="3224" y="4709"/>
                    <a:pt x="3538" y="5308"/>
                  </a:cubicBezTo>
                  <a:cubicBezTo>
                    <a:pt x="3823" y="5907"/>
                    <a:pt x="3995" y="6307"/>
                    <a:pt x="4023" y="6307"/>
                  </a:cubicBezTo>
                  <a:cubicBezTo>
                    <a:pt x="4080" y="6307"/>
                    <a:pt x="3966" y="5879"/>
                    <a:pt x="3681" y="5279"/>
                  </a:cubicBezTo>
                  <a:cubicBezTo>
                    <a:pt x="3424" y="4623"/>
                    <a:pt x="2996" y="3767"/>
                    <a:pt x="2454" y="2911"/>
                  </a:cubicBezTo>
                  <a:cubicBezTo>
                    <a:pt x="1883" y="2027"/>
                    <a:pt x="1313" y="1313"/>
                    <a:pt x="856" y="771"/>
                  </a:cubicBezTo>
                  <a:cubicBezTo>
                    <a:pt x="371" y="229"/>
                    <a:pt x="86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7799405" y="3902761"/>
              <a:ext cx="204268" cy="178948"/>
            </a:xfrm>
            <a:custGeom>
              <a:avLst/>
              <a:gdLst/>
              <a:ahLst/>
              <a:cxnLst/>
              <a:rect l="l" t="t" r="r" b="b"/>
              <a:pathLst>
                <a:path w="11956" h="10474" extrusionOk="0">
                  <a:moveTo>
                    <a:pt x="8067" y="1"/>
                  </a:moveTo>
                  <a:cubicBezTo>
                    <a:pt x="7534" y="1"/>
                    <a:pt x="7010" y="73"/>
                    <a:pt x="6563" y="201"/>
                  </a:cubicBezTo>
                  <a:cubicBezTo>
                    <a:pt x="4965" y="657"/>
                    <a:pt x="3539" y="1685"/>
                    <a:pt x="2397" y="2854"/>
                  </a:cubicBezTo>
                  <a:cubicBezTo>
                    <a:pt x="1199" y="4110"/>
                    <a:pt x="257" y="5651"/>
                    <a:pt x="1" y="7363"/>
                  </a:cubicBezTo>
                  <a:lnTo>
                    <a:pt x="828" y="8589"/>
                  </a:lnTo>
                  <a:lnTo>
                    <a:pt x="771" y="8675"/>
                  </a:lnTo>
                  <a:lnTo>
                    <a:pt x="1113" y="9017"/>
                  </a:lnTo>
                  <a:lnTo>
                    <a:pt x="1399" y="9445"/>
                  </a:lnTo>
                  <a:lnTo>
                    <a:pt x="1484" y="9388"/>
                  </a:lnTo>
                  <a:lnTo>
                    <a:pt x="2511" y="10444"/>
                  </a:lnTo>
                  <a:cubicBezTo>
                    <a:pt x="2712" y="10464"/>
                    <a:pt x="2912" y="10473"/>
                    <a:pt x="3112" y="10473"/>
                  </a:cubicBezTo>
                  <a:cubicBezTo>
                    <a:pt x="4643" y="10473"/>
                    <a:pt x="6132" y="9914"/>
                    <a:pt x="7419" y="9132"/>
                  </a:cubicBezTo>
                  <a:cubicBezTo>
                    <a:pt x="8846" y="8276"/>
                    <a:pt x="10130" y="7134"/>
                    <a:pt x="10957" y="5679"/>
                  </a:cubicBezTo>
                  <a:cubicBezTo>
                    <a:pt x="11642" y="4395"/>
                    <a:pt x="11956" y="2255"/>
                    <a:pt x="10986" y="1143"/>
                  </a:cubicBezTo>
                  <a:cubicBezTo>
                    <a:pt x="10384" y="328"/>
                    <a:pt x="9202" y="1"/>
                    <a:pt x="8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7812561" y="3945644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8298" y="0"/>
                  </a:moveTo>
                  <a:cubicBezTo>
                    <a:pt x="8174" y="0"/>
                    <a:pt x="6319" y="1407"/>
                    <a:pt x="4081" y="3198"/>
                  </a:cubicBezTo>
                  <a:cubicBezTo>
                    <a:pt x="1799" y="5024"/>
                    <a:pt x="1" y="6536"/>
                    <a:pt x="30" y="6593"/>
                  </a:cubicBezTo>
                  <a:cubicBezTo>
                    <a:pt x="30" y="6593"/>
                    <a:pt x="30" y="6593"/>
                    <a:pt x="31" y="6593"/>
                  </a:cubicBezTo>
                  <a:cubicBezTo>
                    <a:pt x="95" y="6593"/>
                    <a:pt x="1964" y="5177"/>
                    <a:pt x="4224" y="3397"/>
                  </a:cubicBezTo>
                  <a:cubicBezTo>
                    <a:pt x="6506" y="1571"/>
                    <a:pt x="8332" y="31"/>
                    <a:pt x="8304" y="2"/>
                  </a:cubicBezTo>
                  <a:cubicBezTo>
                    <a:pt x="8303" y="1"/>
                    <a:pt x="8301" y="0"/>
                    <a:pt x="8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7830124" y="4018221"/>
              <a:ext cx="105312" cy="46591"/>
            </a:xfrm>
            <a:custGeom>
              <a:avLst/>
              <a:gdLst/>
              <a:ahLst/>
              <a:cxnLst/>
              <a:rect l="l" t="t" r="r" b="b"/>
              <a:pathLst>
                <a:path w="6164" h="2727" extrusionOk="0">
                  <a:moveTo>
                    <a:pt x="6154" y="0"/>
                  </a:moveTo>
                  <a:cubicBezTo>
                    <a:pt x="6039" y="0"/>
                    <a:pt x="4895" y="948"/>
                    <a:pt x="3253" y="1660"/>
                  </a:cubicBezTo>
                  <a:cubicBezTo>
                    <a:pt x="1484" y="2431"/>
                    <a:pt x="0" y="2630"/>
                    <a:pt x="0" y="2716"/>
                  </a:cubicBezTo>
                  <a:cubicBezTo>
                    <a:pt x="0" y="2723"/>
                    <a:pt x="22" y="2726"/>
                    <a:pt x="64" y="2726"/>
                  </a:cubicBezTo>
                  <a:cubicBezTo>
                    <a:pt x="200" y="2726"/>
                    <a:pt x="541" y="2689"/>
                    <a:pt x="999" y="2602"/>
                  </a:cubicBezTo>
                  <a:cubicBezTo>
                    <a:pt x="1598" y="2488"/>
                    <a:pt x="2425" y="2231"/>
                    <a:pt x="3310" y="1888"/>
                  </a:cubicBezTo>
                  <a:cubicBezTo>
                    <a:pt x="4166" y="1489"/>
                    <a:pt x="4908" y="1033"/>
                    <a:pt x="5421" y="662"/>
                  </a:cubicBezTo>
                  <a:cubicBezTo>
                    <a:pt x="5906" y="291"/>
                    <a:pt x="6163" y="34"/>
                    <a:pt x="6163" y="5"/>
                  </a:cubicBezTo>
                  <a:cubicBezTo>
                    <a:pt x="6162" y="2"/>
                    <a:pt x="6159" y="0"/>
                    <a:pt x="6154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7812561" y="3936863"/>
              <a:ext cx="68750" cy="107294"/>
            </a:xfrm>
            <a:custGeom>
              <a:avLst/>
              <a:gdLst/>
              <a:ahLst/>
              <a:cxnLst/>
              <a:rect l="l" t="t" r="r" b="b"/>
              <a:pathLst>
                <a:path w="4024" h="6280" extrusionOk="0">
                  <a:moveTo>
                    <a:pt x="3986" y="1"/>
                  </a:moveTo>
                  <a:cubicBezTo>
                    <a:pt x="3909" y="1"/>
                    <a:pt x="3604" y="283"/>
                    <a:pt x="3168" y="773"/>
                  </a:cubicBezTo>
                  <a:cubicBezTo>
                    <a:pt x="2712" y="1258"/>
                    <a:pt x="2084" y="2000"/>
                    <a:pt x="1570" y="2913"/>
                  </a:cubicBezTo>
                  <a:cubicBezTo>
                    <a:pt x="1000" y="3797"/>
                    <a:pt x="600" y="4653"/>
                    <a:pt x="343" y="5252"/>
                  </a:cubicBezTo>
                  <a:cubicBezTo>
                    <a:pt x="87" y="5909"/>
                    <a:pt x="1" y="6280"/>
                    <a:pt x="1" y="6280"/>
                  </a:cubicBezTo>
                  <a:cubicBezTo>
                    <a:pt x="30" y="6280"/>
                    <a:pt x="201" y="5937"/>
                    <a:pt x="486" y="5281"/>
                  </a:cubicBezTo>
                  <a:cubicBezTo>
                    <a:pt x="771" y="4682"/>
                    <a:pt x="1199" y="3854"/>
                    <a:pt x="1770" y="2970"/>
                  </a:cubicBezTo>
                  <a:cubicBezTo>
                    <a:pt x="2312" y="2114"/>
                    <a:pt x="2883" y="1372"/>
                    <a:pt x="3311" y="830"/>
                  </a:cubicBezTo>
                  <a:cubicBezTo>
                    <a:pt x="3739" y="373"/>
                    <a:pt x="4024" y="60"/>
                    <a:pt x="3995" y="2"/>
                  </a:cubicBezTo>
                  <a:cubicBezTo>
                    <a:pt x="3993" y="1"/>
                    <a:pt x="3990" y="1"/>
                    <a:pt x="3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7698501" y="3810126"/>
              <a:ext cx="143822" cy="216962"/>
            </a:xfrm>
            <a:custGeom>
              <a:avLst/>
              <a:gdLst/>
              <a:ahLst/>
              <a:cxnLst/>
              <a:rect l="l" t="t" r="r" b="b"/>
              <a:pathLst>
                <a:path w="8418" h="12699" extrusionOk="0">
                  <a:moveTo>
                    <a:pt x="4117" y="1"/>
                  </a:moveTo>
                  <a:cubicBezTo>
                    <a:pt x="2688" y="1"/>
                    <a:pt x="1274" y="1538"/>
                    <a:pt x="714" y="2855"/>
                  </a:cubicBezTo>
                  <a:cubicBezTo>
                    <a:pt x="58" y="4396"/>
                    <a:pt x="0" y="6137"/>
                    <a:pt x="200" y="7791"/>
                  </a:cubicBezTo>
                  <a:cubicBezTo>
                    <a:pt x="428" y="9503"/>
                    <a:pt x="1056" y="11187"/>
                    <a:pt x="2254" y="12471"/>
                  </a:cubicBezTo>
                  <a:lnTo>
                    <a:pt x="3738" y="12613"/>
                  </a:lnTo>
                  <a:lnTo>
                    <a:pt x="3738" y="12699"/>
                  </a:lnTo>
                  <a:lnTo>
                    <a:pt x="4252" y="12670"/>
                  </a:lnTo>
                  <a:lnTo>
                    <a:pt x="4737" y="12699"/>
                  </a:lnTo>
                  <a:lnTo>
                    <a:pt x="4737" y="12613"/>
                  </a:lnTo>
                  <a:lnTo>
                    <a:pt x="6249" y="12471"/>
                  </a:lnTo>
                  <a:cubicBezTo>
                    <a:pt x="7419" y="11187"/>
                    <a:pt x="8047" y="9503"/>
                    <a:pt x="8275" y="7791"/>
                  </a:cubicBezTo>
                  <a:cubicBezTo>
                    <a:pt x="8417" y="6137"/>
                    <a:pt x="8332" y="4425"/>
                    <a:pt x="7704" y="2855"/>
                  </a:cubicBezTo>
                  <a:cubicBezTo>
                    <a:pt x="7144" y="1538"/>
                    <a:pt x="5730" y="1"/>
                    <a:pt x="4274" y="1"/>
                  </a:cubicBezTo>
                  <a:cubicBezTo>
                    <a:pt x="4247" y="1"/>
                    <a:pt x="4221" y="1"/>
                    <a:pt x="4195" y="2"/>
                  </a:cubicBezTo>
                  <a:cubicBezTo>
                    <a:pt x="4169" y="1"/>
                    <a:pt x="4143" y="1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7770651" y="3850618"/>
              <a:ext cx="3912" cy="180383"/>
            </a:xfrm>
            <a:custGeom>
              <a:avLst/>
              <a:gdLst/>
              <a:ahLst/>
              <a:cxnLst/>
              <a:rect l="l" t="t" r="r" b="b"/>
              <a:pathLst>
                <a:path w="229" h="10558" extrusionOk="0">
                  <a:moveTo>
                    <a:pt x="114" y="0"/>
                  </a:moveTo>
                  <a:cubicBezTo>
                    <a:pt x="57" y="0"/>
                    <a:pt x="0" y="2368"/>
                    <a:pt x="0" y="5279"/>
                  </a:cubicBezTo>
                  <a:cubicBezTo>
                    <a:pt x="0" y="8189"/>
                    <a:pt x="57" y="10557"/>
                    <a:pt x="114" y="10557"/>
                  </a:cubicBezTo>
                  <a:cubicBezTo>
                    <a:pt x="171" y="10557"/>
                    <a:pt x="228" y="8189"/>
                    <a:pt x="228" y="5279"/>
                  </a:cubicBezTo>
                  <a:cubicBezTo>
                    <a:pt x="228" y="236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7726282" y="3910091"/>
              <a:ext cx="31710" cy="111650"/>
            </a:xfrm>
            <a:custGeom>
              <a:avLst/>
              <a:gdLst/>
              <a:ahLst/>
              <a:cxnLst/>
              <a:rect l="l" t="t" r="r" b="b"/>
              <a:pathLst>
                <a:path w="1856" h="6535" extrusionOk="0">
                  <a:moveTo>
                    <a:pt x="86" y="0"/>
                  </a:moveTo>
                  <a:cubicBezTo>
                    <a:pt x="58" y="0"/>
                    <a:pt x="1" y="400"/>
                    <a:pt x="1" y="999"/>
                  </a:cubicBezTo>
                  <a:cubicBezTo>
                    <a:pt x="1" y="1627"/>
                    <a:pt x="115" y="2483"/>
                    <a:pt x="372" y="3396"/>
                  </a:cubicBezTo>
                  <a:cubicBezTo>
                    <a:pt x="628" y="4337"/>
                    <a:pt x="942" y="5107"/>
                    <a:pt x="1228" y="5650"/>
                  </a:cubicBezTo>
                  <a:cubicBezTo>
                    <a:pt x="1542" y="6220"/>
                    <a:pt x="1798" y="6534"/>
                    <a:pt x="1798" y="6534"/>
                  </a:cubicBezTo>
                  <a:cubicBezTo>
                    <a:pt x="1855" y="6506"/>
                    <a:pt x="1085" y="5193"/>
                    <a:pt x="628" y="3367"/>
                  </a:cubicBezTo>
                  <a:cubicBezTo>
                    <a:pt x="143" y="1541"/>
                    <a:pt x="201" y="0"/>
                    <a:pt x="86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7783328" y="3902778"/>
              <a:ext cx="41927" cy="120415"/>
            </a:xfrm>
            <a:custGeom>
              <a:avLst/>
              <a:gdLst/>
              <a:ahLst/>
              <a:cxnLst/>
              <a:rect l="l" t="t" r="r" b="b"/>
              <a:pathLst>
                <a:path w="2454" h="7048" extrusionOk="0">
                  <a:moveTo>
                    <a:pt x="2454" y="0"/>
                  </a:moveTo>
                  <a:cubicBezTo>
                    <a:pt x="2425" y="0"/>
                    <a:pt x="2340" y="400"/>
                    <a:pt x="2197" y="1084"/>
                  </a:cubicBezTo>
                  <a:cubicBezTo>
                    <a:pt x="2054" y="1741"/>
                    <a:pt x="1798" y="2654"/>
                    <a:pt x="1484" y="3624"/>
                  </a:cubicBezTo>
                  <a:cubicBezTo>
                    <a:pt x="1170" y="4565"/>
                    <a:pt x="770" y="5421"/>
                    <a:pt x="485" y="6049"/>
                  </a:cubicBezTo>
                  <a:cubicBezTo>
                    <a:pt x="200" y="6648"/>
                    <a:pt x="0" y="7048"/>
                    <a:pt x="29" y="7048"/>
                  </a:cubicBezTo>
                  <a:cubicBezTo>
                    <a:pt x="57" y="7048"/>
                    <a:pt x="314" y="6705"/>
                    <a:pt x="628" y="6106"/>
                  </a:cubicBezTo>
                  <a:cubicBezTo>
                    <a:pt x="942" y="5507"/>
                    <a:pt x="1370" y="4651"/>
                    <a:pt x="1712" y="3681"/>
                  </a:cubicBezTo>
                  <a:cubicBezTo>
                    <a:pt x="2054" y="2682"/>
                    <a:pt x="2226" y="1769"/>
                    <a:pt x="2340" y="1084"/>
                  </a:cubicBezTo>
                  <a:cubicBezTo>
                    <a:pt x="2454" y="428"/>
                    <a:pt x="2454" y="0"/>
                    <a:pt x="2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7718491" y="3889042"/>
              <a:ext cx="101399" cy="121970"/>
            </a:xfrm>
            <a:custGeom>
              <a:avLst/>
              <a:gdLst/>
              <a:ahLst/>
              <a:cxnLst/>
              <a:rect l="l" t="t" r="r" b="b"/>
              <a:pathLst>
                <a:path w="5935" h="7139" extrusionOk="0">
                  <a:moveTo>
                    <a:pt x="1846" y="1"/>
                  </a:moveTo>
                  <a:cubicBezTo>
                    <a:pt x="386" y="1"/>
                    <a:pt x="141" y="1976"/>
                    <a:pt x="86" y="3087"/>
                  </a:cubicBezTo>
                  <a:cubicBezTo>
                    <a:pt x="0" y="4513"/>
                    <a:pt x="400" y="5940"/>
                    <a:pt x="1170" y="7138"/>
                  </a:cubicBezTo>
                  <a:lnTo>
                    <a:pt x="3966" y="7024"/>
                  </a:lnTo>
                  <a:cubicBezTo>
                    <a:pt x="5222" y="6311"/>
                    <a:pt x="5935" y="4856"/>
                    <a:pt x="5935" y="3372"/>
                  </a:cubicBezTo>
                  <a:cubicBezTo>
                    <a:pt x="5935" y="3001"/>
                    <a:pt x="5878" y="2573"/>
                    <a:pt x="5678" y="2231"/>
                  </a:cubicBezTo>
                  <a:cubicBezTo>
                    <a:pt x="5479" y="1988"/>
                    <a:pt x="5178" y="1813"/>
                    <a:pt x="4892" y="1813"/>
                  </a:cubicBezTo>
                  <a:cubicBezTo>
                    <a:pt x="4810" y="1813"/>
                    <a:pt x="4728" y="1828"/>
                    <a:pt x="4651" y="1860"/>
                  </a:cubicBezTo>
                  <a:cubicBezTo>
                    <a:pt x="4403" y="1934"/>
                    <a:pt x="4155" y="2224"/>
                    <a:pt x="3870" y="2224"/>
                  </a:cubicBezTo>
                  <a:cubicBezTo>
                    <a:pt x="3827" y="2224"/>
                    <a:pt x="3783" y="2217"/>
                    <a:pt x="3738" y="2202"/>
                  </a:cubicBezTo>
                  <a:cubicBezTo>
                    <a:pt x="3424" y="2088"/>
                    <a:pt x="3281" y="1460"/>
                    <a:pt x="3167" y="1175"/>
                  </a:cubicBezTo>
                  <a:cubicBezTo>
                    <a:pt x="2968" y="605"/>
                    <a:pt x="2654" y="34"/>
                    <a:pt x="1969" y="5"/>
                  </a:cubicBezTo>
                  <a:cubicBezTo>
                    <a:pt x="1927" y="2"/>
                    <a:pt x="1886" y="1"/>
                    <a:pt x="184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7825238" y="3950975"/>
              <a:ext cx="144317" cy="113854"/>
            </a:xfrm>
            <a:custGeom>
              <a:avLst/>
              <a:gdLst/>
              <a:ahLst/>
              <a:cxnLst/>
              <a:rect l="l" t="t" r="r" b="b"/>
              <a:pathLst>
                <a:path w="8447" h="6664" extrusionOk="0">
                  <a:moveTo>
                    <a:pt x="3616" y="1"/>
                  </a:moveTo>
                  <a:cubicBezTo>
                    <a:pt x="3223" y="1"/>
                    <a:pt x="2853" y="163"/>
                    <a:pt x="2483" y="375"/>
                  </a:cubicBezTo>
                  <a:cubicBezTo>
                    <a:pt x="1142" y="1117"/>
                    <a:pt x="29" y="2543"/>
                    <a:pt x="1" y="4027"/>
                  </a:cubicBezTo>
                  <a:lnTo>
                    <a:pt x="1171" y="6652"/>
                  </a:lnTo>
                  <a:cubicBezTo>
                    <a:pt x="1313" y="6660"/>
                    <a:pt x="1456" y="6664"/>
                    <a:pt x="1598" y="6664"/>
                  </a:cubicBezTo>
                  <a:cubicBezTo>
                    <a:pt x="2976" y="6664"/>
                    <a:pt x="4376" y="6291"/>
                    <a:pt x="5565" y="5568"/>
                  </a:cubicBezTo>
                  <a:cubicBezTo>
                    <a:pt x="6592" y="4940"/>
                    <a:pt x="8446" y="3599"/>
                    <a:pt x="7590" y="2229"/>
                  </a:cubicBezTo>
                  <a:cubicBezTo>
                    <a:pt x="7306" y="1783"/>
                    <a:pt x="6907" y="1683"/>
                    <a:pt x="6453" y="1683"/>
                  </a:cubicBezTo>
                  <a:cubicBezTo>
                    <a:pt x="6269" y="1683"/>
                    <a:pt x="6076" y="1699"/>
                    <a:pt x="5878" y="1716"/>
                  </a:cubicBezTo>
                  <a:cubicBezTo>
                    <a:pt x="5675" y="1734"/>
                    <a:pt x="5316" y="1837"/>
                    <a:pt x="5019" y="1837"/>
                  </a:cubicBezTo>
                  <a:cubicBezTo>
                    <a:pt x="4857" y="1837"/>
                    <a:pt x="4714" y="1806"/>
                    <a:pt x="4623" y="1716"/>
                  </a:cubicBezTo>
                  <a:cubicBezTo>
                    <a:pt x="4395" y="1459"/>
                    <a:pt x="4595" y="1031"/>
                    <a:pt x="4566" y="717"/>
                  </a:cubicBezTo>
                  <a:cubicBezTo>
                    <a:pt x="4537" y="318"/>
                    <a:pt x="4109" y="4"/>
                    <a:pt x="3710" y="4"/>
                  </a:cubicBezTo>
                  <a:cubicBezTo>
                    <a:pt x="3679" y="2"/>
                    <a:pt x="3647" y="1"/>
                    <a:pt x="361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7571269" y="3935274"/>
              <a:ext cx="144317" cy="113598"/>
            </a:xfrm>
            <a:custGeom>
              <a:avLst/>
              <a:gdLst/>
              <a:ahLst/>
              <a:cxnLst/>
              <a:rect l="l" t="t" r="r" b="b"/>
              <a:pathLst>
                <a:path w="8447" h="6649" extrusionOk="0">
                  <a:moveTo>
                    <a:pt x="4887" y="0"/>
                  </a:moveTo>
                  <a:cubicBezTo>
                    <a:pt x="4838" y="0"/>
                    <a:pt x="4787" y="3"/>
                    <a:pt x="4737" y="10"/>
                  </a:cubicBezTo>
                  <a:cubicBezTo>
                    <a:pt x="4337" y="10"/>
                    <a:pt x="3909" y="324"/>
                    <a:pt x="3881" y="723"/>
                  </a:cubicBezTo>
                  <a:cubicBezTo>
                    <a:pt x="3852" y="1037"/>
                    <a:pt x="4052" y="1465"/>
                    <a:pt x="3795" y="1722"/>
                  </a:cubicBezTo>
                  <a:cubicBezTo>
                    <a:pt x="3714" y="1803"/>
                    <a:pt x="3576" y="1830"/>
                    <a:pt x="3417" y="1830"/>
                  </a:cubicBezTo>
                  <a:cubicBezTo>
                    <a:pt x="3128" y="1830"/>
                    <a:pt x="2771" y="1740"/>
                    <a:pt x="2568" y="1722"/>
                  </a:cubicBezTo>
                  <a:cubicBezTo>
                    <a:pt x="2363" y="1696"/>
                    <a:pt x="2160" y="1676"/>
                    <a:pt x="1967" y="1676"/>
                  </a:cubicBezTo>
                  <a:cubicBezTo>
                    <a:pt x="1516" y="1676"/>
                    <a:pt x="1116" y="1787"/>
                    <a:pt x="857" y="2207"/>
                  </a:cubicBezTo>
                  <a:cubicBezTo>
                    <a:pt x="1" y="3605"/>
                    <a:pt x="1855" y="4917"/>
                    <a:pt x="2882" y="5574"/>
                  </a:cubicBezTo>
                  <a:cubicBezTo>
                    <a:pt x="4047" y="6257"/>
                    <a:pt x="5413" y="6649"/>
                    <a:pt x="6762" y="6649"/>
                  </a:cubicBezTo>
                  <a:cubicBezTo>
                    <a:pt x="6934" y="6649"/>
                    <a:pt x="7106" y="6642"/>
                    <a:pt x="7276" y="6629"/>
                  </a:cubicBezTo>
                  <a:lnTo>
                    <a:pt x="8446" y="4033"/>
                  </a:lnTo>
                  <a:cubicBezTo>
                    <a:pt x="8418" y="2521"/>
                    <a:pt x="7305" y="1094"/>
                    <a:pt x="5935" y="352"/>
                  </a:cubicBezTo>
                  <a:cubicBezTo>
                    <a:pt x="5608" y="176"/>
                    <a:pt x="5259" y="0"/>
                    <a:pt x="4887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7548358" y="4060097"/>
              <a:ext cx="133588" cy="107601"/>
            </a:xfrm>
            <a:custGeom>
              <a:avLst/>
              <a:gdLst/>
              <a:ahLst/>
              <a:cxnLst/>
              <a:rect l="l" t="t" r="r" b="b"/>
              <a:pathLst>
                <a:path w="7819" h="6298" extrusionOk="0">
                  <a:moveTo>
                    <a:pt x="3924" y="0"/>
                  </a:moveTo>
                  <a:cubicBezTo>
                    <a:pt x="3457" y="0"/>
                    <a:pt x="2989" y="61"/>
                    <a:pt x="2540" y="179"/>
                  </a:cubicBezTo>
                  <a:cubicBezTo>
                    <a:pt x="2140" y="293"/>
                    <a:pt x="1712" y="436"/>
                    <a:pt x="1427" y="750"/>
                  </a:cubicBezTo>
                  <a:cubicBezTo>
                    <a:pt x="1199" y="1064"/>
                    <a:pt x="1085" y="1577"/>
                    <a:pt x="1342" y="1891"/>
                  </a:cubicBezTo>
                  <a:cubicBezTo>
                    <a:pt x="1541" y="2148"/>
                    <a:pt x="1969" y="2319"/>
                    <a:pt x="1969" y="2690"/>
                  </a:cubicBezTo>
                  <a:cubicBezTo>
                    <a:pt x="1941" y="3033"/>
                    <a:pt x="1284" y="3346"/>
                    <a:pt x="1056" y="3546"/>
                  </a:cubicBezTo>
                  <a:cubicBezTo>
                    <a:pt x="514" y="3917"/>
                    <a:pt x="1" y="4345"/>
                    <a:pt x="143" y="5058"/>
                  </a:cubicBezTo>
                  <a:cubicBezTo>
                    <a:pt x="364" y="6027"/>
                    <a:pt x="1253" y="6297"/>
                    <a:pt x="2182" y="6297"/>
                  </a:cubicBezTo>
                  <a:cubicBezTo>
                    <a:pt x="2814" y="6297"/>
                    <a:pt x="3465" y="6172"/>
                    <a:pt x="3938" y="6057"/>
                  </a:cubicBezTo>
                  <a:cubicBezTo>
                    <a:pt x="5422" y="5743"/>
                    <a:pt x="6820" y="4916"/>
                    <a:pt x="7818" y="3831"/>
                  </a:cubicBezTo>
                  <a:lnTo>
                    <a:pt x="6905" y="1064"/>
                  </a:lnTo>
                  <a:cubicBezTo>
                    <a:pt x="6123" y="341"/>
                    <a:pt x="5030" y="0"/>
                    <a:pt x="3924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7654149" y="3998984"/>
              <a:ext cx="232048" cy="214519"/>
            </a:xfrm>
            <a:custGeom>
              <a:avLst/>
              <a:gdLst/>
              <a:ahLst/>
              <a:cxnLst/>
              <a:rect l="l" t="t" r="r" b="b"/>
              <a:pathLst>
                <a:path w="13582" h="12556" extrusionOk="0">
                  <a:moveTo>
                    <a:pt x="6815" y="0"/>
                  </a:moveTo>
                  <a:cubicBezTo>
                    <a:pt x="6441" y="0"/>
                    <a:pt x="6060" y="34"/>
                    <a:pt x="5678" y="104"/>
                  </a:cubicBezTo>
                  <a:cubicBezTo>
                    <a:pt x="2254" y="703"/>
                    <a:pt x="0" y="3985"/>
                    <a:pt x="628" y="7380"/>
                  </a:cubicBezTo>
                  <a:cubicBezTo>
                    <a:pt x="1162" y="10432"/>
                    <a:pt x="3828" y="12555"/>
                    <a:pt x="6806" y="12555"/>
                  </a:cubicBezTo>
                  <a:cubicBezTo>
                    <a:pt x="7168" y="12555"/>
                    <a:pt x="7535" y="12524"/>
                    <a:pt x="7903" y="12459"/>
                  </a:cubicBezTo>
                  <a:cubicBezTo>
                    <a:pt x="11327" y="11831"/>
                    <a:pt x="13581" y="8578"/>
                    <a:pt x="12982" y="5154"/>
                  </a:cubicBezTo>
                  <a:cubicBezTo>
                    <a:pt x="12425" y="2138"/>
                    <a:pt x="9796" y="0"/>
                    <a:pt x="6815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7696058" y="4031958"/>
              <a:ext cx="148708" cy="148691"/>
            </a:xfrm>
            <a:custGeom>
              <a:avLst/>
              <a:gdLst/>
              <a:ahLst/>
              <a:cxnLst/>
              <a:rect l="l" t="t" r="r" b="b"/>
              <a:pathLst>
                <a:path w="8704" h="8703" extrusionOk="0">
                  <a:moveTo>
                    <a:pt x="4338" y="0"/>
                  </a:moveTo>
                  <a:cubicBezTo>
                    <a:pt x="1941" y="0"/>
                    <a:pt x="1" y="1969"/>
                    <a:pt x="1" y="4366"/>
                  </a:cubicBezTo>
                  <a:cubicBezTo>
                    <a:pt x="1" y="6762"/>
                    <a:pt x="1941" y="8703"/>
                    <a:pt x="4338" y="8703"/>
                  </a:cubicBezTo>
                  <a:cubicBezTo>
                    <a:pt x="6734" y="8703"/>
                    <a:pt x="8703" y="6762"/>
                    <a:pt x="8703" y="4366"/>
                  </a:cubicBezTo>
                  <a:cubicBezTo>
                    <a:pt x="8703" y="1969"/>
                    <a:pt x="6734" y="0"/>
                    <a:pt x="4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79" name="Google Shape;1179;p21"/>
          <p:cNvGrpSpPr/>
          <p:nvPr/>
        </p:nvGrpSpPr>
        <p:grpSpPr>
          <a:xfrm rot="10800000" flipH="1">
            <a:off x="-1" y="-9904"/>
            <a:ext cx="9143946" cy="5143279"/>
            <a:chOff x="159275" y="297750"/>
            <a:chExt cx="8843275" cy="4845750"/>
          </a:xfrm>
        </p:grpSpPr>
        <p:sp>
          <p:nvSpPr>
            <p:cNvPr id="1180" name="Google Shape;1180;p21"/>
            <p:cNvSpPr/>
            <p:nvPr/>
          </p:nvSpPr>
          <p:spPr>
            <a:xfrm rot="10800000" flipH="1">
              <a:off x="342225" y="1847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 rot="10800000" flipH="1">
              <a:off x="192575" y="3274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 rot="10800000" flipH="1">
              <a:off x="159275" y="632838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 rot="10800000" flipH="1">
              <a:off x="15149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 rot="10800000" flipH="1">
              <a:off x="2391925" y="468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 rot="10800000" flipH="1">
              <a:off x="2906975" y="3643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 rot="10800000" flipH="1">
              <a:off x="64148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 rot="10800000" flipH="1">
              <a:off x="7535450" y="3310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 rot="10800000" flipH="1">
              <a:off x="8621225" y="1234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 rot="10800000" flipH="1">
              <a:off x="8969250" y="1743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 rot="10800000" flipH="1">
              <a:off x="8654525" y="22241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 rot="10800000" flipH="1">
              <a:off x="8828825" y="3759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 rot="10800000" flipH="1">
              <a:off x="8654525" y="4060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 rot="10800000" flipH="1">
              <a:off x="6657250" y="5005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 rot="10800000" flipH="1">
              <a:off x="7686125" y="4716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 rot="10800000" flipH="1">
              <a:off x="5528500" y="511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 rot="10800000" flipH="1">
              <a:off x="4754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 rot="10800000" flipH="1">
              <a:off x="13802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 rot="10800000" flipH="1">
              <a:off x="2591300" y="50391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1"/>
            <p:cNvSpPr/>
            <p:nvPr/>
          </p:nvSpPr>
          <p:spPr>
            <a:xfrm rot="10800000" flipH="1">
              <a:off x="3228650" y="4650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21"/>
          <p:cNvGrpSpPr/>
          <p:nvPr/>
        </p:nvGrpSpPr>
        <p:grpSpPr>
          <a:xfrm>
            <a:off x="10" y="6"/>
            <a:ext cx="1905611" cy="1391036"/>
            <a:chOff x="831275" y="1657300"/>
            <a:chExt cx="840550" cy="613575"/>
          </a:xfrm>
        </p:grpSpPr>
        <p:sp>
          <p:nvSpPr>
            <p:cNvPr id="1201" name="Google Shape;1201;p21"/>
            <p:cNvSpPr/>
            <p:nvPr/>
          </p:nvSpPr>
          <p:spPr>
            <a:xfrm>
              <a:off x="1183125" y="1865250"/>
              <a:ext cx="166925" cy="126600"/>
            </a:xfrm>
            <a:custGeom>
              <a:avLst/>
              <a:gdLst/>
              <a:ahLst/>
              <a:cxnLst/>
              <a:rect l="l" t="t" r="r" b="b"/>
              <a:pathLst>
                <a:path w="6677" h="5064" extrusionOk="0">
                  <a:moveTo>
                    <a:pt x="1589" y="1"/>
                  </a:moveTo>
                  <a:lnTo>
                    <a:pt x="0" y="3112"/>
                  </a:lnTo>
                  <a:cubicBezTo>
                    <a:pt x="536" y="4041"/>
                    <a:pt x="2403" y="5064"/>
                    <a:pt x="3907" y="5064"/>
                  </a:cubicBezTo>
                  <a:cubicBezTo>
                    <a:pt x="4803" y="5064"/>
                    <a:pt x="5569" y="4701"/>
                    <a:pt x="5848" y="3739"/>
                  </a:cubicBezTo>
                  <a:cubicBezTo>
                    <a:pt x="6676" y="869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1183775" y="1865250"/>
              <a:ext cx="127200" cy="126775"/>
            </a:xfrm>
            <a:custGeom>
              <a:avLst/>
              <a:gdLst/>
              <a:ahLst/>
              <a:cxnLst/>
              <a:rect l="l" t="t" r="r" b="b"/>
              <a:pathLst>
                <a:path w="5088" h="5071" extrusionOk="0">
                  <a:moveTo>
                    <a:pt x="1576" y="1"/>
                  </a:moveTo>
                  <a:lnTo>
                    <a:pt x="1" y="3112"/>
                  </a:lnTo>
                  <a:cubicBezTo>
                    <a:pt x="525" y="4047"/>
                    <a:pt x="2380" y="5070"/>
                    <a:pt x="3882" y="5070"/>
                  </a:cubicBezTo>
                  <a:cubicBezTo>
                    <a:pt x="4330" y="5070"/>
                    <a:pt x="4747" y="4979"/>
                    <a:pt x="5088" y="4767"/>
                  </a:cubicBezTo>
                  <a:cubicBezTo>
                    <a:pt x="2618" y="3739"/>
                    <a:pt x="2311" y="1282"/>
                    <a:pt x="2337" y="161"/>
                  </a:cubicBezTo>
                  <a:cubicBezTo>
                    <a:pt x="1883" y="4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1220825" y="1864525"/>
              <a:ext cx="115875" cy="123600"/>
            </a:xfrm>
            <a:custGeom>
              <a:avLst/>
              <a:gdLst/>
              <a:ahLst/>
              <a:cxnLst/>
              <a:rect l="l" t="t" r="r" b="b"/>
              <a:pathLst>
                <a:path w="4635" h="4944" extrusionOk="0">
                  <a:moveTo>
                    <a:pt x="3259" y="2834"/>
                  </a:moveTo>
                  <a:cubicBezTo>
                    <a:pt x="3326" y="2834"/>
                    <a:pt x="3392" y="2847"/>
                    <a:pt x="3432" y="2847"/>
                  </a:cubicBezTo>
                  <a:cubicBezTo>
                    <a:pt x="3766" y="2914"/>
                    <a:pt x="4207" y="3167"/>
                    <a:pt x="4287" y="3528"/>
                  </a:cubicBezTo>
                  <a:cubicBezTo>
                    <a:pt x="4260" y="3541"/>
                    <a:pt x="4207" y="3581"/>
                    <a:pt x="4153" y="3595"/>
                  </a:cubicBezTo>
                  <a:cubicBezTo>
                    <a:pt x="4077" y="3620"/>
                    <a:pt x="3988" y="3632"/>
                    <a:pt x="3893" y="3632"/>
                  </a:cubicBezTo>
                  <a:cubicBezTo>
                    <a:pt x="3589" y="3632"/>
                    <a:pt x="3225" y="3511"/>
                    <a:pt x="3032" y="3328"/>
                  </a:cubicBezTo>
                  <a:cubicBezTo>
                    <a:pt x="2925" y="3234"/>
                    <a:pt x="2885" y="3127"/>
                    <a:pt x="2898" y="3034"/>
                  </a:cubicBezTo>
                  <a:cubicBezTo>
                    <a:pt x="2938" y="2874"/>
                    <a:pt x="3085" y="2834"/>
                    <a:pt x="3259" y="2834"/>
                  </a:cubicBezTo>
                  <a:close/>
                  <a:moveTo>
                    <a:pt x="69" y="0"/>
                  </a:moveTo>
                  <a:cubicBezTo>
                    <a:pt x="44" y="0"/>
                    <a:pt x="14" y="33"/>
                    <a:pt x="14" y="56"/>
                  </a:cubicBezTo>
                  <a:cubicBezTo>
                    <a:pt x="1" y="96"/>
                    <a:pt x="28" y="123"/>
                    <a:pt x="68" y="123"/>
                  </a:cubicBezTo>
                  <a:cubicBezTo>
                    <a:pt x="81" y="123"/>
                    <a:pt x="1323" y="243"/>
                    <a:pt x="2618" y="964"/>
                  </a:cubicBezTo>
                  <a:cubicBezTo>
                    <a:pt x="3820" y="1632"/>
                    <a:pt x="4474" y="2540"/>
                    <a:pt x="4340" y="3381"/>
                  </a:cubicBezTo>
                  <a:cubicBezTo>
                    <a:pt x="4193" y="3061"/>
                    <a:pt x="3820" y="2807"/>
                    <a:pt x="3459" y="2740"/>
                  </a:cubicBezTo>
                  <a:cubicBezTo>
                    <a:pt x="3389" y="2727"/>
                    <a:pt x="3322" y="2721"/>
                    <a:pt x="3260" y="2721"/>
                  </a:cubicBezTo>
                  <a:cubicBezTo>
                    <a:pt x="3003" y="2721"/>
                    <a:pt x="2824" y="2830"/>
                    <a:pt x="2791" y="3034"/>
                  </a:cubicBezTo>
                  <a:cubicBezTo>
                    <a:pt x="2751" y="3181"/>
                    <a:pt x="2818" y="3314"/>
                    <a:pt x="2952" y="3448"/>
                  </a:cubicBezTo>
                  <a:cubicBezTo>
                    <a:pt x="3164" y="3640"/>
                    <a:pt x="3560" y="3771"/>
                    <a:pt x="3897" y="3771"/>
                  </a:cubicBezTo>
                  <a:cubicBezTo>
                    <a:pt x="4004" y="3771"/>
                    <a:pt x="4106" y="3757"/>
                    <a:pt x="4193" y="3728"/>
                  </a:cubicBezTo>
                  <a:lnTo>
                    <a:pt x="4287" y="3675"/>
                  </a:lnTo>
                  <a:lnTo>
                    <a:pt x="4287" y="3675"/>
                  </a:lnTo>
                  <a:cubicBezTo>
                    <a:pt x="4274" y="3702"/>
                    <a:pt x="4274" y="3728"/>
                    <a:pt x="4274" y="3742"/>
                  </a:cubicBezTo>
                  <a:cubicBezTo>
                    <a:pt x="4207" y="4169"/>
                    <a:pt x="3980" y="4476"/>
                    <a:pt x="3673" y="4663"/>
                  </a:cubicBezTo>
                  <a:cubicBezTo>
                    <a:pt x="3486" y="4763"/>
                    <a:pt x="3275" y="4813"/>
                    <a:pt x="3045" y="4813"/>
                  </a:cubicBezTo>
                  <a:cubicBezTo>
                    <a:pt x="2815" y="4813"/>
                    <a:pt x="2564" y="4763"/>
                    <a:pt x="2297" y="4663"/>
                  </a:cubicBezTo>
                  <a:cubicBezTo>
                    <a:pt x="2291" y="4660"/>
                    <a:pt x="2283" y="4658"/>
                    <a:pt x="2275" y="4658"/>
                  </a:cubicBezTo>
                  <a:cubicBezTo>
                    <a:pt x="2252" y="4658"/>
                    <a:pt x="2227" y="4673"/>
                    <a:pt x="2217" y="4703"/>
                  </a:cubicBezTo>
                  <a:cubicBezTo>
                    <a:pt x="2204" y="4730"/>
                    <a:pt x="2217" y="4770"/>
                    <a:pt x="2257" y="4783"/>
                  </a:cubicBezTo>
                  <a:cubicBezTo>
                    <a:pt x="2538" y="4903"/>
                    <a:pt x="2805" y="4943"/>
                    <a:pt x="3058" y="4943"/>
                  </a:cubicBezTo>
                  <a:cubicBezTo>
                    <a:pt x="3299" y="4943"/>
                    <a:pt x="3539" y="4903"/>
                    <a:pt x="3726" y="4810"/>
                  </a:cubicBezTo>
                  <a:cubicBezTo>
                    <a:pt x="4073" y="4609"/>
                    <a:pt x="4300" y="4249"/>
                    <a:pt x="4394" y="3795"/>
                  </a:cubicBezTo>
                  <a:cubicBezTo>
                    <a:pt x="4394" y="3728"/>
                    <a:pt x="4407" y="3661"/>
                    <a:pt x="4394" y="3595"/>
                  </a:cubicBezTo>
                  <a:cubicBezTo>
                    <a:pt x="4420" y="3568"/>
                    <a:pt x="4434" y="3528"/>
                    <a:pt x="4434" y="3501"/>
                  </a:cubicBezTo>
                  <a:cubicBezTo>
                    <a:pt x="4634" y="2580"/>
                    <a:pt x="3966" y="1579"/>
                    <a:pt x="2685" y="858"/>
                  </a:cubicBezTo>
                  <a:cubicBezTo>
                    <a:pt x="1363" y="123"/>
                    <a:pt x="94" y="3"/>
                    <a:pt x="81" y="3"/>
                  </a:cubicBezTo>
                  <a:cubicBezTo>
                    <a:pt x="77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975475" y="1657625"/>
              <a:ext cx="180950" cy="221675"/>
            </a:xfrm>
            <a:custGeom>
              <a:avLst/>
              <a:gdLst/>
              <a:ahLst/>
              <a:cxnLst/>
              <a:rect l="l" t="t" r="r" b="b"/>
              <a:pathLst>
                <a:path w="7238" h="8867" extrusionOk="0">
                  <a:moveTo>
                    <a:pt x="1" y="1"/>
                  </a:moveTo>
                  <a:cubicBezTo>
                    <a:pt x="548" y="1710"/>
                    <a:pt x="2458" y="6516"/>
                    <a:pt x="7144" y="8866"/>
                  </a:cubicBezTo>
                  <a:lnTo>
                    <a:pt x="7171" y="8866"/>
                  </a:lnTo>
                  <a:cubicBezTo>
                    <a:pt x="7198" y="8866"/>
                    <a:pt x="7211" y="8853"/>
                    <a:pt x="7224" y="8840"/>
                  </a:cubicBezTo>
                  <a:cubicBezTo>
                    <a:pt x="7238" y="8800"/>
                    <a:pt x="7238" y="8773"/>
                    <a:pt x="7198" y="8773"/>
                  </a:cubicBezTo>
                  <a:cubicBezTo>
                    <a:pt x="2591" y="6450"/>
                    <a:pt x="682" y="1736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1139025" y="1858525"/>
              <a:ext cx="87500" cy="84675"/>
            </a:xfrm>
            <a:custGeom>
              <a:avLst/>
              <a:gdLst/>
              <a:ahLst/>
              <a:cxnLst/>
              <a:rect l="l" t="t" r="r" b="b"/>
              <a:pathLst>
                <a:path w="3500" h="3387" extrusionOk="0">
                  <a:moveTo>
                    <a:pt x="2361" y="1"/>
                  </a:moveTo>
                  <a:cubicBezTo>
                    <a:pt x="1504" y="1"/>
                    <a:pt x="390" y="255"/>
                    <a:pt x="229" y="670"/>
                  </a:cubicBezTo>
                  <a:cubicBezTo>
                    <a:pt x="1" y="1278"/>
                    <a:pt x="1190" y="3387"/>
                    <a:pt x="1689" y="3387"/>
                  </a:cubicBezTo>
                  <a:cubicBezTo>
                    <a:pt x="1716" y="3387"/>
                    <a:pt x="1741" y="3381"/>
                    <a:pt x="1764" y="3367"/>
                  </a:cubicBezTo>
                  <a:cubicBezTo>
                    <a:pt x="3126" y="2713"/>
                    <a:pt x="3500" y="550"/>
                    <a:pt x="3353" y="270"/>
                  </a:cubicBezTo>
                  <a:cubicBezTo>
                    <a:pt x="3260" y="85"/>
                    <a:pt x="2853" y="1"/>
                    <a:pt x="2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1139000" y="1865250"/>
              <a:ext cx="87525" cy="78250"/>
            </a:xfrm>
            <a:custGeom>
              <a:avLst/>
              <a:gdLst/>
              <a:ahLst/>
              <a:cxnLst/>
              <a:rect l="l" t="t" r="r" b="b"/>
              <a:pathLst>
                <a:path w="3501" h="3130" extrusionOk="0">
                  <a:moveTo>
                    <a:pt x="3354" y="1"/>
                  </a:moveTo>
                  <a:cubicBezTo>
                    <a:pt x="2669" y="508"/>
                    <a:pt x="1993" y="652"/>
                    <a:pt x="1446" y="652"/>
                  </a:cubicBezTo>
                  <a:cubicBezTo>
                    <a:pt x="726" y="652"/>
                    <a:pt x="230" y="401"/>
                    <a:pt x="230" y="401"/>
                  </a:cubicBezTo>
                  <a:lnTo>
                    <a:pt x="230" y="401"/>
                  </a:lnTo>
                  <a:cubicBezTo>
                    <a:pt x="1" y="1011"/>
                    <a:pt x="1197" y="3129"/>
                    <a:pt x="1717" y="3129"/>
                  </a:cubicBezTo>
                  <a:cubicBezTo>
                    <a:pt x="1744" y="3129"/>
                    <a:pt x="1769" y="3124"/>
                    <a:pt x="1792" y="3112"/>
                  </a:cubicBezTo>
                  <a:cubicBezTo>
                    <a:pt x="3127" y="2444"/>
                    <a:pt x="3501" y="294"/>
                    <a:pt x="335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1234850" y="1657300"/>
              <a:ext cx="435650" cy="230000"/>
            </a:xfrm>
            <a:custGeom>
              <a:avLst/>
              <a:gdLst/>
              <a:ahLst/>
              <a:cxnLst/>
              <a:rect l="l" t="t" r="r" b="b"/>
              <a:pathLst>
                <a:path w="17426" h="9200" extrusionOk="0">
                  <a:moveTo>
                    <a:pt x="1" y="0"/>
                  </a:moveTo>
                  <a:lnTo>
                    <a:pt x="1" y="14"/>
                  </a:lnTo>
                  <a:lnTo>
                    <a:pt x="3" y="14"/>
                  </a:lnTo>
                  <a:cubicBezTo>
                    <a:pt x="1" y="5"/>
                    <a:pt x="1" y="0"/>
                    <a:pt x="1" y="0"/>
                  </a:cubicBezTo>
                  <a:close/>
                  <a:moveTo>
                    <a:pt x="3" y="14"/>
                  </a:moveTo>
                  <a:cubicBezTo>
                    <a:pt x="55" y="300"/>
                    <a:pt x="983" y="5106"/>
                    <a:pt x="4701" y="6142"/>
                  </a:cubicBezTo>
                  <a:cubicBezTo>
                    <a:pt x="5668" y="6413"/>
                    <a:pt x="6511" y="6500"/>
                    <a:pt x="7277" y="6500"/>
                  </a:cubicBezTo>
                  <a:cubicBezTo>
                    <a:pt x="8638" y="6500"/>
                    <a:pt x="9752" y="6225"/>
                    <a:pt x="10883" y="6225"/>
                  </a:cubicBezTo>
                  <a:cubicBezTo>
                    <a:pt x="11248" y="6225"/>
                    <a:pt x="11614" y="6254"/>
                    <a:pt x="11991" y="6329"/>
                  </a:cubicBezTo>
                  <a:cubicBezTo>
                    <a:pt x="13967" y="6716"/>
                    <a:pt x="17412" y="9200"/>
                    <a:pt x="17412" y="9200"/>
                  </a:cubicBezTo>
                  <a:cubicBezTo>
                    <a:pt x="17412" y="9200"/>
                    <a:pt x="16464" y="6650"/>
                    <a:pt x="17025" y="4460"/>
                  </a:cubicBezTo>
                  <a:cubicBezTo>
                    <a:pt x="17252" y="3619"/>
                    <a:pt x="17425" y="2604"/>
                    <a:pt x="17345" y="1776"/>
                  </a:cubicBezTo>
                  <a:cubicBezTo>
                    <a:pt x="17278" y="1042"/>
                    <a:pt x="16985" y="441"/>
                    <a:pt x="16677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1502900" y="1688700"/>
              <a:ext cx="167600" cy="27375"/>
            </a:xfrm>
            <a:custGeom>
              <a:avLst/>
              <a:gdLst/>
              <a:ahLst/>
              <a:cxnLst/>
              <a:rect l="l" t="t" r="r" b="b"/>
              <a:pathLst>
                <a:path w="6704" h="1095" extrusionOk="0">
                  <a:moveTo>
                    <a:pt x="3013" y="0"/>
                  </a:moveTo>
                  <a:cubicBezTo>
                    <a:pt x="1375" y="0"/>
                    <a:pt x="64" y="438"/>
                    <a:pt x="40" y="453"/>
                  </a:cubicBezTo>
                  <a:cubicBezTo>
                    <a:pt x="14" y="467"/>
                    <a:pt x="0" y="493"/>
                    <a:pt x="14" y="533"/>
                  </a:cubicBezTo>
                  <a:cubicBezTo>
                    <a:pt x="23" y="552"/>
                    <a:pt x="46" y="571"/>
                    <a:pt x="68" y="571"/>
                  </a:cubicBezTo>
                  <a:cubicBezTo>
                    <a:pt x="77" y="571"/>
                    <a:pt x="86" y="568"/>
                    <a:pt x="94" y="560"/>
                  </a:cubicBezTo>
                  <a:cubicBezTo>
                    <a:pt x="117" y="552"/>
                    <a:pt x="1419" y="120"/>
                    <a:pt x="3036" y="120"/>
                  </a:cubicBezTo>
                  <a:cubicBezTo>
                    <a:pt x="4183" y="120"/>
                    <a:pt x="5490" y="338"/>
                    <a:pt x="6610" y="1081"/>
                  </a:cubicBezTo>
                  <a:cubicBezTo>
                    <a:pt x="6623" y="1094"/>
                    <a:pt x="6623" y="1094"/>
                    <a:pt x="6636" y="1094"/>
                  </a:cubicBezTo>
                  <a:cubicBezTo>
                    <a:pt x="6663" y="1094"/>
                    <a:pt x="6690" y="1081"/>
                    <a:pt x="6690" y="1068"/>
                  </a:cubicBezTo>
                  <a:cubicBezTo>
                    <a:pt x="6703" y="1028"/>
                    <a:pt x="6703" y="1001"/>
                    <a:pt x="6677" y="987"/>
                  </a:cubicBezTo>
                  <a:cubicBezTo>
                    <a:pt x="5524" y="224"/>
                    <a:pt x="4185" y="0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1431475" y="1657300"/>
              <a:ext cx="240350" cy="231000"/>
            </a:xfrm>
            <a:custGeom>
              <a:avLst/>
              <a:gdLst/>
              <a:ahLst/>
              <a:cxnLst/>
              <a:rect l="l" t="t" r="r" b="b"/>
              <a:pathLst>
                <a:path w="9614" h="9240" extrusionOk="0">
                  <a:moveTo>
                    <a:pt x="0" y="0"/>
                  </a:moveTo>
                  <a:cubicBezTo>
                    <a:pt x="1562" y="841"/>
                    <a:pt x="6876" y="3979"/>
                    <a:pt x="9493" y="9213"/>
                  </a:cubicBezTo>
                  <a:cubicBezTo>
                    <a:pt x="9493" y="9227"/>
                    <a:pt x="9534" y="9240"/>
                    <a:pt x="9547" y="9240"/>
                  </a:cubicBezTo>
                  <a:lnTo>
                    <a:pt x="9587" y="9240"/>
                  </a:lnTo>
                  <a:cubicBezTo>
                    <a:pt x="9614" y="9227"/>
                    <a:pt x="9614" y="9200"/>
                    <a:pt x="9614" y="9160"/>
                  </a:cubicBezTo>
                  <a:cubicBezTo>
                    <a:pt x="7090" y="4086"/>
                    <a:pt x="2070" y="988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1431475" y="1671850"/>
              <a:ext cx="32725" cy="148700"/>
            </a:xfrm>
            <a:custGeom>
              <a:avLst/>
              <a:gdLst/>
              <a:ahLst/>
              <a:cxnLst/>
              <a:rect l="l" t="t" r="r" b="b"/>
              <a:pathLst>
                <a:path w="1309" h="5948" extrusionOk="0">
                  <a:moveTo>
                    <a:pt x="1226" y="1"/>
                  </a:moveTo>
                  <a:cubicBezTo>
                    <a:pt x="1202" y="1"/>
                    <a:pt x="1185" y="13"/>
                    <a:pt x="1175" y="32"/>
                  </a:cubicBezTo>
                  <a:cubicBezTo>
                    <a:pt x="1175" y="73"/>
                    <a:pt x="0" y="2770"/>
                    <a:pt x="347" y="5894"/>
                  </a:cubicBezTo>
                  <a:cubicBezTo>
                    <a:pt x="347" y="5934"/>
                    <a:pt x="387" y="5947"/>
                    <a:pt x="414" y="5947"/>
                  </a:cubicBezTo>
                  <a:cubicBezTo>
                    <a:pt x="467" y="5947"/>
                    <a:pt x="481" y="5907"/>
                    <a:pt x="467" y="5881"/>
                  </a:cubicBezTo>
                  <a:cubicBezTo>
                    <a:pt x="120" y="2796"/>
                    <a:pt x="1269" y="126"/>
                    <a:pt x="1282" y="86"/>
                  </a:cubicBezTo>
                  <a:cubicBezTo>
                    <a:pt x="1309" y="59"/>
                    <a:pt x="1282" y="19"/>
                    <a:pt x="1255" y="6"/>
                  </a:cubicBezTo>
                  <a:cubicBezTo>
                    <a:pt x="1244" y="2"/>
                    <a:pt x="1235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1333000" y="1657300"/>
              <a:ext cx="30050" cy="117850"/>
            </a:xfrm>
            <a:custGeom>
              <a:avLst/>
              <a:gdLst/>
              <a:ahLst/>
              <a:cxnLst/>
              <a:rect l="l" t="t" r="r" b="b"/>
              <a:pathLst>
                <a:path w="1202" h="4714" extrusionOk="0">
                  <a:moveTo>
                    <a:pt x="1055" y="0"/>
                  </a:moveTo>
                  <a:cubicBezTo>
                    <a:pt x="748" y="708"/>
                    <a:pt x="0" y="2657"/>
                    <a:pt x="0" y="4647"/>
                  </a:cubicBezTo>
                  <a:cubicBezTo>
                    <a:pt x="0" y="4674"/>
                    <a:pt x="40" y="4714"/>
                    <a:pt x="67" y="4714"/>
                  </a:cubicBezTo>
                  <a:cubicBezTo>
                    <a:pt x="107" y="4714"/>
                    <a:pt x="134" y="4674"/>
                    <a:pt x="134" y="4647"/>
                  </a:cubicBezTo>
                  <a:cubicBezTo>
                    <a:pt x="134" y="2617"/>
                    <a:pt x="921" y="655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1564975" y="1748525"/>
              <a:ext cx="97850" cy="13275"/>
            </a:xfrm>
            <a:custGeom>
              <a:avLst/>
              <a:gdLst/>
              <a:ahLst/>
              <a:cxnLst/>
              <a:rect l="l" t="t" r="r" b="b"/>
              <a:pathLst>
                <a:path w="3914" h="531" extrusionOk="0">
                  <a:moveTo>
                    <a:pt x="1318" y="0"/>
                  </a:moveTo>
                  <a:cubicBezTo>
                    <a:pt x="642" y="0"/>
                    <a:pt x="108" y="51"/>
                    <a:pt x="54" y="63"/>
                  </a:cubicBezTo>
                  <a:cubicBezTo>
                    <a:pt x="14" y="63"/>
                    <a:pt x="1" y="90"/>
                    <a:pt x="1" y="130"/>
                  </a:cubicBezTo>
                  <a:cubicBezTo>
                    <a:pt x="1" y="157"/>
                    <a:pt x="41" y="170"/>
                    <a:pt x="68" y="170"/>
                  </a:cubicBezTo>
                  <a:cubicBezTo>
                    <a:pt x="85" y="170"/>
                    <a:pt x="595" y="127"/>
                    <a:pt x="1254" y="127"/>
                  </a:cubicBezTo>
                  <a:cubicBezTo>
                    <a:pt x="2107" y="127"/>
                    <a:pt x="3210" y="199"/>
                    <a:pt x="3820" y="531"/>
                  </a:cubicBezTo>
                  <a:lnTo>
                    <a:pt x="3860" y="531"/>
                  </a:lnTo>
                  <a:cubicBezTo>
                    <a:pt x="3886" y="531"/>
                    <a:pt x="3913" y="504"/>
                    <a:pt x="3886" y="504"/>
                  </a:cubicBezTo>
                  <a:cubicBezTo>
                    <a:pt x="3913" y="477"/>
                    <a:pt x="3913" y="437"/>
                    <a:pt x="3873" y="424"/>
                  </a:cubicBezTo>
                  <a:cubicBezTo>
                    <a:pt x="3248" y="81"/>
                    <a:pt x="2170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831275" y="1819200"/>
              <a:ext cx="118125" cy="451675"/>
            </a:xfrm>
            <a:custGeom>
              <a:avLst/>
              <a:gdLst/>
              <a:ahLst/>
              <a:cxnLst/>
              <a:rect l="l" t="t" r="r" b="b"/>
              <a:pathLst>
                <a:path w="4725" h="18067" extrusionOk="0">
                  <a:moveTo>
                    <a:pt x="1" y="0"/>
                  </a:moveTo>
                  <a:lnTo>
                    <a:pt x="1" y="4126"/>
                  </a:lnTo>
                  <a:cubicBezTo>
                    <a:pt x="1" y="4126"/>
                    <a:pt x="1082" y="6262"/>
                    <a:pt x="1376" y="9293"/>
                  </a:cubicBezTo>
                  <a:cubicBezTo>
                    <a:pt x="1670" y="12351"/>
                    <a:pt x="1456" y="17972"/>
                    <a:pt x="1990" y="18066"/>
                  </a:cubicBezTo>
                  <a:cubicBezTo>
                    <a:pt x="1992" y="18066"/>
                    <a:pt x="1994" y="18066"/>
                    <a:pt x="1996" y="18066"/>
                  </a:cubicBezTo>
                  <a:cubicBezTo>
                    <a:pt x="2541" y="18066"/>
                    <a:pt x="4724" y="7617"/>
                    <a:pt x="3900" y="5648"/>
                  </a:cubicBezTo>
                  <a:cubicBezTo>
                    <a:pt x="3058" y="3659"/>
                    <a:pt x="1069" y="121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1020875" y="1657300"/>
              <a:ext cx="228350" cy="143200"/>
            </a:xfrm>
            <a:custGeom>
              <a:avLst/>
              <a:gdLst/>
              <a:ahLst/>
              <a:cxnLst/>
              <a:rect l="l" t="t" r="r" b="b"/>
              <a:pathLst>
                <a:path w="9134" h="5728" extrusionOk="0">
                  <a:moveTo>
                    <a:pt x="1" y="0"/>
                  </a:moveTo>
                  <a:lnTo>
                    <a:pt x="1" y="14"/>
                  </a:lnTo>
                  <a:lnTo>
                    <a:pt x="13" y="14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13" y="14"/>
                  </a:moveTo>
                  <a:cubicBezTo>
                    <a:pt x="171" y="193"/>
                    <a:pt x="1908" y="2147"/>
                    <a:pt x="4047" y="3726"/>
                  </a:cubicBezTo>
                  <a:cubicBezTo>
                    <a:pt x="5862" y="5079"/>
                    <a:pt x="8001" y="5727"/>
                    <a:pt x="8719" y="5727"/>
                  </a:cubicBezTo>
                  <a:cubicBezTo>
                    <a:pt x="8851" y="5727"/>
                    <a:pt x="8935" y="5705"/>
                    <a:pt x="8960" y="5662"/>
                  </a:cubicBezTo>
                  <a:cubicBezTo>
                    <a:pt x="9134" y="5381"/>
                    <a:pt x="6423" y="4006"/>
                    <a:pt x="4754" y="2243"/>
                  </a:cubicBezTo>
                  <a:cubicBezTo>
                    <a:pt x="3112" y="468"/>
                    <a:pt x="2938" y="14"/>
                    <a:pt x="2938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831275" y="1657300"/>
              <a:ext cx="238025" cy="390675"/>
            </a:xfrm>
            <a:custGeom>
              <a:avLst/>
              <a:gdLst/>
              <a:ahLst/>
              <a:cxnLst/>
              <a:rect l="l" t="t" r="r" b="b"/>
              <a:pathLst>
                <a:path w="9521" h="15627" extrusionOk="0">
                  <a:moveTo>
                    <a:pt x="2578" y="0"/>
                  </a:moveTo>
                  <a:lnTo>
                    <a:pt x="1" y="14"/>
                  </a:lnTo>
                  <a:lnTo>
                    <a:pt x="1" y="1843"/>
                  </a:lnTo>
                  <a:cubicBezTo>
                    <a:pt x="1" y="1843"/>
                    <a:pt x="7991" y="15627"/>
                    <a:pt x="8816" y="15627"/>
                  </a:cubicBezTo>
                  <a:cubicBezTo>
                    <a:pt x="8825" y="15627"/>
                    <a:pt x="8833" y="15625"/>
                    <a:pt x="8840" y="15622"/>
                  </a:cubicBezTo>
                  <a:cubicBezTo>
                    <a:pt x="9521" y="15329"/>
                    <a:pt x="9000" y="10121"/>
                    <a:pt x="5769" y="4580"/>
                  </a:cubicBezTo>
                  <a:cubicBezTo>
                    <a:pt x="4020" y="1576"/>
                    <a:pt x="2578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831275" y="1657625"/>
              <a:ext cx="145900" cy="288100"/>
            </a:xfrm>
            <a:custGeom>
              <a:avLst/>
              <a:gdLst/>
              <a:ahLst/>
              <a:cxnLst/>
              <a:rect l="l" t="t" r="r" b="b"/>
              <a:pathLst>
                <a:path w="5836" h="11524" extrusionOk="0">
                  <a:moveTo>
                    <a:pt x="1" y="1"/>
                  </a:moveTo>
                  <a:lnTo>
                    <a:pt x="1" y="1830"/>
                  </a:lnTo>
                  <a:cubicBezTo>
                    <a:pt x="1" y="1830"/>
                    <a:pt x="3259" y="7451"/>
                    <a:pt x="5836" y="11524"/>
                  </a:cubicBezTo>
                  <a:cubicBezTo>
                    <a:pt x="4861" y="49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21"/>
          <p:cNvGrpSpPr/>
          <p:nvPr/>
        </p:nvGrpSpPr>
        <p:grpSpPr>
          <a:xfrm rot="-944323" flipH="1">
            <a:off x="8769081" y="4142270"/>
            <a:ext cx="900488" cy="1466066"/>
            <a:chOff x="7248350" y="4155862"/>
            <a:chExt cx="714414" cy="1163123"/>
          </a:xfrm>
        </p:grpSpPr>
        <p:sp>
          <p:nvSpPr>
            <p:cNvPr id="1218" name="Google Shape;1218;p21"/>
            <p:cNvSpPr/>
            <p:nvPr/>
          </p:nvSpPr>
          <p:spPr>
            <a:xfrm>
              <a:off x="7248350" y="4155862"/>
              <a:ext cx="714414" cy="778938"/>
            </a:xfrm>
            <a:custGeom>
              <a:avLst/>
              <a:gdLst/>
              <a:ahLst/>
              <a:cxnLst/>
              <a:rect l="l" t="t" r="r" b="b"/>
              <a:pathLst>
                <a:path w="8102" h="8834" extrusionOk="0">
                  <a:moveTo>
                    <a:pt x="3865" y="1"/>
                  </a:moveTo>
                  <a:cubicBezTo>
                    <a:pt x="3556" y="1"/>
                    <a:pt x="3237" y="47"/>
                    <a:pt x="2908" y="144"/>
                  </a:cubicBezTo>
                  <a:cubicBezTo>
                    <a:pt x="809" y="751"/>
                    <a:pt x="0" y="3643"/>
                    <a:pt x="685" y="5960"/>
                  </a:cubicBezTo>
                  <a:cubicBezTo>
                    <a:pt x="1226" y="7834"/>
                    <a:pt x="2724" y="8833"/>
                    <a:pt x="4388" y="8833"/>
                  </a:cubicBezTo>
                  <a:cubicBezTo>
                    <a:pt x="4780" y="8833"/>
                    <a:pt x="5182" y="8778"/>
                    <a:pt x="5583" y="8665"/>
                  </a:cubicBezTo>
                  <a:cubicBezTo>
                    <a:pt x="7682" y="8043"/>
                    <a:pt x="8102" y="5602"/>
                    <a:pt x="7417" y="3301"/>
                  </a:cubicBezTo>
                  <a:cubicBezTo>
                    <a:pt x="6853" y="1346"/>
                    <a:pt x="5526" y="1"/>
                    <a:pt x="3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7573284" y="4583959"/>
              <a:ext cx="202985" cy="735027"/>
            </a:xfrm>
            <a:custGeom>
              <a:avLst/>
              <a:gdLst/>
              <a:ahLst/>
              <a:cxnLst/>
              <a:rect l="l" t="t" r="r" b="b"/>
              <a:pathLst>
                <a:path w="2302" h="8336" extrusionOk="0">
                  <a:moveTo>
                    <a:pt x="78" y="1"/>
                  </a:moveTo>
                  <a:cubicBezTo>
                    <a:pt x="32" y="16"/>
                    <a:pt x="1" y="47"/>
                    <a:pt x="1" y="109"/>
                  </a:cubicBezTo>
                  <a:cubicBezTo>
                    <a:pt x="514" y="3064"/>
                    <a:pt x="1198" y="5723"/>
                    <a:pt x="2100" y="8273"/>
                  </a:cubicBezTo>
                  <a:cubicBezTo>
                    <a:pt x="2131" y="8304"/>
                    <a:pt x="2162" y="8335"/>
                    <a:pt x="2209" y="8335"/>
                  </a:cubicBezTo>
                  <a:lnTo>
                    <a:pt x="2224" y="8335"/>
                  </a:lnTo>
                  <a:cubicBezTo>
                    <a:pt x="2286" y="8304"/>
                    <a:pt x="2302" y="8273"/>
                    <a:pt x="2286" y="8211"/>
                  </a:cubicBezTo>
                  <a:cubicBezTo>
                    <a:pt x="1385" y="5661"/>
                    <a:pt x="700" y="3002"/>
                    <a:pt x="203" y="78"/>
                  </a:cubicBezTo>
                  <a:cubicBezTo>
                    <a:pt x="172" y="16"/>
                    <a:pt x="141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21"/>
          <p:cNvGrpSpPr/>
          <p:nvPr/>
        </p:nvGrpSpPr>
        <p:grpSpPr>
          <a:xfrm rot="-3177661">
            <a:off x="7733544" y="4253684"/>
            <a:ext cx="1551675" cy="1586088"/>
            <a:chOff x="148710" y="1989329"/>
            <a:chExt cx="738573" cy="810894"/>
          </a:xfrm>
        </p:grpSpPr>
        <p:sp>
          <p:nvSpPr>
            <p:cNvPr id="1221" name="Google Shape;1221;p21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21"/>
          <p:cNvGrpSpPr/>
          <p:nvPr/>
        </p:nvGrpSpPr>
        <p:grpSpPr>
          <a:xfrm rot="-2118945">
            <a:off x="7905006" y="4196185"/>
            <a:ext cx="1551678" cy="1586092"/>
            <a:chOff x="148710" y="1989329"/>
            <a:chExt cx="738573" cy="810894"/>
          </a:xfrm>
        </p:grpSpPr>
        <p:sp>
          <p:nvSpPr>
            <p:cNvPr id="1228" name="Google Shape;1228;p21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1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36" name="Google Shape;1236;p22"/>
          <p:cNvGrpSpPr/>
          <p:nvPr/>
        </p:nvGrpSpPr>
        <p:grpSpPr>
          <a:xfrm rot="10800000" flipH="1">
            <a:off x="-1" y="-9904"/>
            <a:ext cx="9143946" cy="5143279"/>
            <a:chOff x="159275" y="297750"/>
            <a:chExt cx="8843275" cy="4845750"/>
          </a:xfrm>
        </p:grpSpPr>
        <p:sp>
          <p:nvSpPr>
            <p:cNvPr id="1237" name="Google Shape;1237;p22"/>
            <p:cNvSpPr/>
            <p:nvPr/>
          </p:nvSpPr>
          <p:spPr>
            <a:xfrm rot="10800000" flipH="1">
              <a:off x="342225" y="1847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 rot="10800000" flipH="1">
              <a:off x="192575" y="3274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 rot="10800000" flipH="1">
              <a:off x="159275" y="632838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 rot="10800000" flipH="1">
              <a:off x="15149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 rot="10800000" flipH="1">
              <a:off x="2391925" y="468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 rot="10800000" flipH="1">
              <a:off x="2906975" y="3643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 rot="10800000" flipH="1">
              <a:off x="64148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 rot="10800000" flipH="1">
              <a:off x="7535450" y="3310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 rot="10800000" flipH="1">
              <a:off x="8621225" y="1234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 rot="10800000" flipH="1">
              <a:off x="8969250" y="1743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 rot="10800000" flipH="1">
              <a:off x="8654525" y="22241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 rot="10800000" flipH="1">
              <a:off x="8828825" y="3759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 rot="10800000" flipH="1">
              <a:off x="8654525" y="4060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 rot="10800000" flipH="1">
              <a:off x="6657250" y="5005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 rot="10800000" flipH="1">
              <a:off x="7686125" y="4716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 rot="10800000" flipH="1">
              <a:off x="5528500" y="511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 rot="10800000" flipH="1">
              <a:off x="4754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 rot="10800000" flipH="1">
              <a:off x="13802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 rot="10800000" flipH="1">
              <a:off x="2591300" y="50391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 rot="10800000" flipH="1">
              <a:off x="3228650" y="4650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1">
  <p:cSld name="ONE_COLUMN_TEXT_1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23"/>
          <p:cNvSpPr txBox="1">
            <a:spLocks noGrp="1"/>
          </p:cNvSpPr>
          <p:nvPr>
            <p:ph type="title"/>
          </p:nvPr>
        </p:nvSpPr>
        <p:spPr>
          <a:xfrm>
            <a:off x="4866125" y="1446500"/>
            <a:ext cx="3558000" cy="11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23"/>
          <p:cNvSpPr txBox="1">
            <a:spLocks noGrp="1"/>
          </p:cNvSpPr>
          <p:nvPr>
            <p:ph type="body" idx="1"/>
          </p:nvPr>
        </p:nvSpPr>
        <p:spPr>
          <a:xfrm>
            <a:off x="4866125" y="2651200"/>
            <a:ext cx="35580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60" name="Google Shape;1260;p23"/>
          <p:cNvGrpSpPr/>
          <p:nvPr/>
        </p:nvGrpSpPr>
        <p:grpSpPr>
          <a:xfrm>
            <a:off x="252550" y="132250"/>
            <a:ext cx="8771700" cy="4848750"/>
            <a:chOff x="252550" y="132250"/>
            <a:chExt cx="8771700" cy="4848750"/>
          </a:xfrm>
        </p:grpSpPr>
        <p:sp>
          <p:nvSpPr>
            <p:cNvPr id="1261" name="Google Shape;1261;p23"/>
            <p:cNvSpPr/>
            <p:nvPr/>
          </p:nvSpPr>
          <p:spPr>
            <a:xfrm>
              <a:off x="252550" y="29881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492675" y="20860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459375" y="4477363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1042500" y="4845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2580650" y="48124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2692025" y="4947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5998075" y="47981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6986425" y="4947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8702850" y="43908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8990950" y="35615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8636250" y="29881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8899250" y="1378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8822375" y="11332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6818125" y="326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8132375" y="393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6656825" y="1322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316175" y="360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2153625" y="2038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4555375" y="2704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4823300" y="2371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23"/>
          <p:cNvGrpSpPr/>
          <p:nvPr/>
        </p:nvGrpSpPr>
        <p:grpSpPr>
          <a:xfrm rot="10800000">
            <a:off x="10" y="106"/>
            <a:ext cx="1536833" cy="1364964"/>
            <a:chOff x="5742225" y="3729350"/>
            <a:chExt cx="935325" cy="830725"/>
          </a:xfrm>
        </p:grpSpPr>
        <p:sp>
          <p:nvSpPr>
            <p:cNvPr id="1282" name="Google Shape;1282;p23"/>
            <p:cNvSpPr/>
            <p:nvPr/>
          </p:nvSpPr>
          <p:spPr>
            <a:xfrm>
              <a:off x="6201525" y="4456775"/>
              <a:ext cx="101175" cy="102975"/>
            </a:xfrm>
            <a:custGeom>
              <a:avLst/>
              <a:gdLst/>
              <a:ahLst/>
              <a:cxnLst/>
              <a:rect l="l" t="t" r="r" b="b"/>
              <a:pathLst>
                <a:path w="4047" h="4119" extrusionOk="0">
                  <a:moveTo>
                    <a:pt x="68" y="1"/>
                  </a:moveTo>
                  <a:cubicBezTo>
                    <a:pt x="48" y="1"/>
                    <a:pt x="29" y="11"/>
                    <a:pt x="14" y="33"/>
                  </a:cubicBezTo>
                  <a:cubicBezTo>
                    <a:pt x="1" y="59"/>
                    <a:pt x="1" y="113"/>
                    <a:pt x="41" y="126"/>
                  </a:cubicBezTo>
                  <a:cubicBezTo>
                    <a:pt x="1710" y="1261"/>
                    <a:pt x="2938" y="2690"/>
                    <a:pt x="3873" y="4118"/>
                  </a:cubicBezTo>
                  <a:lnTo>
                    <a:pt x="4046" y="4118"/>
                  </a:lnTo>
                  <a:cubicBezTo>
                    <a:pt x="3085" y="2650"/>
                    <a:pt x="1817" y="1181"/>
                    <a:pt x="121" y="19"/>
                  </a:cubicBezTo>
                  <a:cubicBezTo>
                    <a:pt x="103" y="7"/>
                    <a:pt x="85" y="1"/>
                    <a:pt x="68" y="1"/>
                  </a:cubicBezTo>
                  <a:close/>
                </a:path>
              </a:pathLst>
            </a:custGeom>
            <a:solidFill>
              <a:srgbClr val="B9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5779600" y="4306075"/>
              <a:ext cx="438300" cy="254000"/>
            </a:xfrm>
            <a:custGeom>
              <a:avLst/>
              <a:gdLst/>
              <a:ahLst/>
              <a:cxnLst/>
              <a:rect l="l" t="t" r="r" b="b"/>
              <a:pathLst>
                <a:path w="17532" h="10160" extrusionOk="0">
                  <a:moveTo>
                    <a:pt x="1744" y="1"/>
                  </a:moveTo>
                  <a:cubicBezTo>
                    <a:pt x="1134" y="1"/>
                    <a:pt x="751" y="133"/>
                    <a:pt x="628" y="346"/>
                  </a:cubicBezTo>
                  <a:cubicBezTo>
                    <a:pt x="1" y="1401"/>
                    <a:pt x="3766" y="3404"/>
                    <a:pt x="7518" y="5153"/>
                  </a:cubicBezTo>
                  <a:cubicBezTo>
                    <a:pt x="11270" y="6915"/>
                    <a:pt x="14207" y="10160"/>
                    <a:pt x="14207" y="10160"/>
                  </a:cubicBezTo>
                  <a:lnTo>
                    <a:pt x="17532" y="10160"/>
                  </a:lnTo>
                  <a:cubicBezTo>
                    <a:pt x="17532" y="10160"/>
                    <a:pt x="15209" y="6661"/>
                    <a:pt x="10455" y="3537"/>
                  </a:cubicBezTo>
                  <a:cubicBezTo>
                    <a:pt x="6405" y="881"/>
                    <a:pt x="3318" y="1"/>
                    <a:pt x="1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5742225" y="4432900"/>
              <a:ext cx="303450" cy="127175"/>
            </a:xfrm>
            <a:custGeom>
              <a:avLst/>
              <a:gdLst/>
              <a:ahLst/>
              <a:cxnLst/>
              <a:rect l="l" t="t" r="r" b="b"/>
              <a:pathLst>
                <a:path w="12138" h="5087" extrusionOk="0">
                  <a:moveTo>
                    <a:pt x="2088" y="0"/>
                  </a:moveTo>
                  <a:cubicBezTo>
                    <a:pt x="1202" y="0"/>
                    <a:pt x="647" y="198"/>
                    <a:pt x="494" y="400"/>
                  </a:cubicBezTo>
                  <a:cubicBezTo>
                    <a:pt x="0" y="1081"/>
                    <a:pt x="2363" y="2336"/>
                    <a:pt x="3552" y="2910"/>
                  </a:cubicBezTo>
                  <a:cubicBezTo>
                    <a:pt x="4753" y="3471"/>
                    <a:pt x="7130" y="5087"/>
                    <a:pt x="7130" y="5087"/>
                  </a:cubicBezTo>
                  <a:lnTo>
                    <a:pt x="12137" y="5087"/>
                  </a:lnTo>
                  <a:cubicBezTo>
                    <a:pt x="7683" y="983"/>
                    <a:pt x="4064" y="0"/>
                    <a:pt x="2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6077700" y="3876575"/>
              <a:ext cx="382875" cy="683175"/>
            </a:xfrm>
            <a:custGeom>
              <a:avLst/>
              <a:gdLst/>
              <a:ahLst/>
              <a:cxnLst/>
              <a:rect l="l" t="t" r="r" b="b"/>
              <a:pathLst>
                <a:path w="15315" h="27327" extrusionOk="0">
                  <a:moveTo>
                    <a:pt x="1574" y="0"/>
                  </a:moveTo>
                  <a:cubicBezTo>
                    <a:pt x="1548" y="0"/>
                    <a:pt x="1522" y="3"/>
                    <a:pt x="1495" y="8"/>
                  </a:cubicBezTo>
                  <a:cubicBezTo>
                    <a:pt x="748" y="155"/>
                    <a:pt x="0" y="4614"/>
                    <a:pt x="2630" y="13053"/>
                  </a:cubicBezTo>
                  <a:cubicBezTo>
                    <a:pt x="5288" y="21505"/>
                    <a:pt x="9961" y="27326"/>
                    <a:pt x="9961" y="27326"/>
                  </a:cubicBezTo>
                  <a:lnTo>
                    <a:pt x="15315" y="27326"/>
                  </a:lnTo>
                  <a:cubicBezTo>
                    <a:pt x="12378" y="25137"/>
                    <a:pt x="7224" y="15430"/>
                    <a:pt x="5661" y="11023"/>
                  </a:cubicBezTo>
                  <a:cubicBezTo>
                    <a:pt x="4103" y="6649"/>
                    <a:pt x="2917" y="0"/>
                    <a:pt x="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6535500" y="3729350"/>
              <a:ext cx="142050" cy="408475"/>
            </a:xfrm>
            <a:custGeom>
              <a:avLst/>
              <a:gdLst/>
              <a:ahLst/>
              <a:cxnLst/>
              <a:rect l="l" t="t" r="r" b="b"/>
              <a:pathLst>
                <a:path w="5682" h="16339" extrusionOk="0">
                  <a:moveTo>
                    <a:pt x="2988" y="1"/>
                  </a:moveTo>
                  <a:cubicBezTo>
                    <a:pt x="1800" y="1"/>
                    <a:pt x="0" y="4658"/>
                    <a:pt x="942" y="8247"/>
                  </a:cubicBezTo>
                  <a:cubicBezTo>
                    <a:pt x="1917" y="12025"/>
                    <a:pt x="5682" y="16338"/>
                    <a:pt x="5682" y="16338"/>
                  </a:cubicBezTo>
                  <a:lnTo>
                    <a:pt x="5682" y="12573"/>
                  </a:lnTo>
                  <a:cubicBezTo>
                    <a:pt x="5682" y="12573"/>
                    <a:pt x="4280" y="10450"/>
                    <a:pt x="3799" y="7900"/>
                  </a:cubicBezTo>
                  <a:cubicBezTo>
                    <a:pt x="3238" y="4895"/>
                    <a:pt x="3906" y="329"/>
                    <a:pt x="3158" y="35"/>
                  </a:cubicBezTo>
                  <a:cubicBezTo>
                    <a:pt x="3103" y="12"/>
                    <a:pt x="3047" y="1"/>
                    <a:pt x="2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6577400" y="3730225"/>
              <a:ext cx="100150" cy="337500"/>
            </a:xfrm>
            <a:custGeom>
              <a:avLst/>
              <a:gdLst/>
              <a:ahLst/>
              <a:cxnLst/>
              <a:rect l="l" t="t" r="r" b="b"/>
              <a:pathLst>
                <a:path w="4006" h="13500" extrusionOk="0">
                  <a:moveTo>
                    <a:pt x="1496" y="0"/>
                  </a:moveTo>
                  <a:lnTo>
                    <a:pt x="1496" y="0"/>
                  </a:lnTo>
                  <a:cubicBezTo>
                    <a:pt x="1723" y="614"/>
                    <a:pt x="0" y="4820"/>
                    <a:pt x="1322" y="8599"/>
                  </a:cubicBezTo>
                  <a:cubicBezTo>
                    <a:pt x="2163" y="11002"/>
                    <a:pt x="3258" y="12618"/>
                    <a:pt x="4006" y="13499"/>
                  </a:cubicBezTo>
                  <a:lnTo>
                    <a:pt x="4006" y="12538"/>
                  </a:lnTo>
                  <a:cubicBezTo>
                    <a:pt x="4006" y="12538"/>
                    <a:pt x="2604" y="10402"/>
                    <a:pt x="2123" y="7865"/>
                  </a:cubicBezTo>
                  <a:cubicBezTo>
                    <a:pt x="1562" y="4860"/>
                    <a:pt x="2230" y="294"/>
                    <a:pt x="1496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6251600" y="3895450"/>
              <a:ext cx="425625" cy="664625"/>
            </a:xfrm>
            <a:custGeom>
              <a:avLst/>
              <a:gdLst/>
              <a:ahLst/>
              <a:cxnLst/>
              <a:rect l="l" t="t" r="r" b="b"/>
              <a:pathLst>
                <a:path w="17025" h="26585" extrusionOk="0">
                  <a:moveTo>
                    <a:pt x="2003" y="1"/>
                  </a:moveTo>
                  <a:cubicBezTo>
                    <a:pt x="2003" y="1"/>
                    <a:pt x="2257" y="2324"/>
                    <a:pt x="1937" y="4821"/>
                  </a:cubicBezTo>
                  <a:cubicBezTo>
                    <a:pt x="1616" y="7331"/>
                    <a:pt x="441" y="10762"/>
                    <a:pt x="441" y="10762"/>
                  </a:cubicBezTo>
                  <a:cubicBezTo>
                    <a:pt x="1563" y="10216"/>
                    <a:pt x="2700" y="9065"/>
                    <a:pt x="3549" y="9065"/>
                  </a:cubicBezTo>
                  <a:cubicBezTo>
                    <a:pt x="3842" y="9065"/>
                    <a:pt x="4101" y="9202"/>
                    <a:pt x="4313" y="9547"/>
                  </a:cubicBezTo>
                  <a:cubicBezTo>
                    <a:pt x="5448" y="11417"/>
                    <a:pt x="334" y="15089"/>
                    <a:pt x="334" y="15089"/>
                  </a:cubicBezTo>
                  <a:cubicBezTo>
                    <a:pt x="334" y="15089"/>
                    <a:pt x="1" y="18800"/>
                    <a:pt x="1149" y="21564"/>
                  </a:cubicBezTo>
                  <a:cubicBezTo>
                    <a:pt x="2724" y="25303"/>
                    <a:pt x="7117" y="26585"/>
                    <a:pt x="7117" y="26585"/>
                  </a:cubicBezTo>
                  <a:lnTo>
                    <a:pt x="17025" y="26585"/>
                  </a:lnTo>
                  <a:lnTo>
                    <a:pt x="17025" y="13152"/>
                  </a:lnTo>
                  <a:cubicBezTo>
                    <a:pt x="14287" y="13086"/>
                    <a:pt x="9454" y="13019"/>
                    <a:pt x="10202" y="10829"/>
                  </a:cubicBezTo>
                  <a:cubicBezTo>
                    <a:pt x="10572" y="9751"/>
                    <a:pt x="11804" y="9479"/>
                    <a:pt x="12954" y="9479"/>
                  </a:cubicBezTo>
                  <a:cubicBezTo>
                    <a:pt x="14124" y="9479"/>
                    <a:pt x="15209" y="9761"/>
                    <a:pt x="15209" y="9761"/>
                  </a:cubicBezTo>
                  <a:cubicBezTo>
                    <a:pt x="13700" y="7144"/>
                    <a:pt x="11390" y="6516"/>
                    <a:pt x="7691" y="4821"/>
                  </a:cubicBezTo>
                  <a:cubicBezTo>
                    <a:pt x="4006" y="3138"/>
                    <a:pt x="2004" y="1"/>
                    <a:pt x="2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6343400" y="4000800"/>
              <a:ext cx="334150" cy="549925"/>
            </a:xfrm>
            <a:custGeom>
              <a:avLst/>
              <a:gdLst/>
              <a:ahLst/>
              <a:cxnLst/>
              <a:rect l="l" t="t" r="r" b="b"/>
              <a:pathLst>
                <a:path w="13366" h="21997" extrusionOk="0">
                  <a:moveTo>
                    <a:pt x="64" y="1"/>
                  </a:moveTo>
                  <a:cubicBezTo>
                    <a:pt x="56" y="1"/>
                    <a:pt x="48" y="2"/>
                    <a:pt x="40" y="6"/>
                  </a:cubicBezTo>
                  <a:cubicBezTo>
                    <a:pt x="0" y="33"/>
                    <a:pt x="0" y="59"/>
                    <a:pt x="14" y="99"/>
                  </a:cubicBezTo>
                  <a:cubicBezTo>
                    <a:pt x="40" y="113"/>
                    <a:pt x="1643" y="2716"/>
                    <a:pt x="2604" y="6228"/>
                  </a:cubicBezTo>
                  <a:cubicBezTo>
                    <a:pt x="2738" y="6735"/>
                    <a:pt x="2871" y="7256"/>
                    <a:pt x="3005" y="7737"/>
                  </a:cubicBezTo>
                  <a:cubicBezTo>
                    <a:pt x="3819" y="10821"/>
                    <a:pt x="4660" y="14012"/>
                    <a:pt x="7357" y="17537"/>
                  </a:cubicBezTo>
                  <a:cubicBezTo>
                    <a:pt x="9480" y="20301"/>
                    <a:pt x="12164" y="21543"/>
                    <a:pt x="13366" y="21997"/>
                  </a:cubicBezTo>
                  <a:lnTo>
                    <a:pt x="13366" y="21863"/>
                  </a:lnTo>
                  <a:cubicBezTo>
                    <a:pt x="12164" y="21396"/>
                    <a:pt x="9534" y="20154"/>
                    <a:pt x="7451" y="17457"/>
                  </a:cubicBezTo>
                  <a:cubicBezTo>
                    <a:pt x="4754" y="13959"/>
                    <a:pt x="3926" y="10781"/>
                    <a:pt x="3125" y="7710"/>
                  </a:cubicBezTo>
                  <a:lnTo>
                    <a:pt x="2724" y="6201"/>
                  </a:lnTo>
                  <a:cubicBezTo>
                    <a:pt x="1736" y="2663"/>
                    <a:pt x="134" y="59"/>
                    <a:pt x="121" y="33"/>
                  </a:cubicBezTo>
                  <a:cubicBezTo>
                    <a:pt x="111" y="13"/>
                    <a:pt x="87" y="1"/>
                    <a:pt x="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6437875" y="4086725"/>
              <a:ext cx="61775" cy="175275"/>
            </a:xfrm>
            <a:custGeom>
              <a:avLst/>
              <a:gdLst/>
              <a:ahLst/>
              <a:cxnLst/>
              <a:rect l="l" t="t" r="r" b="b"/>
              <a:pathLst>
                <a:path w="2471" h="7011" extrusionOk="0">
                  <a:moveTo>
                    <a:pt x="2403" y="0"/>
                  </a:moveTo>
                  <a:cubicBezTo>
                    <a:pt x="2363" y="0"/>
                    <a:pt x="2337" y="27"/>
                    <a:pt x="2337" y="67"/>
                  </a:cubicBezTo>
                  <a:cubicBezTo>
                    <a:pt x="2203" y="2884"/>
                    <a:pt x="1415" y="5181"/>
                    <a:pt x="13" y="6903"/>
                  </a:cubicBezTo>
                  <a:cubicBezTo>
                    <a:pt x="0" y="6917"/>
                    <a:pt x="0" y="6970"/>
                    <a:pt x="27" y="6984"/>
                  </a:cubicBezTo>
                  <a:cubicBezTo>
                    <a:pt x="27" y="7010"/>
                    <a:pt x="40" y="7010"/>
                    <a:pt x="67" y="7010"/>
                  </a:cubicBezTo>
                  <a:cubicBezTo>
                    <a:pt x="80" y="7010"/>
                    <a:pt x="107" y="6984"/>
                    <a:pt x="107" y="6984"/>
                  </a:cubicBezTo>
                  <a:cubicBezTo>
                    <a:pt x="1536" y="5234"/>
                    <a:pt x="2310" y="2911"/>
                    <a:pt x="2470" y="67"/>
                  </a:cubicBezTo>
                  <a:cubicBezTo>
                    <a:pt x="2470" y="27"/>
                    <a:pt x="2430" y="0"/>
                    <a:pt x="24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6290325" y="4267175"/>
              <a:ext cx="161925" cy="32200"/>
            </a:xfrm>
            <a:custGeom>
              <a:avLst/>
              <a:gdLst/>
              <a:ahLst/>
              <a:cxnLst/>
              <a:rect l="l" t="t" r="r" b="b"/>
              <a:pathLst>
                <a:path w="6477" h="1288" extrusionOk="0">
                  <a:moveTo>
                    <a:pt x="78" y="1"/>
                  </a:moveTo>
                  <a:cubicBezTo>
                    <a:pt x="54" y="1"/>
                    <a:pt x="37" y="13"/>
                    <a:pt x="27" y="33"/>
                  </a:cubicBezTo>
                  <a:cubicBezTo>
                    <a:pt x="0" y="73"/>
                    <a:pt x="27" y="99"/>
                    <a:pt x="54" y="126"/>
                  </a:cubicBezTo>
                  <a:cubicBezTo>
                    <a:pt x="1790" y="767"/>
                    <a:pt x="3859" y="1154"/>
                    <a:pt x="6396" y="1288"/>
                  </a:cubicBezTo>
                  <a:cubicBezTo>
                    <a:pt x="6436" y="1288"/>
                    <a:pt x="6449" y="1261"/>
                    <a:pt x="6476" y="1234"/>
                  </a:cubicBezTo>
                  <a:cubicBezTo>
                    <a:pt x="6476" y="1208"/>
                    <a:pt x="6449" y="1168"/>
                    <a:pt x="6409" y="1168"/>
                  </a:cubicBezTo>
                  <a:cubicBezTo>
                    <a:pt x="3899" y="1034"/>
                    <a:pt x="1830" y="660"/>
                    <a:pt x="107" y="6"/>
                  </a:cubicBezTo>
                  <a:cubicBezTo>
                    <a:pt x="96" y="2"/>
                    <a:pt x="87" y="1"/>
                    <a:pt x="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6261275" y="4336800"/>
              <a:ext cx="232350" cy="49025"/>
            </a:xfrm>
            <a:custGeom>
              <a:avLst/>
              <a:gdLst/>
              <a:ahLst/>
              <a:cxnLst/>
              <a:rect l="l" t="t" r="r" b="b"/>
              <a:pathLst>
                <a:path w="9294" h="1961" extrusionOk="0">
                  <a:moveTo>
                    <a:pt x="68" y="0"/>
                  </a:moveTo>
                  <a:cubicBezTo>
                    <a:pt x="46" y="0"/>
                    <a:pt x="24" y="19"/>
                    <a:pt x="14" y="38"/>
                  </a:cubicBezTo>
                  <a:cubicBezTo>
                    <a:pt x="1" y="78"/>
                    <a:pt x="14" y="105"/>
                    <a:pt x="54" y="118"/>
                  </a:cubicBezTo>
                  <a:cubicBezTo>
                    <a:pt x="3058" y="1053"/>
                    <a:pt x="6036" y="1654"/>
                    <a:pt x="9200" y="1961"/>
                  </a:cubicBezTo>
                  <a:cubicBezTo>
                    <a:pt x="9227" y="1961"/>
                    <a:pt x="9240" y="1948"/>
                    <a:pt x="9281" y="1894"/>
                  </a:cubicBezTo>
                  <a:cubicBezTo>
                    <a:pt x="9294" y="1854"/>
                    <a:pt x="9267" y="1827"/>
                    <a:pt x="9227" y="1827"/>
                  </a:cubicBezTo>
                  <a:cubicBezTo>
                    <a:pt x="6076" y="1520"/>
                    <a:pt x="3085" y="919"/>
                    <a:pt x="94" y="11"/>
                  </a:cubicBezTo>
                  <a:cubicBezTo>
                    <a:pt x="86" y="4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6279300" y="4432750"/>
              <a:ext cx="288100" cy="48225"/>
            </a:xfrm>
            <a:custGeom>
              <a:avLst/>
              <a:gdLst/>
              <a:ahLst/>
              <a:cxnLst/>
              <a:rect l="l" t="t" r="r" b="b"/>
              <a:pathLst>
                <a:path w="11524" h="1929" extrusionOk="0">
                  <a:moveTo>
                    <a:pt x="72" y="1"/>
                  </a:moveTo>
                  <a:cubicBezTo>
                    <a:pt x="49" y="1"/>
                    <a:pt x="24" y="16"/>
                    <a:pt x="14" y="46"/>
                  </a:cubicBezTo>
                  <a:cubicBezTo>
                    <a:pt x="1" y="72"/>
                    <a:pt x="14" y="112"/>
                    <a:pt x="41" y="126"/>
                  </a:cubicBezTo>
                  <a:cubicBezTo>
                    <a:pt x="3352" y="1327"/>
                    <a:pt x="7024" y="1928"/>
                    <a:pt x="10990" y="1928"/>
                  </a:cubicBezTo>
                  <a:lnTo>
                    <a:pt x="11457" y="1928"/>
                  </a:lnTo>
                  <a:cubicBezTo>
                    <a:pt x="11497" y="1928"/>
                    <a:pt x="11524" y="1888"/>
                    <a:pt x="11524" y="1862"/>
                  </a:cubicBezTo>
                  <a:cubicBezTo>
                    <a:pt x="11524" y="1821"/>
                    <a:pt x="11497" y="1795"/>
                    <a:pt x="11457" y="1795"/>
                  </a:cubicBezTo>
                  <a:cubicBezTo>
                    <a:pt x="11288" y="1797"/>
                    <a:pt x="11119" y="1798"/>
                    <a:pt x="10951" y="1798"/>
                  </a:cubicBezTo>
                  <a:cubicBezTo>
                    <a:pt x="7007" y="1798"/>
                    <a:pt x="3360" y="1197"/>
                    <a:pt x="94" y="6"/>
                  </a:cubicBezTo>
                  <a:cubicBezTo>
                    <a:pt x="88" y="2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6302000" y="3895450"/>
              <a:ext cx="330150" cy="244025"/>
            </a:xfrm>
            <a:custGeom>
              <a:avLst/>
              <a:gdLst/>
              <a:ahLst/>
              <a:cxnLst/>
              <a:rect l="l" t="t" r="r" b="b"/>
              <a:pathLst>
                <a:path w="13206" h="9761" extrusionOk="0">
                  <a:moveTo>
                    <a:pt x="1" y="1"/>
                  </a:moveTo>
                  <a:lnTo>
                    <a:pt x="1" y="14"/>
                  </a:lnTo>
                  <a:cubicBezTo>
                    <a:pt x="67" y="281"/>
                    <a:pt x="962" y="4554"/>
                    <a:pt x="4914" y="6476"/>
                  </a:cubicBezTo>
                  <a:cubicBezTo>
                    <a:pt x="7451" y="7718"/>
                    <a:pt x="9147" y="8853"/>
                    <a:pt x="10082" y="9534"/>
                  </a:cubicBezTo>
                  <a:cubicBezTo>
                    <a:pt x="10363" y="9492"/>
                    <a:pt x="10654" y="9476"/>
                    <a:pt x="10939" y="9476"/>
                  </a:cubicBezTo>
                  <a:cubicBezTo>
                    <a:pt x="12116" y="9476"/>
                    <a:pt x="13206" y="9761"/>
                    <a:pt x="13206" y="9761"/>
                  </a:cubicBezTo>
                  <a:cubicBezTo>
                    <a:pt x="11711" y="7144"/>
                    <a:pt x="9387" y="6530"/>
                    <a:pt x="5702" y="4821"/>
                  </a:cubicBezTo>
                  <a:cubicBezTo>
                    <a:pt x="2057" y="3152"/>
                    <a:pt x="67" y="107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5861050" y="4230600"/>
              <a:ext cx="293775" cy="227675"/>
            </a:xfrm>
            <a:custGeom>
              <a:avLst/>
              <a:gdLst/>
              <a:ahLst/>
              <a:cxnLst/>
              <a:rect l="l" t="t" r="r" b="b"/>
              <a:pathLst>
                <a:path w="11751" h="9107" extrusionOk="0">
                  <a:moveTo>
                    <a:pt x="4972" y="1"/>
                  </a:moveTo>
                  <a:cubicBezTo>
                    <a:pt x="3721" y="1"/>
                    <a:pt x="2629" y="524"/>
                    <a:pt x="2043" y="1869"/>
                  </a:cubicBezTo>
                  <a:cubicBezTo>
                    <a:pt x="0" y="6529"/>
                    <a:pt x="8399" y="9106"/>
                    <a:pt x="8399" y="9106"/>
                  </a:cubicBezTo>
                  <a:lnTo>
                    <a:pt x="11750" y="4206"/>
                  </a:lnTo>
                  <a:cubicBezTo>
                    <a:pt x="11006" y="2363"/>
                    <a:pt x="7631" y="1"/>
                    <a:pt x="4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5991575" y="4293500"/>
              <a:ext cx="33400" cy="29575"/>
            </a:xfrm>
            <a:custGeom>
              <a:avLst/>
              <a:gdLst/>
              <a:ahLst/>
              <a:cxnLst/>
              <a:rect l="l" t="t" r="r" b="b"/>
              <a:pathLst>
                <a:path w="1336" h="1183" extrusionOk="0">
                  <a:moveTo>
                    <a:pt x="534" y="115"/>
                  </a:moveTo>
                  <a:cubicBezTo>
                    <a:pt x="654" y="115"/>
                    <a:pt x="788" y="168"/>
                    <a:pt x="908" y="235"/>
                  </a:cubicBezTo>
                  <a:cubicBezTo>
                    <a:pt x="1042" y="315"/>
                    <a:pt x="1122" y="435"/>
                    <a:pt x="1175" y="568"/>
                  </a:cubicBezTo>
                  <a:cubicBezTo>
                    <a:pt x="1202" y="689"/>
                    <a:pt x="1202" y="822"/>
                    <a:pt x="1135" y="902"/>
                  </a:cubicBezTo>
                  <a:cubicBezTo>
                    <a:pt x="1068" y="982"/>
                    <a:pt x="975" y="1036"/>
                    <a:pt x="841" y="1049"/>
                  </a:cubicBezTo>
                  <a:cubicBezTo>
                    <a:pt x="818" y="1054"/>
                    <a:pt x="794" y="1056"/>
                    <a:pt x="770" y="1056"/>
                  </a:cubicBezTo>
                  <a:cubicBezTo>
                    <a:pt x="661" y="1056"/>
                    <a:pt x="551" y="1008"/>
                    <a:pt x="441" y="942"/>
                  </a:cubicBezTo>
                  <a:cubicBezTo>
                    <a:pt x="307" y="849"/>
                    <a:pt x="214" y="742"/>
                    <a:pt x="174" y="609"/>
                  </a:cubicBezTo>
                  <a:cubicBezTo>
                    <a:pt x="134" y="488"/>
                    <a:pt x="134" y="355"/>
                    <a:pt x="200" y="275"/>
                  </a:cubicBezTo>
                  <a:cubicBezTo>
                    <a:pt x="267" y="181"/>
                    <a:pt x="374" y="141"/>
                    <a:pt x="508" y="115"/>
                  </a:cubicBezTo>
                  <a:close/>
                  <a:moveTo>
                    <a:pt x="578" y="1"/>
                  </a:moveTo>
                  <a:cubicBezTo>
                    <a:pt x="550" y="1"/>
                    <a:pt x="522" y="3"/>
                    <a:pt x="494" y="8"/>
                  </a:cubicBezTo>
                  <a:cubicBezTo>
                    <a:pt x="321" y="21"/>
                    <a:pt x="187" y="101"/>
                    <a:pt x="107" y="221"/>
                  </a:cubicBezTo>
                  <a:cubicBezTo>
                    <a:pt x="27" y="342"/>
                    <a:pt x="0" y="488"/>
                    <a:pt x="54" y="649"/>
                  </a:cubicBezTo>
                  <a:cubicBezTo>
                    <a:pt x="107" y="809"/>
                    <a:pt x="227" y="956"/>
                    <a:pt x="374" y="1049"/>
                  </a:cubicBezTo>
                  <a:cubicBezTo>
                    <a:pt x="508" y="1143"/>
                    <a:pt x="654" y="1183"/>
                    <a:pt x="801" y="1183"/>
                  </a:cubicBezTo>
                  <a:lnTo>
                    <a:pt x="855" y="1183"/>
                  </a:lnTo>
                  <a:cubicBezTo>
                    <a:pt x="1028" y="1169"/>
                    <a:pt x="1162" y="1089"/>
                    <a:pt x="1242" y="969"/>
                  </a:cubicBezTo>
                  <a:cubicBezTo>
                    <a:pt x="1322" y="849"/>
                    <a:pt x="1335" y="702"/>
                    <a:pt x="1295" y="542"/>
                  </a:cubicBezTo>
                  <a:cubicBezTo>
                    <a:pt x="1242" y="382"/>
                    <a:pt x="1122" y="235"/>
                    <a:pt x="975" y="141"/>
                  </a:cubicBezTo>
                  <a:cubicBezTo>
                    <a:pt x="853" y="53"/>
                    <a:pt x="713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6033300" y="4288750"/>
              <a:ext cx="37400" cy="29325"/>
            </a:xfrm>
            <a:custGeom>
              <a:avLst/>
              <a:gdLst/>
              <a:ahLst/>
              <a:cxnLst/>
              <a:rect l="l" t="t" r="r" b="b"/>
              <a:pathLst>
                <a:path w="1496" h="1173" extrusionOk="0">
                  <a:moveTo>
                    <a:pt x="601" y="104"/>
                  </a:moveTo>
                  <a:cubicBezTo>
                    <a:pt x="721" y="104"/>
                    <a:pt x="855" y="158"/>
                    <a:pt x="975" y="224"/>
                  </a:cubicBezTo>
                  <a:cubicBezTo>
                    <a:pt x="1242" y="411"/>
                    <a:pt x="1335" y="692"/>
                    <a:pt x="1202" y="892"/>
                  </a:cubicBezTo>
                  <a:cubicBezTo>
                    <a:pt x="1130" y="993"/>
                    <a:pt x="1008" y="1043"/>
                    <a:pt x="871" y="1043"/>
                  </a:cubicBezTo>
                  <a:cubicBezTo>
                    <a:pt x="753" y="1043"/>
                    <a:pt x="625" y="1006"/>
                    <a:pt x="508" y="932"/>
                  </a:cubicBezTo>
                  <a:cubicBezTo>
                    <a:pt x="241" y="745"/>
                    <a:pt x="134" y="465"/>
                    <a:pt x="267" y="264"/>
                  </a:cubicBezTo>
                  <a:cubicBezTo>
                    <a:pt x="334" y="158"/>
                    <a:pt x="468" y="104"/>
                    <a:pt x="601" y="104"/>
                  </a:cubicBezTo>
                  <a:close/>
                  <a:moveTo>
                    <a:pt x="603" y="1"/>
                  </a:moveTo>
                  <a:cubicBezTo>
                    <a:pt x="423" y="1"/>
                    <a:pt x="262" y="72"/>
                    <a:pt x="174" y="211"/>
                  </a:cubicBezTo>
                  <a:cubicBezTo>
                    <a:pt x="0" y="465"/>
                    <a:pt x="120" y="825"/>
                    <a:pt x="441" y="1039"/>
                  </a:cubicBezTo>
                  <a:cubicBezTo>
                    <a:pt x="574" y="1132"/>
                    <a:pt x="721" y="1172"/>
                    <a:pt x="868" y="1172"/>
                  </a:cubicBezTo>
                  <a:cubicBezTo>
                    <a:pt x="1055" y="1172"/>
                    <a:pt x="1229" y="1106"/>
                    <a:pt x="1322" y="972"/>
                  </a:cubicBezTo>
                  <a:cubicBezTo>
                    <a:pt x="1496" y="732"/>
                    <a:pt x="1375" y="358"/>
                    <a:pt x="1055" y="144"/>
                  </a:cubicBezTo>
                  <a:cubicBezTo>
                    <a:pt x="911" y="48"/>
                    <a:pt x="750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6008925" y="4342350"/>
              <a:ext cx="33400" cy="29800"/>
            </a:xfrm>
            <a:custGeom>
              <a:avLst/>
              <a:gdLst/>
              <a:ahLst/>
              <a:cxnLst/>
              <a:rect l="l" t="t" r="r" b="b"/>
              <a:pathLst>
                <a:path w="1336" h="1192" extrusionOk="0">
                  <a:moveTo>
                    <a:pt x="535" y="123"/>
                  </a:moveTo>
                  <a:cubicBezTo>
                    <a:pt x="668" y="123"/>
                    <a:pt x="775" y="150"/>
                    <a:pt x="895" y="230"/>
                  </a:cubicBezTo>
                  <a:cubicBezTo>
                    <a:pt x="1029" y="324"/>
                    <a:pt x="1109" y="430"/>
                    <a:pt x="1162" y="564"/>
                  </a:cubicBezTo>
                  <a:cubicBezTo>
                    <a:pt x="1202" y="684"/>
                    <a:pt x="1202" y="818"/>
                    <a:pt x="1135" y="898"/>
                  </a:cubicBezTo>
                  <a:cubicBezTo>
                    <a:pt x="1069" y="991"/>
                    <a:pt x="962" y="1031"/>
                    <a:pt x="828" y="1058"/>
                  </a:cubicBezTo>
                  <a:cubicBezTo>
                    <a:pt x="815" y="1059"/>
                    <a:pt x="801" y="1060"/>
                    <a:pt x="787" y="1060"/>
                  </a:cubicBezTo>
                  <a:cubicBezTo>
                    <a:pt x="667" y="1060"/>
                    <a:pt x="548" y="1010"/>
                    <a:pt x="428" y="938"/>
                  </a:cubicBezTo>
                  <a:cubicBezTo>
                    <a:pt x="294" y="858"/>
                    <a:pt x="214" y="737"/>
                    <a:pt x="161" y="604"/>
                  </a:cubicBezTo>
                  <a:cubicBezTo>
                    <a:pt x="134" y="484"/>
                    <a:pt x="134" y="350"/>
                    <a:pt x="201" y="270"/>
                  </a:cubicBezTo>
                  <a:cubicBezTo>
                    <a:pt x="268" y="190"/>
                    <a:pt x="361" y="137"/>
                    <a:pt x="495" y="123"/>
                  </a:cubicBezTo>
                  <a:close/>
                  <a:moveTo>
                    <a:pt x="541" y="1"/>
                  </a:moveTo>
                  <a:cubicBezTo>
                    <a:pt x="521" y="1"/>
                    <a:pt x="501" y="1"/>
                    <a:pt x="481" y="3"/>
                  </a:cubicBezTo>
                  <a:cubicBezTo>
                    <a:pt x="308" y="16"/>
                    <a:pt x="174" y="97"/>
                    <a:pt x="94" y="217"/>
                  </a:cubicBezTo>
                  <a:cubicBezTo>
                    <a:pt x="14" y="337"/>
                    <a:pt x="0" y="484"/>
                    <a:pt x="41" y="657"/>
                  </a:cubicBezTo>
                  <a:cubicBezTo>
                    <a:pt x="94" y="804"/>
                    <a:pt x="214" y="951"/>
                    <a:pt x="361" y="1058"/>
                  </a:cubicBezTo>
                  <a:cubicBezTo>
                    <a:pt x="495" y="1138"/>
                    <a:pt x="641" y="1191"/>
                    <a:pt x="802" y="1191"/>
                  </a:cubicBezTo>
                  <a:lnTo>
                    <a:pt x="842" y="1191"/>
                  </a:lnTo>
                  <a:cubicBezTo>
                    <a:pt x="1015" y="1165"/>
                    <a:pt x="1149" y="1085"/>
                    <a:pt x="1229" y="964"/>
                  </a:cubicBezTo>
                  <a:cubicBezTo>
                    <a:pt x="1309" y="858"/>
                    <a:pt x="1336" y="697"/>
                    <a:pt x="1282" y="537"/>
                  </a:cubicBezTo>
                  <a:cubicBezTo>
                    <a:pt x="1229" y="390"/>
                    <a:pt x="1109" y="230"/>
                    <a:pt x="962" y="137"/>
                  </a:cubicBezTo>
                  <a:cubicBezTo>
                    <a:pt x="833" y="43"/>
                    <a:pt x="684" y="1"/>
                    <a:pt x="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6011250" y="4252300"/>
              <a:ext cx="26750" cy="23375"/>
            </a:xfrm>
            <a:custGeom>
              <a:avLst/>
              <a:gdLst/>
              <a:ahLst/>
              <a:cxnLst/>
              <a:rect l="l" t="t" r="r" b="b"/>
              <a:pathLst>
                <a:path w="1070" h="935" extrusionOk="0">
                  <a:moveTo>
                    <a:pt x="402" y="134"/>
                  </a:moveTo>
                  <a:cubicBezTo>
                    <a:pt x="482" y="134"/>
                    <a:pt x="588" y="160"/>
                    <a:pt x="682" y="200"/>
                  </a:cubicBezTo>
                  <a:cubicBezTo>
                    <a:pt x="869" y="334"/>
                    <a:pt x="949" y="547"/>
                    <a:pt x="855" y="681"/>
                  </a:cubicBezTo>
                  <a:cubicBezTo>
                    <a:pt x="802" y="748"/>
                    <a:pt x="735" y="801"/>
                    <a:pt x="642" y="801"/>
                  </a:cubicBezTo>
                  <a:cubicBezTo>
                    <a:pt x="624" y="803"/>
                    <a:pt x="607" y="805"/>
                    <a:pt x="589" y="805"/>
                  </a:cubicBezTo>
                  <a:cubicBezTo>
                    <a:pt x="504" y="805"/>
                    <a:pt x="424" y="777"/>
                    <a:pt x="335" y="721"/>
                  </a:cubicBezTo>
                  <a:cubicBezTo>
                    <a:pt x="241" y="668"/>
                    <a:pt x="175" y="588"/>
                    <a:pt x="134" y="481"/>
                  </a:cubicBezTo>
                  <a:cubicBezTo>
                    <a:pt x="108" y="401"/>
                    <a:pt x="108" y="320"/>
                    <a:pt x="148" y="254"/>
                  </a:cubicBezTo>
                  <a:cubicBezTo>
                    <a:pt x="201" y="187"/>
                    <a:pt x="268" y="134"/>
                    <a:pt x="375" y="134"/>
                  </a:cubicBezTo>
                  <a:close/>
                  <a:moveTo>
                    <a:pt x="375" y="0"/>
                  </a:moveTo>
                  <a:cubicBezTo>
                    <a:pt x="241" y="13"/>
                    <a:pt x="134" y="67"/>
                    <a:pt x="68" y="160"/>
                  </a:cubicBezTo>
                  <a:cubicBezTo>
                    <a:pt x="1" y="267"/>
                    <a:pt x="1" y="387"/>
                    <a:pt x="41" y="521"/>
                  </a:cubicBezTo>
                  <a:cubicBezTo>
                    <a:pt x="68" y="628"/>
                    <a:pt x="148" y="734"/>
                    <a:pt x="268" y="815"/>
                  </a:cubicBezTo>
                  <a:cubicBezTo>
                    <a:pt x="375" y="895"/>
                    <a:pt x="482" y="935"/>
                    <a:pt x="602" y="935"/>
                  </a:cubicBezTo>
                  <a:cubicBezTo>
                    <a:pt x="615" y="935"/>
                    <a:pt x="642" y="935"/>
                    <a:pt x="642" y="921"/>
                  </a:cubicBezTo>
                  <a:cubicBezTo>
                    <a:pt x="775" y="895"/>
                    <a:pt x="869" y="855"/>
                    <a:pt x="936" y="748"/>
                  </a:cubicBezTo>
                  <a:cubicBezTo>
                    <a:pt x="1069" y="547"/>
                    <a:pt x="989" y="267"/>
                    <a:pt x="735" y="94"/>
                  </a:cubicBezTo>
                  <a:cubicBezTo>
                    <a:pt x="642" y="27"/>
                    <a:pt x="482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5929825" y="4340750"/>
              <a:ext cx="27375" cy="23375"/>
            </a:xfrm>
            <a:custGeom>
              <a:avLst/>
              <a:gdLst/>
              <a:ahLst/>
              <a:cxnLst/>
              <a:rect l="l" t="t" r="r" b="b"/>
              <a:pathLst>
                <a:path w="1095" h="935" extrusionOk="0">
                  <a:moveTo>
                    <a:pt x="467" y="134"/>
                  </a:moveTo>
                  <a:cubicBezTo>
                    <a:pt x="574" y="134"/>
                    <a:pt x="654" y="161"/>
                    <a:pt x="721" y="214"/>
                  </a:cubicBezTo>
                  <a:cubicBezTo>
                    <a:pt x="828" y="281"/>
                    <a:pt x="895" y="361"/>
                    <a:pt x="921" y="468"/>
                  </a:cubicBezTo>
                  <a:cubicBezTo>
                    <a:pt x="961" y="548"/>
                    <a:pt x="961" y="628"/>
                    <a:pt x="908" y="695"/>
                  </a:cubicBezTo>
                  <a:cubicBezTo>
                    <a:pt x="855" y="761"/>
                    <a:pt x="788" y="815"/>
                    <a:pt x="694" y="815"/>
                  </a:cubicBezTo>
                  <a:cubicBezTo>
                    <a:pt x="677" y="817"/>
                    <a:pt x="659" y="818"/>
                    <a:pt x="642" y="818"/>
                  </a:cubicBezTo>
                  <a:cubicBezTo>
                    <a:pt x="556" y="818"/>
                    <a:pt x="476" y="790"/>
                    <a:pt x="387" y="735"/>
                  </a:cubicBezTo>
                  <a:cubicBezTo>
                    <a:pt x="200" y="601"/>
                    <a:pt x="120" y="388"/>
                    <a:pt x="227" y="254"/>
                  </a:cubicBezTo>
                  <a:cubicBezTo>
                    <a:pt x="267" y="187"/>
                    <a:pt x="334" y="134"/>
                    <a:pt x="441" y="134"/>
                  </a:cubicBezTo>
                  <a:close/>
                  <a:moveTo>
                    <a:pt x="441" y="0"/>
                  </a:moveTo>
                  <a:cubicBezTo>
                    <a:pt x="307" y="14"/>
                    <a:pt x="200" y="67"/>
                    <a:pt x="134" y="161"/>
                  </a:cubicBezTo>
                  <a:cubicBezTo>
                    <a:pt x="0" y="361"/>
                    <a:pt x="93" y="655"/>
                    <a:pt x="334" y="815"/>
                  </a:cubicBezTo>
                  <a:cubicBezTo>
                    <a:pt x="441" y="895"/>
                    <a:pt x="561" y="935"/>
                    <a:pt x="668" y="935"/>
                  </a:cubicBezTo>
                  <a:cubicBezTo>
                    <a:pt x="694" y="935"/>
                    <a:pt x="708" y="935"/>
                    <a:pt x="708" y="922"/>
                  </a:cubicBezTo>
                  <a:cubicBezTo>
                    <a:pt x="841" y="895"/>
                    <a:pt x="935" y="855"/>
                    <a:pt x="1001" y="748"/>
                  </a:cubicBezTo>
                  <a:cubicBezTo>
                    <a:pt x="1068" y="655"/>
                    <a:pt x="1095" y="534"/>
                    <a:pt x="1041" y="401"/>
                  </a:cubicBezTo>
                  <a:cubicBezTo>
                    <a:pt x="1001" y="281"/>
                    <a:pt x="921" y="187"/>
                    <a:pt x="801" y="94"/>
                  </a:cubicBezTo>
                  <a:cubicBezTo>
                    <a:pt x="708" y="27"/>
                    <a:pt x="561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5936825" y="4254525"/>
              <a:ext cx="26050" cy="21825"/>
            </a:xfrm>
            <a:custGeom>
              <a:avLst/>
              <a:gdLst/>
              <a:ahLst/>
              <a:cxnLst/>
              <a:rect l="l" t="t" r="r" b="b"/>
              <a:pathLst>
                <a:path w="1042" h="873" extrusionOk="0">
                  <a:moveTo>
                    <a:pt x="454" y="125"/>
                  </a:moveTo>
                  <a:cubicBezTo>
                    <a:pt x="548" y="125"/>
                    <a:pt x="628" y="165"/>
                    <a:pt x="695" y="205"/>
                  </a:cubicBezTo>
                  <a:cubicBezTo>
                    <a:pt x="775" y="272"/>
                    <a:pt x="842" y="365"/>
                    <a:pt x="882" y="445"/>
                  </a:cubicBezTo>
                  <a:cubicBezTo>
                    <a:pt x="908" y="525"/>
                    <a:pt x="895" y="592"/>
                    <a:pt x="855" y="659"/>
                  </a:cubicBezTo>
                  <a:cubicBezTo>
                    <a:pt x="813" y="722"/>
                    <a:pt x="733" y="756"/>
                    <a:pt x="642" y="756"/>
                  </a:cubicBezTo>
                  <a:cubicBezTo>
                    <a:pt x="561" y="756"/>
                    <a:pt x="470" y="729"/>
                    <a:pt x="388" y="672"/>
                  </a:cubicBezTo>
                  <a:cubicBezTo>
                    <a:pt x="227" y="565"/>
                    <a:pt x="161" y="365"/>
                    <a:pt x="241" y="231"/>
                  </a:cubicBezTo>
                  <a:cubicBezTo>
                    <a:pt x="294" y="165"/>
                    <a:pt x="361" y="125"/>
                    <a:pt x="454" y="125"/>
                  </a:cubicBezTo>
                  <a:close/>
                  <a:moveTo>
                    <a:pt x="449" y="1"/>
                  </a:moveTo>
                  <a:cubicBezTo>
                    <a:pt x="311" y="1"/>
                    <a:pt x="188" y="59"/>
                    <a:pt x="121" y="165"/>
                  </a:cubicBezTo>
                  <a:cubicBezTo>
                    <a:pt x="0" y="338"/>
                    <a:pt x="94" y="632"/>
                    <a:pt x="321" y="779"/>
                  </a:cubicBezTo>
                  <a:cubicBezTo>
                    <a:pt x="428" y="846"/>
                    <a:pt x="548" y="872"/>
                    <a:pt x="641" y="872"/>
                  </a:cubicBezTo>
                  <a:cubicBezTo>
                    <a:pt x="775" y="872"/>
                    <a:pt x="895" y="832"/>
                    <a:pt x="975" y="726"/>
                  </a:cubicBezTo>
                  <a:cubicBezTo>
                    <a:pt x="1042" y="632"/>
                    <a:pt x="1042" y="512"/>
                    <a:pt x="1015" y="392"/>
                  </a:cubicBezTo>
                  <a:cubicBezTo>
                    <a:pt x="962" y="298"/>
                    <a:pt x="895" y="178"/>
                    <a:pt x="775" y="111"/>
                  </a:cubicBezTo>
                  <a:cubicBezTo>
                    <a:pt x="670" y="36"/>
                    <a:pt x="555" y="1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5969200" y="4332675"/>
              <a:ext cx="25400" cy="21775"/>
            </a:xfrm>
            <a:custGeom>
              <a:avLst/>
              <a:gdLst/>
              <a:ahLst/>
              <a:cxnLst/>
              <a:rect l="l" t="t" r="r" b="b"/>
              <a:pathLst>
                <a:path w="1016" h="871" extrusionOk="0">
                  <a:moveTo>
                    <a:pt x="388" y="123"/>
                  </a:moveTo>
                  <a:cubicBezTo>
                    <a:pt x="468" y="123"/>
                    <a:pt x="561" y="136"/>
                    <a:pt x="655" y="203"/>
                  </a:cubicBezTo>
                  <a:cubicBezTo>
                    <a:pt x="815" y="323"/>
                    <a:pt x="882" y="524"/>
                    <a:pt x="802" y="657"/>
                  </a:cubicBezTo>
                  <a:cubicBezTo>
                    <a:pt x="759" y="721"/>
                    <a:pt x="676" y="754"/>
                    <a:pt x="584" y="754"/>
                  </a:cubicBezTo>
                  <a:cubicBezTo>
                    <a:pt x="501" y="754"/>
                    <a:pt x="410" y="727"/>
                    <a:pt x="334" y="671"/>
                  </a:cubicBezTo>
                  <a:cubicBezTo>
                    <a:pt x="254" y="604"/>
                    <a:pt x="188" y="524"/>
                    <a:pt x="147" y="444"/>
                  </a:cubicBezTo>
                  <a:cubicBezTo>
                    <a:pt x="121" y="350"/>
                    <a:pt x="134" y="283"/>
                    <a:pt x="161" y="217"/>
                  </a:cubicBezTo>
                  <a:cubicBezTo>
                    <a:pt x="214" y="176"/>
                    <a:pt x="281" y="123"/>
                    <a:pt x="361" y="123"/>
                  </a:cubicBezTo>
                  <a:close/>
                  <a:moveTo>
                    <a:pt x="386" y="1"/>
                  </a:moveTo>
                  <a:cubicBezTo>
                    <a:pt x="373" y="1"/>
                    <a:pt x="360" y="2"/>
                    <a:pt x="348" y="3"/>
                  </a:cubicBezTo>
                  <a:cubicBezTo>
                    <a:pt x="228" y="3"/>
                    <a:pt x="134" y="56"/>
                    <a:pt x="67" y="150"/>
                  </a:cubicBezTo>
                  <a:cubicBezTo>
                    <a:pt x="1" y="257"/>
                    <a:pt x="1" y="363"/>
                    <a:pt x="27" y="484"/>
                  </a:cubicBezTo>
                  <a:cubicBezTo>
                    <a:pt x="81" y="590"/>
                    <a:pt x="147" y="711"/>
                    <a:pt x="268" y="777"/>
                  </a:cubicBezTo>
                  <a:cubicBezTo>
                    <a:pt x="361" y="844"/>
                    <a:pt x="481" y="871"/>
                    <a:pt x="588" y="871"/>
                  </a:cubicBezTo>
                  <a:cubicBezTo>
                    <a:pt x="722" y="871"/>
                    <a:pt x="828" y="817"/>
                    <a:pt x="895" y="724"/>
                  </a:cubicBezTo>
                  <a:cubicBezTo>
                    <a:pt x="1015" y="537"/>
                    <a:pt x="935" y="257"/>
                    <a:pt x="695" y="110"/>
                  </a:cubicBezTo>
                  <a:cubicBezTo>
                    <a:pt x="611" y="50"/>
                    <a:pt x="495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5972875" y="4257625"/>
              <a:ext cx="30075" cy="26075"/>
            </a:xfrm>
            <a:custGeom>
              <a:avLst/>
              <a:gdLst/>
              <a:ahLst/>
              <a:cxnLst/>
              <a:rect l="l" t="t" r="r" b="b"/>
              <a:pathLst>
                <a:path w="1203" h="1043" extrusionOk="0">
                  <a:moveTo>
                    <a:pt x="468" y="121"/>
                  </a:moveTo>
                  <a:cubicBezTo>
                    <a:pt x="575" y="121"/>
                    <a:pt x="681" y="148"/>
                    <a:pt x="788" y="214"/>
                  </a:cubicBezTo>
                  <a:cubicBezTo>
                    <a:pt x="882" y="281"/>
                    <a:pt x="962" y="388"/>
                    <a:pt x="1002" y="508"/>
                  </a:cubicBezTo>
                  <a:cubicBezTo>
                    <a:pt x="1042" y="602"/>
                    <a:pt x="1015" y="708"/>
                    <a:pt x="962" y="788"/>
                  </a:cubicBezTo>
                  <a:cubicBezTo>
                    <a:pt x="922" y="869"/>
                    <a:pt x="842" y="922"/>
                    <a:pt x="721" y="922"/>
                  </a:cubicBezTo>
                  <a:cubicBezTo>
                    <a:pt x="709" y="923"/>
                    <a:pt x="696" y="924"/>
                    <a:pt x="684" y="924"/>
                  </a:cubicBezTo>
                  <a:cubicBezTo>
                    <a:pt x="576" y="924"/>
                    <a:pt x="470" y="875"/>
                    <a:pt x="374" y="815"/>
                  </a:cubicBezTo>
                  <a:cubicBezTo>
                    <a:pt x="268" y="748"/>
                    <a:pt x="187" y="655"/>
                    <a:pt x="147" y="535"/>
                  </a:cubicBezTo>
                  <a:cubicBezTo>
                    <a:pt x="121" y="441"/>
                    <a:pt x="134" y="334"/>
                    <a:pt x="187" y="254"/>
                  </a:cubicBezTo>
                  <a:cubicBezTo>
                    <a:pt x="241" y="174"/>
                    <a:pt x="321" y="121"/>
                    <a:pt x="441" y="121"/>
                  </a:cubicBezTo>
                  <a:close/>
                  <a:moveTo>
                    <a:pt x="454" y="1"/>
                  </a:moveTo>
                  <a:cubicBezTo>
                    <a:pt x="308" y="1"/>
                    <a:pt x="174" y="67"/>
                    <a:pt x="107" y="188"/>
                  </a:cubicBezTo>
                  <a:cubicBezTo>
                    <a:pt x="14" y="281"/>
                    <a:pt x="0" y="415"/>
                    <a:pt x="54" y="561"/>
                  </a:cubicBezTo>
                  <a:cubicBezTo>
                    <a:pt x="81" y="708"/>
                    <a:pt x="187" y="842"/>
                    <a:pt x="321" y="922"/>
                  </a:cubicBezTo>
                  <a:cubicBezTo>
                    <a:pt x="441" y="989"/>
                    <a:pt x="575" y="1042"/>
                    <a:pt x="708" y="1042"/>
                  </a:cubicBezTo>
                  <a:lnTo>
                    <a:pt x="748" y="1042"/>
                  </a:lnTo>
                  <a:cubicBezTo>
                    <a:pt x="895" y="1042"/>
                    <a:pt x="1029" y="975"/>
                    <a:pt x="1095" y="855"/>
                  </a:cubicBezTo>
                  <a:cubicBezTo>
                    <a:pt x="1189" y="748"/>
                    <a:pt x="1202" y="615"/>
                    <a:pt x="1149" y="468"/>
                  </a:cubicBezTo>
                  <a:cubicBezTo>
                    <a:pt x="1122" y="334"/>
                    <a:pt x="1015" y="201"/>
                    <a:pt x="882" y="121"/>
                  </a:cubicBezTo>
                  <a:cubicBezTo>
                    <a:pt x="748" y="41"/>
                    <a:pt x="601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5969200" y="4367400"/>
              <a:ext cx="30075" cy="25775"/>
            </a:xfrm>
            <a:custGeom>
              <a:avLst/>
              <a:gdLst/>
              <a:ahLst/>
              <a:cxnLst/>
              <a:rect l="l" t="t" r="r" b="b"/>
              <a:pathLst>
                <a:path w="1203" h="1031" extrusionOk="0">
                  <a:moveTo>
                    <a:pt x="468" y="123"/>
                  </a:moveTo>
                  <a:cubicBezTo>
                    <a:pt x="561" y="123"/>
                    <a:pt x="682" y="149"/>
                    <a:pt x="775" y="216"/>
                  </a:cubicBezTo>
                  <a:cubicBezTo>
                    <a:pt x="882" y="283"/>
                    <a:pt x="962" y="390"/>
                    <a:pt x="1002" y="497"/>
                  </a:cubicBezTo>
                  <a:cubicBezTo>
                    <a:pt x="1029" y="603"/>
                    <a:pt x="1015" y="697"/>
                    <a:pt x="962" y="790"/>
                  </a:cubicBezTo>
                  <a:cubicBezTo>
                    <a:pt x="909" y="870"/>
                    <a:pt x="828" y="924"/>
                    <a:pt x="708" y="924"/>
                  </a:cubicBezTo>
                  <a:cubicBezTo>
                    <a:pt x="697" y="925"/>
                    <a:pt x="686" y="926"/>
                    <a:pt x="674" y="926"/>
                  </a:cubicBezTo>
                  <a:cubicBezTo>
                    <a:pt x="576" y="926"/>
                    <a:pt x="469" y="877"/>
                    <a:pt x="361" y="817"/>
                  </a:cubicBezTo>
                  <a:cubicBezTo>
                    <a:pt x="268" y="750"/>
                    <a:pt x="188" y="657"/>
                    <a:pt x="147" y="537"/>
                  </a:cubicBezTo>
                  <a:cubicBezTo>
                    <a:pt x="107" y="430"/>
                    <a:pt x="134" y="336"/>
                    <a:pt x="188" y="256"/>
                  </a:cubicBezTo>
                  <a:cubicBezTo>
                    <a:pt x="228" y="163"/>
                    <a:pt x="321" y="123"/>
                    <a:pt x="428" y="123"/>
                  </a:cubicBezTo>
                  <a:close/>
                  <a:moveTo>
                    <a:pt x="510" y="0"/>
                  </a:moveTo>
                  <a:cubicBezTo>
                    <a:pt x="491" y="0"/>
                    <a:pt x="473" y="1"/>
                    <a:pt x="455" y="3"/>
                  </a:cubicBezTo>
                  <a:cubicBezTo>
                    <a:pt x="294" y="3"/>
                    <a:pt x="161" y="69"/>
                    <a:pt x="94" y="189"/>
                  </a:cubicBezTo>
                  <a:cubicBezTo>
                    <a:pt x="14" y="283"/>
                    <a:pt x="1" y="430"/>
                    <a:pt x="54" y="563"/>
                  </a:cubicBezTo>
                  <a:cubicBezTo>
                    <a:pt x="81" y="697"/>
                    <a:pt x="188" y="830"/>
                    <a:pt x="321" y="924"/>
                  </a:cubicBezTo>
                  <a:cubicBezTo>
                    <a:pt x="428" y="991"/>
                    <a:pt x="561" y="1031"/>
                    <a:pt x="695" y="1031"/>
                  </a:cubicBezTo>
                  <a:lnTo>
                    <a:pt x="748" y="1031"/>
                  </a:lnTo>
                  <a:cubicBezTo>
                    <a:pt x="895" y="1031"/>
                    <a:pt x="1029" y="964"/>
                    <a:pt x="1095" y="857"/>
                  </a:cubicBezTo>
                  <a:cubicBezTo>
                    <a:pt x="1189" y="750"/>
                    <a:pt x="1202" y="603"/>
                    <a:pt x="1149" y="470"/>
                  </a:cubicBezTo>
                  <a:cubicBezTo>
                    <a:pt x="1122" y="336"/>
                    <a:pt x="1015" y="203"/>
                    <a:pt x="882" y="123"/>
                  </a:cubicBezTo>
                  <a:cubicBezTo>
                    <a:pt x="765" y="41"/>
                    <a:pt x="638" y="0"/>
                    <a:pt x="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5916125" y="4287061"/>
              <a:ext cx="238700" cy="171275"/>
            </a:xfrm>
            <a:custGeom>
              <a:avLst/>
              <a:gdLst/>
              <a:ahLst/>
              <a:cxnLst/>
              <a:rect l="l" t="t" r="r" b="b"/>
              <a:pathLst>
                <a:path w="9548" h="6851" extrusionOk="0">
                  <a:moveTo>
                    <a:pt x="7985" y="1"/>
                  </a:moveTo>
                  <a:cubicBezTo>
                    <a:pt x="5903" y="2287"/>
                    <a:pt x="3110" y="2808"/>
                    <a:pt x="1039" y="2808"/>
                  </a:cubicBezTo>
                  <a:cubicBezTo>
                    <a:pt x="667" y="2808"/>
                    <a:pt x="318" y="2791"/>
                    <a:pt x="1" y="2765"/>
                  </a:cubicBezTo>
                  <a:lnTo>
                    <a:pt x="1" y="2765"/>
                  </a:lnTo>
                  <a:cubicBezTo>
                    <a:pt x="1523" y="5422"/>
                    <a:pt x="6196" y="6850"/>
                    <a:pt x="6196" y="6850"/>
                  </a:cubicBezTo>
                  <a:lnTo>
                    <a:pt x="9547" y="1950"/>
                  </a:lnTo>
                  <a:cubicBezTo>
                    <a:pt x="9280" y="1309"/>
                    <a:pt x="8720" y="628"/>
                    <a:pt x="7985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5893750" y="4234450"/>
              <a:ext cx="178950" cy="225500"/>
            </a:xfrm>
            <a:custGeom>
              <a:avLst/>
              <a:gdLst/>
              <a:ahLst/>
              <a:cxnLst/>
              <a:rect l="l" t="t" r="r" b="b"/>
              <a:pathLst>
                <a:path w="7158" h="9020" extrusionOk="0">
                  <a:moveTo>
                    <a:pt x="1214" y="1981"/>
                  </a:moveTo>
                  <a:cubicBezTo>
                    <a:pt x="1774" y="1981"/>
                    <a:pt x="2541" y="2300"/>
                    <a:pt x="2885" y="2704"/>
                  </a:cubicBezTo>
                  <a:cubicBezTo>
                    <a:pt x="3045" y="2904"/>
                    <a:pt x="3099" y="3104"/>
                    <a:pt x="3032" y="3278"/>
                  </a:cubicBezTo>
                  <a:cubicBezTo>
                    <a:pt x="2950" y="3506"/>
                    <a:pt x="2749" y="3590"/>
                    <a:pt x="2513" y="3590"/>
                  </a:cubicBezTo>
                  <a:cubicBezTo>
                    <a:pt x="2363" y="3590"/>
                    <a:pt x="2199" y="3556"/>
                    <a:pt x="2044" y="3505"/>
                  </a:cubicBezTo>
                  <a:cubicBezTo>
                    <a:pt x="1483" y="3304"/>
                    <a:pt x="775" y="2770"/>
                    <a:pt x="749" y="2103"/>
                  </a:cubicBezTo>
                  <a:cubicBezTo>
                    <a:pt x="815" y="2036"/>
                    <a:pt x="896" y="1996"/>
                    <a:pt x="1016" y="1996"/>
                  </a:cubicBezTo>
                  <a:cubicBezTo>
                    <a:pt x="1078" y="1985"/>
                    <a:pt x="1144" y="1981"/>
                    <a:pt x="1214" y="1981"/>
                  </a:cubicBezTo>
                  <a:close/>
                  <a:moveTo>
                    <a:pt x="2815" y="1"/>
                  </a:moveTo>
                  <a:cubicBezTo>
                    <a:pt x="2528" y="1"/>
                    <a:pt x="2255" y="52"/>
                    <a:pt x="2004" y="153"/>
                  </a:cubicBezTo>
                  <a:cubicBezTo>
                    <a:pt x="1363" y="407"/>
                    <a:pt x="896" y="968"/>
                    <a:pt x="669" y="1702"/>
                  </a:cubicBezTo>
                  <a:cubicBezTo>
                    <a:pt x="629" y="1809"/>
                    <a:pt x="615" y="1929"/>
                    <a:pt x="615" y="2049"/>
                  </a:cubicBezTo>
                  <a:cubicBezTo>
                    <a:pt x="562" y="2103"/>
                    <a:pt x="535" y="2143"/>
                    <a:pt x="508" y="2209"/>
                  </a:cubicBezTo>
                  <a:cubicBezTo>
                    <a:pt x="1" y="3678"/>
                    <a:pt x="896" y="5521"/>
                    <a:pt x="2885" y="7003"/>
                  </a:cubicBezTo>
                  <a:cubicBezTo>
                    <a:pt x="4955" y="8538"/>
                    <a:pt x="7051" y="9019"/>
                    <a:pt x="7091" y="9019"/>
                  </a:cubicBezTo>
                  <a:cubicBezTo>
                    <a:pt x="7102" y="9019"/>
                    <a:pt x="7129" y="9002"/>
                    <a:pt x="7147" y="9002"/>
                  </a:cubicBezTo>
                  <a:cubicBezTo>
                    <a:pt x="7151" y="9002"/>
                    <a:pt x="7155" y="9003"/>
                    <a:pt x="7158" y="9006"/>
                  </a:cubicBezTo>
                  <a:cubicBezTo>
                    <a:pt x="7158" y="8966"/>
                    <a:pt x="7144" y="8939"/>
                    <a:pt x="7104" y="8939"/>
                  </a:cubicBezTo>
                  <a:cubicBezTo>
                    <a:pt x="7091" y="8939"/>
                    <a:pt x="5008" y="8472"/>
                    <a:pt x="2965" y="6949"/>
                  </a:cubicBezTo>
                  <a:cubicBezTo>
                    <a:pt x="1029" y="5494"/>
                    <a:pt x="148" y="3718"/>
                    <a:pt x="642" y="2290"/>
                  </a:cubicBezTo>
                  <a:lnTo>
                    <a:pt x="642" y="2276"/>
                  </a:lnTo>
                  <a:cubicBezTo>
                    <a:pt x="762" y="2890"/>
                    <a:pt x="1363" y="3438"/>
                    <a:pt x="2017" y="3652"/>
                  </a:cubicBezTo>
                  <a:cubicBezTo>
                    <a:pt x="2206" y="3716"/>
                    <a:pt x="2378" y="3747"/>
                    <a:pt x="2529" y="3747"/>
                  </a:cubicBezTo>
                  <a:cubicBezTo>
                    <a:pt x="2849" y="3747"/>
                    <a:pt x="3075" y="3607"/>
                    <a:pt x="3165" y="3344"/>
                  </a:cubicBezTo>
                  <a:cubicBezTo>
                    <a:pt x="3246" y="3117"/>
                    <a:pt x="3179" y="2864"/>
                    <a:pt x="2979" y="2637"/>
                  </a:cubicBezTo>
                  <a:cubicBezTo>
                    <a:pt x="2614" y="2190"/>
                    <a:pt x="1825" y="1857"/>
                    <a:pt x="1231" y="1857"/>
                  </a:cubicBezTo>
                  <a:cubicBezTo>
                    <a:pt x="1151" y="1857"/>
                    <a:pt x="1074" y="1863"/>
                    <a:pt x="1002" y="1876"/>
                  </a:cubicBezTo>
                  <a:cubicBezTo>
                    <a:pt x="896" y="1902"/>
                    <a:pt x="815" y="1929"/>
                    <a:pt x="749" y="1969"/>
                  </a:cubicBezTo>
                  <a:cubicBezTo>
                    <a:pt x="762" y="1876"/>
                    <a:pt x="775" y="1809"/>
                    <a:pt x="802" y="1742"/>
                  </a:cubicBezTo>
                  <a:cubicBezTo>
                    <a:pt x="1016" y="1048"/>
                    <a:pt x="1470" y="527"/>
                    <a:pt x="2044" y="300"/>
                  </a:cubicBezTo>
                  <a:cubicBezTo>
                    <a:pt x="2288" y="193"/>
                    <a:pt x="2553" y="141"/>
                    <a:pt x="2835" y="141"/>
                  </a:cubicBezTo>
                  <a:cubicBezTo>
                    <a:pt x="3322" y="141"/>
                    <a:pt x="3857" y="297"/>
                    <a:pt x="4407" y="594"/>
                  </a:cubicBezTo>
                  <a:cubicBezTo>
                    <a:pt x="4434" y="594"/>
                    <a:pt x="4474" y="594"/>
                    <a:pt x="4487" y="554"/>
                  </a:cubicBezTo>
                  <a:cubicBezTo>
                    <a:pt x="4501" y="527"/>
                    <a:pt x="4487" y="487"/>
                    <a:pt x="4447" y="474"/>
                  </a:cubicBezTo>
                  <a:cubicBezTo>
                    <a:pt x="3877" y="159"/>
                    <a:pt x="3322" y="1"/>
                    <a:pt x="2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6066000" y="4335400"/>
              <a:ext cx="152775" cy="141500"/>
            </a:xfrm>
            <a:custGeom>
              <a:avLst/>
              <a:gdLst/>
              <a:ahLst/>
              <a:cxnLst/>
              <a:rect l="l" t="t" r="r" b="b"/>
              <a:pathLst>
                <a:path w="6111" h="5660" extrusionOk="0">
                  <a:moveTo>
                    <a:pt x="3626" y="1"/>
                  </a:moveTo>
                  <a:cubicBezTo>
                    <a:pt x="3596" y="1"/>
                    <a:pt x="3567" y="5"/>
                    <a:pt x="3539" y="14"/>
                  </a:cubicBezTo>
                  <a:cubicBezTo>
                    <a:pt x="1122" y="842"/>
                    <a:pt x="1" y="4407"/>
                    <a:pt x="188" y="4914"/>
                  </a:cubicBezTo>
                  <a:cubicBezTo>
                    <a:pt x="347" y="5394"/>
                    <a:pt x="1643" y="5660"/>
                    <a:pt x="2928" y="5660"/>
                  </a:cubicBezTo>
                  <a:cubicBezTo>
                    <a:pt x="4112" y="5660"/>
                    <a:pt x="5286" y="5434"/>
                    <a:pt x="5555" y="4941"/>
                  </a:cubicBezTo>
                  <a:cubicBezTo>
                    <a:pt x="6111" y="3933"/>
                    <a:pt x="4516" y="1"/>
                    <a:pt x="3626" y="1"/>
                  </a:cubicBezTo>
                  <a:close/>
                </a:path>
              </a:pathLst>
            </a:custGeom>
            <a:solidFill>
              <a:srgbClr val="609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6069675" y="4380125"/>
              <a:ext cx="142900" cy="96675"/>
            </a:xfrm>
            <a:custGeom>
              <a:avLst/>
              <a:gdLst/>
              <a:ahLst/>
              <a:cxnLst/>
              <a:rect l="l" t="t" r="r" b="b"/>
              <a:pathLst>
                <a:path w="5716" h="3867" extrusionOk="0">
                  <a:moveTo>
                    <a:pt x="4847" y="1"/>
                  </a:moveTo>
                  <a:cubicBezTo>
                    <a:pt x="3753" y="1643"/>
                    <a:pt x="1136" y="2324"/>
                    <a:pt x="67" y="2551"/>
                  </a:cubicBezTo>
                  <a:cubicBezTo>
                    <a:pt x="14" y="2832"/>
                    <a:pt x="1" y="3032"/>
                    <a:pt x="41" y="3125"/>
                  </a:cubicBezTo>
                  <a:cubicBezTo>
                    <a:pt x="201" y="3600"/>
                    <a:pt x="1505" y="3866"/>
                    <a:pt x="2794" y="3866"/>
                  </a:cubicBezTo>
                  <a:cubicBezTo>
                    <a:pt x="3974" y="3866"/>
                    <a:pt x="5140" y="3643"/>
                    <a:pt x="5408" y="3152"/>
                  </a:cubicBezTo>
                  <a:cubicBezTo>
                    <a:pt x="5715" y="2618"/>
                    <a:pt x="5382" y="1176"/>
                    <a:pt x="4847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23"/>
          <p:cNvGrpSpPr/>
          <p:nvPr/>
        </p:nvGrpSpPr>
        <p:grpSpPr>
          <a:xfrm rot="10800000">
            <a:off x="7256643" y="3752564"/>
            <a:ext cx="1905611" cy="1391036"/>
            <a:chOff x="831275" y="1657300"/>
            <a:chExt cx="840550" cy="613575"/>
          </a:xfrm>
        </p:grpSpPr>
        <p:sp>
          <p:nvSpPr>
            <p:cNvPr id="1310" name="Google Shape;1310;p23"/>
            <p:cNvSpPr/>
            <p:nvPr/>
          </p:nvSpPr>
          <p:spPr>
            <a:xfrm>
              <a:off x="1183125" y="1865250"/>
              <a:ext cx="166925" cy="126600"/>
            </a:xfrm>
            <a:custGeom>
              <a:avLst/>
              <a:gdLst/>
              <a:ahLst/>
              <a:cxnLst/>
              <a:rect l="l" t="t" r="r" b="b"/>
              <a:pathLst>
                <a:path w="6677" h="5064" extrusionOk="0">
                  <a:moveTo>
                    <a:pt x="1589" y="1"/>
                  </a:moveTo>
                  <a:lnTo>
                    <a:pt x="0" y="3112"/>
                  </a:lnTo>
                  <a:cubicBezTo>
                    <a:pt x="536" y="4041"/>
                    <a:pt x="2403" y="5064"/>
                    <a:pt x="3907" y="5064"/>
                  </a:cubicBezTo>
                  <a:cubicBezTo>
                    <a:pt x="4803" y="5064"/>
                    <a:pt x="5569" y="4701"/>
                    <a:pt x="5848" y="3739"/>
                  </a:cubicBezTo>
                  <a:cubicBezTo>
                    <a:pt x="6676" y="869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1183775" y="1865250"/>
              <a:ext cx="127200" cy="126775"/>
            </a:xfrm>
            <a:custGeom>
              <a:avLst/>
              <a:gdLst/>
              <a:ahLst/>
              <a:cxnLst/>
              <a:rect l="l" t="t" r="r" b="b"/>
              <a:pathLst>
                <a:path w="5088" h="5071" extrusionOk="0">
                  <a:moveTo>
                    <a:pt x="1576" y="1"/>
                  </a:moveTo>
                  <a:lnTo>
                    <a:pt x="1" y="3112"/>
                  </a:lnTo>
                  <a:cubicBezTo>
                    <a:pt x="525" y="4047"/>
                    <a:pt x="2380" y="5070"/>
                    <a:pt x="3882" y="5070"/>
                  </a:cubicBezTo>
                  <a:cubicBezTo>
                    <a:pt x="4330" y="5070"/>
                    <a:pt x="4747" y="4979"/>
                    <a:pt x="5088" y="4767"/>
                  </a:cubicBezTo>
                  <a:cubicBezTo>
                    <a:pt x="2618" y="3739"/>
                    <a:pt x="2311" y="1282"/>
                    <a:pt x="2337" y="161"/>
                  </a:cubicBezTo>
                  <a:cubicBezTo>
                    <a:pt x="1883" y="4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1220825" y="1864525"/>
              <a:ext cx="115875" cy="123600"/>
            </a:xfrm>
            <a:custGeom>
              <a:avLst/>
              <a:gdLst/>
              <a:ahLst/>
              <a:cxnLst/>
              <a:rect l="l" t="t" r="r" b="b"/>
              <a:pathLst>
                <a:path w="4635" h="4944" extrusionOk="0">
                  <a:moveTo>
                    <a:pt x="3259" y="2834"/>
                  </a:moveTo>
                  <a:cubicBezTo>
                    <a:pt x="3326" y="2834"/>
                    <a:pt x="3392" y="2847"/>
                    <a:pt x="3432" y="2847"/>
                  </a:cubicBezTo>
                  <a:cubicBezTo>
                    <a:pt x="3766" y="2914"/>
                    <a:pt x="4207" y="3167"/>
                    <a:pt x="4287" y="3528"/>
                  </a:cubicBezTo>
                  <a:cubicBezTo>
                    <a:pt x="4260" y="3541"/>
                    <a:pt x="4207" y="3581"/>
                    <a:pt x="4153" y="3595"/>
                  </a:cubicBezTo>
                  <a:cubicBezTo>
                    <a:pt x="4077" y="3620"/>
                    <a:pt x="3988" y="3632"/>
                    <a:pt x="3893" y="3632"/>
                  </a:cubicBezTo>
                  <a:cubicBezTo>
                    <a:pt x="3589" y="3632"/>
                    <a:pt x="3225" y="3511"/>
                    <a:pt x="3032" y="3328"/>
                  </a:cubicBezTo>
                  <a:cubicBezTo>
                    <a:pt x="2925" y="3234"/>
                    <a:pt x="2885" y="3127"/>
                    <a:pt x="2898" y="3034"/>
                  </a:cubicBezTo>
                  <a:cubicBezTo>
                    <a:pt x="2938" y="2874"/>
                    <a:pt x="3085" y="2834"/>
                    <a:pt x="3259" y="2834"/>
                  </a:cubicBezTo>
                  <a:close/>
                  <a:moveTo>
                    <a:pt x="69" y="0"/>
                  </a:moveTo>
                  <a:cubicBezTo>
                    <a:pt x="44" y="0"/>
                    <a:pt x="14" y="33"/>
                    <a:pt x="14" y="56"/>
                  </a:cubicBezTo>
                  <a:cubicBezTo>
                    <a:pt x="1" y="96"/>
                    <a:pt x="28" y="123"/>
                    <a:pt x="68" y="123"/>
                  </a:cubicBezTo>
                  <a:cubicBezTo>
                    <a:pt x="81" y="123"/>
                    <a:pt x="1323" y="243"/>
                    <a:pt x="2618" y="964"/>
                  </a:cubicBezTo>
                  <a:cubicBezTo>
                    <a:pt x="3820" y="1632"/>
                    <a:pt x="4474" y="2540"/>
                    <a:pt x="4340" y="3381"/>
                  </a:cubicBezTo>
                  <a:cubicBezTo>
                    <a:pt x="4193" y="3061"/>
                    <a:pt x="3820" y="2807"/>
                    <a:pt x="3459" y="2740"/>
                  </a:cubicBezTo>
                  <a:cubicBezTo>
                    <a:pt x="3389" y="2727"/>
                    <a:pt x="3322" y="2721"/>
                    <a:pt x="3260" y="2721"/>
                  </a:cubicBezTo>
                  <a:cubicBezTo>
                    <a:pt x="3003" y="2721"/>
                    <a:pt x="2824" y="2830"/>
                    <a:pt x="2791" y="3034"/>
                  </a:cubicBezTo>
                  <a:cubicBezTo>
                    <a:pt x="2751" y="3181"/>
                    <a:pt x="2818" y="3314"/>
                    <a:pt x="2952" y="3448"/>
                  </a:cubicBezTo>
                  <a:cubicBezTo>
                    <a:pt x="3164" y="3640"/>
                    <a:pt x="3560" y="3771"/>
                    <a:pt x="3897" y="3771"/>
                  </a:cubicBezTo>
                  <a:cubicBezTo>
                    <a:pt x="4004" y="3771"/>
                    <a:pt x="4106" y="3757"/>
                    <a:pt x="4193" y="3728"/>
                  </a:cubicBezTo>
                  <a:lnTo>
                    <a:pt x="4287" y="3675"/>
                  </a:lnTo>
                  <a:lnTo>
                    <a:pt x="4287" y="3675"/>
                  </a:lnTo>
                  <a:cubicBezTo>
                    <a:pt x="4274" y="3702"/>
                    <a:pt x="4274" y="3728"/>
                    <a:pt x="4274" y="3742"/>
                  </a:cubicBezTo>
                  <a:cubicBezTo>
                    <a:pt x="4207" y="4169"/>
                    <a:pt x="3980" y="4476"/>
                    <a:pt x="3673" y="4663"/>
                  </a:cubicBezTo>
                  <a:cubicBezTo>
                    <a:pt x="3486" y="4763"/>
                    <a:pt x="3275" y="4813"/>
                    <a:pt x="3045" y="4813"/>
                  </a:cubicBezTo>
                  <a:cubicBezTo>
                    <a:pt x="2815" y="4813"/>
                    <a:pt x="2564" y="4763"/>
                    <a:pt x="2297" y="4663"/>
                  </a:cubicBezTo>
                  <a:cubicBezTo>
                    <a:pt x="2291" y="4660"/>
                    <a:pt x="2283" y="4658"/>
                    <a:pt x="2275" y="4658"/>
                  </a:cubicBezTo>
                  <a:cubicBezTo>
                    <a:pt x="2252" y="4658"/>
                    <a:pt x="2227" y="4673"/>
                    <a:pt x="2217" y="4703"/>
                  </a:cubicBezTo>
                  <a:cubicBezTo>
                    <a:pt x="2204" y="4730"/>
                    <a:pt x="2217" y="4770"/>
                    <a:pt x="2257" y="4783"/>
                  </a:cubicBezTo>
                  <a:cubicBezTo>
                    <a:pt x="2538" y="4903"/>
                    <a:pt x="2805" y="4943"/>
                    <a:pt x="3058" y="4943"/>
                  </a:cubicBezTo>
                  <a:cubicBezTo>
                    <a:pt x="3299" y="4943"/>
                    <a:pt x="3539" y="4903"/>
                    <a:pt x="3726" y="4810"/>
                  </a:cubicBezTo>
                  <a:cubicBezTo>
                    <a:pt x="4073" y="4609"/>
                    <a:pt x="4300" y="4249"/>
                    <a:pt x="4394" y="3795"/>
                  </a:cubicBezTo>
                  <a:cubicBezTo>
                    <a:pt x="4394" y="3728"/>
                    <a:pt x="4407" y="3661"/>
                    <a:pt x="4394" y="3595"/>
                  </a:cubicBezTo>
                  <a:cubicBezTo>
                    <a:pt x="4420" y="3568"/>
                    <a:pt x="4434" y="3528"/>
                    <a:pt x="4434" y="3501"/>
                  </a:cubicBezTo>
                  <a:cubicBezTo>
                    <a:pt x="4634" y="2580"/>
                    <a:pt x="3966" y="1579"/>
                    <a:pt x="2685" y="858"/>
                  </a:cubicBezTo>
                  <a:cubicBezTo>
                    <a:pt x="1363" y="123"/>
                    <a:pt x="94" y="3"/>
                    <a:pt x="81" y="3"/>
                  </a:cubicBezTo>
                  <a:cubicBezTo>
                    <a:pt x="77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975475" y="1657625"/>
              <a:ext cx="180950" cy="221675"/>
            </a:xfrm>
            <a:custGeom>
              <a:avLst/>
              <a:gdLst/>
              <a:ahLst/>
              <a:cxnLst/>
              <a:rect l="l" t="t" r="r" b="b"/>
              <a:pathLst>
                <a:path w="7238" h="8867" extrusionOk="0">
                  <a:moveTo>
                    <a:pt x="1" y="1"/>
                  </a:moveTo>
                  <a:cubicBezTo>
                    <a:pt x="548" y="1710"/>
                    <a:pt x="2458" y="6516"/>
                    <a:pt x="7144" y="8866"/>
                  </a:cubicBezTo>
                  <a:lnTo>
                    <a:pt x="7171" y="8866"/>
                  </a:lnTo>
                  <a:cubicBezTo>
                    <a:pt x="7198" y="8866"/>
                    <a:pt x="7211" y="8853"/>
                    <a:pt x="7224" y="8840"/>
                  </a:cubicBezTo>
                  <a:cubicBezTo>
                    <a:pt x="7238" y="8800"/>
                    <a:pt x="7238" y="8773"/>
                    <a:pt x="7198" y="8773"/>
                  </a:cubicBezTo>
                  <a:cubicBezTo>
                    <a:pt x="2591" y="6450"/>
                    <a:pt x="682" y="1736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1139025" y="1858525"/>
              <a:ext cx="87500" cy="84675"/>
            </a:xfrm>
            <a:custGeom>
              <a:avLst/>
              <a:gdLst/>
              <a:ahLst/>
              <a:cxnLst/>
              <a:rect l="l" t="t" r="r" b="b"/>
              <a:pathLst>
                <a:path w="3500" h="3387" extrusionOk="0">
                  <a:moveTo>
                    <a:pt x="2361" y="1"/>
                  </a:moveTo>
                  <a:cubicBezTo>
                    <a:pt x="1504" y="1"/>
                    <a:pt x="390" y="255"/>
                    <a:pt x="229" y="670"/>
                  </a:cubicBezTo>
                  <a:cubicBezTo>
                    <a:pt x="1" y="1278"/>
                    <a:pt x="1190" y="3387"/>
                    <a:pt x="1689" y="3387"/>
                  </a:cubicBezTo>
                  <a:cubicBezTo>
                    <a:pt x="1716" y="3387"/>
                    <a:pt x="1741" y="3381"/>
                    <a:pt x="1764" y="3367"/>
                  </a:cubicBezTo>
                  <a:cubicBezTo>
                    <a:pt x="3126" y="2713"/>
                    <a:pt x="3500" y="550"/>
                    <a:pt x="3353" y="270"/>
                  </a:cubicBezTo>
                  <a:cubicBezTo>
                    <a:pt x="3260" y="85"/>
                    <a:pt x="2853" y="1"/>
                    <a:pt x="2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1139000" y="1865250"/>
              <a:ext cx="87525" cy="78250"/>
            </a:xfrm>
            <a:custGeom>
              <a:avLst/>
              <a:gdLst/>
              <a:ahLst/>
              <a:cxnLst/>
              <a:rect l="l" t="t" r="r" b="b"/>
              <a:pathLst>
                <a:path w="3501" h="3130" extrusionOk="0">
                  <a:moveTo>
                    <a:pt x="3354" y="1"/>
                  </a:moveTo>
                  <a:cubicBezTo>
                    <a:pt x="2669" y="508"/>
                    <a:pt x="1993" y="652"/>
                    <a:pt x="1446" y="652"/>
                  </a:cubicBezTo>
                  <a:cubicBezTo>
                    <a:pt x="726" y="652"/>
                    <a:pt x="230" y="401"/>
                    <a:pt x="230" y="401"/>
                  </a:cubicBezTo>
                  <a:lnTo>
                    <a:pt x="230" y="401"/>
                  </a:lnTo>
                  <a:cubicBezTo>
                    <a:pt x="1" y="1011"/>
                    <a:pt x="1197" y="3129"/>
                    <a:pt x="1717" y="3129"/>
                  </a:cubicBezTo>
                  <a:cubicBezTo>
                    <a:pt x="1744" y="3129"/>
                    <a:pt x="1769" y="3124"/>
                    <a:pt x="1792" y="3112"/>
                  </a:cubicBezTo>
                  <a:cubicBezTo>
                    <a:pt x="3127" y="2444"/>
                    <a:pt x="3501" y="294"/>
                    <a:pt x="335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1234850" y="1657300"/>
              <a:ext cx="435650" cy="230000"/>
            </a:xfrm>
            <a:custGeom>
              <a:avLst/>
              <a:gdLst/>
              <a:ahLst/>
              <a:cxnLst/>
              <a:rect l="l" t="t" r="r" b="b"/>
              <a:pathLst>
                <a:path w="17426" h="9200" extrusionOk="0">
                  <a:moveTo>
                    <a:pt x="1" y="0"/>
                  </a:moveTo>
                  <a:lnTo>
                    <a:pt x="1" y="14"/>
                  </a:lnTo>
                  <a:lnTo>
                    <a:pt x="3" y="14"/>
                  </a:lnTo>
                  <a:cubicBezTo>
                    <a:pt x="1" y="5"/>
                    <a:pt x="1" y="0"/>
                    <a:pt x="1" y="0"/>
                  </a:cubicBezTo>
                  <a:close/>
                  <a:moveTo>
                    <a:pt x="3" y="14"/>
                  </a:moveTo>
                  <a:cubicBezTo>
                    <a:pt x="55" y="300"/>
                    <a:pt x="983" y="5106"/>
                    <a:pt x="4701" y="6142"/>
                  </a:cubicBezTo>
                  <a:cubicBezTo>
                    <a:pt x="5668" y="6413"/>
                    <a:pt x="6511" y="6500"/>
                    <a:pt x="7277" y="6500"/>
                  </a:cubicBezTo>
                  <a:cubicBezTo>
                    <a:pt x="8638" y="6500"/>
                    <a:pt x="9752" y="6225"/>
                    <a:pt x="10883" y="6225"/>
                  </a:cubicBezTo>
                  <a:cubicBezTo>
                    <a:pt x="11248" y="6225"/>
                    <a:pt x="11614" y="6254"/>
                    <a:pt x="11991" y="6329"/>
                  </a:cubicBezTo>
                  <a:cubicBezTo>
                    <a:pt x="13967" y="6716"/>
                    <a:pt x="17412" y="9200"/>
                    <a:pt x="17412" y="9200"/>
                  </a:cubicBezTo>
                  <a:cubicBezTo>
                    <a:pt x="17412" y="9200"/>
                    <a:pt x="16464" y="6650"/>
                    <a:pt x="17025" y="4460"/>
                  </a:cubicBezTo>
                  <a:cubicBezTo>
                    <a:pt x="17252" y="3619"/>
                    <a:pt x="17425" y="2604"/>
                    <a:pt x="17345" y="1776"/>
                  </a:cubicBezTo>
                  <a:cubicBezTo>
                    <a:pt x="17278" y="1042"/>
                    <a:pt x="16985" y="441"/>
                    <a:pt x="16677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1502900" y="1688700"/>
              <a:ext cx="167600" cy="27375"/>
            </a:xfrm>
            <a:custGeom>
              <a:avLst/>
              <a:gdLst/>
              <a:ahLst/>
              <a:cxnLst/>
              <a:rect l="l" t="t" r="r" b="b"/>
              <a:pathLst>
                <a:path w="6704" h="1095" extrusionOk="0">
                  <a:moveTo>
                    <a:pt x="3013" y="0"/>
                  </a:moveTo>
                  <a:cubicBezTo>
                    <a:pt x="1375" y="0"/>
                    <a:pt x="64" y="438"/>
                    <a:pt x="40" y="453"/>
                  </a:cubicBezTo>
                  <a:cubicBezTo>
                    <a:pt x="14" y="467"/>
                    <a:pt x="0" y="493"/>
                    <a:pt x="14" y="533"/>
                  </a:cubicBezTo>
                  <a:cubicBezTo>
                    <a:pt x="23" y="552"/>
                    <a:pt x="46" y="571"/>
                    <a:pt x="68" y="571"/>
                  </a:cubicBezTo>
                  <a:cubicBezTo>
                    <a:pt x="77" y="571"/>
                    <a:pt x="86" y="568"/>
                    <a:pt x="94" y="560"/>
                  </a:cubicBezTo>
                  <a:cubicBezTo>
                    <a:pt x="117" y="552"/>
                    <a:pt x="1419" y="120"/>
                    <a:pt x="3036" y="120"/>
                  </a:cubicBezTo>
                  <a:cubicBezTo>
                    <a:pt x="4183" y="120"/>
                    <a:pt x="5490" y="338"/>
                    <a:pt x="6610" y="1081"/>
                  </a:cubicBezTo>
                  <a:cubicBezTo>
                    <a:pt x="6623" y="1094"/>
                    <a:pt x="6623" y="1094"/>
                    <a:pt x="6636" y="1094"/>
                  </a:cubicBezTo>
                  <a:cubicBezTo>
                    <a:pt x="6663" y="1094"/>
                    <a:pt x="6690" y="1081"/>
                    <a:pt x="6690" y="1068"/>
                  </a:cubicBezTo>
                  <a:cubicBezTo>
                    <a:pt x="6703" y="1028"/>
                    <a:pt x="6703" y="1001"/>
                    <a:pt x="6677" y="987"/>
                  </a:cubicBezTo>
                  <a:cubicBezTo>
                    <a:pt x="5524" y="224"/>
                    <a:pt x="4185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1431475" y="1657300"/>
              <a:ext cx="240350" cy="231000"/>
            </a:xfrm>
            <a:custGeom>
              <a:avLst/>
              <a:gdLst/>
              <a:ahLst/>
              <a:cxnLst/>
              <a:rect l="l" t="t" r="r" b="b"/>
              <a:pathLst>
                <a:path w="9614" h="9240" extrusionOk="0">
                  <a:moveTo>
                    <a:pt x="0" y="0"/>
                  </a:moveTo>
                  <a:cubicBezTo>
                    <a:pt x="1562" y="841"/>
                    <a:pt x="6876" y="3979"/>
                    <a:pt x="9493" y="9213"/>
                  </a:cubicBezTo>
                  <a:cubicBezTo>
                    <a:pt x="9493" y="9227"/>
                    <a:pt x="9534" y="9240"/>
                    <a:pt x="9547" y="9240"/>
                  </a:cubicBezTo>
                  <a:lnTo>
                    <a:pt x="9587" y="9240"/>
                  </a:lnTo>
                  <a:cubicBezTo>
                    <a:pt x="9614" y="9227"/>
                    <a:pt x="9614" y="9200"/>
                    <a:pt x="9614" y="9160"/>
                  </a:cubicBezTo>
                  <a:cubicBezTo>
                    <a:pt x="7090" y="4086"/>
                    <a:pt x="2070" y="988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1431475" y="1671850"/>
              <a:ext cx="32725" cy="148700"/>
            </a:xfrm>
            <a:custGeom>
              <a:avLst/>
              <a:gdLst/>
              <a:ahLst/>
              <a:cxnLst/>
              <a:rect l="l" t="t" r="r" b="b"/>
              <a:pathLst>
                <a:path w="1309" h="5948" extrusionOk="0">
                  <a:moveTo>
                    <a:pt x="1226" y="1"/>
                  </a:moveTo>
                  <a:cubicBezTo>
                    <a:pt x="1202" y="1"/>
                    <a:pt x="1185" y="13"/>
                    <a:pt x="1175" y="32"/>
                  </a:cubicBezTo>
                  <a:cubicBezTo>
                    <a:pt x="1175" y="73"/>
                    <a:pt x="0" y="2770"/>
                    <a:pt x="347" y="5894"/>
                  </a:cubicBezTo>
                  <a:cubicBezTo>
                    <a:pt x="347" y="5934"/>
                    <a:pt x="387" y="5947"/>
                    <a:pt x="414" y="5947"/>
                  </a:cubicBezTo>
                  <a:cubicBezTo>
                    <a:pt x="467" y="5947"/>
                    <a:pt x="481" y="5907"/>
                    <a:pt x="467" y="5881"/>
                  </a:cubicBezTo>
                  <a:cubicBezTo>
                    <a:pt x="120" y="2796"/>
                    <a:pt x="1269" y="126"/>
                    <a:pt x="1282" y="86"/>
                  </a:cubicBezTo>
                  <a:cubicBezTo>
                    <a:pt x="1309" y="59"/>
                    <a:pt x="1282" y="19"/>
                    <a:pt x="1255" y="6"/>
                  </a:cubicBezTo>
                  <a:cubicBezTo>
                    <a:pt x="1244" y="2"/>
                    <a:pt x="1235" y="1"/>
                    <a:pt x="1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1333000" y="1657300"/>
              <a:ext cx="30050" cy="117850"/>
            </a:xfrm>
            <a:custGeom>
              <a:avLst/>
              <a:gdLst/>
              <a:ahLst/>
              <a:cxnLst/>
              <a:rect l="l" t="t" r="r" b="b"/>
              <a:pathLst>
                <a:path w="1202" h="4714" extrusionOk="0">
                  <a:moveTo>
                    <a:pt x="1055" y="0"/>
                  </a:moveTo>
                  <a:cubicBezTo>
                    <a:pt x="748" y="708"/>
                    <a:pt x="0" y="2657"/>
                    <a:pt x="0" y="4647"/>
                  </a:cubicBezTo>
                  <a:cubicBezTo>
                    <a:pt x="0" y="4674"/>
                    <a:pt x="40" y="4714"/>
                    <a:pt x="67" y="4714"/>
                  </a:cubicBezTo>
                  <a:cubicBezTo>
                    <a:pt x="107" y="4714"/>
                    <a:pt x="134" y="4674"/>
                    <a:pt x="134" y="4647"/>
                  </a:cubicBezTo>
                  <a:cubicBezTo>
                    <a:pt x="134" y="2617"/>
                    <a:pt x="921" y="655"/>
                    <a:pt x="1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1564975" y="1748525"/>
              <a:ext cx="97850" cy="13275"/>
            </a:xfrm>
            <a:custGeom>
              <a:avLst/>
              <a:gdLst/>
              <a:ahLst/>
              <a:cxnLst/>
              <a:rect l="l" t="t" r="r" b="b"/>
              <a:pathLst>
                <a:path w="3914" h="531" extrusionOk="0">
                  <a:moveTo>
                    <a:pt x="1318" y="0"/>
                  </a:moveTo>
                  <a:cubicBezTo>
                    <a:pt x="642" y="0"/>
                    <a:pt x="108" y="51"/>
                    <a:pt x="54" y="63"/>
                  </a:cubicBezTo>
                  <a:cubicBezTo>
                    <a:pt x="14" y="63"/>
                    <a:pt x="1" y="90"/>
                    <a:pt x="1" y="130"/>
                  </a:cubicBezTo>
                  <a:cubicBezTo>
                    <a:pt x="1" y="157"/>
                    <a:pt x="41" y="170"/>
                    <a:pt x="68" y="170"/>
                  </a:cubicBezTo>
                  <a:cubicBezTo>
                    <a:pt x="85" y="170"/>
                    <a:pt x="595" y="127"/>
                    <a:pt x="1254" y="127"/>
                  </a:cubicBezTo>
                  <a:cubicBezTo>
                    <a:pt x="2107" y="127"/>
                    <a:pt x="3210" y="199"/>
                    <a:pt x="3820" y="531"/>
                  </a:cubicBezTo>
                  <a:lnTo>
                    <a:pt x="3860" y="531"/>
                  </a:lnTo>
                  <a:cubicBezTo>
                    <a:pt x="3886" y="531"/>
                    <a:pt x="3913" y="504"/>
                    <a:pt x="3886" y="504"/>
                  </a:cubicBezTo>
                  <a:cubicBezTo>
                    <a:pt x="3913" y="477"/>
                    <a:pt x="3913" y="437"/>
                    <a:pt x="3873" y="424"/>
                  </a:cubicBezTo>
                  <a:cubicBezTo>
                    <a:pt x="3248" y="81"/>
                    <a:pt x="2170" y="0"/>
                    <a:pt x="1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831275" y="1819200"/>
              <a:ext cx="118125" cy="451675"/>
            </a:xfrm>
            <a:custGeom>
              <a:avLst/>
              <a:gdLst/>
              <a:ahLst/>
              <a:cxnLst/>
              <a:rect l="l" t="t" r="r" b="b"/>
              <a:pathLst>
                <a:path w="4725" h="18067" extrusionOk="0">
                  <a:moveTo>
                    <a:pt x="1" y="0"/>
                  </a:moveTo>
                  <a:lnTo>
                    <a:pt x="1" y="4126"/>
                  </a:lnTo>
                  <a:cubicBezTo>
                    <a:pt x="1" y="4126"/>
                    <a:pt x="1082" y="6262"/>
                    <a:pt x="1376" y="9293"/>
                  </a:cubicBezTo>
                  <a:cubicBezTo>
                    <a:pt x="1670" y="12351"/>
                    <a:pt x="1456" y="17972"/>
                    <a:pt x="1990" y="18066"/>
                  </a:cubicBezTo>
                  <a:cubicBezTo>
                    <a:pt x="1992" y="18066"/>
                    <a:pt x="1994" y="18066"/>
                    <a:pt x="1996" y="18066"/>
                  </a:cubicBezTo>
                  <a:cubicBezTo>
                    <a:pt x="2541" y="18066"/>
                    <a:pt x="4724" y="7617"/>
                    <a:pt x="3900" y="5648"/>
                  </a:cubicBezTo>
                  <a:cubicBezTo>
                    <a:pt x="3058" y="3659"/>
                    <a:pt x="1069" y="12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1020875" y="1657300"/>
              <a:ext cx="228350" cy="143200"/>
            </a:xfrm>
            <a:custGeom>
              <a:avLst/>
              <a:gdLst/>
              <a:ahLst/>
              <a:cxnLst/>
              <a:rect l="l" t="t" r="r" b="b"/>
              <a:pathLst>
                <a:path w="9134" h="5728" extrusionOk="0">
                  <a:moveTo>
                    <a:pt x="1" y="0"/>
                  </a:moveTo>
                  <a:lnTo>
                    <a:pt x="1" y="14"/>
                  </a:lnTo>
                  <a:lnTo>
                    <a:pt x="13" y="14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13" y="14"/>
                  </a:moveTo>
                  <a:cubicBezTo>
                    <a:pt x="171" y="193"/>
                    <a:pt x="1908" y="2147"/>
                    <a:pt x="4047" y="3726"/>
                  </a:cubicBezTo>
                  <a:cubicBezTo>
                    <a:pt x="5862" y="5079"/>
                    <a:pt x="8001" y="5727"/>
                    <a:pt x="8719" y="5727"/>
                  </a:cubicBezTo>
                  <a:cubicBezTo>
                    <a:pt x="8851" y="5727"/>
                    <a:pt x="8935" y="5705"/>
                    <a:pt x="8960" y="5662"/>
                  </a:cubicBezTo>
                  <a:cubicBezTo>
                    <a:pt x="9134" y="5381"/>
                    <a:pt x="6423" y="4006"/>
                    <a:pt x="4754" y="2243"/>
                  </a:cubicBezTo>
                  <a:cubicBezTo>
                    <a:pt x="3112" y="468"/>
                    <a:pt x="2938" y="14"/>
                    <a:pt x="2938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831275" y="1657300"/>
              <a:ext cx="238025" cy="390675"/>
            </a:xfrm>
            <a:custGeom>
              <a:avLst/>
              <a:gdLst/>
              <a:ahLst/>
              <a:cxnLst/>
              <a:rect l="l" t="t" r="r" b="b"/>
              <a:pathLst>
                <a:path w="9521" h="15627" extrusionOk="0">
                  <a:moveTo>
                    <a:pt x="2578" y="0"/>
                  </a:moveTo>
                  <a:lnTo>
                    <a:pt x="1" y="14"/>
                  </a:lnTo>
                  <a:lnTo>
                    <a:pt x="1" y="1843"/>
                  </a:lnTo>
                  <a:cubicBezTo>
                    <a:pt x="1" y="1843"/>
                    <a:pt x="7991" y="15627"/>
                    <a:pt x="8816" y="15627"/>
                  </a:cubicBezTo>
                  <a:cubicBezTo>
                    <a:pt x="8825" y="15627"/>
                    <a:pt x="8833" y="15625"/>
                    <a:pt x="8840" y="15622"/>
                  </a:cubicBezTo>
                  <a:cubicBezTo>
                    <a:pt x="9521" y="15329"/>
                    <a:pt x="9000" y="10121"/>
                    <a:pt x="5769" y="4580"/>
                  </a:cubicBezTo>
                  <a:cubicBezTo>
                    <a:pt x="4020" y="1576"/>
                    <a:pt x="2578" y="0"/>
                    <a:pt x="2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831275" y="1657625"/>
              <a:ext cx="145900" cy="288100"/>
            </a:xfrm>
            <a:custGeom>
              <a:avLst/>
              <a:gdLst/>
              <a:ahLst/>
              <a:cxnLst/>
              <a:rect l="l" t="t" r="r" b="b"/>
              <a:pathLst>
                <a:path w="5836" h="11524" extrusionOk="0">
                  <a:moveTo>
                    <a:pt x="1" y="1"/>
                  </a:moveTo>
                  <a:lnTo>
                    <a:pt x="1" y="1830"/>
                  </a:lnTo>
                  <a:cubicBezTo>
                    <a:pt x="1" y="1830"/>
                    <a:pt x="3259" y="7451"/>
                    <a:pt x="5836" y="11524"/>
                  </a:cubicBezTo>
                  <a:cubicBezTo>
                    <a:pt x="4861" y="49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23"/>
          <p:cNvGrpSpPr/>
          <p:nvPr/>
        </p:nvGrpSpPr>
        <p:grpSpPr>
          <a:xfrm rot="-567061">
            <a:off x="-204671" y="3226518"/>
            <a:ext cx="994421" cy="2004995"/>
            <a:chOff x="8114256" y="2736600"/>
            <a:chExt cx="994447" cy="2005048"/>
          </a:xfrm>
        </p:grpSpPr>
        <p:sp>
          <p:nvSpPr>
            <p:cNvPr id="1327" name="Google Shape;1327;p23"/>
            <p:cNvSpPr/>
            <p:nvPr/>
          </p:nvSpPr>
          <p:spPr>
            <a:xfrm>
              <a:off x="8255144" y="2896439"/>
              <a:ext cx="813841" cy="874772"/>
            </a:xfrm>
            <a:custGeom>
              <a:avLst/>
              <a:gdLst/>
              <a:ahLst/>
              <a:cxnLst/>
              <a:rect l="l" t="t" r="r" b="b"/>
              <a:pathLst>
                <a:path w="10779" h="11586" extrusionOk="0">
                  <a:moveTo>
                    <a:pt x="2899" y="1"/>
                  </a:moveTo>
                  <a:cubicBezTo>
                    <a:pt x="2315" y="1"/>
                    <a:pt x="1815" y="104"/>
                    <a:pt x="1462" y="337"/>
                  </a:cubicBezTo>
                  <a:cubicBezTo>
                    <a:pt x="0" y="1286"/>
                    <a:pt x="389" y="10833"/>
                    <a:pt x="2861" y="11533"/>
                  </a:cubicBezTo>
                  <a:cubicBezTo>
                    <a:pt x="2987" y="11569"/>
                    <a:pt x="3121" y="11586"/>
                    <a:pt x="3262" y="11586"/>
                  </a:cubicBezTo>
                  <a:cubicBezTo>
                    <a:pt x="5865" y="11586"/>
                    <a:pt x="10778" y="5704"/>
                    <a:pt x="10247" y="3727"/>
                  </a:cubicBezTo>
                  <a:cubicBezTo>
                    <a:pt x="9790" y="2051"/>
                    <a:pt x="5505" y="1"/>
                    <a:pt x="2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8326721" y="3502727"/>
              <a:ext cx="385138" cy="269544"/>
            </a:xfrm>
            <a:custGeom>
              <a:avLst/>
              <a:gdLst/>
              <a:ahLst/>
              <a:cxnLst/>
              <a:rect l="l" t="t" r="r" b="b"/>
              <a:pathLst>
                <a:path w="5101" h="3570" extrusionOk="0">
                  <a:moveTo>
                    <a:pt x="563" y="0"/>
                  </a:moveTo>
                  <a:cubicBezTo>
                    <a:pt x="362" y="0"/>
                    <a:pt x="173" y="8"/>
                    <a:pt x="1" y="20"/>
                  </a:cubicBezTo>
                  <a:cubicBezTo>
                    <a:pt x="374" y="1808"/>
                    <a:pt x="996" y="3254"/>
                    <a:pt x="1898" y="3518"/>
                  </a:cubicBezTo>
                  <a:cubicBezTo>
                    <a:pt x="2019" y="3553"/>
                    <a:pt x="2149" y="3569"/>
                    <a:pt x="2286" y="3569"/>
                  </a:cubicBezTo>
                  <a:cubicBezTo>
                    <a:pt x="3075" y="3569"/>
                    <a:pt x="4094" y="3021"/>
                    <a:pt x="5101" y="2212"/>
                  </a:cubicBezTo>
                  <a:cubicBezTo>
                    <a:pt x="3946" y="364"/>
                    <a:pt x="1959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8332610" y="2824032"/>
              <a:ext cx="163236" cy="743624"/>
            </a:xfrm>
            <a:custGeom>
              <a:avLst/>
              <a:gdLst/>
              <a:ahLst/>
              <a:cxnLst/>
              <a:rect l="l" t="t" r="r" b="b"/>
              <a:pathLst>
                <a:path w="2162" h="9849" extrusionOk="0">
                  <a:moveTo>
                    <a:pt x="2043" y="0"/>
                  </a:moveTo>
                  <a:cubicBezTo>
                    <a:pt x="2001" y="0"/>
                    <a:pt x="1968" y="20"/>
                    <a:pt x="1944" y="68"/>
                  </a:cubicBezTo>
                  <a:cubicBezTo>
                    <a:pt x="1929" y="99"/>
                    <a:pt x="0" y="4795"/>
                    <a:pt x="996" y="9771"/>
                  </a:cubicBezTo>
                  <a:cubicBezTo>
                    <a:pt x="1027" y="9802"/>
                    <a:pt x="1058" y="9848"/>
                    <a:pt x="1089" y="9848"/>
                  </a:cubicBezTo>
                  <a:cubicBezTo>
                    <a:pt x="1151" y="9848"/>
                    <a:pt x="1198" y="9786"/>
                    <a:pt x="1213" y="9740"/>
                  </a:cubicBezTo>
                  <a:cubicBezTo>
                    <a:pt x="249" y="4810"/>
                    <a:pt x="2131" y="177"/>
                    <a:pt x="2146" y="146"/>
                  </a:cubicBezTo>
                  <a:cubicBezTo>
                    <a:pt x="2162" y="83"/>
                    <a:pt x="2146" y="21"/>
                    <a:pt x="2084" y="6"/>
                  </a:cubicBezTo>
                  <a:cubicBezTo>
                    <a:pt x="2069" y="2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8444128" y="2786507"/>
              <a:ext cx="204385" cy="782281"/>
            </a:xfrm>
            <a:custGeom>
              <a:avLst/>
              <a:gdLst/>
              <a:ahLst/>
              <a:cxnLst/>
              <a:rect l="l" t="t" r="r" b="b"/>
              <a:pathLst>
                <a:path w="2707" h="10361" extrusionOk="0">
                  <a:moveTo>
                    <a:pt x="2583" y="1"/>
                  </a:moveTo>
                  <a:cubicBezTo>
                    <a:pt x="2548" y="1"/>
                    <a:pt x="2515" y="30"/>
                    <a:pt x="2504" y="52"/>
                  </a:cubicBezTo>
                  <a:cubicBezTo>
                    <a:pt x="2457" y="114"/>
                    <a:pt x="1" y="5292"/>
                    <a:pt x="327" y="10268"/>
                  </a:cubicBezTo>
                  <a:cubicBezTo>
                    <a:pt x="327" y="10314"/>
                    <a:pt x="358" y="10361"/>
                    <a:pt x="420" y="10361"/>
                  </a:cubicBezTo>
                  <a:cubicBezTo>
                    <a:pt x="483" y="10361"/>
                    <a:pt x="514" y="10314"/>
                    <a:pt x="514" y="10268"/>
                  </a:cubicBezTo>
                  <a:cubicBezTo>
                    <a:pt x="203" y="5323"/>
                    <a:pt x="2660" y="207"/>
                    <a:pt x="2675" y="161"/>
                  </a:cubicBezTo>
                  <a:cubicBezTo>
                    <a:pt x="2706" y="98"/>
                    <a:pt x="2675" y="36"/>
                    <a:pt x="2628" y="21"/>
                  </a:cubicBezTo>
                  <a:cubicBezTo>
                    <a:pt x="2614" y="6"/>
                    <a:pt x="2599" y="1"/>
                    <a:pt x="2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8513364" y="2883830"/>
              <a:ext cx="256029" cy="709648"/>
            </a:xfrm>
            <a:custGeom>
              <a:avLst/>
              <a:gdLst/>
              <a:ahLst/>
              <a:cxnLst/>
              <a:rect l="l" t="t" r="r" b="b"/>
              <a:pathLst>
                <a:path w="3391" h="9399" extrusionOk="0">
                  <a:moveTo>
                    <a:pt x="3285" y="1"/>
                  </a:moveTo>
                  <a:cubicBezTo>
                    <a:pt x="3244" y="1"/>
                    <a:pt x="3212" y="18"/>
                    <a:pt x="3189" y="53"/>
                  </a:cubicBezTo>
                  <a:cubicBezTo>
                    <a:pt x="3173" y="116"/>
                    <a:pt x="670" y="5138"/>
                    <a:pt x="1" y="9290"/>
                  </a:cubicBezTo>
                  <a:cubicBezTo>
                    <a:pt x="1" y="9336"/>
                    <a:pt x="32" y="9383"/>
                    <a:pt x="110" y="9398"/>
                  </a:cubicBezTo>
                  <a:cubicBezTo>
                    <a:pt x="156" y="9398"/>
                    <a:pt x="203" y="9367"/>
                    <a:pt x="203" y="9321"/>
                  </a:cubicBezTo>
                  <a:cubicBezTo>
                    <a:pt x="856" y="5200"/>
                    <a:pt x="3344" y="209"/>
                    <a:pt x="3375" y="147"/>
                  </a:cubicBezTo>
                  <a:cubicBezTo>
                    <a:pt x="3391" y="84"/>
                    <a:pt x="3375" y="38"/>
                    <a:pt x="3329" y="7"/>
                  </a:cubicBezTo>
                  <a:cubicBezTo>
                    <a:pt x="3313" y="3"/>
                    <a:pt x="3298" y="1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8553305" y="2977831"/>
              <a:ext cx="341724" cy="652040"/>
            </a:xfrm>
            <a:custGeom>
              <a:avLst/>
              <a:gdLst/>
              <a:ahLst/>
              <a:cxnLst/>
              <a:rect l="l" t="t" r="r" b="b"/>
              <a:pathLst>
                <a:path w="4526" h="8636" extrusionOk="0">
                  <a:moveTo>
                    <a:pt x="4422" y="0"/>
                  </a:moveTo>
                  <a:cubicBezTo>
                    <a:pt x="4390" y="0"/>
                    <a:pt x="4351" y="20"/>
                    <a:pt x="4339" y="68"/>
                  </a:cubicBezTo>
                  <a:cubicBezTo>
                    <a:pt x="4292" y="130"/>
                    <a:pt x="1758" y="6645"/>
                    <a:pt x="47" y="8480"/>
                  </a:cubicBezTo>
                  <a:cubicBezTo>
                    <a:pt x="1" y="8527"/>
                    <a:pt x="1" y="8589"/>
                    <a:pt x="47" y="8620"/>
                  </a:cubicBezTo>
                  <a:cubicBezTo>
                    <a:pt x="63" y="8636"/>
                    <a:pt x="78" y="8636"/>
                    <a:pt x="94" y="8636"/>
                  </a:cubicBezTo>
                  <a:cubicBezTo>
                    <a:pt x="141" y="8636"/>
                    <a:pt x="156" y="8620"/>
                    <a:pt x="172" y="8604"/>
                  </a:cubicBezTo>
                  <a:cubicBezTo>
                    <a:pt x="1929" y="6738"/>
                    <a:pt x="4417" y="394"/>
                    <a:pt x="4510" y="130"/>
                  </a:cubicBezTo>
                  <a:cubicBezTo>
                    <a:pt x="4526" y="83"/>
                    <a:pt x="4510" y="37"/>
                    <a:pt x="4448" y="6"/>
                  </a:cubicBezTo>
                  <a:cubicBezTo>
                    <a:pt x="4440" y="2"/>
                    <a:pt x="4431" y="0"/>
                    <a:pt x="4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8603816" y="2973754"/>
              <a:ext cx="472042" cy="687828"/>
            </a:xfrm>
            <a:custGeom>
              <a:avLst/>
              <a:gdLst/>
              <a:ahLst/>
              <a:cxnLst/>
              <a:rect l="l" t="t" r="r" b="b"/>
              <a:pathLst>
                <a:path w="6252" h="9110" extrusionOk="0">
                  <a:moveTo>
                    <a:pt x="6142" y="0"/>
                  </a:moveTo>
                  <a:cubicBezTo>
                    <a:pt x="6111" y="0"/>
                    <a:pt x="6076" y="26"/>
                    <a:pt x="6065" y="60"/>
                  </a:cubicBezTo>
                  <a:cubicBezTo>
                    <a:pt x="6018" y="137"/>
                    <a:pt x="3608" y="6404"/>
                    <a:pt x="47" y="8923"/>
                  </a:cubicBezTo>
                  <a:cubicBezTo>
                    <a:pt x="16" y="8969"/>
                    <a:pt x="0" y="9032"/>
                    <a:pt x="31" y="9063"/>
                  </a:cubicBezTo>
                  <a:cubicBezTo>
                    <a:pt x="47" y="9078"/>
                    <a:pt x="78" y="9109"/>
                    <a:pt x="109" y="9109"/>
                  </a:cubicBezTo>
                  <a:cubicBezTo>
                    <a:pt x="125" y="9109"/>
                    <a:pt x="156" y="9109"/>
                    <a:pt x="171" y="9063"/>
                  </a:cubicBezTo>
                  <a:cubicBezTo>
                    <a:pt x="3763" y="6497"/>
                    <a:pt x="6220" y="184"/>
                    <a:pt x="6236" y="122"/>
                  </a:cubicBezTo>
                  <a:cubicBezTo>
                    <a:pt x="6251" y="91"/>
                    <a:pt x="6236" y="29"/>
                    <a:pt x="6173" y="13"/>
                  </a:cubicBezTo>
                  <a:cubicBezTo>
                    <a:pt x="6165" y="4"/>
                    <a:pt x="6154" y="0"/>
                    <a:pt x="6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8114256" y="3695108"/>
              <a:ext cx="386271" cy="1046540"/>
            </a:xfrm>
            <a:custGeom>
              <a:avLst/>
              <a:gdLst/>
              <a:ahLst/>
              <a:cxnLst/>
              <a:rect l="l" t="t" r="r" b="b"/>
              <a:pathLst>
                <a:path w="5116" h="13861" extrusionOk="0">
                  <a:moveTo>
                    <a:pt x="4997" y="1"/>
                  </a:moveTo>
                  <a:cubicBezTo>
                    <a:pt x="4955" y="1"/>
                    <a:pt x="4922" y="21"/>
                    <a:pt x="4898" y="68"/>
                  </a:cubicBezTo>
                  <a:cubicBezTo>
                    <a:pt x="2613" y="5433"/>
                    <a:pt x="1058" y="9787"/>
                    <a:pt x="0" y="13736"/>
                  </a:cubicBezTo>
                  <a:cubicBezTo>
                    <a:pt x="0" y="13799"/>
                    <a:pt x="31" y="13830"/>
                    <a:pt x="78" y="13861"/>
                  </a:cubicBezTo>
                  <a:lnTo>
                    <a:pt x="94" y="13861"/>
                  </a:lnTo>
                  <a:cubicBezTo>
                    <a:pt x="140" y="13861"/>
                    <a:pt x="187" y="13830"/>
                    <a:pt x="218" y="13799"/>
                  </a:cubicBezTo>
                  <a:cubicBezTo>
                    <a:pt x="1260" y="9849"/>
                    <a:pt x="2815" y="5511"/>
                    <a:pt x="5100" y="146"/>
                  </a:cubicBezTo>
                  <a:cubicBezTo>
                    <a:pt x="5116" y="84"/>
                    <a:pt x="5100" y="37"/>
                    <a:pt x="5038" y="6"/>
                  </a:cubicBezTo>
                  <a:cubicBezTo>
                    <a:pt x="5024" y="3"/>
                    <a:pt x="5010" y="1"/>
                    <a:pt x="4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8434765" y="2748001"/>
              <a:ext cx="122163" cy="107667"/>
            </a:xfrm>
            <a:custGeom>
              <a:avLst/>
              <a:gdLst/>
              <a:ahLst/>
              <a:cxnLst/>
              <a:rect l="l" t="t" r="r" b="b"/>
              <a:pathLst>
                <a:path w="1618" h="1426" extrusionOk="0">
                  <a:moveTo>
                    <a:pt x="808" y="0"/>
                  </a:moveTo>
                  <a:cubicBezTo>
                    <a:pt x="553" y="0"/>
                    <a:pt x="311" y="129"/>
                    <a:pt x="171" y="375"/>
                  </a:cubicBezTo>
                  <a:cubicBezTo>
                    <a:pt x="0" y="717"/>
                    <a:pt x="109" y="1153"/>
                    <a:pt x="467" y="1339"/>
                  </a:cubicBezTo>
                  <a:cubicBezTo>
                    <a:pt x="574" y="1398"/>
                    <a:pt x="691" y="1426"/>
                    <a:pt x="807" y="1426"/>
                  </a:cubicBezTo>
                  <a:cubicBezTo>
                    <a:pt x="1058" y="1426"/>
                    <a:pt x="1303" y="1294"/>
                    <a:pt x="1431" y="1059"/>
                  </a:cubicBezTo>
                  <a:cubicBezTo>
                    <a:pt x="1617" y="717"/>
                    <a:pt x="1493" y="282"/>
                    <a:pt x="1151" y="80"/>
                  </a:cubicBezTo>
                  <a:cubicBezTo>
                    <a:pt x="1040" y="27"/>
                    <a:pt x="922" y="0"/>
                    <a:pt x="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8712993" y="2805534"/>
              <a:ext cx="122163" cy="107138"/>
            </a:xfrm>
            <a:custGeom>
              <a:avLst/>
              <a:gdLst/>
              <a:ahLst/>
              <a:cxnLst/>
              <a:rect l="l" t="t" r="r" b="b"/>
              <a:pathLst>
                <a:path w="1618" h="1419" extrusionOk="0">
                  <a:moveTo>
                    <a:pt x="815" y="0"/>
                  </a:moveTo>
                  <a:cubicBezTo>
                    <a:pt x="562" y="0"/>
                    <a:pt x="316" y="129"/>
                    <a:pt x="187" y="375"/>
                  </a:cubicBezTo>
                  <a:cubicBezTo>
                    <a:pt x="0" y="717"/>
                    <a:pt x="125" y="1153"/>
                    <a:pt x="467" y="1339"/>
                  </a:cubicBezTo>
                  <a:cubicBezTo>
                    <a:pt x="578" y="1392"/>
                    <a:pt x="695" y="1418"/>
                    <a:pt x="810" y="1418"/>
                  </a:cubicBezTo>
                  <a:cubicBezTo>
                    <a:pt x="1065" y="1418"/>
                    <a:pt x="1307" y="1290"/>
                    <a:pt x="1446" y="1044"/>
                  </a:cubicBezTo>
                  <a:cubicBezTo>
                    <a:pt x="1618" y="702"/>
                    <a:pt x="1493" y="266"/>
                    <a:pt x="1151" y="80"/>
                  </a:cubicBezTo>
                  <a:cubicBezTo>
                    <a:pt x="1045" y="26"/>
                    <a:pt x="929" y="0"/>
                    <a:pt x="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8595586" y="2736600"/>
              <a:ext cx="94001" cy="83053"/>
            </a:xfrm>
            <a:custGeom>
              <a:avLst/>
              <a:gdLst/>
              <a:ahLst/>
              <a:cxnLst/>
              <a:rect l="l" t="t" r="r" b="b"/>
              <a:pathLst>
                <a:path w="1245" h="1100" extrusionOk="0">
                  <a:moveTo>
                    <a:pt x="636" y="0"/>
                  </a:moveTo>
                  <a:cubicBezTo>
                    <a:pt x="444" y="0"/>
                    <a:pt x="250" y="104"/>
                    <a:pt x="156" y="293"/>
                  </a:cubicBezTo>
                  <a:cubicBezTo>
                    <a:pt x="0" y="542"/>
                    <a:pt x="109" y="899"/>
                    <a:pt x="374" y="1024"/>
                  </a:cubicBezTo>
                  <a:cubicBezTo>
                    <a:pt x="456" y="1075"/>
                    <a:pt x="549" y="1099"/>
                    <a:pt x="643" y="1099"/>
                  </a:cubicBezTo>
                  <a:cubicBezTo>
                    <a:pt x="833" y="1099"/>
                    <a:pt x="1021" y="999"/>
                    <a:pt x="1104" y="822"/>
                  </a:cubicBezTo>
                  <a:cubicBezTo>
                    <a:pt x="1244" y="542"/>
                    <a:pt x="1151" y="215"/>
                    <a:pt x="902" y="75"/>
                  </a:cubicBezTo>
                  <a:cubicBezTo>
                    <a:pt x="821" y="25"/>
                    <a:pt x="729" y="0"/>
                    <a:pt x="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8850333" y="2919996"/>
              <a:ext cx="92868" cy="83657"/>
            </a:xfrm>
            <a:custGeom>
              <a:avLst/>
              <a:gdLst/>
              <a:ahLst/>
              <a:cxnLst/>
              <a:rect l="l" t="t" r="r" b="b"/>
              <a:pathLst>
                <a:path w="1230" h="1108" extrusionOk="0">
                  <a:moveTo>
                    <a:pt x="631" y="0"/>
                  </a:moveTo>
                  <a:cubicBezTo>
                    <a:pt x="436" y="0"/>
                    <a:pt x="241" y="108"/>
                    <a:pt x="156" y="290"/>
                  </a:cubicBezTo>
                  <a:cubicBezTo>
                    <a:pt x="1" y="538"/>
                    <a:pt x="94" y="896"/>
                    <a:pt x="358" y="1036"/>
                  </a:cubicBezTo>
                  <a:cubicBezTo>
                    <a:pt x="441" y="1085"/>
                    <a:pt x="532" y="1108"/>
                    <a:pt x="622" y="1108"/>
                  </a:cubicBezTo>
                  <a:cubicBezTo>
                    <a:pt x="818" y="1108"/>
                    <a:pt x="1009" y="999"/>
                    <a:pt x="1105" y="818"/>
                  </a:cubicBezTo>
                  <a:cubicBezTo>
                    <a:pt x="1229" y="569"/>
                    <a:pt x="1136" y="212"/>
                    <a:pt x="887" y="72"/>
                  </a:cubicBezTo>
                  <a:cubicBezTo>
                    <a:pt x="809" y="23"/>
                    <a:pt x="720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9031162" y="2927547"/>
              <a:ext cx="77541" cy="66971"/>
            </a:xfrm>
            <a:custGeom>
              <a:avLst/>
              <a:gdLst/>
              <a:ahLst/>
              <a:cxnLst/>
              <a:rect l="l" t="t" r="r" b="b"/>
              <a:pathLst>
                <a:path w="1027" h="887" extrusionOk="0">
                  <a:moveTo>
                    <a:pt x="522" y="0"/>
                  </a:moveTo>
                  <a:cubicBezTo>
                    <a:pt x="364" y="0"/>
                    <a:pt x="211" y="81"/>
                    <a:pt x="125" y="221"/>
                  </a:cubicBezTo>
                  <a:cubicBezTo>
                    <a:pt x="0" y="438"/>
                    <a:pt x="78" y="718"/>
                    <a:pt x="296" y="827"/>
                  </a:cubicBezTo>
                  <a:cubicBezTo>
                    <a:pt x="366" y="867"/>
                    <a:pt x="442" y="886"/>
                    <a:pt x="516" y="886"/>
                  </a:cubicBezTo>
                  <a:cubicBezTo>
                    <a:pt x="670" y="886"/>
                    <a:pt x="818" y="803"/>
                    <a:pt x="902" y="656"/>
                  </a:cubicBezTo>
                  <a:cubicBezTo>
                    <a:pt x="1027" y="438"/>
                    <a:pt x="949" y="174"/>
                    <a:pt x="731" y="50"/>
                  </a:cubicBezTo>
                  <a:cubicBezTo>
                    <a:pt x="664" y="16"/>
                    <a:pt x="593" y="0"/>
                    <a:pt x="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23"/>
          <p:cNvGrpSpPr/>
          <p:nvPr/>
        </p:nvGrpSpPr>
        <p:grpSpPr>
          <a:xfrm>
            <a:off x="-143694" y="3536777"/>
            <a:ext cx="1452947" cy="2068363"/>
            <a:chOff x="-143694" y="3536777"/>
            <a:chExt cx="1452947" cy="2068363"/>
          </a:xfrm>
        </p:grpSpPr>
        <p:sp>
          <p:nvSpPr>
            <p:cNvPr id="1341" name="Google Shape;1341;p23"/>
            <p:cNvSpPr/>
            <p:nvPr/>
          </p:nvSpPr>
          <p:spPr>
            <a:xfrm rot="3009447" flipH="1">
              <a:off x="671005" y="3665684"/>
              <a:ext cx="505937" cy="363599"/>
            </a:xfrm>
            <a:custGeom>
              <a:avLst/>
              <a:gdLst/>
              <a:ahLst/>
              <a:cxnLst/>
              <a:rect l="l" t="t" r="r" b="b"/>
              <a:pathLst>
                <a:path w="4340" h="3119" extrusionOk="0">
                  <a:moveTo>
                    <a:pt x="2322" y="0"/>
                  </a:moveTo>
                  <a:cubicBezTo>
                    <a:pt x="1679" y="0"/>
                    <a:pt x="1665" y="1455"/>
                    <a:pt x="1665" y="1455"/>
                  </a:cubicBezTo>
                  <a:cubicBezTo>
                    <a:pt x="1665" y="1455"/>
                    <a:pt x="1249" y="502"/>
                    <a:pt x="765" y="502"/>
                  </a:cubicBezTo>
                  <a:cubicBezTo>
                    <a:pt x="703" y="502"/>
                    <a:pt x="640" y="518"/>
                    <a:pt x="576" y="553"/>
                  </a:cubicBezTo>
                  <a:cubicBezTo>
                    <a:pt x="1" y="864"/>
                    <a:pt x="1214" y="2263"/>
                    <a:pt x="1214" y="2263"/>
                  </a:cubicBezTo>
                  <a:cubicBezTo>
                    <a:pt x="1509" y="2668"/>
                    <a:pt x="2224" y="3088"/>
                    <a:pt x="2598" y="3119"/>
                  </a:cubicBezTo>
                  <a:cubicBezTo>
                    <a:pt x="2598" y="3119"/>
                    <a:pt x="4339" y="3056"/>
                    <a:pt x="4199" y="2574"/>
                  </a:cubicBezTo>
                  <a:cubicBezTo>
                    <a:pt x="4146" y="2370"/>
                    <a:pt x="3934" y="2311"/>
                    <a:pt x="3706" y="2311"/>
                  </a:cubicBezTo>
                  <a:cubicBezTo>
                    <a:pt x="3399" y="2311"/>
                    <a:pt x="3064" y="2419"/>
                    <a:pt x="3064" y="2419"/>
                  </a:cubicBezTo>
                  <a:cubicBezTo>
                    <a:pt x="3064" y="2419"/>
                    <a:pt x="4013" y="1781"/>
                    <a:pt x="3702" y="1346"/>
                  </a:cubicBezTo>
                  <a:cubicBezTo>
                    <a:pt x="3646" y="1274"/>
                    <a:pt x="3574" y="1244"/>
                    <a:pt x="3492" y="1244"/>
                  </a:cubicBezTo>
                  <a:cubicBezTo>
                    <a:pt x="3113" y="1244"/>
                    <a:pt x="2535" y="1875"/>
                    <a:pt x="2535" y="1875"/>
                  </a:cubicBezTo>
                  <a:cubicBezTo>
                    <a:pt x="2535" y="1875"/>
                    <a:pt x="3157" y="149"/>
                    <a:pt x="2411" y="9"/>
                  </a:cubicBezTo>
                  <a:cubicBezTo>
                    <a:pt x="2380" y="3"/>
                    <a:pt x="2350" y="0"/>
                    <a:pt x="2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2" name="Google Shape;1342;p23"/>
            <p:cNvGrpSpPr/>
            <p:nvPr/>
          </p:nvGrpSpPr>
          <p:grpSpPr>
            <a:xfrm>
              <a:off x="-143694" y="3717355"/>
              <a:ext cx="1452947" cy="1887784"/>
              <a:chOff x="-143694" y="3717355"/>
              <a:chExt cx="1452947" cy="1887784"/>
            </a:xfrm>
          </p:grpSpPr>
          <p:sp>
            <p:nvSpPr>
              <p:cNvPr id="1343" name="Google Shape;1343;p23"/>
              <p:cNvSpPr/>
              <p:nvPr/>
            </p:nvSpPr>
            <p:spPr>
              <a:xfrm rot="3009447" flipH="1">
                <a:off x="98633" y="4852011"/>
                <a:ext cx="306477" cy="77464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6645" extrusionOk="0">
                    <a:moveTo>
                      <a:pt x="2495" y="1"/>
                    </a:moveTo>
                    <a:cubicBezTo>
                      <a:pt x="2455" y="1"/>
                      <a:pt x="2422" y="30"/>
                      <a:pt x="2411" y="52"/>
                    </a:cubicBezTo>
                    <a:cubicBezTo>
                      <a:pt x="1462" y="2120"/>
                      <a:pt x="638" y="4297"/>
                      <a:pt x="16" y="6520"/>
                    </a:cubicBezTo>
                    <a:cubicBezTo>
                      <a:pt x="1" y="6582"/>
                      <a:pt x="16" y="6629"/>
                      <a:pt x="78" y="6645"/>
                    </a:cubicBezTo>
                    <a:lnTo>
                      <a:pt x="94" y="6645"/>
                    </a:lnTo>
                    <a:cubicBezTo>
                      <a:pt x="141" y="6645"/>
                      <a:pt x="172" y="6614"/>
                      <a:pt x="187" y="6614"/>
                    </a:cubicBezTo>
                    <a:cubicBezTo>
                      <a:pt x="809" y="4374"/>
                      <a:pt x="1618" y="2213"/>
                      <a:pt x="2582" y="161"/>
                    </a:cubicBezTo>
                    <a:cubicBezTo>
                      <a:pt x="2629" y="98"/>
                      <a:pt x="2597" y="36"/>
                      <a:pt x="2551" y="21"/>
                    </a:cubicBezTo>
                    <a:cubicBezTo>
                      <a:pt x="2532" y="6"/>
                      <a:pt x="2513" y="1"/>
                      <a:pt x="24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 rot="3009447" flipH="1">
                <a:off x="193324" y="3878600"/>
                <a:ext cx="890169" cy="1004646"/>
              </a:xfrm>
              <a:custGeom>
                <a:avLst/>
                <a:gdLst/>
                <a:ahLst/>
                <a:cxnLst/>
                <a:rect l="l" t="t" r="r" b="b"/>
                <a:pathLst>
                  <a:path w="7636" h="8618" extrusionOk="0">
                    <a:moveTo>
                      <a:pt x="4757" y="0"/>
                    </a:moveTo>
                    <a:cubicBezTo>
                      <a:pt x="3523" y="0"/>
                      <a:pt x="2177" y="1121"/>
                      <a:pt x="1229" y="2688"/>
                    </a:cubicBezTo>
                    <a:cubicBezTo>
                      <a:pt x="1" y="4679"/>
                      <a:pt x="16" y="7478"/>
                      <a:pt x="1463" y="8348"/>
                    </a:cubicBezTo>
                    <a:cubicBezTo>
                      <a:pt x="1765" y="8533"/>
                      <a:pt x="2107" y="8617"/>
                      <a:pt x="2469" y="8617"/>
                    </a:cubicBezTo>
                    <a:cubicBezTo>
                      <a:pt x="3818" y="8617"/>
                      <a:pt x="5451" y="7442"/>
                      <a:pt x="6407" y="5860"/>
                    </a:cubicBezTo>
                    <a:cubicBezTo>
                      <a:pt x="7636" y="3855"/>
                      <a:pt x="7169" y="1133"/>
                      <a:pt x="5754" y="278"/>
                    </a:cubicBezTo>
                    <a:cubicBezTo>
                      <a:pt x="5438" y="88"/>
                      <a:pt x="5102" y="0"/>
                      <a:pt x="4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 rot="3009447" flipH="1">
                <a:off x="487915" y="4016225"/>
                <a:ext cx="554782" cy="836312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7174" extrusionOk="0">
                    <a:moveTo>
                      <a:pt x="4668" y="1"/>
                    </a:moveTo>
                    <a:cubicBezTo>
                      <a:pt x="4661" y="1"/>
                      <a:pt x="4655" y="2"/>
                      <a:pt x="4650" y="5"/>
                    </a:cubicBezTo>
                    <a:cubicBezTo>
                      <a:pt x="4634" y="5"/>
                      <a:pt x="2318" y="627"/>
                      <a:pt x="1229" y="2913"/>
                    </a:cubicBezTo>
                    <a:cubicBezTo>
                      <a:pt x="1" y="5509"/>
                      <a:pt x="405" y="7064"/>
                      <a:pt x="436" y="7111"/>
                    </a:cubicBezTo>
                    <a:cubicBezTo>
                      <a:pt x="452" y="7158"/>
                      <a:pt x="467" y="7173"/>
                      <a:pt x="514" y="7173"/>
                    </a:cubicBezTo>
                    <a:cubicBezTo>
                      <a:pt x="560" y="7158"/>
                      <a:pt x="607" y="7111"/>
                      <a:pt x="560" y="7095"/>
                    </a:cubicBezTo>
                    <a:cubicBezTo>
                      <a:pt x="560" y="7080"/>
                      <a:pt x="156" y="5525"/>
                      <a:pt x="1369" y="2990"/>
                    </a:cubicBezTo>
                    <a:cubicBezTo>
                      <a:pt x="2411" y="782"/>
                      <a:pt x="4665" y="160"/>
                      <a:pt x="4681" y="160"/>
                    </a:cubicBezTo>
                    <a:cubicBezTo>
                      <a:pt x="4728" y="145"/>
                      <a:pt x="4759" y="98"/>
                      <a:pt x="4743" y="67"/>
                    </a:cubicBezTo>
                    <a:cubicBezTo>
                      <a:pt x="4730" y="29"/>
                      <a:pt x="4697" y="1"/>
                      <a:pt x="4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 rot="3009447" flipH="1">
                <a:off x="319199" y="3859936"/>
                <a:ext cx="433311" cy="887139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7610" extrusionOk="0">
                    <a:moveTo>
                      <a:pt x="2986" y="0"/>
                    </a:moveTo>
                    <a:cubicBezTo>
                      <a:pt x="2977" y="0"/>
                      <a:pt x="2966" y="2"/>
                      <a:pt x="2954" y="6"/>
                    </a:cubicBezTo>
                    <a:cubicBezTo>
                      <a:pt x="2923" y="37"/>
                      <a:pt x="2892" y="68"/>
                      <a:pt x="2923" y="115"/>
                    </a:cubicBezTo>
                    <a:cubicBezTo>
                      <a:pt x="2923" y="131"/>
                      <a:pt x="3561" y="2152"/>
                      <a:pt x="2861" y="4002"/>
                    </a:cubicBezTo>
                    <a:cubicBezTo>
                      <a:pt x="2177" y="5868"/>
                      <a:pt x="62" y="7470"/>
                      <a:pt x="47" y="7501"/>
                    </a:cubicBezTo>
                    <a:cubicBezTo>
                      <a:pt x="0" y="7517"/>
                      <a:pt x="0" y="7548"/>
                      <a:pt x="16" y="7594"/>
                    </a:cubicBezTo>
                    <a:cubicBezTo>
                      <a:pt x="31" y="7594"/>
                      <a:pt x="62" y="7610"/>
                      <a:pt x="78" y="7610"/>
                    </a:cubicBezTo>
                    <a:cubicBezTo>
                      <a:pt x="93" y="7610"/>
                      <a:pt x="124" y="7610"/>
                      <a:pt x="124" y="7594"/>
                    </a:cubicBezTo>
                    <a:cubicBezTo>
                      <a:pt x="140" y="7579"/>
                      <a:pt x="2270" y="5915"/>
                      <a:pt x="3001" y="4034"/>
                    </a:cubicBezTo>
                    <a:cubicBezTo>
                      <a:pt x="3716" y="2137"/>
                      <a:pt x="3048" y="68"/>
                      <a:pt x="3048" y="53"/>
                    </a:cubicBezTo>
                    <a:cubicBezTo>
                      <a:pt x="3036" y="18"/>
                      <a:pt x="3016" y="0"/>
                      <a:pt x="29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 rot="3009447" flipH="1">
                <a:off x="423576" y="3972464"/>
                <a:ext cx="516662" cy="876414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518" extrusionOk="0">
                    <a:moveTo>
                      <a:pt x="4353" y="0"/>
                    </a:moveTo>
                    <a:cubicBezTo>
                      <a:pt x="4342" y="0"/>
                      <a:pt x="4332" y="2"/>
                      <a:pt x="4323" y="7"/>
                    </a:cubicBezTo>
                    <a:cubicBezTo>
                      <a:pt x="4292" y="22"/>
                      <a:pt x="2426" y="1111"/>
                      <a:pt x="1368" y="2930"/>
                    </a:cubicBezTo>
                    <a:cubicBezTo>
                      <a:pt x="467" y="4423"/>
                      <a:pt x="296" y="5511"/>
                      <a:pt x="140" y="6553"/>
                    </a:cubicBezTo>
                    <a:cubicBezTo>
                      <a:pt x="93" y="6848"/>
                      <a:pt x="62" y="7144"/>
                      <a:pt x="0" y="7408"/>
                    </a:cubicBezTo>
                    <a:cubicBezTo>
                      <a:pt x="0" y="7470"/>
                      <a:pt x="16" y="7517"/>
                      <a:pt x="78" y="7517"/>
                    </a:cubicBezTo>
                    <a:cubicBezTo>
                      <a:pt x="93" y="7517"/>
                      <a:pt x="140" y="7486"/>
                      <a:pt x="140" y="7439"/>
                    </a:cubicBezTo>
                    <a:cubicBezTo>
                      <a:pt x="202" y="7144"/>
                      <a:pt x="233" y="6864"/>
                      <a:pt x="280" y="6584"/>
                    </a:cubicBezTo>
                    <a:cubicBezTo>
                      <a:pt x="436" y="5527"/>
                      <a:pt x="607" y="4454"/>
                      <a:pt x="1477" y="2977"/>
                    </a:cubicBezTo>
                    <a:cubicBezTo>
                      <a:pt x="2550" y="1235"/>
                      <a:pt x="4369" y="147"/>
                      <a:pt x="4401" y="131"/>
                    </a:cubicBezTo>
                    <a:cubicBezTo>
                      <a:pt x="4416" y="100"/>
                      <a:pt x="4432" y="69"/>
                      <a:pt x="4416" y="22"/>
                    </a:cubicBezTo>
                    <a:cubicBezTo>
                      <a:pt x="4405" y="11"/>
                      <a:pt x="4379" y="0"/>
                      <a:pt x="43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 rot="3009447" flipH="1">
                <a:off x="408170" y="3924783"/>
                <a:ext cx="409762" cy="895532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7682" extrusionOk="0">
                    <a:moveTo>
                      <a:pt x="3453" y="0"/>
                    </a:moveTo>
                    <a:cubicBezTo>
                      <a:pt x="3421" y="0"/>
                      <a:pt x="3375" y="16"/>
                      <a:pt x="3375" y="62"/>
                    </a:cubicBezTo>
                    <a:cubicBezTo>
                      <a:pt x="3375" y="78"/>
                      <a:pt x="3064" y="2068"/>
                      <a:pt x="2162" y="3965"/>
                    </a:cubicBezTo>
                    <a:cubicBezTo>
                      <a:pt x="965" y="6453"/>
                      <a:pt x="32" y="7542"/>
                      <a:pt x="32" y="7557"/>
                    </a:cubicBezTo>
                    <a:cubicBezTo>
                      <a:pt x="1" y="7588"/>
                      <a:pt x="1" y="7635"/>
                      <a:pt x="32" y="7666"/>
                    </a:cubicBezTo>
                    <a:cubicBezTo>
                      <a:pt x="32" y="7682"/>
                      <a:pt x="63" y="7682"/>
                      <a:pt x="78" y="7682"/>
                    </a:cubicBezTo>
                    <a:cubicBezTo>
                      <a:pt x="94" y="7682"/>
                      <a:pt x="125" y="7666"/>
                      <a:pt x="141" y="7666"/>
                    </a:cubicBezTo>
                    <a:cubicBezTo>
                      <a:pt x="141" y="7635"/>
                      <a:pt x="1073" y="6546"/>
                      <a:pt x="2271" y="4027"/>
                    </a:cubicBezTo>
                    <a:cubicBezTo>
                      <a:pt x="3188" y="2099"/>
                      <a:pt x="3515" y="94"/>
                      <a:pt x="3515" y="78"/>
                    </a:cubicBezTo>
                    <a:cubicBezTo>
                      <a:pt x="3515" y="47"/>
                      <a:pt x="3499" y="0"/>
                      <a:pt x="3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 rot="3009447" flipH="1">
                <a:off x="407723" y="3895845"/>
                <a:ext cx="453245" cy="960231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8237" extrusionOk="0">
                    <a:moveTo>
                      <a:pt x="3797" y="0"/>
                    </a:moveTo>
                    <a:cubicBezTo>
                      <a:pt x="3776" y="0"/>
                      <a:pt x="3757" y="8"/>
                      <a:pt x="3747" y="26"/>
                    </a:cubicBezTo>
                    <a:cubicBezTo>
                      <a:pt x="3732" y="57"/>
                      <a:pt x="1866" y="2872"/>
                      <a:pt x="1104" y="4566"/>
                    </a:cubicBezTo>
                    <a:cubicBezTo>
                      <a:pt x="109" y="6759"/>
                      <a:pt x="0" y="8143"/>
                      <a:pt x="0" y="8158"/>
                    </a:cubicBezTo>
                    <a:cubicBezTo>
                      <a:pt x="0" y="8189"/>
                      <a:pt x="31" y="8236"/>
                      <a:pt x="78" y="8236"/>
                    </a:cubicBezTo>
                    <a:cubicBezTo>
                      <a:pt x="109" y="8236"/>
                      <a:pt x="140" y="8221"/>
                      <a:pt x="140" y="8158"/>
                    </a:cubicBezTo>
                    <a:cubicBezTo>
                      <a:pt x="140" y="8143"/>
                      <a:pt x="249" y="6774"/>
                      <a:pt x="1228" y="4613"/>
                    </a:cubicBezTo>
                    <a:cubicBezTo>
                      <a:pt x="2006" y="2949"/>
                      <a:pt x="3841" y="135"/>
                      <a:pt x="3872" y="104"/>
                    </a:cubicBezTo>
                    <a:cubicBezTo>
                      <a:pt x="3887" y="73"/>
                      <a:pt x="3887" y="26"/>
                      <a:pt x="3841" y="10"/>
                    </a:cubicBezTo>
                    <a:cubicBezTo>
                      <a:pt x="3828" y="4"/>
                      <a:pt x="3812" y="0"/>
                      <a:pt x="37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 rot="3009447" flipH="1">
                <a:off x="504985" y="4783551"/>
                <a:ext cx="268356" cy="258098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214" extrusionOk="0">
                    <a:moveTo>
                      <a:pt x="1053" y="1"/>
                    </a:moveTo>
                    <a:cubicBezTo>
                      <a:pt x="1029" y="1"/>
                      <a:pt x="1005" y="3"/>
                      <a:pt x="980" y="6"/>
                    </a:cubicBezTo>
                    <a:cubicBezTo>
                      <a:pt x="0" y="161"/>
                      <a:pt x="1135" y="1918"/>
                      <a:pt x="2302" y="2214"/>
                    </a:cubicBezTo>
                    <a:cubicBezTo>
                      <a:pt x="2302" y="2214"/>
                      <a:pt x="1948" y="1"/>
                      <a:pt x="1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 rot="3009447" flipH="1">
                <a:off x="192622" y="4716894"/>
                <a:ext cx="307992" cy="129282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109" extrusionOk="0">
                    <a:moveTo>
                      <a:pt x="1617" y="0"/>
                    </a:moveTo>
                    <a:cubicBezTo>
                      <a:pt x="873" y="0"/>
                      <a:pt x="1" y="455"/>
                      <a:pt x="1" y="455"/>
                    </a:cubicBezTo>
                    <a:cubicBezTo>
                      <a:pt x="389" y="859"/>
                      <a:pt x="1042" y="1077"/>
                      <a:pt x="1618" y="1108"/>
                    </a:cubicBezTo>
                    <a:cubicBezTo>
                      <a:pt x="1628" y="1108"/>
                      <a:pt x="1638" y="1108"/>
                      <a:pt x="1648" y="1108"/>
                    </a:cubicBezTo>
                    <a:cubicBezTo>
                      <a:pt x="2282" y="1108"/>
                      <a:pt x="2641" y="637"/>
                      <a:pt x="2473" y="393"/>
                    </a:cubicBezTo>
                    <a:cubicBezTo>
                      <a:pt x="2284" y="100"/>
                      <a:pt x="1965" y="0"/>
                      <a:pt x="1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 rot="3009447" flipH="1">
                <a:off x="315867" y="5075686"/>
                <a:ext cx="236765" cy="36849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3161" extrusionOk="0">
                    <a:moveTo>
                      <a:pt x="792" y="1"/>
                    </a:moveTo>
                    <a:cubicBezTo>
                      <a:pt x="776" y="1"/>
                      <a:pt x="761" y="2"/>
                      <a:pt x="746" y="4"/>
                    </a:cubicBezTo>
                    <a:cubicBezTo>
                      <a:pt x="0" y="129"/>
                      <a:pt x="109" y="1077"/>
                      <a:pt x="529" y="1839"/>
                    </a:cubicBezTo>
                    <a:cubicBezTo>
                      <a:pt x="933" y="2616"/>
                      <a:pt x="1773" y="3161"/>
                      <a:pt x="1773" y="3161"/>
                    </a:cubicBezTo>
                    <a:cubicBezTo>
                      <a:pt x="2031" y="1810"/>
                      <a:pt x="1400" y="1"/>
                      <a:pt x="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 rot="3009447" flipH="1">
                <a:off x="140384" y="4950216"/>
                <a:ext cx="279315" cy="15574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1336" extrusionOk="0">
                    <a:moveTo>
                      <a:pt x="1812" y="1"/>
                    </a:moveTo>
                    <a:cubicBezTo>
                      <a:pt x="1530" y="1"/>
                      <a:pt x="1176" y="149"/>
                      <a:pt x="918" y="345"/>
                    </a:cubicBezTo>
                    <a:cubicBezTo>
                      <a:pt x="420" y="734"/>
                      <a:pt x="0" y="1294"/>
                      <a:pt x="0" y="1294"/>
                    </a:cubicBezTo>
                    <a:cubicBezTo>
                      <a:pt x="106" y="1320"/>
                      <a:pt x="258" y="1336"/>
                      <a:pt x="431" y="1336"/>
                    </a:cubicBezTo>
                    <a:cubicBezTo>
                      <a:pt x="767" y="1336"/>
                      <a:pt x="1180" y="1277"/>
                      <a:pt x="1478" y="1123"/>
                    </a:cubicBezTo>
                    <a:cubicBezTo>
                      <a:pt x="2084" y="812"/>
                      <a:pt x="2395" y="376"/>
                      <a:pt x="2162" y="128"/>
                    </a:cubicBezTo>
                    <a:cubicBezTo>
                      <a:pt x="2078" y="39"/>
                      <a:pt x="1954" y="1"/>
                      <a:pt x="18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4" name="Google Shape;1354;p23"/>
          <p:cNvSpPr/>
          <p:nvPr/>
        </p:nvSpPr>
        <p:spPr>
          <a:xfrm rot="878205">
            <a:off x="6952868" y="-295440"/>
            <a:ext cx="588832" cy="588832"/>
          </a:xfrm>
          <a:custGeom>
            <a:avLst/>
            <a:gdLst/>
            <a:ahLst/>
            <a:cxnLst/>
            <a:rect l="l" t="t" r="r" b="b"/>
            <a:pathLst>
              <a:path w="10482" h="10482" extrusionOk="0">
                <a:moveTo>
                  <a:pt x="5234" y="94"/>
                </a:moveTo>
                <a:cubicBezTo>
                  <a:pt x="8051" y="94"/>
                  <a:pt x="10361" y="2404"/>
                  <a:pt x="10361" y="5221"/>
                </a:cubicBezTo>
                <a:cubicBezTo>
                  <a:pt x="10361" y="8038"/>
                  <a:pt x="8051" y="10348"/>
                  <a:pt x="5234" y="10348"/>
                </a:cubicBezTo>
                <a:cubicBezTo>
                  <a:pt x="2417" y="10348"/>
                  <a:pt x="120" y="8038"/>
                  <a:pt x="120" y="5221"/>
                </a:cubicBezTo>
                <a:cubicBezTo>
                  <a:pt x="120" y="2404"/>
                  <a:pt x="2417" y="94"/>
                  <a:pt x="5234" y="94"/>
                </a:cubicBezTo>
                <a:close/>
                <a:moveTo>
                  <a:pt x="5234" y="0"/>
                </a:moveTo>
                <a:cubicBezTo>
                  <a:pt x="2350" y="0"/>
                  <a:pt x="0" y="2350"/>
                  <a:pt x="0" y="5234"/>
                </a:cubicBezTo>
                <a:cubicBezTo>
                  <a:pt x="0" y="8132"/>
                  <a:pt x="2350" y="10482"/>
                  <a:pt x="5234" y="10482"/>
                </a:cubicBezTo>
                <a:cubicBezTo>
                  <a:pt x="8132" y="10482"/>
                  <a:pt x="10482" y="8132"/>
                  <a:pt x="10482" y="5234"/>
                </a:cubicBezTo>
                <a:cubicBezTo>
                  <a:pt x="10482" y="2350"/>
                  <a:pt x="8118" y="0"/>
                  <a:pt x="5234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4"/>
          <p:cNvSpPr txBox="1">
            <a:spLocks noGrp="1"/>
          </p:cNvSpPr>
          <p:nvPr>
            <p:ph type="subTitle" idx="1"/>
          </p:nvPr>
        </p:nvSpPr>
        <p:spPr>
          <a:xfrm>
            <a:off x="4517350" y="1466900"/>
            <a:ext cx="1735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7" name="Google Shape;1357;p24"/>
          <p:cNvSpPr txBox="1">
            <a:spLocks noGrp="1"/>
          </p:cNvSpPr>
          <p:nvPr>
            <p:ph type="subTitle" idx="2"/>
          </p:nvPr>
        </p:nvSpPr>
        <p:spPr>
          <a:xfrm>
            <a:off x="2364425" y="2978200"/>
            <a:ext cx="1735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8" name="Google Shape;1358;p24"/>
          <p:cNvSpPr txBox="1">
            <a:spLocks noGrp="1"/>
          </p:cNvSpPr>
          <p:nvPr>
            <p:ph type="subTitle" idx="3"/>
          </p:nvPr>
        </p:nvSpPr>
        <p:spPr>
          <a:xfrm>
            <a:off x="4517350" y="2222550"/>
            <a:ext cx="17358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9" name="Google Shape;1359;p24"/>
          <p:cNvSpPr txBox="1">
            <a:spLocks noGrp="1"/>
          </p:cNvSpPr>
          <p:nvPr>
            <p:ph type="subTitle" idx="4"/>
          </p:nvPr>
        </p:nvSpPr>
        <p:spPr>
          <a:xfrm>
            <a:off x="2364425" y="3733850"/>
            <a:ext cx="17358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2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61" name="Google Shape;1361;p24"/>
          <p:cNvGrpSpPr/>
          <p:nvPr/>
        </p:nvGrpSpPr>
        <p:grpSpPr>
          <a:xfrm>
            <a:off x="159275" y="115300"/>
            <a:ext cx="8904675" cy="4880000"/>
            <a:chOff x="159275" y="115300"/>
            <a:chExt cx="8904675" cy="4880000"/>
          </a:xfrm>
        </p:grpSpPr>
        <p:sp>
          <p:nvSpPr>
            <p:cNvPr id="1362" name="Google Shape;1362;p24"/>
            <p:cNvSpPr/>
            <p:nvPr/>
          </p:nvSpPr>
          <p:spPr>
            <a:xfrm>
              <a:off x="606700" y="2512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>
              <a:off x="192575" y="18026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4"/>
            <p:cNvSpPr/>
            <p:nvPr/>
          </p:nvSpPr>
          <p:spPr>
            <a:xfrm>
              <a:off x="159275" y="4444463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1334000" y="4928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2391925" y="4608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3261950" y="4962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4"/>
            <p:cNvSpPr/>
            <p:nvPr/>
          </p:nvSpPr>
          <p:spPr>
            <a:xfrm>
              <a:off x="3540350" y="47462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>
              <a:off x="6971675" y="4928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8621225" y="38429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8969250" y="3333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8898400" y="31482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8766175" y="1679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9030650" y="13578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6364925" y="427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7463400" y="2186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5876500" y="185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2319875" y="393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2946275" y="115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3196825" y="3604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4447425" y="185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24"/>
          <p:cNvGrpSpPr/>
          <p:nvPr/>
        </p:nvGrpSpPr>
        <p:grpSpPr>
          <a:xfrm flipH="1">
            <a:off x="7238396" y="-84044"/>
            <a:ext cx="1905611" cy="1391036"/>
            <a:chOff x="831275" y="1657300"/>
            <a:chExt cx="840550" cy="613575"/>
          </a:xfrm>
        </p:grpSpPr>
        <p:sp>
          <p:nvSpPr>
            <p:cNvPr id="1383" name="Google Shape;1383;p24"/>
            <p:cNvSpPr/>
            <p:nvPr/>
          </p:nvSpPr>
          <p:spPr>
            <a:xfrm>
              <a:off x="1183125" y="1865250"/>
              <a:ext cx="166925" cy="126600"/>
            </a:xfrm>
            <a:custGeom>
              <a:avLst/>
              <a:gdLst/>
              <a:ahLst/>
              <a:cxnLst/>
              <a:rect l="l" t="t" r="r" b="b"/>
              <a:pathLst>
                <a:path w="6677" h="5064" extrusionOk="0">
                  <a:moveTo>
                    <a:pt x="1589" y="1"/>
                  </a:moveTo>
                  <a:lnTo>
                    <a:pt x="0" y="3112"/>
                  </a:lnTo>
                  <a:cubicBezTo>
                    <a:pt x="536" y="4041"/>
                    <a:pt x="2403" y="5064"/>
                    <a:pt x="3907" y="5064"/>
                  </a:cubicBezTo>
                  <a:cubicBezTo>
                    <a:pt x="4803" y="5064"/>
                    <a:pt x="5569" y="4701"/>
                    <a:pt x="5848" y="3739"/>
                  </a:cubicBezTo>
                  <a:cubicBezTo>
                    <a:pt x="6676" y="869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1183775" y="1865250"/>
              <a:ext cx="127200" cy="126775"/>
            </a:xfrm>
            <a:custGeom>
              <a:avLst/>
              <a:gdLst/>
              <a:ahLst/>
              <a:cxnLst/>
              <a:rect l="l" t="t" r="r" b="b"/>
              <a:pathLst>
                <a:path w="5088" h="5071" extrusionOk="0">
                  <a:moveTo>
                    <a:pt x="1576" y="1"/>
                  </a:moveTo>
                  <a:lnTo>
                    <a:pt x="1" y="3112"/>
                  </a:lnTo>
                  <a:cubicBezTo>
                    <a:pt x="525" y="4047"/>
                    <a:pt x="2380" y="5070"/>
                    <a:pt x="3882" y="5070"/>
                  </a:cubicBezTo>
                  <a:cubicBezTo>
                    <a:pt x="4330" y="5070"/>
                    <a:pt x="4747" y="4979"/>
                    <a:pt x="5088" y="4767"/>
                  </a:cubicBezTo>
                  <a:cubicBezTo>
                    <a:pt x="2618" y="3739"/>
                    <a:pt x="2311" y="1282"/>
                    <a:pt x="2337" y="161"/>
                  </a:cubicBezTo>
                  <a:cubicBezTo>
                    <a:pt x="1883" y="4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1220825" y="1864525"/>
              <a:ext cx="115875" cy="123600"/>
            </a:xfrm>
            <a:custGeom>
              <a:avLst/>
              <a:gdLst/>
              <a:ahLst/>
              <a:cxnLst/>
              <a:rect l="l" t="t" r="r" b="b"/>
              <a:pathLst>
                <a:path w="4635" h="4944" extrusionOk="0">
                  <a:moveTo>
                    <a:pt x="3259" y="2834"/>
                  </a:moveTo>
                  <a:cubicBezTo>
                    <a:pt x="3326" y="2834"/>
                    <a:pt x="3392" y="2847"/>
                    <a:pt x="3432" y="2847"/>
                  </a:cubicBezTo>
                  <a:cubicBezTo>
                    <a:pt x="3766" y="2914"/>
                    <a:pt x="4207" y="3167"/>
                    <a:pt x="4287" y="3528"/>
                  </a:cubicBezTo>
                  <a:cubicBezTo>
                    <a:pt x="4260" y="3541"/>
                    <a:pt x="4207" y="3581"/>
                    <a:pt x="4153" y="3595"/>
                  </a:cubicBezTo>
                  <a:cubicBezTo>
                    <a:pt x="4077" y="3620"/>
                    <a:pt x="3988" y="3632"/>
                    <a:pt x="3893" y="3632"/>
                  </a:cubicBezTo>
                  <a:cubicBezTo>
                    <a:pt x="3589" y="3632"/>
                    <a:pt x="3225" y="3511"/>
                    <a:pt x="3032" y="3328"/>
                  </a:cubicBezTo>
                  <a:cubicBezTo>
                    <a:pt x="2925" y="3234"/>
                    <a:pt x="2885" y="3127"/>
                    <a:pt x="2898" y="3034"/>
                  </a:cubicBezTo>
                  <a:cubicBezTo>
                    <a:pt x="2938" y="2874"/>
                    <a:pt x="3085" y="2834"/>
                    <a:pt x="3259" y="2834"/>
                  </a:cubicBezTo>
                  <a:close/>
                  <a:moveTo>
                    <a:pt x="69" y="0"/>
                  </a:moveTo>
                  <a:cubicBezTo>
                    <a:pt x="44" y="0"/>
                    <a:pt x="14" y="33"/>
                    <a:pt x="14" y="56"/>
                  </a:cubicBezTo>
                  <a:cubicBezTo>
                    <a:pt x="1" y="96"/>
                    <a:pt x="28" y="123"/>
                    <a:pt x="68" y="123"/>
                  </a:cubicBezTo>
                  <a:cubicBezTo>
                    <a:pt x="81" y="123"/>
                    <a:pt x="1323" y="243"/>
                    <a:pt x="2618" y="964"/>
                  </a:cubicBezTo>
                  <a:cubicBezTo>
                    <a:pt x="3820" y="1632"/>
                    <a:pt x="4474" y="2540"/>
                    <a:pt x="4340" y="3381"/>
                  </a:cubicBezTo>
                  <a:cubicBezTo>
                    <a:pt x="4193" y="3061"/>
                    <a:pt x="3820" y="2807"/>
                    <a:pt x="3459" y="2740"/>
                  </a:cubicBezTo>
                  <a:cubicBezTo>
                    <a:pt x="3389" y="2727"/>
                    <a:pt x="3322" y="2721"/>
                    <a:pt x="3260" y="2721"/>
                  </a:cubicBezTo>
                  <a:cubicBezTo>
                    <a:pt x="3003" y="2721"/>
                    <a:pt x="2824" y="2830"/>
                    <a:pt x="2791" y="3034"/>
                  </a:cubicBezTo>
                  <a:cubicBezTo>
                    <a:pt x="2751" y="3181"/>
                    <a:pt x="2818" y="3314"/>
                    <a:pt x="2952" y="3448"/>
                  </a:cubicBezTo>
                  <a:cubicBezTo>
                    <a:pt x="3164" y="3640"/>
                    <a:pt x="3560" y="3771"/>
                    <a:pt x="3897" y="3771"/>
                  </a:cubicBezTo>
                  <a:cubicBezTo>
                    <a:pt x="4004" y="3771"/>
                    <a:pt x="4106" y="3757"/>
                    <a:pt x="4193" y="3728"/>
                  </a:cubicBezTo>
                  <a:lnTo>
                    <a:pt x="4287" y="3675"/>
                  </a:lnTo>
                  <a:lnTo>
                    <a:pt x="4287" y="3675"/>
                  </a:lnTo>
                  <a:cubicBezTo>
                    <a:pt x="4274" y="3702"/>
                    <a:pt x="4274" y="3728"/>
                    <a:pt x="4274" y="3742"/>
                  </a:cubicBezTo>
                  <a:cubicBezTo>
                    <a:pt x="4207" y="4169"/>
                    <a:pt x="3980" y="4476"/>
                    <a:pt x="3673" y="4663"/>
                  </a:cubicBezTo>
                  <a:cubicBezTo>
                    <a:pt x="3486" y="4763"/>
                    <a:pt x="3275" y="4813"/>
                    <a:pt x="3045" y="4813"/>
                  </a:cubicBezTo>
                  <a:cubicBezTo>
                    <a:pt x="2815" y="4813"/>
                    <a:pt x="2564" y="4763"/>
                    <a:pt x="2297" y="4663"/>
                  </a:cubicBezTo>
                  <a:cubicBezTo>
                    <a:pt x="2291" y="4660"/>
                    <a:pt x="2283" y="4658"/>
                    <a:pt x="2275" y="4658"/>
                  </a:cubicBezTo>
                  <a:cubicBezTo>
                    <a:pt x="2252" y="4658"/>
                    <a:pt x="2227" y="4673"/>
                    <a:pt x="2217" y="4703"/>
                  </a:cubicBezTo>
                  <a:cubicBezTo>
                    <a:pt x="2204" y="4730"/>
                    <a:pt x="2217" y="4770"/>
                    <a:pt x="2257" y="4783"/>
                  </a:cubicBezTo>
                  <a:cubicBezTo>
                    <a:pt x="2538" y="4903"/>
                    <a:pt x="2805" y="4943"/>
                    <a:pt x="3058" y="4943"/>
                  </a:cubicBezTo>
                  <a:cubicBezTo>
                    <a:pt x="3299" y="4943"/>
                    <a:pt x="3539" y="4903"/>
                    <a:pt x="3726" y="4810"/>
                  </a:cubicBezTo>
                  <a:cubicBezTo>
                    <a:pt x="4073" y="4609"/>
                    <a:pt x="4300" y="4249"/>
                    <a:pt x="4394" y="3795"/>
                  </a:cubicBezTo>
                  <a:cubicBezTo>
                    <a:pt x="4394" y="3728"/>
                    <a:pt x="4407" y="3661"/>
                    <a:pt x="4394" y="3595"/>
                  </a:cubicBezTo>
                  <a:cubicBezTo>
                    <a:pt x="4420" y="3568"/>
                    <a:pt x="4434" y="3528"/>
                    <a:pt x="4434" y="3501"/>
                  </a:cubicBezTo>
                  <a:cubicBezTo>
                    <a:pt x="4634" y="2580"/>
                    <a:pt x="3966" y="1579"/>
                    <a:pt x="2685" y="858"/>
                  </a:cubicBezTo>
                  <a:cubicBezTo>
                    <a:pt x="1363" y="123"/>
                    <a:pt x="94" y="3"/>
                    <a:pt x="81" y="3"/>
                  </a:cubicBezTo>
                  <a:cubicBezTo>
                    <a:pt x="77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975475" y="1657625"/>
              <a:ext cx="180950" cy="221675"/>
            </a:xfrm>
            <a:custGeom>
              <a:avLst/>
              <a:gdLst/>
              <a:ahLst/>
              <a:cxnLst/>
              <a:rect l="l" t="t" r="r" b="b"/>
              <a:pathLst>
                <a:path w="7238" h="8867" extrusionOk="0">
                  <a:moveTo>
                    <a:pt x="1" y="1"/>
                  </a:moveTo>
                  <a:cubicBezTo>
                    <a:pt x="548" y="1710"/>
                    <a:pt x="2458" y="6516"/>
                    <a:pt x="7144" y="8866"/>
                  </a:cubicBezTo>
                  <a:lnTo>
                    <a:pt x="7171" y="8866"/>
                  </a:lnTo>
                  <a:cubicBezTo>
                    <a:pt x="7198" y="8866"/>
                    <a:pt x="7211" y="8853"/>
                    <a:pt x="7224" y="8840"/>
                  </a:cubicBezTo>
                  <a:cubicBezTo>
                    <a:pt x="7238" y="8800"/>
                    <a:pt x="7238" y="8773"/>
                    <a:pt x="7198" y="8773"/>
                  </a:cubicBezTo>
                  <a:cubicBezTo>
                    <a:pt x="2591" y="6450"/>
                    <a:pt x="682" y="1736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1139025" y="1858525"/>
              <a:ext cx="87500" cy="84675"/>
            </a:xfrm>
            <a:custGeom>
              <a:avLst/>
              <a:gdLst/>
              <a:ahLst/>
              <a:cxnLst/>
              <a:rect l="l" t="t" r="r" b="b"/>
              <a:pathLst>
                <a:path w="3500" h="3387" extrusionOk="0">
                  <a:moveTo>
                    <a:pt x="2361" y="1"/>
                  </a:moveTo>
                  <a:cubicBezTo>
                    <a:pt x="1504" y="1"/>
                    <a:pt x="390" y="255"/>
                    <a:pt x="229" y="670"/>
                  </a:cubicBezTo>
                  <a:cubicBezTo>
                    <a:pt x="1" y="1278"/>
                    <a:pt x="1190" y="3387"/>
                    <a:pt x="1689" y="3387"/>
                  </a:cubicBezTo>
                  <a:cubicBezTo>
                    <a:pt x="1716" y="3387"/>
                    <a:pt x="1741" y="3381"/>
                    <a:pt x="1764" y="3367"/>
                  </a:cubicBezTo>
                  <a:cubicBezTo>
                    <a:pt x="3126" y="2713"/>
                    <a:pt x="3500" y="550"/>
                    <a:pt x="3353" y="270"/>
                  </a:cubicBezTo>
                  <a:cubicBezTo>
                    <a:pt x="3260" y="85"/>
                    <a:pt x="2853" y="1"/>
                    <a:pt x="2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1139000" y="1865250"/>
              <a:ext cx="87525" cy="78250"/>
            </a:xfrm>
            <a:custGeom>
              <a:avLst/>
              <a:gdLst/>
              <a:ahLst/>
              <a:cxnLst/>
              <a:rect l="l" t="t" r="r" b="b"/>
              <a:pathLst>
                <a:path w="3501" h="3130" extrusionOk="0">
                  <a:moveTo>
                    <a:pt x="3354" y="1"/>
                  </a:moveTo>
                  <a:cubicBezTo>
                    <a:pt x="2669" y="508"/>
                    <a:pt x="1993" y="652"/>
                    <a:pt x="1446" y="652"/>
                  </a:cubicBezTo>
                  <a:cubicBezTo>
                    <a:pt x="726" y="652"/>
                    <a:pt x="230" y="401"/>
                    <a:pt x="230" y="401"/>
                  </a:cubicBezTo>
                  <a:lnTo>
                    <a:pt x="230" y="401"/>
                  </a:lnTo>
                  <a:cubicBezTo>
                    <a:pt x="1" y="1011"/>
                    <a:pt x="1197" y="3129"/>
                    <a:pt x="1717" y="3129"/>
                  </a:cubicBezTo>
                  <a:cubicBezTo>
                    <a:pt x="1744" y="3129"/>
                    <a:pt x="1769" y="3124"/>
                    <a:pt x="1792" y="3112"/>
                  </a:cubicBezTo>
                  <a:cubicBezTo>
                    <a:pt x="3127" y="2444"/>
                    <a:pt x="3501" y="294"/>
                    <a:pt x="335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1234850" y="1657300"/>
              <a:ext cx="435650" cy="230000"/>
            </a:xfrm>
            <a:custGeom>
              <a:avLst/>
              <a:gdLst/>
              <a:ahLst/>
              <a:cxnLst/>
              <a:rect l="l" t="t" r="r" b="b"/>
              <a:pathLst>
                <a:path w="17426" h="9200" extrusionOk="0">
                  <a:moveTo>
                    <a:pt x="1" y="0"/>
                  </a:moveTo>
                  <a:lnTo>
                    <a:pt x="1" y="14"/>
                  </a:lnTo>
                  <a:lnTo>
                    <a:pt x="3" y="14"/>
                  </a:lnTo>
                  <a:cubicBezTo>
                    <a:pt x="1" y="5"/>
                    <a:pt x="1" y="0"/>
                    <a:pt x="1" y="0"/>
                  </a:cubicBezTo>
                  <a:close/>
                  <a:moveTo>
                    <a:pt x="3" y="14"/>
                  </a:moveTo>
                  <a:cubicBezTo>
                    <a:pt x="55" y="300"/>
                    <a:pt x="983" y="5106"/>
                    <a:pt x="4701" y="6142"/>
                  </a:cubicBezTo>
                  <a:cubicBezTo>
                    <a:pt x="5668" y="6413"/>
                    <a:pt x="6511" y="6500"/>
                    <a:pt x="7277" y="6500"/>
                  </a:cubicBezTo>
                  <a:cubicBezTo>
                    <a:pt x="8638" y="6500"/>
                    <a:pt x="9752" y="6225"/>
                    <a:pt x="10883" y="6225"/>
                  </a:cubicBezTo>
                  <a:cubicBezTo>
                    <a:pt x="11248" y="6225"/>
                    <a:pt x="11614" y="6254"/>
                    <a:pt x="11991" y="6329"/>
                  </a:cubicBezTo>
                  <a:cubicBezTo>
                    <a:pt x="13967" y="6716"/>
                    <a:pt x="17412" y="9200"/>
                    <a:pt x="17412" y="9200"/>
                  </a:cubicBezTo>
                  <a:cubicBezTo>
                    <a:pt x="17412" y="9200"/>
                    <a:pt x="16464" y="6650"/>
                    <a:pt x="17025" y="4460"/>
                  </a:cubicBezTo>
                  <a:cubicBezTo>
                    <a:pt x="17252" y="3619"/>
                    <a:pt x="17425" y="2604"/>
                    <a:pt x="17345" y="1776"/>
                  </a:cubicBezTo>
                  <a:cubicBezTo>
                    <a:pt x="17278" y="1042"/>
                    <a:pt x="16985" y="441"/>
                    <a:pt x="16677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1502900" y="1688700"/>
              <a:ext cx="167600" cy="27375"/>
            </a:xfrm>
            <a:custGeom>
              <a:avLst/>
              <a:gdLst/>
              <a:ahLst/>
              <a:cxnLst/>
              <a:rect l="l" t="t" r="r" b="b"/>
              <a:pathLst>
                <a:path w="6704" h="1095" extrusionOk="0">
                  <a:moveTo>
                    <a:pt x="3013" y="0"/>
                  </a:moveTo>
                  <a:cubicBezTo>
                    <a:pt x="1375" y="0"/>
                    <a:pt x="64" y="438"/>
                    <a:pt x="40" y="453"/>
                  </a:cubicBezTo>
                  <a:cubicBezTo>
                    <a:pt x="14" y="467"/>
                    <a:pt x="0" y="493"/>
                    <a:pt x="14" y="533"/>
                  </a:cubicBezTo>
                  <a:cubicBezTo>
                    <a:pt x="23" y="552"/>
                    <a:pt x="46" y="571"/>
                    <a:pt x="68" y="571"/>
                  </a:cubicBezTo>
                  <a:cubicBezTo>
                    <a:pt x="77" y="571"/>
                    <a:pt x="86" y="568"/>
                    <a:pt x="94" y="560"/>
                  </a:cubicBezTo>
                  <a:cubicBezTo>
                    <a:pt x="117" y="552"/>
                    <a:pt x="1419" y="120"/>
                    <a:pt x="3036" y="120"/>
                  </a:cubicBezTo>
                  <a:cubicBezTo>
                    <a:pt x="4183" y="120"/>
                    <a:pt x="5490" y="338"/>
                    <a:pt x="6610" y="1081"/>
                  </a:cubicBezTo>
                  <a:cubicBezTo>
                    <a:pt x="6623" y="1094"/>
                    <a:pt x="6623" y="1094"/>
                    <a:pt x="6636" y="1094"/>
                  </a:cubicBezTo>
                  <a:cubicBezTo>
                    <a:pt x="6663" y="1094"/>
                    <a:pt x="6690" y="1081"/>
                    <a:pt x="6690" y="1068"/>
                  </a:cubicBezTo>
                  <a:cubicBezTo>
                    <a:pt x="6703" y="1028"/>
                    <a:pt x="6703" y="1001"/>
                    <a:pt x="6677" y="987"/>
                  </a:cubicBezTo>
                  <a:cubicBezTo>
                    <a:pt x="5524" y="224"/>
                    <a:pt x="4185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1431475" y="1657300"/>
              <a:ext cx="240350" cy="231000"/>
            </a:xfrm>
            <a:custGeom>
              <a:avLst/>
              <a:gdLst/>
              <a:ahLst/>
              <a:cxnLst/>
              <a:rect l="l" t="t" r="r" b="b"/>
              <a:pathLst>
                <a:path w="9614" h="9240" extrusionOk="0">
                  <a:moveTo>
                    <a:pt x="0" y="0"/>
                  </a:moveTo>
                  <a:cubicBezTo>
                    <a:pt x="1562" y="841"/>
                    <a:pt x="6876" y="3979"/>
                    <a:pt x="9493" y="9213"/>
                  </a:cubicBezTo>
                  <a:cubicBezTo>
                    <a:pt x="9493" y="9227"/>
                    <a:pt x="9534" y="9240"/>
                    <a:pt x="9547" y="9240"/>
                  </a:cubicBezTo>
                  <a:lnTo>
                    <a:pt x="9587" y="9240"/>
                  </a:lnTo>
                  <a:cubicBezTo>
                    <a:pt x="9614" y="9227"/>
                    <a:pt x="9614" y="9200"/>
                    <a:pt x="9614" y="9160"/>
                  </a:cubicBezTo>
                  <a:cubicBezTo>
                    <a:pt x="7090" y="4086"/>
                    <a:pt x="2070" y="988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1431475" y="1671850"/>
              <a:ext cx="32725" cy="148700"/>
            </a:xfrm>
            <a:custGeom>
              <a:avLst/>
              <a:gdLst/>
              <a:ahLst/>
              <a:cxnLst/>
              <a:rect l="l" t="t" r="r" b="b"/>
              <a:pathLst>
                <a:path w="1309" h="5948" extrusionOk="0">
                  <a:moveTo>
                    <a:pt x="1226" y="1"/>
                  </a:moveTo>
                  <a:cubicBezTo>
                    <a:pt x="1202" y="1"/>
                    <a:pt x="1185" y="13"/>
                    <a:pt x="1175" y="32"/>
                  </a:cubicBezTo>
                  <a:cubicBezTo>
                    <a:pt x="1175" y="73"/>
                    <a:pt x="0" y="2770"/>
                    <a:pt x="347" y="5894"/>
                  </a:cubicBezTo>
                  <a:cubicBezTo>
                    <a:pt x="347" y="5934"/>
                    <a:pt x="387" y="5947"/>
                    <a:pt x="414" y="5947"/>
                  </a:cubicBezTo>
                  <a:cubicBezTo>
                    <a:pt x="467" y="5947"/>
                    <a:pt x="481" y="5907"/>
                    <a:pt x="467" y="5881"/>
                  </a:cubicBezTo>
                  <a:cubicBezTo>
                    <a:pt x="120" y="2796"/>
                    <a:pt x="1269" y="126"/>
                    <a:pt x="1282" y="86"/>
                  </a:cubicBezTo>
                  <a:cubicBezTo>
                    <a:pt x="1309" y="59"/>
                    <a:pt x="1282" y="19"/>
                    <a:pt x="1255" y="6"/>
                  </a:cubicBezTo>
                  <a:cubicBezTo>
                    <a:pt x="1244" y="2"/>
                    <a:pt x="1235" y="1"/>
                    <a:pt x="1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1333000" y="1657300"/>
              <a:ext cx="30050" cy="117850"/>
            </a:xfrm>
            <a:custGeom>
              <a:avLst/>
              <a:gdLst/>
              <a:ahLst/>
              <a:cxnLst/>
              <a:rect l="l" t="t" r="r" b="b"/>
              <a:pathLst>
                <a:path w="1202" h="4714" extrusionOk="0">
                  <a:moveTo>
                    <a:pt x="1055" y="0"/>
                  </a:moveTo>
                  <a:cubicBezTo>
                    <a:pt x="748" y="708"/>
                    <a:pt x="0" y="2657"/>
                    <a:pt x="0" y="4647"/>
                  </a:cubicBezTo>
                  <a:cubicBezTo>
                    <a:pt x="0" y="4674"/>
                    <a:pt x="40" y="4714"/>
                    <a:pt x="67" y="4714"/>
                  </a:cubicBezTo>
                  <a:cubicBezTo>
                    <a:pt x="107" y="4714"/>
                    <a:pt x="134" y="4674"/>
                    <a:pt x="134" y="4647"/>
                  </a:cubicBezTo>
                  <a:cubicBezTo>
                    <a:pt x="134" y="2617"/>
                    <a:pt x="921" y="655"/>
                    <a:pt x="1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1564975" y="1748525"/>
              <a:ext cx="97850" cy="13275"/>
            </a:xfrm>
            <a:custGeom>
              <a:avLst/>
              <a:gdLst/>
              <a:ahLst/>
              <a:cxnLst/>
              <a:rect l="l" t="t" r="r" b="b"/>
              <a:pathLst>
                <a:path w="3914" h="531" extrusionOk="0">
                  <a:moveTo>
                    <a:pt x="1318" y="0"/>
                  </a:moveTo>
                  <a:cubicBezTo>
                    <a:pt x="642" y="0"/>
                    <a:pt x="108" y="51"/>
                    <a:pt x="54" y="63"/>
                  </a:cubicBezTo>
                  <a:cubicBezTo>
                    <a:pt x="14" y="63"/>
                    <a:pt x="1" y="90"/>
                    <a:pt x="1" y="130"/>
                  </a:cubicBezTo>
                  <a:cubicBezTo>
                    <a:pt x="1" y="157"/>
                    <a:pt x="41" y="170"/>
                    <a:pt x="68" y="170"/>
                  </a:cubicBezTo>
                  <a:cubicBezTo>
                    <a:pt x="85" y="170"/>
                    <a:pt x="595" y="127"/>
                    <a:pt x="1254" y="127"/>
                  </a:cubicBezTo>
                  <a:cubicBezTo>
                    <a:pt x="2107" y="127"/>
                    <a:pt x="3210" y="199"/>
                    <a:pt x="3820" y="531"/>
                  </a:cubicBezTo>
                  <a:lnTo>
                    <a:pt x="3860" y="531"/>
                  </a:lnTo>
                  <a:cubicBezTo>
                    <a:pt x="3886" y="531"/>
                    <a:pt x="3913" y="504"/>
                    <a:pt x="3886" y="504"/>
                  </a:cubicBezTo>
                  <a:cubicBezTo>
                    <a:pt x="3913" y="477"/>
                    <a:pt x="3913" y="437"/>
                    <a:pt x="3873" y="424"/>
                  </a:cubicBezTo>
                  <a:cubicBezTo>
                    <a:pt x="3248" y="81"/>
                    <a:pt x="2170" y="0"/>
                    <a:pt x="1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831275" y="1819200"/>
              <a:ext cx="118125" cy="451675"/>
            </a:xfrm>
            <a:custGeom>
              <a:avLst/>
              <a:gdLst/>
              <a:ahLst/>
              <a:cxnLst/>
              <a:rect l="l" t="t" r="r" b="b"/>
              <a:pathLst>
                <a:path w="4725" h="18067" extrusionOk="0">
                  <a:moveTo>
                    <a:pt x="1" y="0"/>
                  </a:moveTo>
                  <a:lnTo>
                    <a:pt x="1" y="4126"/>
                  </a:lnTo>
                  <a:cubicBezTo>
                    <a:pt x="1" y="4126"/>
                    <a:pt x="1082" y="6262"/>
                    <a:pt x="1376" y="9293"/>
                  </a:cubicBezTo>
                  <a:cubicBezTo>
                    <a:pt x="1670" y="12351"/>
                    <a:pt x="1456" y="17972"/>
                    <a:pt x="1990" y="18066"/>
                  </a:cubicBezTo>
                  <a:cubicBezTo>
                    <a:pt x="1992" y="18066"/>
                    <a:pt x="1994" y="18066"/>
                    <a:pt x="1996" y="18066"/>
                  </a:cubicBezTo>
                  <a:cubicBezTo>
                    <a:pt x="2541" y="18066"/>
                    <a:pt x="4724" y="7617"/>
                    <a:pt x="3900" y="5648"/>
                  </a:cubicBezTo>
                  <a:cubicBezTo>
                    <a:pt x="3058" y="3659"/>
                    <a:pt x="1069" y="12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1020875" y="1657300"/>
              <a:ext cx="228350" cy="143200"/>
            </a:xfrm>
            <a:custGeom>
              <a:avLst/>
              <a:gdLst/>
              <a:ahLst/>
              <a:cxnLst/>
              <a:rect l="l" t="t" r="r" b="b"/>
              <a:pathLst>
                <a:path w="9134" h="5728" extrusionOk="0">
                  <a:moveTo>
                    <a:pt x="1" y="0"/>
                  </a:moveTo>
                  <a:lnTo>
                    <a:pt x="1" y="14"/>
                  </a:lnTo>
                  <a:lnTo>
                    <a:pt x="13" y="14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13" y="14"/>
                  </a:moveTo>
                  <a:cubicBezTo>
                    <a:pt x="171" y="193"/>
                    <a:pt x="1908" y="2147"/>
                    <a:pt x="4047" y="3726"/>
                  </a:cubicBezTo>
                  <a:cubicBezTo>
                    <a:pt x="5862" y="5079"/>
                    <a:pt x="8001" y="5727"/>
                    <a:pt x="8719" y="5727"/>
                  </a:cubicBezTo>
                  <a:cubicBezTo>
                    <a:pt x="8851" y="5727"/>
                    <a:pt x="8935" y="5705"/>
                    <a:pt x="8960" y="5662"/>
                  </a:cubicBezTo>
                  <a:cubicBezTo>
                    <a:pt x="9134" y="5381"/>
                    <a:pt x="6423" y="4006"/>
                    <a:pt x="4754" y="2243"/>
                  </a:cubicBezTo>
                  <a:cubicBezTo>
                    <a:pt x="3112" y="468"/>
                    <a:pt x="2938" y="14"/>
                    <a:pt x="2938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831275" y="1657300"/>
              <a:ext cx="238025" cy="390675"/>
            </a:xfrm>
            <a:custGeom>
              <a:avLst/>
              <a:gdLst/>
              <a:ahLst/>
              <a:cxnLst/>
              <a:rect l="l" t="t" r="r" b="b"/>
              <a:pathLst>
                <a:path w="9521" h="15627" extrusionOk="0">
                  <a:moveTo>
                    <a:pt x="2578" y="0"/>
                  </a:moveTo>
                  <a:lnTo>
                    <a:pt x="1" y="14"/>
                  </a:lnTo>
                  <a:lnTo>
                    <a:pt x="1" y="1843"/>
                  </a:lnTo>
                  <a:cubicBezTo>
                    <a:pt x="1" y="1843"/>
                    <a:pt x="7991" y="15627"/>
                    <a:pt x="8816" y="15627"/>
                  </a:cubicBezTo>
                  <a:cubicBezTo>
                    <a:pt x="8825" y="15627"/>
                    <a:pt x="8833" y="15625"/>
                    <a:pt x="8840" y="15622"/>
                  </a:cubicBezTo>
                  <a:cubicBezTo>
                    <a:pt x="9521" y="15329"/>
                    <a:pt x="9000" y="10121"/>
                    <a:pt x="5769" y="4580"/>
                  </a:cubicBezTo>
                  <a:cubicBezTo>
                    <a:pt x="4020" y="1576"/>
                    <a:pt x="2578" y="0"/>
                    <a:pt x="2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831275" y="1657625"/>
              <a:ext cx="145900" cy="288100"/>
            </a:xfrm>
            <a:custGeom>
              <a:avLst/>
              <a:gdLst/>
              <a:ahLst/>
              <a:cxnLst/>
              <a:rect l="l" t="t" r="r" b="b"/>
              <a:pathLst>
                <a:path w="5836" h="11524" extrusionOk="0">
                  <a:moveTo>
                    <a:pt x="1" y="1"/>
                  </a:moveTo>
                  <a:lnTo>
                    <a:pt x="1" y="1830"/>
                  </a:lnTo>
                  <a:cubicBezTo>
                    <a:pt x="1" y="1830"/>
                    <a:pt x="3259" y="7451"/>
                    <a:pt x="5836" y="11524"/>
                  </a:cubicBezTo>
                  <a:cubicBezTo>
                    <a:pt x="4861" y="49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24"/>
          <p:cNvGrpSpPr/>
          <p:nvPr/>
        </p:nvGrpSpPr>
        <p:grpSpPr>
          <a:xfrm rot="1005183">
            <a:off x="329209" y="3783395"/>
            <a:ext cx="1510661" cy="1812587"/>
            <a:chOff x="1102399" y="2209785"/>
            <a:chExt cx="920017" cy="1103894"/>
          </a:xfrm>
        </p:grpSpPr>
        <p:sp>
          <p:nvSpPr>
            <p:cNvPr id="1400" name="Google Shape;1400;p24"/>
            <p:cNvSpPr/>
            <p:nvPr/>
          </p:nvSpPr>
          <p:spPr>
            <a:xfrm rot="-6881398">
              <a:off x="1125051" y="2519759"/>
              <a:ext cx="471103" cy="351784"/>
            </a:xfrm>
            <a:custGeom>
              <a:avLst/>
              <a:gdLst/>
              <a:ahLst/>
              <a:cxnLst/>
              <a:rect l="l" t="t" r="r" b="b"/>
              <a:pathLst>
                <a:path w="9689" h="7235" extrusionOk="0">
                  <a:moveTo>
                    <a:pt x="4847" y="1"/>
                  </a:moveTo>
                  <a:cubicBezTo>
                    <a:pt x="4367" y="1"/>
                    <a:pt x="3884" y="57"/>
                    <a:pt x="3422" y="171"/>
                  </a:cubicBezTo>
                  <a:cubicBezTo>
                    <a:pt x="1089" y="777"/>
                    <a:pt x="1" y="2861"/>
                    <a:pt x="545" y="4976"/>
                  </a:cubicBezTo>
                  <a:cubicBezTo>
                    <a:pt x="952" y="6557"/>
                    <a:pt x="2403" y="7234"/>
                    <a:pt x="4085" y="7234"/>
                  </a:cubicBezTo>
                  <a:cubicBezTo>
                    <a:pt x="4651" y="7234"/>
                    <a:pt x="5244" y="7157"/>
                    <a:pt x="5832" y="7012"/>
                  </a:cubicBezTo>
                  <a:cubicBezTo>
                    <a:pt x="8164" y="6406"/>
                    <a:pt x="9688" y="4742"/>
                    <a:pt x="9144" y="2612"/>
                  </a:cubicBezTo>
                  <a:cubicBezTo>
                    <a:pt x="8707" y="917"/>
                    <a:pt x="6792" y="1"/>
                    <a:pt x="4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 rot="-6881398">
              <a:off x="1310635" y="2884687"/>
              <a:ext cx="319839" cy="48428"/>
            </a:xfrm>
            <a:custGeom>
              <a:avLst/>
              <a:gdLst/>
              <a:ahLst/>
              <a:cxnLst/>
              <a:rect l="l" t="t" r="r" b="b"/>
              <a:pathLst>
                <a:path w="6578" h="996" extrusionOk="0">
                  <a:moveTo>
                    <a:pt x="6454" y="1"/>
                  </a:moveTo>
                  <a:lnTo>
                    <a:pt x="78" y="794"/>
                  </a:lnTo>
                  <a:cubicBezTo>
                    <a:pt x="47" y="809"/>
                    <a:pt x="1" y="856"/>
                    <a:pt x="1" y="918"/>
                  </a:cubicBezTo>
                  <a:cubicBezTo>
                    <a:pt x="1" y="949"/>
                    <a:pt x="63" y="996"/>
                    <a:pt x="109" y="996"/>
                  </a:cubicBezTo>
                  <a:lnTo>
                    <a:pt x="6500" y="187"/>
                  </a:lnTo>
                  <a:cubicBezTo>
                    <a:pt x="6531" y="172"/>
                    <a:pt x="6578" y="141"/>
                    <a:pt x="6578" y="79"/>
                  </a:cubicBezTo>
                  <a:cubicBezTo>
                    <a:pt x="6562" y="32"/>
                    <a:pt x="6516" y="1"/>
                    <a:pt x="6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 rot="-6881398">
              <a:off x="1427293" y="2321624"/>
              <a:ext cx="542870" cy="462935"/>
            </a:xfrm>
            <a:custGeom>
              <a:avLst/>
              <a:gdLst/>
              <a:ahLst/>
              <a:cxnLst/>
              <a:rect l="l" t="t" r="r" b="b"/>
              <a:pathLst>
                <a:path w="11165" h="9521" extrusionOk="0">
                  <a:moveTo>
                    <a:pt x="4512" y="0"/>
                  </a:moveTo>
                  <a:cubicBezTo>
                    <a:pt x="3499" y="0"/>
                    <a:pt x="2534" y="362"/>
                    <a:pt x="1773" y="1157"/>
                  </a:cubicBezTo>
                  <a:cubicBezTo>
                    <a:pt x="0" y="3007"/>
                    <a:pt x="218" y="6055"/>
                    <a:pt x="2239" y="7998"/>
                  </a:cubicBezTo>
                  <a:cubicBezTo>
                    <a:pt x="3292" y="9010"/>
                    <a:pt x="4711" y="9521"/>
                    <a:pt x="6078" y="9521"/>
                  </a:cubicBezTo>
                  <a:cubicBezTo>
                    <a:pt x="7336" y="9521"/>
                    <a:pt x="8550" y="9088"/>
                    <a:pt x="9392" y="8216"/>
                  </a:cubicBezTo>
                  <a:cubicBezTo>
                    <a:pt x="11165" y="6366"/>
                    <a:pt x="10465" y="3691"/>
                    <a:pt x="8443" y="1748"/>
                  </a:cubicBezTo>
                  <a:cubicBezTo>
                    <a:pt x="7290" y="639"/>
                    <a:pt x="5859" y="0"/>
                    <a:pt x="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 rot="-6881398">
              <a:off x="1303200" y="2647351"/>
              <a:ext cx="583713" cy="565917"/>
            </a:xfrm>
            <a:custGeom>
              <a:avLst/>
              <a:gdLst/>
              <a:ahLst/>
              <a:cxnLst/>
              <a:rect l="l" t="t" r="r" b="b"/>
              <a:pathLst>
                <a:path w="12005" h="11639" extrusionOk="0">
                  <a:moveTo>
                    <a:pt x="112" y="0"/>
                  </a:moveTo>
                  <a:cubicBezTo>
                    <a:pt x="86" y="0"/>
                    <a:pt x="63" y="8"/>
                    <a:pt x="47" y="23"/>
                  </a:cubicBezTo>
                  <a:cubicBezTo>
                    <a:pt x="1" y="70"/>
                    <a:pt x="1" y="132"/>
                    <a:pt x="47" y="163"/>
                  </a:cubicBezTo>
                  <a:lnTo>
                    <a:pt x="11818" y="11608"/>
                  </a:lnTo>
                  <a:cubicBezTo>
                    <a:pt x="11818" y="11639"/>
                    <a:pt x="11865" y="11639"/>
                    <a:pt x="11881" y="11639"/>
                  </a:cubicBezTo>
                  <a:cubicBezTo>
                    <a:pt x="11912" y="11639"/>
                    <a:pt x="11943" y="11639"/>
                    <a:pt x="11958" y="11608"/>
                  </a:cubicBezTo>
                  <a:cubicBezTo>
                    <a:pt x="12005" y="11576"/>
                    <a:pt x="12005" y="11514"/>
                    <a:pt x="11958" y="11483"/>
                  </a:cubicBezTo>
                  <a:lnTo>
                    <a:pt x="187" y="23"/>
                  </a:lnTo>
                  <a:cubicBezTo>
                    <a:pt x="164" y="8"/>
                    <a:pt x="137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24"/>
          <p:cNvGrpSpPr/>
          <p:nvPr/>
        </p:nvGrpSpPr>
        <p:grpSpPr>
          <a:xfrm rot="2411397" flipH="1">
            <a:off x="-163679" y="3516802"/>
            <a:ext cx="1142120" cy="1976939"/>
            <a:chOff x="8645010" y="3707893"/>
            <a:chExt cx="739700" cy="1280375"/>
          </a:xfrm>
        </p:grpSpPr>
        <p:sp>
          <p:nvSpPr>
            <p:cNvPr id="1405" name="Google Shape;1405;p24"/>
            <p:cNvSpPr/>
            <p:nvPr/>
          </p:nvSpPr>
          <p:spPr>
            <a:xfrm>
              <a:off x="8708357" y="4486554"/>
              <a:ext cx="198496" cy="501714"/>
            </a:xfrm>
            <a:custGeom>
              <a:avLst/>
              <a:gdLst/>
              <a:ahLst/>
              <a:cxnLst/>
              <a:rect l="l" t="t" r="r" b="b"/>
              <a:pathLst>
                <a:path w="2629" h="6645" extrusionOk="0">
                  <a:moveTo>
                    <a:pt x="2495" y="1"/>
                  </a:moveTo>
                  <a:cubicBezTo>
                    <a:pt x="2455" y="1"/>
                    <a:pt x="2422" y="30"/>
                    <a:pt x="2411" y="52"/>
                  </a:cubicBezTo>
                  <a:cubicBezTo>
                    <a:pt x="1462" y="2120"/>
                    <a:pt x="638" y="4297"/>
                    <a:pt x="16" y="6520"/>
                  </a:cubicBezTo>
                  <a:cubicBezTo>
                    <a:pt x="1" y="6582"/>
                    <a:pt x="16" y="6629"/>
                    <a:pt x="78" y="6645"/>
                  </a:cubicBezTo>
                  <a:lnTo>
                    <a:pt x="94" y="6645"/>
                  </a:lnTo>
                  <a:cubicBezTo>
                    <a:pt x="141" y="6645"/>
                    <a:pt x="172" y="6614"/>
                    <a:pt x="187" y="6614"/>
                  </a:cubicBezTo>
                  <a:cubicBezTo>
                    <a:pt x="809" y="4374"/>
                    <a:pt x="1618" y="2213"/>
                    <a:pt x="2582" y="161"/>
                  </a:cubicBezTo>
                  <a:cubicBezTo>
                    <a:pt x="2629" y="98"/>
                    <a:pt x="2597" y="36"/>
                    <a:pt x="2551" y="21"/>
                  </a:cubicBezTo>
                  <a:cubicBezTo>
                    <a:pt x="2532" y="6"/>
                    <a:pt x="251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8785822" y="3863655"/>
              <a:ext cx="576537" cy="650681"/>
            </a:xfrm>
            <a:custGeom>
              <a:avLst/>
              <a:gdLst/>
              <a:ahLst/>
              <a:cxnLst/>
              <a:rect l="l" t="t" r="r" b="b"/>
              <a:pathLst>
                <a:path w="7636" h="8618" extrusionOk="0">
                  <a:moveTo>
                    <a:pt x="4757" y="0"/>
                  </a:moveTo>
                  <a:cubicBezTo>
                    <a:pt x="3523" y="0"/>
                    <a:pt x="2177" y="1121"/>
                    <a:pt x="1229" y="2688"/>
                  </a:cubicBezTo>
                  <a:cubicBezTo>
                    <a:pt x="1" y="4679"/>
                    <a:pt x="16" y="7478"/>
                    <a:pt x="1463" y="8348"/>
                  </a:cubicBezTo>
                  <a:cubicBezTo>
                    <a:pt x="1765" y="8533"/>
                    <a:pt x="2107" y="8617"/>
                    <a:pt x="2469" y="8617"/>
                  </a:cubicBezTo>
                  <a:cubicBezTo>
                    <a:pt x="3818" y="8617"/>
                    <a:pt x="5451" y="7442"/>
                    <a:pt x="6407" y="5860"/>
                  </a:cubicBezTo>
                  <a:cubicBezTo>
                    <a:pt x="7636" y="3855"/>
                    <a:pt x="7169" y="1133"/>
                    <a:pt x="5754" y="278"/>
                  </a:cubicBezTo>
                  <a:cubicBezTo>
                    <a:pt x="5438" y="88"/>
                    <a:pt x="5102" y="0"/>
                    <a:pt x="4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9057029" y="3707893"/>
              <a:ext cx="327681" cy="235492"/>
            </a:xfrm>
            <a:custGeom>
              <a:avLst/>
              <a:gdLst/>
              <a:ahLst/>
              <a:cxnLst/>
              <a:rect l="l" t="t" r="r" b="b"/>
              <a:pathLst>
                <a:path w="4340" h="3119" extrusionOk="0">
                  <a:moveTo>
                    <a:pt x="2322" y="0"/>
                  </a:moveTo>
                  <a:cubicBezTo>
                    <a:pt x="1679" y="0"/>
                    <a:pt x="1665" y="1455"/>
                    <a:pt x="1665" y="1455"/>
                  </a:cubicBezTo>
                  <a:cubicBezTo>
                    <a:pt x="1665" y="1455"/>
                    <a:pt x="1249" y="502"/>
                    <a:pt x="765" y="502"/>
                  </a:cubicBezTo>
                  <a:cubicBezTo>
                    <a:pt x="703" y="502"/>
                    <a:pt x="640" y="518"/>
                    <a:pt x="576" y="553"/>
                  </a:cubicBezTo>
                  <a:cubicBezTo>
                    <a:pt x="1" y="864"/>
                    <a:pt x="1214" y="2263"/>
                    <a:pt x="1214" y="2263"/>
                  </a:cubicBezTo>
                  <a:cubicBezTo>
                    <a:pt x="1509" y="2668"/>
                    <a:pt x="2224" y="3088"/>
                    <a:pt x="2598" y="3119"/>
                  </a:cubicBezTo>
                  <a:cubicBezTo>
                    <a:pt x="2598" y="3119"/>
                    <a:pt x="4339" y="3056"/>
                    <a:pt x="4199" y="2574"/>
                  </a:cubicBezTo>
                  <a:cubicBezTo>
                    <a:pt x="4146" y="2370"/>
                    <a:pt x="3934" y="2311"/>
                    <a:pt x="3706" y="2311"/>
                  </a:cubicBezTo>
                  <a:cubicBezTo>
                    <a:pt x="3399" y="2311"/>
                    <a:pt x="3064" y="2419"/>
                    <a:pt x="3064" y="2419"/>
                  </a:cubicBezTo>
                  <a:cubicBezTo>
                    <a:pt x="3064" y="2419"/>
                    <a:pt x="4013" y="1781"/>
                    <a:pt x="3702" y="1346"/>
                  </a:cubicBezTo>
                  <a:cubicBezTo>
                    <a:pt x="3646" y="1274"/>
                    <a:pt x="3574" y="1244"/>
                    <a:pt x="3492" y="1244"/>
                  </a:cubicBezTo>
                  <a:cubicBezTo>
                    <a:pt x="3113" y="1244"/>
                    <a:pt x="2535" y="1875"/>
                    <a:pt x="2535" y="1875"/>
                  </a:cubicBezTo>
                  <a:cubicBezTo>
                    <a:pt x="2535" y="1875"/>
                    <a:pt x="3157" y="149"/>
                    <a:pt x="2411" y="9"/>
                  </a:cubicBezTo>
                  <a:cubicBezTo>
                    <a:pt x="2380" y="3"/>
                    <a:pt x="2350" y="0"/>
                    <a:pt x="2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8815193" y="3877246"/>
              <a:ext cx="359316" cy="541655"/>
            </a:xfrm>
            <a:custGeom>
              <a:avLst/>
              <a:gdLst/>
              <a:ahLst/>
              <a:cxnLst/>
              <a:rect l="l" t="t" r="r" b="b"/>
              <a:pathLst>
                <a:path w="4759" h="7174" extrusionOk="0">
                  <a:moveTo>
                    <a:pt x="4668" y="1"/>
                  </a:moveTo>
                  <a:cubicBezTo>
                    <a:pt x="4661" y="1"/>
                    <a:pt x="4655" y="2"/>
                    <a:pt x="4650" y="5"/>
                  </a:cubicBezTo>
                  <a:cubicBezTo>
                    <a:pt x="4634" y="5"/>
                    <a:pt x="2318" y="627"/>
                    <a:pt x="1229" y="2913"/>
                  </a:cubicBezTo>
                  <a:cubicBezTo>
                    <a:pt x="1" y="5509"/>
                    <a:pt x="405" y="7064"/>
                    <a:pt x="436" y="7111"/>
                  </a:cubicBezTo>
                  <a:cubicBezTo>
                    <a:pt x="452" y="7158"/>
                    <a:pt x="467" y="7173"/>
                    <a:pt x="514" y="7173"/>
                  </a:cubicBezTo>
                  <a:cubicBezTo>
                    <a:pt x="560" y="7158"/>
                    <a:pt x="607" y="7111"/>
                    <a:pt x="560" y="7095"/>
                  </a:cubicBezTo>
                  <a:cubicBezTo>
                    <a:pt x="560" y="7080"/>
                    <a:pt x="156" y="5525"/>
                    <a:pt x="1369" y="2990"/>
                  </a:cubicBezTo>
                  <a:cubicBezTo>
                    <a:pt x="2411" y="782"/>
                    <a:pt x="4665" y="160"/>
                    <a:pt x="4681" y="160"/>
                  </a:cubicBezTo>
                  <a:cubicBezTo>
                    <a:pt x="4728" y="145"/>
                    <a:pt x="4759" y="98"/>
                    <a:pt x="4743" y="67"/>
                  </a:cubicBezTo>
                  <a:cubicBezTo>
                    <a:pt x="4730" y="29"/>
                    <a:pt x="4697" y="1"/>
                    <a:pt x="4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9014822" y="3920584"/>
              <a:ext cx="280643" cy="574574"/>
            </a:xfrm>
            <a:custGeom>
              <a:avLst/>
              <a:gdLst/>
              <a:ahLst/>
              <a:cxnLst/>
              <a:rect l="l" t="t" r="r" b="b"/>
              <a:pathLst>
                <a:path w="3717" h="7610" extrusionOk="0">
                  <a:moveTo>
                    <a:pt x="2986" y="0"/>
                  </a:moveTo>
                  <a:cubicBezTo>
                    <a:pt x="2977" y="0"/>
                    <a:pt x="2966" y="2"/>
                    <a:pt x="2954" y="6"/>
                  </a:cubicBezTo>
                  <a:cubicBezTo>
                    <a:pt x="2923" y="37"/>
                    <a:pt x="2892" y="68"/>
                    <a:pt x="2923" y="115"/>
                  </a:cubicBezTo>
                  <a:cubicBezTo>
                    <a:pt x="2923" y="131"/>
                    <a:pt x="3561" y="2152"/>
                    <a:pt x="2861" y="4002"/>
                  </a:cubicBezTo>
                  <a:cubicBezTo>
                    <a:pt x="2177" y="5868"/>
                    <a:pt x="62" y="7470"/>
                    <a:pt x="47" y="7501"/>
                  </a:cubicBezTo>
                  <a:cubicBezTo>
                    <a:pt x="0" y="7517"/>
                    <a:pt x="0" y="7548"/>
                    <a:pt x="16" y="7594"/>
                  </a:cubicBezTo>
                  <a:cubicBezTo>
                    <a:pt x="31" y="7594"/>
                    <a:pt x="62" y="7610"/>
                    <a:pt x="78" y="7610"/>
                  </a:cubicBezTo>
                  <a:cubicBezTo>
                    <a:pt x="93" y="7610"/>
                    <a:pt x="124" y="7610"/>
                    <a:pt x="124" y="7594"/>
                  </a:cubicBezTo>
                  <a:cubicBezTo>
                    <a:pt x="140" y="7579"/>
                    <a:pt x="2270" y="5915"/>
                    <a:pt x="3001" y="4034"/>
                  </a:cubicBezTo>
                  <a:cubicBezTo>
                    <a:pt x="3716" y="2137"/>
                    <a:pt x="3048" y="68"/>
                    <a:pt x="3048" y="53"/>
                  </a:cubicBezTo>
                  <a:cubicBezTo>
                    <a:pt x="3036" y="18"/>
                    <a:pt x="3016" y="0"/>
                    <a:pt x="2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8873934" y="3895895"/>
              <a:ext cx="334627" cy="567628"/>
            </a:xfrm>
            <a:custGeom>
              <a:avLst/>
              <a:gdLst/>
              <a:ahLst/>
              <a:cxnLst/>
              <a:rect l="l" t="t" r="r" b="b"/>
              <a:pathLst>
                <a:path w="4432" h="7518" extrusionOk="0">
                  <a:moveTo>
                    <a:pt x="4353" y="0"/>
                  </a:moveTo>
                  <a:cubicBezTo>
                    <a:pt x="4342" y="0"/>
                    <a:pt x="4332" y="2"/>
                    <a:pt x="4323" y="7"/>
                  </a:cubicBezTo>
                  <a:cubicBezTo>
                    <a:pt x="4292" y="22"/>
                    <a:pt x="2426" y="1111"/>
                    <a:pt x="1368" y="2930"/>
                  </a:cubicBezTo>
                  <a:cubicBezTo>
                    <a:pt x="467" y="4423"/>
                    <a:pt x="296" y="5511"/>
                    <a:pt x="140" y="6553"/>
                  </a:cubicBezTo>
                  <a:cubicBezTo>
                    <a:pt x="93" y="6848"/>
                    <a:pt x="62" y="7144"/>
                    <a:pt x="0" y="7408"/>
                  </a:cubicBezTo>
                  <a:cubicBezTo>
                    <a:pt x="0" y="7470"/>
                    <a:pt x="16" y="7517"/>
                    <a:pt x="78" y="7517"/>
                  </a:cubicBezTo>
                  <a:cubicBezTo>
                    <a:pt x="93" y="7517"/>
                    <a:pt x="140" y="7486"/>
                    <a:pt x="140" y="7439"/>
                  </a:cubicBezTo>
                  <a:cubicBezTo>
                    <a:pt x="202" y="7144"/>
                    <a:pt x="233" y="6864"/>
                    <a:pt x="280" y="6584"/>
                  </a:cubicBezTo>
                  <a:cubicBezTo>
                    <a:pt x="436" y="5527"/>
                    <a:pt x="607" y="4454"/>
                    <a:pt x="1477" y="2977"/>
                  </a:cubicBezTo>
                  <a:cubicBezTo>
                    <a:pt x="2550" y="1235"/>
                    <a:pt x="4369" y="147"/>
                    <a:pt x="4401" y="131"/>
                  </a:cubicBezTo>
                  <a:cubicBezTo>
                    <a:pt x="4416" y="100"/>
                    <a:pt x="4432" y="69"/>
                    <a:pt x="4416" y="22"/>
                  </a:cubicBezTo>
                  <a:cubicBezTo>
                    <a:pt x="4405" y="11"/>
                    <a:pt x="4379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8956081" y="3908127"/>
              <a:ext cx="265391" cy="580010"/>
            </a:xfrm>
            <a:custGeom>
              <a:avLst/>
              <a:gdLst/>
              <a:ahLst/>
              <a:cxnLst/>
              <a:rect l="l" t="t" r="r" b="b"/>
              <a:pathLst>
                <a:path w="3515" h="7682" extrusionOk="0">
                  <a:moveTo>
                    <a:pt x="3453" y="0"/>
                  </a:moveTo>
                  <a:cubicBezTo>
                    <a:pt x="3421" y="0"/>
                    <a:pt x="3375" y="16"/>
                    <a:pt x="3375" y="62"/>
                  </a:cubicBezTo>
                  <a:cubicBezTo>
                    <a:pt x="3375" y="78"/>
                    <a:pt x="3064" y="2068"/>
                    <a:pt x="2162" y="3965"/>
                  </a:cubicBezTo>
                  <a:cubicBezTo>
                    <a:pt x="965" y="6453"/>
                    <a:pt x="32" y="7542"/>
                    <a:pt x="32" y="7557"/>
                  </a:cubicBezTo>
                  <a:cubicBezTo>
                    <a:pt x="1" y="7588"/>
                    <a:pt x="1" y="7635"/>
                    <a:pt x="32" y="7666"/>
                  </a:cubicBezTo>
                  <a:cubicBezTo>
                    <a:pt x="32" y="7682"/>
                    <a:pt x="63" y="7682"/>
                    <a:pt x="78" y="7682"/>
                  </a:cubicBezTo>
                  <a:cubicBezTo>
                    <a:pt x="94" y="7682"/>
                    <a:pt x="125" y="7666"/>
                    <a:pt x="141" y="7666"/>
                  </a:cubicBezTo>
                  <a:cubicBezTo>
                    <a:pt x="141" y="7635"/>
                    <a:pt x="1073" y="6546"/>
                    <a:pt x="2271" y="4027"/>
                  </a:cubicBezTo>
                  <a:cubicBezTo>
                    <a:pt x="3188" y="2099"/>
                    <a:pt x="3515" y="94"/>
                    <a:pt x="3515" y="78"/>
                  </a:cubicBezTo>
                  <a:cubicBezTo>
                    <a:pt x="3515" y="47"/>
                    <a:pt x="3499" y="0"/>
                    <a:pt x="3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8931467" y="3878001"/>
              <a:ext cx="293554" cy="621914"/>
            </a:xfrm>
            <a:custGeom>
              <a:avLst/>
              <a:gdLst/>
              <a:ahLst/>
              <a:cxnLst/>
              <a:rect l="l" t="t" r="r" b="b"/>
              <a:pathLst>
                <a:path w="3888" h="8237" extrusionOk="0">
                  <a:moveTo>
                    <a:pt x="3797" y="0"/>
                  </a:moveTo>
                  <a:cubicBezTo>
                    <a:pt x="3776" y="0"/>
                    <a:pt x="3757" y="8"/>
                    <a:pt x="3747" y="26"/>
                  </a:cubicBezTo>
                  <a:cubicBezTo>
                    <a:pt x="3732" y="57"/>
                    <a:pt x="1866" y="2872"/>
                    <a:pt x="1104" y="4566"/>
                  </a:cubicBezTo>
                  <a:cubicBezTo>
                    <a:pt x="109" y="6759"/>
                    <a:pt x="0" y="8143"/>
                    <a:pt x="0" y="8158"/>
                  </a:cubicBezTo>
                  <a:cubicBezTo>
                    <a:pt x="0" y="8189"/>
                    <a:pt x="31" y="8236"/>
                    <a:pt x="78" y="8236"/>
                  </a:cubicBezTo>
                  <a:cubicBezTo>
                    <a:pt x="109" y="8236"/>
                    <a:pt x="140" y="8221"/>
                    <a:pt x="140" y="8158"/>
                  </a:cubicBezTo>
                  <a:cubicBezTo>
                    <a:pt x="140" y="8143"/>
                    <a:pt x="249" y="6774"/>
                    <a:pt x="1228" y="4613"/>
                  </a:cubicBezTo>
                  <a:cubicBezTo>
                    <a:pt x="2006" y="2949"/>
                    <a:pt x="3841" y="135"/>
                    <a:pt x="3872" y="104"/>
                  </a:cubicBezTo>
                  <a:cubicBezTo>
                    <a:pt x="3887" y="73"/>
                    <a:pt x="3887" y="26"/>
                    <a:pt x="3841" y="10"/>
                  </a:cubicBezTo>
                  <a:cubicBezTo>
                    <a:pt x="3828" y="4"/>
                    <a:pt x="3812" y="0"/>
                    <a:pt x="3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8722476" y="4325657"/>
              <a:ext cx="173807" cy="167163"/>
            </a:xfrm>
            <a:custGeom>
              <a:avLst/>
              <a:gdLst/>
              <a:ahLst/>
              <a:cxnLst/>
              <a:rect l="l" t="t" r="r" b="b"/>
              <a:pathLst>
                <a:path w="2302" h="2214" extrusionOk="0">
                  <a:moveTo>
                    <a:pt x="1053" y="1"/>
                  </a:moveTo>
                  <a:cubicBezTo>
                    <a:pt x="1029" y="1"/>
                    <a:pt x="1005" y="3"/>
                    <a:pt x="980" y="6"/>
                  </a:cubicBezTo>
                  <a:cubicBezTo>
                    <a:pt x="0" y="161"/>
                    <a:pt x="1135" y="1918"/>
                    <a:pt x="2302" y="2214"/>
                  </a:cubicBezTo>
                  <a:cubicBezTo>
                    <a:pt x="2302" y="2214"/>
                    <a:pt x="1948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8896208" y="4458467"/>
              <a:ext cx="199478" cy="83732"/>
            </a:xfrm>
            <a:custGeom>
              <a:avLst/>
              <a:gdLst/>
              <a:ahLst/>
              <a:cxnLst/>
              <a:rect l="l" t="t" r="r" b="b"/>
              <a:pathLst>
                <a:path w="2642" h="1109" extrusionOk="0">
                  <a:moveTo>
                    <a:pt x="1617" y="0"/>
                  </a:moveTo>
                  <a:cubicBezTo>
                    <a:pt x="873" y="0"/>
                    <a:pt x="1" y="455"/>
                    <a:pt x="1" y="455"/>
                  </a:cubicBezTo>
                  <a:cubicBezTo>
                    <a:pt x="389" y="859"/>
                    <a:pt x="1042" y="1077"/>
                    <a:pt x="1618" y="1108"/>
                  </a:cubicBezTo>
                  <a:cubicBezTo>
                    <a:pt x="1628" y="1108"/>
                    <a:pt x="1638" y="1108"/>
                    <a:pt x="1648" y="1108"/>
                  </a:cubicBezTo>
                  <a:cubicBezTo>
                    <a:pt x="2282" y="1108"/>
                    <a:pt x="2641" y="637"/>
                    <a:pt x="2473" y="393"/>
                  </a:cubicBezTo>
                  <a:cubicBezTo>
                    <a:pt x="2284" y="100"/>
                    <a:pt x="1965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8645010" y="4535932"/>
              <a:ext cx="153346" cy="238663"/>
            </a:xfrm>
            <a:custGeom>
              <a:avLst/>
              <a:gdLst/>
              <a:ahLst/>
              <a:cxnLst/>
              <a:rect l="l" t="t" r="r" b="b"/>
              <a:pathLst>
                <a:path w="2031" h="3161" extrusionOk="0">
                  <a:moveTo>
                    <a:pt x="792" y="1"/>
                  </a:moveTo>
                  <a:cubicBezTo>
                    <a:pt x="776" y="1"/>
                    <a:pt x="761" y="2"/>
                    <a:pt x="746" y="4"/>
                  </a:cubicBezTo>
                  <a:cubicBezTo>
                    <a:pt x="0" y="129"/>
                    <a:pt x="109" y="1077"/>
                    <a:pt x="529" y="1839"/>
                  </a:cubicBezTo>
                  <a:cubicBezTo>
                    <a:pt x="933" y="2616"/>
                    <a:pt x="1773" y="3161"/>
                    <a:pt x="1773" y="3161"/>
                  </a:cubicBezTo>
                  <a:cubicBezTo>
                    <a:pt x="2031" y="1810"/>
                    <a:pt x="1400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8810512" y="4585311"/>
              <a:ext cx="180904" cy="100871"/>
            </a:xfrm>
            <a:custGeom>
              <a:avLst/>
              <a:gdLst/>
              <a:ahLst/>
              <a:cxnLst/>
              <a:rect l="l" t="t" r="r" b="b"/>
              <a:pathLst>
                <a:path w="2396" h="1336" extrusionOk="0">
                  <a:moveTo>
                    <a:pt x="1812" y="1"/>
                  </a:moveTo>
                  <a:cubicBezTo>
                    <a:pt x="1530" y="1"/>
                    <a:pt x="1176" y="149"/>
                    <a:pt x="918" y="345"/>
                  </a:cubicBezTo>
                  <a:cubicBezTo>
                    <a:pt x="420" y="734"/>
                    <a:pt x="0" y="1294"/>
                    <a:pt x="0" y="1294"/>
                  </a:cubicBezTo>
                  <a:cubicBezTo>
                    <a:pt x="106" y="1320"/>
                    <a:pt x="258" y="1336"/>
                    <a:pt x="431" y="1336"/>
                  </a:cubicBezTo>
                  <a:cubicBezTo>
                    <a:pt x="767" y="1336"/>
                    <a:pt x="1180" y="1277"/>
                    <a:pt x="1478" y="1123"/>
                  </a:cubicBezTo>
                  <a:cubicBezTo>
                    <a:pt x="2084" y="812"/>
                    <a:pt x="2395" y="376"/>
                    <a:pt x="2162" y="128"/>
                  </a:cubicBezTo>
                  <a:cubicBezTo>
                    <a:pt x="2078" y="39"/>
                    <a:pt x="1954" y="1"/>
                    <a:pt x="1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7" name="Google Shape;1417;p24"/>
          <p:cNvSpPr/>
          <p:nvPr/>
        </p:nvSpPr>
        <p:spPr>
          <a:xfrm rot="2784501">
            <a:off x="1123910" y="3665648"/>
            <a:ext cx="261874" cy="214808"/>
          </a:xfrm>
          <a:custGeom>
            <a:avLst/>
            <a:gdLst/>
            <a:ahLst/>
            <a:cxnLst/>
            <a:rect l="l" t="t" r="r" b="b"/>
            <a:pathLst>
              <a:path w="5386" h="4418" extrusionOk="0">
                <a:moveTo>
                  <a:pt x="4101" y="1"/>
                </a:moveTo>
                <a:cubicBezTo>
                  <a:pt x="4042" y="1"/>
                  <a:pt x="3981" y="10"/>
                  <a:pt x="3916" y="29"/>
                </a:cubicBezTo>
                <a:cubicBezTo>
                  <a:pt x="2688" y="371"/>
                  <a:pt x="3217" y="2050"/>
                  <a:pt x="3217" y="2050"/>
                </a:cubicBezTo>
                <a:cubicBezTo>
                  <a:pt x="3027" y="1951"/>
                  <a:pt x="2116" y="1658"/>
                  <a:pt x="1318" y="1658"/>
                </a:cubicBezTo>
                <a:cubicBezTo>
                  <a:pt x="616" y="1658"/>
                  <a:pt x="1" y="1885"/>
                  <a:pt x="45" y="2672"/>
                </a:cubicBezTo>
                <a:cubicBezTo>
                  <a:pt x="163" y="4294"/>
                  <a:pt x="3616" y="4417"/>
                  <a:pt x="4661" y="4417"/>
                </a:cubicBezTo>
                <a:cubicBezTo>
                  <a:pt x="4848" y="4417"/>
                  <a:pt x="4958" y="4413"/>
                  <a:pt x="4958" y="4413"/>
                </a:cubicBezTo>
                <a:cubicBezTo>
                  <a:pt x="5385" y="2911"/>
                  <a:pt x="5157" y="1"/>
                  <a:pt x="41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24"/>
          <p:cNvSpPr/>
          <p:nvPr/>
        </p:nvSpPr>
        <p:spPr>
          <a:xfrm rot="3791551">
            <a:off x="8514439" y="1077398"/>
            <a:ext cx="261869" cy="214805"/>
          </a:xfrm>
          <a:custGeom>
            <a:avLst/>
            <a:gdLst/>
            <a:ahLst/>
            <a:cxnLst/>
            <a:rect l="l" t="t" r="r" b="b"/>
            <a:pathLst>
              <a:path w="5386" h="4418" extrusionOk="0">
                <a:moveTo>
                  <a:pt x="4101" y="1"/>
                </a:moveTo>
                <a:cubicBezTo>
                  <a:pt x="4042" y="1"/>
                  <a:pt x="3981" y="10"/>
                  <a:pt x="3916" y="29"/>
                </a:cubicBezTo>
                <a:cubicBezTo>
                  <a:pt x="2688" y="371"/>
                  <a:pt x="3217" y="2050"/>
                  <a:pt x="3217" y="2050"/>
                </a:cubicBezTo>
                <a:cubicBezTo>
                  <a:pt x="3027" y="1951"/>
                  <a:pt x="2116" y="1658"/>
                  <a:pt x="1318" y="1658"/>
                </a:cubicBezTo>
                <a:cubicBezTo>
                  <a:pt x="616" y="1658"/>
                  <a:pt x="1" y="1885"/>
                  <a:pt x="45" y="2672"/>
                </a:cubicBezTo>
                <a:cubicBezTo>
                  <a:pt x="163" y="4294"/>
                  <a:pt x="3616" y="4417"/>
                  <a:pt x="4661" y="4417"/>
                </a:cubicBezTo>
                <a:cubicBezTo>
                  <a:pt x="4848" y="4417"/>
                  <a:pt x="4958" y="4413"/>
                  <a:pt x="4958" y="4413"/>
                </a:cubicBezTo>
                <a:cubicBezTo>
                  <a:pt x="5385" y="2911"/>
                  <a:pt x="5157" y="1"/>
                  <a:pt x="41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25"/>
          <p:cNvSpPr txBox="1">
            <a:spLocks noGrp="1"/>
          </p:cNvSpPr>
          <p:nvPr>
            <p:ph type="subTitle" idx="1"/>
          </p:nvPr>
        </p:nvSpPr>
        <p:spPr>
          <a:xfrm>
            <a:off x="1757588" y="3073150"/>
            <a:ext cx="26793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1" name="Google Shape;1421;p25"/>
          <p:cNvSpPr txBox="1">
            <a:spLocks noGrp="1"/>
          </p:cNvSpPr>
          <p:nvPr>
            <p:ph type="subTitle" idx="2"/>
          </p:nvPr>
        </p:nvSpPr>
        <p:spPr>
          <a:xfrm>
            <a:off x="4711013" y="3073150"/>
            <a:ext cx="26754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2" name="Google Shape;1422;p25"/>
          <p:cNvSpPr txBox="1">
            <a:spLocks noGrp="1"/>
          </p:cNvSpPr>
          <p:nvPr>
            <p:ph type="subTitle" idx="3"/>
          </p:nvPr>
        </p:nvSpPr>
        <p:spPr>
          <a:xfrm>
            <a:off x="1757600" y="3613650"/>
            <a:ext cx="26793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3" name="Google Shape;1423;p25"/>
          <p:cNvSpPr txBox="1">
            <a:spLocks noGrp="1"/>
          </p:cNvSpPr>
          <p:nvPr>
            <p:ph type="subTitle" idx="4"/>
          </p:nvPr>
        </p:nvSpPr>
        <p:spPr>
          <a:xfrm>
            <a:off x="4711025" y="3613786"/>
            <a:ext cx="2675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4" name="Google Shape;1424;p2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5" name="Google Shape;1425;p25"/>
          <p:cNvSpPr txBox="1">
            <a:spLocks noGrp="1"/>
          </p:cNvSpPr>
          <p:nvPr>
            <p:ph type="title" idx="5" hasCustomPrompt="1"/>
          </p:nvPr>
        </p:nvSpPr>
        <p:spPr>
          <a:xfrm>
            <a:off x="2670788" y="2044375"/>
            <a:ext cx="852900" cy="3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250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6" name="Google Shape;1426;p25"/>
          <p:cNvSpPr txBox="1">
            <a:spLocks noGrp="1"/>
          </p:cNvSpPr>
          <p:nvPr>
            <p:ph type="title" idx="6" hasCustomPrompt="1"/>
          </p:nvPr>
        </p:nvSpPr>
        <p:spPr>
          <a:xfrm>
            <a:off x="5623463" y="2044375"/>
            <a:ext cx="850500" cy="3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250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1427" name="Google Shape;1427;p25"/>
          <p:cNvGrpSpPr/>
          <p:nvPr/>
        </p:nvGrpSpPr>
        <p:grpSpPr>
          <a:xfrm rot="10800000">
            <a:off x="159275" y="297750"/>
            <a:ext cx="8843275" cy="4845750"/>
            <a:chOff x="159275" y="297750"/>
            <a:chExt cx="8843275" cy="4845750"/>
          </a:xfrm>
        </p:grpSpPr>
        <p:sp>
          <p:nvSpPr>
            <p:cNvPr id="1428" name="Google Shape;1428;p25"/>
            <p:cNvSpPr/>
            <p:nvPr/>
          </p:nvSpPr>
          <p:spPr>
            <a:xfrm rot="10800000" flipH="1">
              <a:off x="342225" y="1847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 rot="10800000" flipH="1">
              <a:off x="192575" y="3274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 rot="10800000" flipH="1">
              <a:off x="159275" y="632838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 rot="10800000" flipH="1">
              <a:off x="15149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 rot="10800000" flipH="1">
              <a:off x="2391925" y="468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 rot="10800000" flipH="1">
              <a:off x="2906975" y="3643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 rot="10800000" flipH="1">
              <a:off x="64148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5"/>
            <p:cNvSpPr/>
            <p:nvPr/>
          </p:nvSpPr>
          <p:spPr>
            <a:xfrm rot="10800000" flipH="1">
              <a:off x="7535450" y="3310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5"/>
            <p:cNvSpPr/>
            <p:nvPr/>
          </p:nvSpPr>
          <p:spPr>
            <a:xfrm rot="10800000" flipH="1">
              <a:off x="8621225" y="1234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 rot="10800000" flipH="1">
              <a:off x="8969250" y="1743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 rot="10800000" flipH="1">
              <a:off x="8654525" y="22241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 rot="10800000" flipH="1">
              <a:off x="8828825" y="3759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 rot="10800000" flipH="1">
              <a:off x="8654525" y="4060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 rot="10800000" flipH="1">
              <a:off x="6657250" y="5005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 rot="10800000" flipH="1">
              <a:off x="7686125" y="4716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 rot="10800000" flipH="1">
              <a:off x="5528500" y="511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 rot="10800000" flipH="1">
              <a:off x="4754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 rot="10800000" flipH="1">
              <a:off x="13802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 rot="10800000" flipH="1">
              <a:off x="2591300" y="50391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 rot="10800000" flipH="1">
              <a:off x="3228650" y="4650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5"/>
          <p:cNvGrpSpPr/>
          <p:nvPr/>
        </p:nvGrpSpPr>
        <p:grpSpPr>
          <a:xfrm flipH="1">
            <a:off x="7238385" y="1"/>
            <a:ext cx="1905611" cy="1391036"/>
            <a:chOff x="831275" y="1657300"/>
            <a:chExt cx="840550" cy="613575"/>
          </a:xfrm>
        </p:grpSpPr>
        <p:sp>
          <p:nvSpPr>
            <p:cNvPr id="1449" name="Google Shape;1449;p25"/>
            <p:cNvSpPr/>
            <p:nvPr/>
          </p:nvSpPr>
          <p:spPr>
            <a:xfrm>
              <a:off x="1183125" y="1865250"/>
              <a:ext cx="166925" cy="126600"/>
            </a:xfrm>
            <a:custGeom>
              <a:avLst/>
              <a:gdLst/>
              <a:ahLst/>
              <a:cxnLst/>
              <a:rect l="l" t="t" r="r" b="b"/>
              <a:pathLst>
                <a:path w="6677" h="5064" extrusionOk="0">
                  <a:moveTo>
                    <a:pt x="1589" y="1"/>
                  </a:moveTo>
                  <a:lnTo>
                    <a:pt x="0" y="3112"/>
                  </a:lnTo>
                  <a:cubicBezTo>
                    <a:pt x="536" y="4041"/>
                    <a:pt x="2403" y="5064"/>
                    <a:pt x="3907" y="5064"/>
                  </a:cubicBezTo>
                  <a:cubicBezTo>
                    <a:pt x="4803" y="5064"/>
                    <a:pt x="5569" y="4701"/>
                    <a:pt x="5848" y="3739"/>
                  </a:cubicBezTo>
                  <a:cubicBezTo>
                    <a:pt x="6676" y="869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1183775" y="1865250"/>
              <a:ext cx="127200" cy="126775"/>
            </a:xfrm>
            <a:custGeom>
              <a:avLst/>
              <a:gdLst/>
              <a:ahLst/>
              <a:cxnLst/>
              <a:rect l="l" t="t" r="r" b="b"/>
              <a:pathLst>
                <a:path w="5088" h="5071" extrusionOk="0">
                  <a:moveTo>
                    <a:pt x="1576" y="1"/>
                  </a:moveTo>
                  <a:lnTo>
                    <a:pt x="1" y="3112"/>
                  </a:lnTo>
                  <a:cubicBezTo>
                    <a:pt x="525" y="4047"/>
                    <a:pt x="2380" y="5070"/>
                    <a:pt x="3882" y="5070"/>
                  </a:cubicBezTo>
                  <a:cubicBezTo>
                    <a:pt x="4330" y="5070"/>
                    <a:pt x="4747" y="4979"/>
                    <a:pt x="5088" y="4767"/>
                  </a:cubicBezTo>
                  <a:cubicBezTo>
                    <a:pt x="2618" y="3739"/>
                    <a:pt x="2311" y="1282"/>
                    <a:pt x="2337" y="161"/>
                  </a:cubicBezTo>
                  <a:cubicBezTo>
                    <a:pt x="1883" y="4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1220825" y="1864525"/>
              <a:ext cx="115875" cy="123600"/>
            </a:xfrm>
            <a:custGeom>
              <a:avLst/>
              <a:gdLst/>
              <a:ahLst/>
              <a:cxnLst/>
              <a:rect l="l" t="t" r="r" b="b"/>
              <a:pathLst>
                <a:path w="4635" h="4944" extrusionOk="0">
                  <a:moveTo>
                    <a:pt x="3259" y="2834"/>
                  </a:moveTo>
                  <a:cubicBezTo>
                    <a:pt x="3326" y="2834"/>
                    <a:pt x="3392" y="2847"/>
                    <a:pt x="3432" y="2847"/>
                  </a:cubicBezTo>
                  <a:cubicBezTo>
                    <a:pt x="3766" y="2914"/>
                    <a:pt x="4207" y="3167"/>
                    <a:pt x="4287" y="3528"/>
                  </a:cubicBezTo>
                  <a:cubicBezTo>
                    <a:pt x="4260" y="3541"/>
                    <a:pt x="4207" y="3581"/>
                    <a:pt x="4153" y="3595"/>
                  </a:cubicBezTo>
                  <a:cubicBezTo>
                    <a:pt x="4077" y="3620"/>
                    <a:pt x="3988" y="3632"/>
                    <a:pt x="3893" y="3632"/>
                  </a:cubicBezTo>
                  <a:cubicBezTo>
                    <a:pt x="3589" y="3632"/>
                    <a:pt x="3225" y="3511"/>
                    <a:pt x="3032" y="3328"/>
                  </a:cubicBezTo>
                  <a:cubicBezTo>
                    <a:pt x="2925" y="3234"/>
                    <a:pt x="2885" y="3127"/>
                    <a:pt x="2898" y="3034"/>
                  </a:cubicBezTo>
                  <a:cubicBezTo>
                    <a:pt x="2938" y="2874"/>
                    <a:pt x="3085" y="2834"/>
                    <a:pt x="3259" y="2834"/>
                  </a:cubicBezTo>
                  <a:close/>
                  <a:moveTo>
                    <a:pt x="69" y="0"/>
                  </a:moveTo>
                  <a:cubicBezTo>
                    <a:pt x="44" y="0"/>
                    <a:pt x="14" y="33"/>
                    <a:pt x="14" y="56"/>
                  </a:cubicBezTo>
                  <a:cubicBezTo>
                    <a:pt x="1" y="96"/>
                    <a:pt x="28" y="123"/>
                    <a:pt x="68" y="123"/>
                  </a:cubicBezTo>
                  <a:cubicBezTo>
                    <a:pt x="81" y="123"/>
                    <a:pt x="1323" y="243"/>
                    <a:pt x="2618" y="964"/>
                  </a:cubicBezTo>
                  <a:cubicBezTo>
                    <a:pt x="3820" y="1632"/>
                    <a:pt x="4474" y="2540"/>
                    <a:pt x="4340" y="3381"/>
                  </a:cubicBezTo>
                  <a:cubicBezTo>
                    <a:pt x="4193" y="3061"/>
                    <a:pt x="3820" y="2807"/>
                    <a:pt x="3459" y="2740"/>
                  </a:cubicBezTo>
                  <a:cubicBezTo>
                    <a:pt x="3389" y="2727"/>
                    <a:pt x="3322" y="2721"/>
                    <a:pt x="3260" y="2721"/>
                  </a:cubicBezTo>
                  <a:cubicBezTo>
                    <a:pt x="3003" y="2721"/>
                    <a:pt x="2824" y="2830"/>
                    <a:pt x="2791" y="3034"/>
                  </a:cubicBezTo>
                  <a:cubicBezTo>
                    <a:pt x="2751" y="3181"/>
                    <a:pt x="2818" y="3314"/>
                    <a:pt x="2952" y="3448"/>
                  </a:cubicBezTo>
                  <a:cubicBezTo>
                    <a:pt x="3164" y="3640"/>
                    <a:pt x="3560" y="3771"/>
                    <a:pt x="3897" y="3771"/>
                  </a:cubicBezTo>
                  <a:cubicBezTo>
                    <a:pt x="4004" y="3771"/>
                    <a:pt x="4106" y="3757"/>
                    <a:pt x="4193" y="3728"/>
                  </a:cubicBezTo>
                  <a:lnTo>
                    <a:pt x="4287" y="3675"/>
                  </a:lnTo>
                  <a:lnTo>
                    <a:pt x="4287" y="3675"/>
                  </a:lnTo>
                  <a:cubicBezTo>
                    <a:pt x="4274" y="3702"/>
                    <a:pt x="4274" y="3728"/>
                    <a:pt x="4274" y="3742"/>
                  </a:cubicBezTo>
                  <a:cubicBezTo>
                    <a:pt x="4207" y="4169"/>
                    <a:pt x="3980" y="4476"/>
                    <a:pt x="3673" y="4663"/>
                  </a:cubicBezTo>
                  <a:cubicBezTo>
                    <a:pt x="3486" y="4763"/>
                    <a:pt x="3275" y="4813"/>
                    <a:pt x="3045" y="4813"/>
                  </a:cubicBezTo>
                  <a:cubicBezTo>
                    <a:pt x="2815" y="4813"/>
                    <a:pt x="2564" y="4763"/>
                    <a:pt x="2297" y="4663"/>
                  </a:cubicBezTo>
                  <a:cubicBezTo>
                    <a:pt x="2291" y="4660"/>
                    <a:pt x="2283" y="4658"/>
                    <a:pt x="2275" y="4658"/>
                  </a:cubicBezTo>
                  <a:cubicBezTo>
                    <a:pt x="2252" y="4658"/>
                    <a:pt x="2227" y="4673"/>
                    <a:pt x="2217" y="4703"/>
                  </a:cubicBezTo>
                  <a:cubicBezTo>
                    <a:pt x="2204" y="4730"/>
                    <a:pt x="2217" y="4770"/>
                    <a:pt x="2257" y="4783"/>
                  </a:cubicBezTo>
                  <a:cubicBezTo>
                    <a:pt x="2538" y="4903"/>
                    <a:pt x="2805" y="4943"/>
                    <a:pt x="3058" y="4943"/>
                  </a:cubicBezTo>
                  <a:cubicBezTo>
                    <a:pt x="3299" y="4943"/>
                    <a:pt x="3539" y="4903"/>
                    <a:pt x="3726" y="4810"/>
                  </a:cubicBezTo>
                  <a:cubicBezTo>
                    <a:pt x="4073" y="4609"/>
                    <a:pt x="4300" y="4249"/>
                    <a:pt x="4394" y="3795"/>
                  </a:cubicBezTo>
                  <a:cubicBezTo>
                    <a:pt x="4394" y="3728"/>
                    <a:pt x="4407" y="3661"/>
                    <a:pt x="4394" y="3595"/>
                  </a:cubicBezTo>
                  <a:cubicBezTo>
                    <a:pt x="4420" y="3568"/>
                    <a:pt x="4434" y="3528"/>
                    <a:pt x="4434" y="3501"/>
                  </a:cubicBezTo>
                  <a:cubicBezTo>
                    <a:pt x="4634" y="2580"/>
                    <a:pt x="3966" y="1579"/>
                    <a:pt x="2685" y="858"/>
                  </a:cubicBezTo>
                  <a:cubicBezTo>
                    <a:pt x="1363" y="123"/>
                    <a:pt x="94" y="3"/>
                    <a:pt x="81" y="3"/>
                  </a:cubicBezTo>
                  <a:cubicBezTo>
                    <a:pt x="77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975475" y="1657625"/>
              <a:ext cx="180950" cy="221675"/>
            </a:xfrm>
            <a:custGeom>
              <a:avLst/>
              <a:gdLst/>
              <a:ahLst/>
              <a:cxnLst/>
              <a:rect l="l" t="t" r="r" b="b"/>
              <a:pathLst>
                <a:path w="7238" h="8867" extrusionOk="0">
                  <a:moveTo>
                    <a:pt x="1" y="1"/>
                  </a:moveTo>
                  <a:cubicBezTo>
                    <a:pt x="548" y="1710"/>
                    <a:pt x="2458" y="6516"/>
                    <a:pt x="7144" y="8866"/>
                  </a:cubicBezTo>
                  <a:lnTo>
                    <a:pt x="7171" y="8866"/>
                  </a:lnTo>
                  <a:cubicBezTo>
                    <a:pt x="7198" y="8866"/>
                    <a:pt x="7211" y="8853"/>
                    <a:pt x="7224" y="8840"/>
                  </a:cubicBezTo>
                  <a:cubicBezTo>
                    <a:pt x="7238" y="8800"/>
                    <a:pt x="7238" y="8773"/>
                    <a:pt x="7198" y="8773"/>
                  </a:cubicBezTo>
                  <a:cubicBezTo>
                    <a:pt x="2591" y="6450"/>
                    <a:pt x="682" y="1736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1139025" y="1858525"/>
              <a:ext cx="87500" cy="84675"/>
            </a:xfrm>
            <a:custGeom>
              <a:avLst/>
              <a:gdLst/>
              <a:ahLst/>
              <a:cxnLst/>
              <a:rect l="l" t="t" r="r" b="b"/>
              <a:pathLst>
                <a:path w="3500" h="3387" extrusionOk="0">
                  <a:moveTo>
                    <a:pt x="2361" y="1"/>
                  </a:moveTo>
                  <a:cubicBezTo>
                    <a:pt x="1504" y="1"/>
                    <a:pt x="390" y="255"/>
                    <a:pt x="229" y="670"/>
                  </a:cubicBezTo>
                  <a:cubicBezTo>
                    <a:pt x="1" y="1278"/>
                    <a:pt x="1190" y="3387"/>
                    <a:pt x="1689" y="3387"/>
                  </a:cubicBezTo>
                  <a:cubicBezTo>
                    <a:pt x="1716" y="3387"/>
                    <a:pt x="1741" y="3381"/>
                    <a:pt x="1764" y="3367"/>
                  </a:cubicBezTo>
                  <a:cubicBezTo>
                    <a:pt x="3126" y="2713"/>
                    <a:pt x="3500" y="550"/>
                    <a:pt x="3353" y="270"/>
                  </a:cubicBezTo>
                  <a:cubicBezTo>
                    <a:pt x="3260" y="85"/>
                    <a:pt x="2853" y="1"/>
                    <a:pt x="2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1139000" y="1865250"/>
              <a:ext cx="87525" cy="78250"/>
            </a:xfrm>
            <a:custGeom>
              <a:avLst/>
              <a:gdLst/>
              <a:ahLst/>
              <a:cxnLst/>
              <a:rect l="l" t="t" r="r" b="b"/>
              <a:pathLst>
                <a:path w="3501" h="3130" extrusionOk="0">
                  <a:moveTo>
                    <a:pt x="3354" y="1"/>
                  </a:moveTo>
                  <a:cubicBezTo>
                    <a:pt x="2669" y="508"/>
                    <a:pt x="1993" y="652"/>
                    <a:pt x="1446" y="652"/>
                  </a:cubicBezTo>
                  <a:cubicBezTo>
                    <a:pt x="726" y="652"/>
                    <a:pt x="230" y="401"/>
                    <a:pt x="230" y="401"/>
                  </a:cubicBezTo>
                  <a:lnTo>
                    <a:pt x="230" y="401"/>
                  </a:lnTo>
                  <a:cubicBezTo>
                    <a:pt x="1" y="1011"/>
                    <a:pt x="1197" y="3129"/>
                    <a:pt x="1717" y="3129"/>
                  </a:cubicBezTo>
                  <a:cubicBezTo>
                    <a:pt x="1744" y="3129"/>
                    <a:pt x="1769" y="3124"/>
                    <a:pt x="1792" y="3112"/>
                  </a:cubicBezTo>
                  <a:cubicBezTo>
                    <a:pt x="3127" y="2444"/>
                    <a:pt x="3501" y="294"/>
                    <a:pt x="335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1234850" y="1657300"/>
              <a:ext cx="435650" cy="230000"/>
            </a:xfrm>
            <a:custGeom>
              <a:avLst/>
              <a:gdLst/>
              <a:ahLst/>
              <a:cxnLst/>
              <a:rect l="l" t="t" r="r" b="b"/>
              <a:pathLst>
                <a:path w="17426" h="9200" extrusionOk="0">
                  <a:moveTo>
                    <a:pt x="1" y="0"/>
                  </a:moveTo>
                  <a:lnTo>
                    <a:pt x="1" y="14"/>
                  </a:lnTo>
                  <a:lnTo>
                    <a:pt x="3" y="14"/>
                  </a:lnTo>
                  <a:cubicBezTo>
                    <a:pt x="1" y="5"/>
                    <a:pt x="1" y="0"/>
                    <a:pt x="1" y="0"/>
                  </a:cubicBezTo>
                  <a:close/>
                  <a:moveTo>
                    <a:pt x="3" y="14"/>
                  </a:moveTo>
                  <a:cubicBezTo>
                    <a:pt x="55" y="300"/>
                    <a:pt x="983" y="5106"/>
                    <a:pt x="4701" y="6142"/>
                  </a:cubicBezTo>
                  <a:cubicBezTo>
                    <a:pt x="5668" y="6413"/>
                    <a:pt x="6511" y="6500"/>
                    <a:pt x="7277" y="6500"/>
                  </a:cubicBezTo>
                  <a:cubicBezTo>
                    <a:pt x="8638" y="6500"/>
                    <a:pt x="9752" y="6225"/>
                    <a:pt x="10883" y="6225"/>
                  </a:cubicBezTo>
                  <a:cubicBezTo>
                    <a:pt x="11248" y="6225"/>
                    <a:pt x="11614" y="6254"/>
                    <a:pt x="11991" y="6329"/>
                  </a:cubicBezTo>
                  <a:cubicBezTo>
                    <a:pt x="13967" y="6716"/>
                    <a:pt x="17412" y="9200"/>
                    <a:pt x="17412" y="9200"/>
                  </a:cubicBezTo>
                  <a:cubicBezTo>
                    <a:pt x="17412" y="9200"/>
                    <a:pt x="16464" y="6650"/>
                    <a:pt x="17025" y="4460"/>
                  </a:cubicBezTo>
                  <a:cubicBezTo>
                    <a:pt x="17252" y="3619"/>
                    <a:pt x="17425" y="2604"/>
                    <a:pt x="17345" y="1776"/>
                  </a:cubicBezTo>
                  <a:cubicBezTo>
                    <a:pt x="17278" y="1042"/>
                    <a:pt x="16985" y="441"/>
                    <a:pt x="16677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1502900" y="1688700"/>
              <a:ext cx="167600" cy="27375"/>
            </a:xfrm>
            <a:custGeom>
              <a:avLst/>
              <a:gdLst/>
              <a:ahLst/>
              <a:cxnLst/>
              <a:rect l="l" t="t" r="r" b="b"/>
              <a:pathLst>
                <a:path w="6704" h="1095" extrusionOk="0">
                  <a:moveTo>
                    <a:pt x="3013" y="0"/>
                  </a:moveTo>
                  <a:cubicBezTo>
                    <a:pt x="1375" y="0"/>
                    <a:pt x="64" y="438"/>
                    <a:pt x="40" y="453"/>
                  </a:cubicBezTo>
                  <a:cubicBezTo>
                    <a:pt x="14" y="467"/>
                    <a:pt x="0" y="493"/>
                    <a:pt x="14" y="533"/>
                  </a:cubicBezTo>
                  <a:cubicBezTo>
                    <a:pt x="23" y="552"/>
                    <a:pt x="46" y="571"/>
                    <a:pt x="68" y="571"/>
                  </a:cubicBezTo>
                  <a:cubicBezTo>
                    <a:pt x="77" y="571"/>
                    <a:pt x="86" y="568"/>
                    <a:pt x="94" y="560"/>
                  </a:cubicBezTo>
                  <a:cubicBezTo>
                    <a:pt x="117" y="552"/>
                    <a:pt x="1419" y="120"/>
                    <a:pt x="3036" y="120"/>
                  </a:cubicBezTo>
                  <a:cubicBezTo>
                    <a:pt x="4183" y="120"/>
                    <a:pt x="5490" y="338"/>
                    <a:pt x="6610" y="1081"/>
                  </a:cubicBezTo>
                  <a:cubicBezTo>
                    <a:pt x="6623" y="1094"/>
                    <a:pt x="6623" y="1094"/>
                    <a:pt x="6636" y="1094"/>
                  </a:cubicBezTo>
                  <a:cubicBezTo>
                    <a:pt x="6663" y="1094"/>
                    <a:pt x="6690" y="1081"/>
                    <a:pt x="6690" y="1068"/>
                  </a:cubicBezTo>
                  <a:cubicBezTo>
                    <a:pt x="6703" y="1028"/>
                    <a:pt x="6703" y="1001"/>
                    <a:pt x="6677" y="987"/>
                  </a:cubicBezTo>
                  <a:cubicBezTo>
                    <a:pt x="5524" y="224"/>
                    <a:pt x="4185" y="0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1431475" y="1657300"/>
              <a:ext cx="240350" cy="231000"/>
            </a:xfrm>
            <a:custGeom>
              <a:avLst/>
              <a:gdLst/>
              <a:ahLst/>
              <a:cxnLst/>
              <a:rect l="l" t="t" r="r" b="b"/>
              <a:pathLst>
                <a:path w="9614" h="9240" extrusionOk="0">
                  <a:moveTo>
                    <a:pt x="0" y="0"/>
                  </a:moveTo>
                  <a:cubicBezTo>
                    <a:pt x="1562" y="841"/>
                    <a:pt x="6876" y="3979"/>
                    <a:pt x="9493" y="9213"/>
                  </a:cubicBezTo>
                  <a:cubicBezTo>
                    <a:pt x="9493" y="9227"/>
                    <a:pt x="9534" y="9240"/>
                    <a:pt x="9547" y="9240"/>
                  </a:cubicBezTo>
                  <a:lnTo>
                    <a:pt x="9587" y="9240"/>
                  </a:lnTo>
                  <a:cubicBezTo>
                    <a:pt x="9614" y="9227"/>
                    <a:pt x="9614" y="9200"/>
                    <a:pt x="9614" y="9160"/>
                  </a:cubicBezTo>
                  <a:cubicBezTo>
                    <a:pt x="7090" y="4086"/>
                    <a:pt x="2070" y="988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1431475" y="1671850"/>
              <a:ext cx="32725" cy="148700"/>
            </a:xfrm>
            <a:custGeom>
              <a:avLst/>
              <a:gdLst/>
              <a:ahLst/>
              <a:cxnLst/>
              <a:rect l="l" t="t" r="r" b="b"/>
              <a:pathLst>
                <a:path w="1309" h="5948" extrusionOk="0">
                  <a:moveTo>
                    <a:pt x="1226" y="1"/>
                  </a:moveTo>
                  <a:cubicBezTo>
                    <a:pt x="1202" y="1"/>
                    <a:pt x="1185" y="13"/>
                    <a:pt x="1175" y="32"/>
                  </a:cubicBezTo>
                  <a:cubicBezTo>
                    <a:pt x="1175" y="73"/>
                    <a:pt x="0" y="2770"/>
                    <a:pt x="347" y="5894"/>
                  </a:cubicBezTo>
                  <a:cubicBezTo>
                    <a:pt x="347" y="5934"/>
                    <a:pt x="387" y="5947"/>
                    <a:pt x="414" y="5947"/>
                  </a:cubicBezTo>
                  <a:cubicBezTo>
                    <a:pt x="467" y="5947"/>
                    <a:pt x="481" y="5907"/>
                    <a:pt x="467" y="5881"/>
                  </a:cubicBezTo>
                  <a:cubicBezTo>
                    <a:pt x="120" y="2796"/>
                    <a:pt x="1269" y="126"/>
                    <a:pt x="1282" y="86"/>
                  </a:cubicBezTo>
                  <a:cubicBezTo>
                    <a:pt x="1309" y="59"/>
                    <a:pt x="1282" y="19"/>
                    <a:pt x="1255" y="6"/>
                  </a:cubicBezTo>
                  <a:cubicBezTo>
                    <a:pt x="1244" y="2"/>
                    <a:pt x="1235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1333000" y="1657300"/>
              <a:ext cx="30050" cy="117850"/>
            </a:xfrm>
            <a:custGeom>
              <a:avLst/>
              <a:gdLst/>
              <a:ahLst/>
              <a:cxnLst/>
              <a:rect l="l" t="t" r="r" b="b"/>
              <a:pathLst>
                <a:path w="1202" h="4714" extrusionOk="0">
                  <a:moveTo>
                    <a:pt x="1055" y="0"/>
                  </a:moveTo>
                  <a:cubicBezTo>
                    <a:pt x="748" y="708"/>
                    <a:pt x="0" y="2657"/>
                    <a:pt x="0" y="4647"/>
                  </a:cubicBezTo>
                  <a:cubicBezTo>
                    <a:pt x="0" y="4674"/>
                    <a:pt x="40" y="4714"/>
                    <a:pt x="67" y="4714"/>
                  </a:cubicBezTo>
                  <a:cubicBezTo>
                    <a:pt x="107" y="4714"/>
                    <a:pt x="134" y="4674"/>
                    <a:pt x="134" y="4647"/>
                  </a:cubicBezTo>
                  <a:cubicBezTo>
                    <a:pt x="134" y="2617"/>
                    <a:pt x="921" y="655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1564975" y="1748525"/>
              <a:ext cx="97850" cy="13275"/>
            </a:xfrm>
            <a:custGeom>
              <a:avLst/>
              <a:gdLst/>
              <a:ahLst/>
              <a:cxnLst/>
              <a:rect l="l" t="t" r="r" b="b"/>
              <a:pathLst>
                <a:path w="3914" h="531" extrusionOk="0">
                  <a:moveTo>
                    <a:pt x="1318" y="0"/>
                  </a:moveTo>
                  <a:cubicBezTo>
                    <a:pt x="642" y="0"/>
                    <a:pt x="108" y="51"/>
                    <a:pt x="54" y="63"/>
                  </a:cubicBezTo>
                  <a:cubicBezTo>
                    <a:pt x="14" y="63"/>
                    <a:pt x="1" y="90"/>
                    <a:pt x="1" y="130"/>
                  </a:cubicBezTo>
                  <a:cubicBezTo>
                    <a:pt x="1" y="157"/>
                    <a:pt x="41" y="170"/>
                    <a:pt x="68" y="170"/>
                  </a:cubicBezTo>
                  <a:cubicBezTo>
                    <a:pt x="85" y="170"/>
                    <a:pt x="595" y="127"/>
                    <a:pt x="1254" y="127"/>
                  </a:cubicBezTo>
                  <a:cubicBezTo>
                    <a:pt x="2107" y="127"/>
                    <a:pt x="3210" y="199"/>
                    <a:pt x="3820" y="531"/>
                  </a:cubicBezTo>
                  <a:lnTo>
                    <a:pt x="3860" y="531"/>
                  </a:lnTo>
                  <a:cubicBezTo>
                    <a:pt x="3886" y="531"/>
                    <a:pt x="3913" y="504"/>
                    <a:pt x="3886" y="504"/>
                  </a:cubicBezTo>
                  <a:cubicBezTo>
                    <a:pt x="3913" y="477"/>
                    <a:pt x="3913" y="437"/>
                    <a:pt x="3873" y="424"/>
                  </a:cubicBezTo>
                  <a:cubicBezTo>
                    <a:pt x="3248" y="81"/>
                    <a:pt x="2170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831275" y="1819200"/>
              <a:ext cx="118125" cy="451675"/>
            </a:xfrm>
            <a:custGeom>
              <a:avLst/>
              <a:gdLst/>
              <a:ahLst/>
              <a:cxnLst/>
              <a:rect l="l" t="t" r="r" b="b"/>
              <a:pathLst>
                <a:path w="4725" h="18067" extrusionOk="0">
                  <a:moveTo>
                    <a:pt x="1" y="0"/>
                  </a:moveTo>
                  <a:lnTo>
                    <a:pt x="1" y="4126"/>
                  </a:lnTo>
                  <a:cubicBezTo>
                    <a:pt x="1" y="4126"/>
                    <a:pt x="1082" y="6262"/>
                    <a:pt x="1376" y="9293"/>
                  </a:cubicBezTo>
                  <a:cubicBezTo>
                    <a:pt x="1670" y="12351"/>
                    <a:pt x="1456" y="17972"/>
                    <a:pt x="1990" y="18066"/>
                  </a:cubicBezTo>
                  <a:cubicBezTo>
                    <a:pt x="1992" y="18066"/>
                    <a:pt x="1994" y="18066"/>
                    <a:pt x="1996" y="18066"/>
                  </a:cubicBezTo>
                  <a:cubicBezTo>
                    <a:pt x="2541" y="18066"/>
                    <a:pt x="4724" y="7617"/>
                    <a:pt x="3900" y="5648"/>
                  </a:cubicBezTo>
                  <a:cubicBezTo>
                    <a:pt x="3058" y="3659"/>
                    <a:pt x="1069" y="121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1020875" y="1657300"/>
              <a:ext cx="228350" cy="143200"/>
            </a:xfrm>
            <a:custGeom>
              <a:avLst/>
              <a:gdLst/>
              <a:ahLst/>
              <a:cxnLst/>
              <a:rect l="l" t="t" r="r" b="b"/>
              <a:pathLst>
                <a:path w="9134" h="5728" extrusionOk="0">
                  <a:moveTo>
                    <a:pt x="1" y="0"/>
                  </a:moveTo>
                  <a:lnTo>
                    <a:pt x="1" y="14"/>
                  </a:lnTo>
                  <a:lnTo>
                    <a:pt x="13" y="14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13" y="14"/>
                  </a:moveTo>
                  <a:cubicBezTo>
                    <a:pt x="171" y="193"/>
                    <a:pt x="1908" y="2147"/>
                    <a:pt x="4047" y="3726"/>
                  </a:cubicBezTo>
                  <a:cubicBezTo>
                    <a:pt x="5862" y="5079"/>
                    <a:pt x="8001" y="5727"/>
                    <a:pt x="8719" y="5727"/>
                  </a:cubicBezTo>
                  <a:cubicBezTo>
                    <a:pt x="8851" y="5727"/>
                    <a:pt x="8935" y="5705"/>
                    <a:pt x="8960" y="5662"/>
                  </a:cubicBezTo>
                  <a:cubicBezTo>
                    <a:pt x="9134" y="5381"/>
                    <a:pt x="6423" y="4006"/>
                    <a:pt x="4754" y="2243"/>
                  </a:cubicBezTo>
                  <a:cubicBezTo>
                    <a:pt x="3112" y="468"/>
                    <a:pt x="2938" y="14"/>
                    <a:pt x="2938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831275" y="1657300"/>
              <a:ext cx="238025" cy="390675"/>
            </a:xfrm>
            <a:custGeom>
              <a:avLst/>
              <a:gdLst/>
              <a:ahLst/>
              <a:cxnLst/>
              <a:rect l="l" t="t" r="r" b="b"/>
              <a:pathLst>
                <a:path w="9521" h="15627" extrusionOk="0">
                  <a:moveTo>
                    <a:pt x="2578" y="0"/>
                  </a:moveTo>
                  <a:lnTo>
                    <a:pt x="1" y="14"/>
                  </a:lnTo>
                  <a:lnTo>
                    <a:pt x="1" y="1843"/>
                  </a:lnTo>
                  <a:cubicBezTo>
                    <a:pt x="1" y="1843"/>
                    <a:pt x="7991" y="15627"/>
                    <a:pt x="8816" y="15627"/>
                  </a:cubicBezTo>
                  <a:cubicBezTo>
                    <a:pt x="8825" y="15627"/>
                    <a:pt x="8833" y="15625"/>
                    <a:pt x="8840" y="15622"/>
                  </a:cubicBezTo>
                  <a:cubicBezTo>
                    <a:pt x="9521" y="15329"/>
                    <a:pt x="9000" y="10121"/>
                    <a:pt x="5769" y="4580"/>
                  </a:cubicBezTo>
                  <a:cubicBezTo>
                    <a:pt x="4020" y="1576"/>
                    <a:pt x="2578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831275" y="1657625"/>
              <a:ext cx="145900" cy="288100"/>
            </a:xfrm>
            <a:custGeom>
              <a:avLst/>
              <a:gdLst/>
              <a:ahLst/>
              <a:cxnLst/>
              <a:rect l="l" t="t" r="r" b="b"/>
              <a:pathLst>
                <a:path w="5836" h="11524" extrusionOk="0">
                  <a:moveTo>
                    <a:pt x="1" y="1"/>
                  </a:moveTo>
                  <a:lnTo>
                    <a:pt x="1" y="1830"/>
                  </a:lnTo>
                  <a:cubicBezTo>
                    <a:pt x="1" y="1830"/>
                    <a:pt x="3259" y="7451"/>
                    <a:pt x="5836" y="11524"/>
                  </a:cubicBezTo>
                  <a:cubicBezTo>
                    <a:pt x="4861" y="49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25"/>
          <p:cNvGrpSpPr/>
          <p:nvPr/>
        </p:nvGrpSpPr>
        <p:grpSpPr>
          <a:xfrm rot="944323">
            <a:off x="11346" y="3737657"/>
            <a:ext cx="900488" cy="1466066"/>
            <a:chOff x="7248350" y="4155862"/>
            <a:chExt cx="714414" cy="1163123"/>
          </a:xfrm>
        </p:grpSpPr>
        <p:sp>
          <p:nvSpPr>
            <p:cNvPr id="1466" name="Google Shape;1466;p25"/>
            <p:cNvSpPr/>
            <p:nvPr/>
          </p:nvSpPr>
          <p:spPr>
            <a:xfrm>
              <a:off x="7248350" y="4155862"/>
              <a:ext cx="714414" cy="778938"/>
            </a:xfrm>
            <a:custGeom>
              <a:avLst/>
              <a:gdLst/>
              <a:ahLst/>
              <a:cxnLst/>
              <a:rect l="l" t="t" r="r" b="b"/>
              <a:pathLst>
                <a:path w="8102" h="8834" extrusionOk="0">
                  <a:moveTo>
                    <a:pt x="3865" y="1"/>
                  </a:moveTo>
                  <a:cubicBezTo>
                    <a:pt x="3556" y="1"/>
                    <a:pt x="3237" y="47"/>
                    <a:pt x="2908" y="144"/>
                  </a:cubicBezTo>
                  <a:cubicBezTo>
                    <a:pt x="809" y="751"/>
                    <a:pt x="0" y="3643"/>
                    <a:pt x="685" y="5960"/>
                  </a:cubicBezTo>
                  <a:cubicBezTo>
                    <a:pt x="1226" y="7834"/>
                    <a:pt x="2724" y="8833"/>
                    <a:pt x="4388" y="8833"/>
                  </a:cubicBezTo>
                  <a:cubicBezTo>
                    <a:pt x="4780" y="8833"/>
                    <a:pt x="5182" y="8778"/>
                    <a:pt x="5583" y="8665"/>
                  </a:cubicBezTo>
                  <a:cubicBezTo>
                    <a:pt x="7682" y="8043"/>
                    <a:pt x="8102" y="5602"/>
                    <a:pt x="7417" y="3301"/>
                  </a:cubicBezTo>
                  <a:cubicBezTo>
                    <a:pt x="6853" y="1346"/>
                    <a:pt x="5526" y="1"/>
                    <a:pt x="3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7573284" y="4583959"/>
              <a:ext cx="202985" cy="735027"/>
            </a:xfrm>
            <a:custGeom>
              <a:avLst/>
              <a:gdLst/>
              <a:ahLst/>
              <a:cxnLst/>
              <a:rect l="l" t="t" r="r" b="b"/>
              <a:pathLst>
                <a:path w="2302" h="8336" extrusionOk="0">
                  <a:moveTo>
                    <a:pt x="78" y="1"/>
                  </a:moveTo>
                  <a:cubicBezTo>
                    <a:pt x="32" y="16"/>
                    <a:pt x="1" y="47"/>
                    <a:pt x="1" y="109"/>
                  </a:cubicBezTo>
                  <a:cubicBezTo>
                    <a:pt x="514" y="3064"/>
                    <a:pt x="1198" y="5723"/>
                    <a:pt x="2100" y="8273"/>
                  </a:cubicBezTo>
                  <a:cubicBezTo>
                    <a:pt x="2131" y="8304"/>
                    <a:pt x="2162" y="8335"/>
                    <a:pt x="2209" y="8335"/>
                  </a:cubicBezTo>
                  <a:lnTo>
                    <a:pt x="2224" y="8335"/>
                  </a:lnTo>
                  <a:cubicBezTo>
                    <a:pt x="2286" y="8304"/>
                    <a:pt x="2302" y="8273"/>
                    <a:pt x="2286" y="8211"/>
                  </a:cubicBezTo>
                  <a:cubicBezTo>
                    <a:pt x="1385" y="5661"/>
                    <a:pt x="700" y="3002"/>
                    <a:pt x="203" y="78"/>
                  </a:cubicBezTo>
                  <a:cubicBezTo>
                    <a:pt x="172" y="16"/>
                    <a:pt x="141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25"/>
          <p:cNvGrpSpPr/>
          <p:nvPr/>
        </p:nvGrpSpPr>
        <p:grpSpPr>
          <a:xfrm rot="3177661" flipH="1">
            <a:off x="125784" y="3791397"/>
            <a:ext cx="1551675" cy="1586088"/>
            <a:chOff x="148710" y="1989329"/>
            <a:chExt cx="738573" cy="810894"/>
          </a:xfrm>
        </p:grpSpPr>
        <p:sp>
          <p:nvSpPr>
            <p:cNvPr id="1469" name="Google Shape;1469;p25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5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5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5" name="Google Shape;1475;p25"/>
          <p:cNvGrpSpPr/>
          <p:nvPr/>
        </p:nvGrpSpPr>
        <p:grpSpPr>
          <a:xfrm rot="2118945" flipH="1">
            <a:off x="72331" y="3705985"/>
            <a:ext cx="1551678" cy="1586092"/>
            <a:chOff x="148710" y="1989329"/>
            <a:chExt cx="738573" cy="810894"/>
          </a:xfrm>
        </p:grpSpPr>
        <p:sp>
          <p:nvSpPr>
            <p:cNvPr id="1476" name="Google Shape;1476;p25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5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2" name="Google Shape;1482;p25"/>
          <p:cNvSpPr/>
          <p:nvPr/>
        </p:nvSpPr>
        <p:spPr>
          <a:xfrm rot="878233">
            <a:off x="-54499" y="127348"/>
            <a:ext cx="367205" cy="367205"/>
          </a:xfrm>
          <a:custGeom>
            <a:avLst/>
            <a:gdLst/>
            <a:ahLst/>
            <a:cxnLst/>
            <a:rect l="l" t="t" r="r" b="b"/>
            <a:pathLst>
              <a:path w="10482" h="10482" extrusionOk="0">
                <a:moveTo>
                  <a:pt x="5234" y="94"/>
                </a:moveTo>
                <a:cubicBezTo>
                  <a:pt x="8051" y="94"/>
                  <a:pt x="10361" y="2404"/>
                  <a:pt x="10361" y="5221"/>
                </a:cubicBezTo>
                <a:cubicBezTo>
                  <a:pt x="10361" y="8038"/>
                  <a:pt x="8051" y="10348"/>
                  <a:pt x="5234" y="10348"/>
                </a:cubicBezTo>
                <a:cubicBezTo>
                  <a:pt x="2417" y="10348"/>
                  <a:pt x="120" y="8038"/>
                  <a:pt x="120" y="5221"/>
                </a:cubicBezTo>
                <a:cubicBezTo>
                  <a:pt x="120" y="2404"/>
                  <a:pt x="2417" y="94"/>
                  <a:pt x="5234" y="94"/>
                </a:cubicBezTo>
                <a:close/>
                <a:moveTo>
                  <a:pt x="5234" y="0"/>
                </a:moveTo>
                <a:cubicBezTo>
                  <a:pt x="2350" y="0"/>
                  <a:pt x="0" y="2350"/>
                  <a:pt x="0" y="5234"/>
                </a:cubicBezTo>
                <a:cubicBezTo>
                  <a:pt x="0" y="8132"/>
                  <a:pt x="2350" y="10482"/>
                  <a:pt x="5234" y="10482"/>
                </a:cubicBezTo>
                <a:cubicBezTo>
                  <a:pt x="8132" y="10482"/>
                  <a:pt x="10482" y="8132"/>
                  <a:pt x="10482" y="5234"/>
                </a:cubicBezTo>
                <a:cubicBezTo>
                  <a:pt x="10482" y="2350"/>
                  <a:pt x="8118" y="0"/>
                  <a:pt x="5234" y="0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subTitle" idx="1"/>
          </p:nvPr>
        </p:nvSpPr>
        <p:spPr>
          <a:xfrm>
            <a:off x="859106" y="2454517"/>
            <a:ext cx="2058300" cy="5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2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4" name="Google Shape;1574;p28"/>
          <p:cNvSpPr txBox="1">
            <a:spLocks noGrp="1"/>
          </p:cNvSpPr>
          <p:nvPr>
            <p:ph type="subTitle" idx="2"/>
          </p:nvPr>
        </p:nvSpPr>
        <p:spPr>
          <a:xfrm>
            <a:off x="859119" y="1829475"/>
            <a:ext cx="20583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5" name="Google Shape;1575;p28"/>
          <p:cNvSpPr txBox="1">
            <a:spLocks noGrp="1"/>
          </p:cNvSpPr>
          <p:nvPr>
            <p:ph type="subTitle" idx="3"/>
          </p:nvPr>
        </p:nvSpPr>
        <p:spPr>
          <a:xfrm>
            <a:off x="3542881" y="2286679"/>
            <a:ext cx="20583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6" name="Google Shape;1576;p28"/>
          <p:cNvSpPr txBox="1">
            <a:spLocks noGrp="1"/>
          </p:cNvSpPr>
          <p:nvPr>
            <p:ph type="subTitle" idx="4"/>
          </p:nvPr>
        </p:nvSpPr>
        <p:spPr>
          <a:xfrm>
            <a:off x="6226594" y="2747214"/>
            <a:ext cx="20583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2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78" name="Google Shape;1578;p28"/>
          <p:cNvSpPr txBox="1">
            <a:spLocks noGrp="1"/>
          </p:cNvSpPr>
          <p:nvPr>
            <p:ph type="subTitle" idx="5"/>
          </p:nvPr>
        </p:nvSpPr>
        <p:spPr>
          <a:xfrm>
            <a:off x="3542881" y="2911721"/>
            <a:ext cx="2058300" cy="5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2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9" name="Google Shape;1579;p28"/>
          <p:cNvSpPr txBox="1">
            <a:spLocks noGrp="1"/>
          </p:cNvSpPr>
          <p:nvPr>
            <p:ph type="subTitle" idx="6"/>
          </p:nvPr>
        </p:nvSpPr>
        <p:spPr>
          <a:xfrm>
            <a:off x="6226581" y="3372256"/>
            <a:ext cx="2058300" cy="5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2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80" name="Google Shape;1580;p28"/>
          <p:cNvGrpSpPr/>
          <p:nvPr/>
        </p:nvGrpSpPr>
        <p:grpSpPr>
          <a:xfrm rot="10800000">
            <a:off x="159275" y="115300"/>
            <a:ext cx="8904675" cy="4880000"/>
            <a:chOff x="159275" y="115300"/>
            <a:chExt cx="8904675" cy="4880000"/>
          </a:xfrm>
        </p:grpSpPr>
        <p:sp>
          <p:nvSpPr>
            <p:cNvPr id="1581" name="Google Shape;1581;p28"/>
            <p:cNvSpPr/>
            <p:nvPr/>
          </p:nvSpPr>
          <p:spPr>
            <a:xfrm>
              <a:off x="606700" y="2512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192575" y="18026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159275" y="4444463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1334000" y="4928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2391925" y="4608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3261950" y="4962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3540350" y="47462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6971675" y="4928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8621225" y="38429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8"/>
            <p:cNvSpPr/>
            <p:nvPr/>
          </p:nvSpPr>
          <p:spPr>
            <a:xfrm>
              <a:off x="8969250" y="3333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8"/>
            <p:cNvSpPr/>
            <p:nvPr/>
          </p:nvSpPr>
          <p:spPr>
            <a:xfrm>
              <a:off x="8898400" y="31482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8766175" y="1679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9030650" y="13578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6364925" y="427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7463400" y="2186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8"/>
            <p:cNvSpPr/>
            <p:nvPr/>
          </p:nvSpPr>
          <p:spPr>
            <a:xfrm>
              <a:off x="5876500" y="185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8"/>
            <p:cNvSpPr/>
            <p:nvPr/>
          </p:nvSpPr>
          <p:spPr>
            <a:xfrm>
              <a:off x="2319875" y="393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2946275" y="115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3196825" y="3604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4447425" y="185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28"/>
          <p:cNvGrpSpPr/>
          <p:nvPr/>
        </p:nvGrpSpPr>
        <p:grpSpPr>
          <a:xfrm rot="-2096535" flipH="1">
            <a:off x="7798985" y="4112611"/>
            <a:ext cx="2002231" cy="1154887"/>
            <a:chOff x="7332404" y="3711597"/>
            <a:chExt cx="870156" cy="501906"/>
          </a:xfrm>
        </p:grpSpPr>
        <p:sp>
          <p:nvSpPr>
            <p:cNvPr id="1602" name="Google Shape;1602;p28"/>
            <p:cNvSpPr/>
            <p:nvPr/>
          </p:nvSpPr>
          <p:spPr>
            <a:xfrm>
              <a:off x="7332404" y="3711597"/>
              <a:ext cx="339786" cy="482703"/>
            </a:xfrm>
            <a:custGeom>
              <a:avLst/>
              <a:gdLst/>
              <a:ahLst/>
              <a:cxnLst/>
              <a:rect l="l" t="t" r="r" b="b"/>
              <a:pathLst>
                <a:path w="19888" h="28253" extrusionOk="0">
                  <a:moveTo>
                    <a:pt x="7991" y="0"/>
                  </a:moveTo>
                  <a:cubicBezTo>
                    <a:pt x="7765" y="0"/>
                    <a:pt x="7536" y="11"/>
                    <a:pt x="7305" y="34"/>
                  </a:cubicBezTo>
                  <a:cubicBezTo>
                    <a:pt x="2226" y="491"/>
                    <a:pt x="1" y="6169"/>
                    <a:pt x="1" y="10591"/>
                  </a:cubicBezTo>
                  <a:cubicBezTo>
                    <a:pt x="29" y="18038"/>
                    <a:pt x="4366" y="25314"/>
                    <a:pt x="11328" y="28252"/>
                  </a:cubicBezTo>
                  <a:lnTo>
                    <a:pt x="16321" y="27339"/>
                  </a:lnTo>
                  <a:cubicBezTo>
                    <a:pt x="18261" y="23459"/>
                    <a:pt x="19888" y="18494"/>
                    <a:pt x="19289" y="14158"/>
                  </a:cubicBezTo>
                  <a:cubicBezTo>
                    <a:pt x="18689" y="9735"/>
                    <a:pt x="16721" y="5398"/>
                    <a:pt x="13411" y="2317"/>
                  </a:cubicBezTo>
                  <a:cubicBezTo>
                    <a:pt x="11896" y="904"/>
                    <a:pt x="10034" y="0"/>
                    <a:pt x="79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7335821" y="3745801"/>
              <a:ext cx="328579" cy="440690"/>
            </a:xfrm>
            <a:custGeom>
              <a:avLst/>
              <a:gdLst/>
              <a:ahLst/>
              <a:cxnLst/>
              <a:rect l="l" t="t" r="r" b="b"/>
              <a:pathLst>
                <a:path w="19232" h="25794" extrusionOk="0">
                  <a:moveTo>
                    <a:pt x="5992" y="1"/>
                  </a:moveTo>
                  <a:cubicBezTo>
                    <a:pt x="5964" y="1"/>
                    <a:pt x="6106" y="343"/>
                    <a:pt x="6306" y="1028"/>
                  </a:cubicBezTo>
                  <a:cubicBezTo>
                    <a:pt x="6648" y="1913"/>
                    <a:pt x="6991" y="2854"/>
                    <a:pt x="7305" y="3767"/>
                  </a:cubicBezTo>
                  <a:cubicBezTo>
                    <a:pt x="7704" y="4851"/>
                    <a:pt x="8161" y="6135"/>
                    <a:pt x="8646" y="7562"/>
                  </a:cubicBezTo>
                  <a:cubicBezTo>
                    <a:pt x="8360" y="7419"/>
                    <a:pt x="7790" y="7162"/>
                    <a:pt x="6934" y="6877"/>
                  </a:cubicBezTo>
                  <a:cubicBezTo>
                    <a:pt x="5735" y="6449"/>
                    <a:pt x="4109" y="5850"/>
                    <a:pt x="2283" y="5279"/>
                  </a:cubicBezTo>
                  <a:cubicBezTo>
                    <a:pt x="1570" y="5051"/>
                    <a:pt x="885" y="4851"/>
                    <a:pt x="286" y="4623"/>
                  </a:cubicBezTo>
                  <a:cubicBezTo>
                    <a:pt x="257" y="4737"/>
                    <a:pt x="200" y="4851"/>
                    <a:pt x="172" y="4994"/>
                  </a:cubicBezTo>
                  <a:cubicBezTo>
                    <a:pt x="856" y="5194"/>
                    <a:pt x="1541" y="5422"/>
                    <a:pt x="2169" y="5622"/>
                  </a:cubicBezTo>
                  <a:cubicBezTo>
                    <a:pt x="3567" y="6107"/>
                    <a:pt x="4965" y="6535"/>
                    <a:pt x="6848" y="7134"/>
                  </a:cubicBezTo>
                  <a:cubicBezTo>
                    <a:pt x="7790" y="7419"/>
                    <a:pt x="8417" y="7619"/>
                    <a:pt x="8674" y="7676"/>
                  </a:cubicBezTo>
                  <a:cubicBezTo>
                    <a:pt x="9216" y="9274"/>
                    <a:pt x="9787" y="11014"/>
                    <a:pt x="10358" y="12897"/>
                  </a:cubicBezTo>
                  <a:cubicBezTo>
                    <a:pt x="10500" y="13382"/>
                    <a:pt x="10643" y="13839"/>
                    <a:pt x="10729" y="14296"/>
                  </a:cubicBezTo>
                  <a:cubicBezTo>
                    <a:pt x="10358" y="14181"/>
                    <a:pt x="9587" y="13982"/>
                    <a:pt x="8674" y="13753"/>
                  </a:cubicBezTo>
                  <a:cubicBezTo>
                    <a:pt x="7134" y="13382"/>
                    <a:pt x="5022" y="12897"/>
                    <a:pt x="2711" y="12384"/>
                  </a:cubicBezTo>
                  <a:cubicBezTo>
                    <a:pt x="1741" y="12156"/>
                    <a:pt x="856" y="11956"/>
                    <a:pt x="0" y="11756"/>
                  </a:cubicBezTo>
                  <a:lnTo>
                    <a:pt x="0" y="11756"/>
                  </a:lnTo>
                  <a:cubicBezTo>
                    <a:pt x="29" y="11899"/>
                    <a:pt x="29" y="12013"/>
                    <a:pt x="86" y="12156"/>
                  </a:cubicBezTo>
                  <a:cubicBezTo>
                    <a:pt x="885" y="12327"/>
                    <a:pt x="1741" y="12555"/>
                    <a:pt x="2654" y="12726"/>
                  </a:cubicBezTo>
                  <a:cubicBezTo>
                    <a:pt x="4965" y="13268"/>
                    <a:pt x="7105" y="13696"/>
                    <a:pt x="8646" y="14010"/>
                  </a:cubicBezTo>
                  <a:cubicBezTo>
                    <a:pt x="9644" y="14238"/>
                    <a:pt x="10386" y="14381"/>
                    <a:pt x="10814" y="14410"/>
                  </a:cubicBezTo>
                  <a:cubicBezTo>
                    <a:pt x="11642" y="17234"/>
                    <a:pt x="12269" y="19745"/>
                    <a:pt x="12726" y="21742"/>
                  </a:cubicBezTo>
                  <a:cubicBezTo>
                    <a:pt x="11727" y="21543"/>
                    <a:pt x="8532" y="21001"/>
                    <a:pt x="4680" y="20430"/>
                  </a:cubicBezTo>
                  <a:cubicBezTo>
                    <a:pt x="4309" y="20401"/>
                    <a:pt x="3995" y="20316"/>
                    <a:pt x="3681" y="20287"/>
                  </a:cubicBezTo>
                  <a:lnTo>
                    <a:pt x="3681" y="20287"/>
                  </a:lnTo>
                  <a:cubicBezTo>
                    <a:pt x="3795" y="20430"/>
                    <a:pt x="3881" y="20573"/>
                    <a:pt x="4024" y="20715"/>
                  </a:cubicBezTo>
                  <a:cubicBezTo>
                    <a:pt x="4252" y="20744"/>
                    <a:pt x="4423" y="20801"/>
                    <a:pt x="4651" y="20829"/>
                  </a:cubicBezTo>
                  <a:cubicBezTo>
                    <a:pt x="8560" y="21400"/>
                    <a:pt x="11841" y="21828"/>
                    <a:pt x="12811" y="21885"/>
                  </a:cubicBezTo>
                  <a:cubicBezTo>
                    <a:pt x="12840" y="21999"/>
                    <a:pt x="12869" y="22142"/>
                    <a:pt x="12869" y="22256"/>
                  </a:cubicBezTo>
                  <a:cubicBezTo>
                    <a:pt x="13097" y="23226"/>
                    <a:pt x="13296" y="24139"/>
                    <a:pt x="13553" y="25109"/>
                  </a:cubicBezTo>
                  <a:cubicBezTo>
                    <a:pt x="13639" y="25395"/>
                    <a:pt x="13667" y="25594"/>
                    <a:pt x="13724" y="25794"/>
                  </a:cubicBezTo>
                  <a:lnTo>
                    <a:pt x="13810" y="25794"/>
                  </a:lnTo>
                  <a:cubicBezTo>
                    <a:pt x="13782" y="25594"/>
                    <a:pt x="13724" y="25395"/>
                    <a:pt x="13696" y="25109"/>
                  </a:cubicBezTo>
                  <a:cubicBezTo>
                    <a:pt x="13582" y="24424"/>
                    <a:pt x="13411" y="23426"/>
                    <a:pt x="13154" y="22227"/>
                  </a:cubicBezTo>
                  <a:cubicBezTo>
                    <a:pt x="13154" y="22142"/>
                    <a:pt x="13125" y="22028"/>
                    <a:pt x="13125" y="21971"/>
                  </a:cubicBezTo>
                  <a:cubicBezTo>
                    <a:pt x="13354" y="21742"/>
                    <a:pt x="13810" y="21143"/>
                    <a:pt x="14495" y="20259"/>
                  </a:cubicBezTo>
                  <a:cubicBezTo>
                    <a:pt x="15351" y="19117"/>
                    <a:pt x="16492" y="17463"/>
                    <a:pt x="17690" y="15608"/>
                  </a:cubicBezTo>
                  <a:cubicBezTo>
                    <a:pt x="18261" y="14752"/>
                    <a:pt x="18775" y="13982"/>
                    <a:pt x="19231" y="13240"/>
                  </a:cubicBezTo>
                  <a:cubicBezTo>
                    <a:pt x="19231" y="13040"/>
                    <a:pt x="19203" y="12840"/>
                    <a:pt x="19203" y="12669"/>
                  </a:cubicBezTo>
                  <a:cubicBezTo>
                    <a:pt x="18546" y="13582"/>
                    <a:pt x="17947" y="14524"/>
                    <a:pt x="17377" y="15408"/>
                  </a:cubicBezTo>
                  <a:cubicBezTo>
                    <a:pt x="16378" y="16863"/>
                    <a:pt x="15436" y="18290"/>
                    <a:pt x="14238" y="20088"/>
                  </a:cubicBezTo>
                  <a:cubicBezTo>
                    <a:pt x="13667" y="20943"/>
                    <a:pt x="13268" y="21543"/>
                    <a:pt x="13097" y="21857"/>
                  </a:cubicBezTo>
                  <a:cubicBezTo>
                    <a:pt x="12669" y="19859"/>
                    <a:pt x="12070" y="17291"/>
                    <a:pt x="11242" y="14438"/>
                  </a:cubicBezTo>
                  <a:cubicBezTo>
                    <a:pt x="11499" y="14181"/>
                    <a:pt x="12013" y="13582"/>
                    <a:pt x="12726" y="12698"/>
                  </a:cubicBezTo>
                  <a:cubicBezTo>
                    <a:pt x="13696" y="11528"/>
                    <a:pt x="15008" y="9873"/>
                    <a:pt x="16407" y="7990"/>
                  </a:cubicBezTo>
                  <a:cubicBezTo>
                    <a:pt x="16806" y="7448"/>
                    <a:pt x="17148" y="6963"/>
                    <a:pt x="17519" y="6449"/>
                  </a:cubicBezTo>
                  <a:cubicBezTo>
                    <a:pt x="17434" y="6306"/>
                    <a:pt x="17405" y="6192"/>
                    <a:pt x="17348" y="6050"/>
                  </a:cubicBezTo>
                  <a:cubicBezTo>
                    <a:pt x="16892" y="6620"/>
                    <a:pt x="16521" y="7162"/>
                    <a:pt x="16093" y="7733"/>
                  </a:cubicBezTo>
                  <a:cubicBezTo>
                    <a:pt x="14951" y="9274"/>
                    <a:pt x="13839" y="10729"/>
                    <a:pt x="12526" y="12469"/>
                  </a:cubicBezTo>
                  <a:cubicBezTo>
                    <a:pt x="11870" y="13382"/>
                    <a:pt x="11385" y="14010"/>
                    <a:pt x="11185" y="14296"/>
                  </a:cubicBezTo>
                  <a:lnTo>
                    <a:pt x="10757" y="12812"/>
                  </a:lnTo>
                  <a:cubicBezTo>
                    <a:pt x="10186" y="10900"/>
                    <a:pt x="9587" y="9131"/>
                    <a:pt x="9045" y="7533"/>
                  </a:cubicBezTo>
                  <a:cubicBezTo>
                    <a:pt x="9758" y="6849"/>
                    <a:pt x="11756" y="4680"/>
                    <a:pt x="14038" y="2055"/>
                  </a:cubicBezTo>
                  <a:cubicBezTo>
                    <a:pt x="14181" y="1884"/>
                    <a:pt x="14324" y="1741"/>
                    <a:pt x="14495" y="1570"/>
                  </a:cubicBezTo>
                  <a:cubicBezTo>
                    <a:pt x="14409" y="1456"/>
                    <a:pt x="14295" y="1399"/>
                    <a:pt x="14238" y="1285"/>
                  </a:cubicBezTo>
                  <a:cubicBezTo>
                    <a:pt x="14095" y="1456"/>
                    <a:pt x="13896" y="1627"/>
                    <a:pt x="13782" y="1827"/>
                  </a:cubicBezTo>
                  <a:cubicBezTo>
                    <a:pt x="11527" y="4395"/>
                    <a:pt x="9616" y="6563"/>
                    <a:pt x="8988" y="7391"/>
                  </a:cubicBezTo>
                  <a:cubicBezTo>
                    <a:pt x="8503" y="5993"/>
                    <a:pt x="8018" y="4737"/>
                    <a:pt x="7590" y="3682"/>
                  </a:cubicBezTo>
                  <a:cubicBezTo>
                    <a:pt x="7134" y="2540"/>
                    <a:pt x="6734" y="1599"/>
                    <a:pt x="6449" y="971"/>
                  </a:cubicBezTo>
                  <a:cubicBezTo>
                    <a:pt x="6163" y="315"/>
                    <a:pt x="5992" y="1"/>
                    <a:pt x="5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7877398" y="3851096"/>
              <a:ext cx="325162" cy="260187"/>
            </a:xfrm>
            <a:custGeom>
              <a:avLst/>
              <a:gdLst/>
              <a:ahLst/>
              <a:cxnLst/>
              <a:rect l="l" t="t" r="r" b="b"/>
              <a:pathLst>
                <a:path w="19032" h="15229" extrusionOk="0">
                  <a:moveTo>
                    <a:pt x="12588" y="1"/>
                  </a:moveTo>
                  <a:cubicBezTo>
                    <a:pt x="11614" y="1"/>
                    <a:pt x="10647" y="147"/>
                    <a:pt x="9787" y="400"/>
                  </a:cubicBezTo>
                  <a:cubicBezTo>
                    <a:pt x="4709" y="1884"/>
                    <a:pt x="657" y="6278"/>
                    <a:pt x="1" y="11585"/>
                  </a:cubicBezTo>
                  <a:lnTo>
                    <a:pt x="1542" y="14809"/>
                  </a:lnTo>
                  <a:cubicBezTo>
                    <a:pt x="2873" y="15060"/>
                    <a:pt x="4338" y="15229"/>
                    <a:pt x="5804" y="15229"/>
                  </a:cubicBezTo>
                  <a:cubicBezTo>
                    <a:pt x="7667" y="15229"/>
                    <a:pt x="9532" y="14957"/>
                    <a:pt x="11128" y="14238"/>
                  </a:cubicBezTo>
                  <a:cubicBezTo>
                    <a:pt x="14067" y="12954"/>
                    <a:pt x="16635" y="10729"/>
                    <a:pt x="18062" y="7876"/>
                  </a:cubicBezTo>
                  <a:cubicBezTo>
                    <a:pt x="18803" y="6421"/>
                    <a:pt x="19032" y="4823"/>
                    <a:pt x="18404" y="3282"/>
                  </a:cubicBezTo>
                  <a:cubicBezTo>
                    <a:pt x="17468" y="901"/>
                    <a:pt x="15009" y="1"/>
                    <a:pt x="12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8"/>
            <p:cNvSpPr/>
            <p:nvPr/>
          </p:nvSpPr>
          <p:spPr>
            <a:xfrm>
              <a:off x="7891049" y="3852565"/>
              <a:ext cx="287148" cy="248621"/>
            </a:xfrm>
            <a:custGeom>
              <a:avLst/>
              <a:gdLst/>
              <a:ahLst/>
              <a:cxnLst/>
              <a:rect l="l" t="t" r="r" b="b"/>
              <a:pathLst>
                <a:path w="16807" h="14552" extrusionOk="0">
                  <a:moveTo>
                    <a:pt x="11471" y="0"/>
                  </a:moveTo>
                  <a:cubicBezTo>
                    <a:pt x="11471" y="485"/>
                    <a:pt x="11442" y="999"/>
                    <a:pt x="11442" y="1484"/>
                  </a:cubicBezTo>
                  <a:cubicBezTo>
                    <a:pt x="11414" y="2511"/>
                    <a:pt x="11385" y="3567"/>
                    <a:pt x="11328" y="4936"/>
                  </a:cubicBezTo>
                  <a:cubicBezTo>
                    <a:pt x="11328" y="5621"/>
                    <a:pt x="11299" y="6078"/>
                    <a:pt x="11328" y="6306"/>
                  </a:cubicBezTo>
                  <a:cubicBezTo>
                    <a:pt x="10329" y="6991"/>
                    <a:pt x="9274" y="7733"/>
                    <a:pt x="8104" y="8474"/>
                  </a:cubicBezTo>
                  <a:lnTo>
                    <a:pt x="7248" y="9017"/>
                  </a:lnTo>
                  <a:cubicBezTo>
                    <a:pt x="7248" y="8731"/>
                    <a:pt x="7248" y="8189"/>
                    <a:pt x="7191" y="7476"/>
                  </a:cubicBezTo>
                  <a:cubicBezTo>
                    <a:pt x="7162" y="6363"/>
                    <a:pt x="7105" y="4851"/>
                    <a:pt x="6991" y="3168"/>
                  </a:cubicBezTo>
                  <a:cubicBezTo>
                    <a:pt x="6963" y="2483"/>
                    <a:pt x="6905" y="1798"/>
                    <a:pt x="6848" y="1199"/>
                  </a:cubicBezTo>
                  <a:cubicBezTo>
                    <a:pt x="6763" y="1227"/>
                    <a:pt x="6677" y="1284"/>
                    <a:pt x="6592" y="1313"/>
                  </a:cubicBezTo>
                  <a:cubicBezTo>
                    <a:pt x="6620" y="1884"/>
                    <a:pt x="6677" y="2511"/>
                    <a:pt x="6706" y="3168"/>
                  </a:cubicBezTo>
                  <a:cubicBezTo>
                    <a:pt x="6820" y="4851"/>
                    <a:pt x="6905" y="6363"/>
                    <a:pt x="6991" y="7476"/>
                  </a:cubicBezTo>
                  <a:cubicBezTo>
                    <a:pt x="7048" y="8189"/>
                    <a:pt x="7105" y="8760"/>
                    <a:pt x="7134" y="9045"/>
                  </a:cubicBezTo>
                  <a:cubicBezTo>
                    <a:pt x="5393" y="10158"/>
                    <a:pt x="3767" y="11071"/>
                    <a:pt x="2483" y="11841"/>
                  </a:cubicBezTo>
                  <a:cubicBezTo>
                    <a:pt x="2454" y="11128"/>
                    <a:pt x="2169" y="8788"/>
                    <a:pt x="1827" y="6049"/>
                  </a:cubicBezTo>
                  <a:cubicBezTo>
                    <a:pt x="1770" y="5792"/>
                    <a:pt x="1741" y="5593"/>
                    <a:pt x="1713" y="5336"/>
                  </a:cubicBezTo>
                  <a:lnTo>
                    <a:pt x="1484" y="5650"/>
                  </a:lnTo>
                  <a:cubicBezTo>
                    <a:pt x="1541" y="5792"/>
                    <a:pt x="1541" y="5935"/>
                    <a:pt x="1570" y="6078"/>
                  </a:cubicBezTo>
                  <a:cubicBezTo>
                    <a:pt x="1969" y="8874"/>
                    <a:pt x="2312" y="11185"/>
                    <a:pt x="2454" y="11870"/>
                  </a:cubicBezTo>
                  <a:cubicBezTo>
                    <a:pt x="2397" y="11898"/>
                    <a:pt x="2312" y="11927"/>
                    <a:pt x="2255" y="12012"/>
                  </a:cubicBezTo>
                  <a:cubicBezTo>
                    <a:pt x="1627" y="12355"/>
                    <a:pt x="1028" y="12669"/>
                    <a:pt x="429" y="13011"/>
                  </a:cubicBezTo>
                  <a:cubicBezTo>
                    <a:pt x="257" y="13125"/>
                    <a:pt x="115" y="13182"/>
                    <a:pt x="1" y="13239"/>
                  </a:cubicBezTo>
                  <a:lnTo>
                    <a:pt x="29" y="13325"/>
                  </a:lnTo>
                  <a:cubicBezTo>
                    <a:pt x="143" y="13296"/>
                    <a:pt x="286" y="13211"/>
                    <a:pt x="486" y="13097"/>
                  </a:cubicBezTo>
                  <a:lnTo>
                    <a:pt x="2340" y="12184"/>
                  </a:lnTo>
                  <a:cubicBezTo>
                    <a:pt x="2397" y="12155"/>
                    <a:pt x="2454" y="12098"/>
                    <a:pt x="2483" y="12098"/>
                  </a:cubicBezTo>
                  <a:cubicBezTo>
                    <a:pt x="2683" y="12212"/>
                    <a:pt x="3196" y="12440"/>
                    <a:pt x="3910" y="12669"/>
                  </a:cubicBezTo>
                  <a:cubicBezTo>
                    <a:pt x="4880" y="13040"/>
                    <a:pt x="6192" y="13496"/>
                    <a:pt x="7704" y="13953"/>
                  </a:cubicBezTo>
                  <a:cubicBezTo>
                    <a:pt x="8389" y="14181"/>
                    <a:pt x="9017" y="14352"/>
                    <a:pt x="9616" y="14552"/>
                  </a:cubicBezTo>
                  <a:cubicBezTo>
                    <a:pt x="9759" y="14495"/>
                    <a:pt x="9873" y="14438"/>
                    <a:pt x="10015" y="14409"/>
                  </a:cubicBezTo>
                  <a:cubicBezTo>
                    <a:pt x="9302" y="14038"/>
                    <a:pt x="8560" y="13839"/>
                    <a:pt x="7847" y="13610"/>
                  </a:cubicBezTo>
                  <a:cubicBezTo>
                    <a:pt x="6620" y="13211"/>
                    <a:pt x="5479" y="12868"/>
                    <a:pt x="4024" y="12412"/>
                  </a:cubicBezTo>
                  <a:cubicBezTo>
                    <a:pt x="3339" y="12184"/>
                    <a:pt x="2825" y="12012"/>
                    <a:pt x="2597" y="11984"/>
                  </a:cubicBezTo>
                  <a:cubicBezTo>
                    <a:pt x="3881" y="11299"/>
                    <a:pt x="5536" y="10358"/>
                    <a:pt x="7276" y="9273"/>
                  </a:cubicBezTo>
                  <a:cubicBezTo>
                    <a:pt x="7476" y="9359"/>
                    <a:pt x="8018" y="9616"/>
                    <a:pt x="8760" y="9930"/>
                  </a:cubicBezTo>
                  <a:cubicBezTo>
                    <a:pt x="9759" y="10358"/>
                    <a:pt x="11157" y="10928"/>
                    <a:pt x="12698" y="11499"/>
                  </a:cubicBezTo>
                  <a:cubicBezTo>
                    <a:pt x="13125" y="11699"/>
                    <a:pt x="13553" y="11813"/>
                    <a:pt x="13953" y="11984"/>
                  </a:cubicBezTo>
                  <a:cubicBezTo>
                    <a:pt x="14010" y="11898"/>
                    <a:pt x="14096" y="11841"/>
                    <a:pt x="14153" y="11784"/>
                  </a:cubicBezTo>
                  <a:cubicBezTo>
                    <a:pt x="13696" y="11613"/>
                    <a:pt x="13240" y="11442"/>
                    <a:pt x="12755" y="11299"/>
                  </a:cubicBezTo>
                  <a:cubicBezTo>
                    <a:pt x="11471" y="10843"/>
                    <a:pt x="10301" y="10358"/>
                    <a:pt x="8817" y="9787"/>
                  </a:cubicBezTo>
                  <a:cubicBezTo>
                    <a:pt x="8104" y="9502"/>
                    <a:pt x="7562" y="9330"/>
                    <a:pt x="7305" y="9273"/>
                  </a:cubicBezTo>
                  <a:cubicBezTo>
                    <a:pt x="7619" y="9074"/>
                    <a:pt x="7904" y="8874"/>
                    <a:pt x="8246" y="8646"/>
                  </a:cubicBezTo>
                  <a:cubicBezTo>
                    <a:pt x="9416" y="7904"/>
                    <a:pt x="10529" y="7133"/>
                    <a:pt x="11528" y="6449"/>
                  </a:cubicBezTo>
                  <a:cubicBezTo>
                    <a:pt x="12127" y="6791"/>
                    <a:pt x="13981" y="7733"/>
                    <a:pt x="16235" y="8760"/>
                  </a:cubicBezTo>
                  <a:lnTo>
                    <a:pt x="16663" y="8988"/>
                  </a:lnTo>
                  <a:cubicBezTo>
                    <a:pt x="16692" y="8902"/>
                    <a:pt x="16749" y="8845"/>
                    <a:pt x="16806" y="8760"/>
                  </a:cubicBezTo>
                  <a:cubicBezTo>
                    <a:pt x="16663" y="8703"/>
                    <a:pt x="16521" y="8617"/>
                    <a:pt x="16321" y="8560"/>
                  </a:cubicBezTo>
                  <a:cubicBezTo>
                    <a:pt x="14153" y="7504"/>
                    <a:pt x="12270" y="6648"/>
                    <a:pt x="11585" y="6420"/>
                  </a:cubicBezTo>
                  <a:cubicBezTo>
                    <a:pt x="12441" y="5792"/>
                    <a:pt x="13183" y="5222"/>
                    <a:pt x="13839" y="4737"/>
                  </a:cubicBezTo>
                  <a:cubicBezTo>
                    <a:pt x="14524" y="4195"/>
                    <a:pt x="15094" y="3738"/>
                    <a:pt x="15437" y="3453"/>
                  </a:cubicBezTo>
                  <a:cubicBezTo>
                    <a:pt x="15807" y="3139"/>
                    <a:pt x="16007" y="2939"/>
                    <a:pt x="16007" y="2939"/>
                  </a:cubicBezTo>
                  <a:lnTo>
                    <a:pt x="16007" y="2939"/>
                  </a:lnTo>
                  <a:cubicBezTo>
                    <a:pt x="16007" y="2939"/>
                    <a:pt x="15750" y="3082"/>
                    <a:pt x="15380" y="3367"/>
                  </a:cubicBezTo>
                  <a:cubicBezTo>
                    <a:pt x="14837" y="3767"/>
                    <a:pt x="14267" y="4195"/>
                    <a:pt x="13696" y="4594"/>
                  </a:cubicBezTo>
                  <a:cubicBezTo>
                    <a:pt x="13040" y="5079"/>
                    <a:pt x="12270" y="5621"/>
                    <a:pt x="11385" y="6220"/>
                  </a:cubicBezTo>
                  <a:cubicBezTo>
                    <a:pt x="11414" y="6021"/>
                    <a:pt x="11442" y="5564"/>
                    <a:pt x="11528" y="4936"/>
                  </a:cubicBezTo>
                  <a:cubicBezTo>
                    <a:pt x="11585" y="4052"/>
                    <a:pt x="11670" y="2854"/>
                    <a:pt x="11699" y="1484"/>
                  </a:cubicBezTo>
                  <a:cubicBezTo>
                    <a:pt x="11699" y="942"/>
                    <a:pt x="11727" y="457"/>
                    <a:pt x="11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8"/>
            <p:cNvSpPr/>
            <p:nvPr/>
          </p:nvSpPr>
          <p:spPr>
            <a:xfrm>
              <a:off x="7786728" y="3774436"/>
              <a:ext cx="164785" cy="222925"/>
            </a:xfrm>
            <a:custGeom>
              <a:avLst/>
              <a:gdLst/>
              <a:ahLst/>
              <a:cxnLst/>
              <a:rect l="l" t="t" r="r" b="b"/>
              <a:pathLst>
                <a:path w="9645" h="13048" extrusionOk="0">
                  <a:moveTo>
                    <a:pt x="5946" y="1"/>
                  </a:moveTo>
                  <a:cubicBezTo>
                    <a:pt x="4317" y="1"/>
                    <a:pt x="2760" y="1277"/>
                    <a:pt x="1941" y="2605"/>
                  </a:cubicBezTo>
                  <a:cubicBezTo>
                    <a:pt x="115" y="5458"/>
                    <a:pt x="1" y="9310"/>
                    <a:pt x="1941" y="12163"/>
                  </a:cubicBezTo>
                  <a:lnTo>
                    <a:pt x="4081" y="13047"/>
                  </a:lnTo>
                  <a:cubicBezTo>
                    <a:pt x="5736" y="12049"/>
                    <a:pt x="7590" y="10565"/>
                    <a:pt x="8446" y="8739"/>
                  </a:cubicBezTo>
                  <a:cubicBezTo>
                    <a:pt x="9302" y="6885"/>
                    <a:pt x="9645" y="4745"/>
                    <a:pt x="9131" y="2747"/>
                  </a:cubicBezTo>
                  <a:cubicBezTo>
                    <a:pt x="8846" y="1720"/>
                    <a:pt x="8275" y="836"/>
                    <a:pt x="7362" y="351"/>
                  </a:cubicBezTo>
                  <a:cubicBezTo>
                    <a:pt x="6895" y="107"/>
                    <a:pt x="6417" y="1"/>
                    <a:pt x="5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7795988" y="3789197"/>
              <a:ext cx="149186" cy="199877"/>
            </a:xfrm>
            <a:custGeom>
              <a:avLst/>
              <a:gdLst/>
              <a:ahLst/>
              <a:cxnLst/>
              <a:rect l="l" t="t" r="r" b="b"/>
              <a:pathLst>
                <a:path w="8732" h="11699" extrusionOk="0">
                  <a:moveTo>
                    <a:pt x="7762" y="7989"/>
                  </a:moveTo>
                  <a:lnTo>
                    <a:pt x="7762" y="7989"/>
                  </a:lnTo>
                  <a:cubicBezTo>
                    <a:pt x="7334" y="8303"/>
                    <a:pt x="6877" y="8474"/>
                    <a:pt x="6449" y="8703"/>
                  </a:cubicBezTo>
                  <a:cubicBezTo>
                    <a:pt x="5707" y="9016"/>
                    <a:pt x="4994" y="9330"/>
                    <a:pt x="4110" y="9730"/>
                  </a:cubicBezTo>
                  <a:cubicBezTo>
                    <a:pt x="4709" y="9473"/>
                    <a:pt x="5565" y="9159"/>
                    <a:pt x="6478" y="8760"/>
                  </a:cubicBezTo>
                  <a:cubicBezTo>
                    <a:pt x="6906" y="8588"/>
                    <a:pt x="7305" y="8417"/>
                    <a:pt x="7676" y="8218"/>
                  </a:cubicBezTo>
                  <a:cubicBezTo>
                    <a:pt x="7705" y="8160"/>
                    <a:pt x="7733" y="8075"/>
                    <a:pt x="7762" y="7989"/>
                  </a:cubicBezTo>
                  <a:close/>
                  <a:moveTo>
                    <a:pt x="5879" y="0"/>
                  </a:moveTo>
                  <a:lnTo>
                    <a:pt x="5879" y="0"/>
                  </a:lnTo>
                  <a:cubicBezTo>
                    <a:pt x="5878" y="0"/>
                    <a:pt x="5821" y="172"/>
                    <a:pt x="5764" y="457"/>
                  </a:cubicBezTo>
                  <a:cubicBezTo>
                    <a:pt x="5679" y="885"/>
                    <a:pt x="5593" y="1313"/>
                    <a:pt x="5479" y="1741"/>
                  </a:cubicBezTo>
                  <a:cubicBezTo>
                    <a:pt x="5393" y="2226"/>
                    <a:pt x="5251" y="2853"/>
                    <a:pt x="5051" y="3510"/>
                  </a:cubicBezTo>
                  <a:cubicBezTo>
                    <a:pt x="4994" y="3424"/>
                    <a:pt x="4823" y="3167"/>
                    <a:pt x="4595" y="2853"/>
                  </a:cubicBezTo>
                  <a:cubicBezTo>
                    <a:pt x="4252" y="2368"/>
                    <a:pt x="3767" y="1769"/>
                    <a:pt x="3196" y="1084"/>
                  </a:cubicBezTo>
                  <a:cubicBezTo>
                    <a:pt x="2997" y="856"/>
                    <a:pt x="2769" y="599"/>
                    <a:pt x="2597" y="343"/>
                  </a:cubicBezTo>
                  <a:lnTo>
                    <a:pt x="2483" y="457"/>
                  </a:lnTo>
                  <a:cubicBezTo>
                    <a:pt x="2711" y="714"/>
                    <a:pt x="2883" y="942"/>
                    <a:pt x="3111" y="1199"/>
                  </a:cubicBezTo>
                  <a:cubicBezTo>
                    <a:pt x="3539" y="1741"/>
                    <a:pt x="3967" y="2226"/>
                    <a:pt x="4538" y="2911"/>
                  </a:cubicBezTo>
                  <a:cubicBezTo>
                    <a:pt x="4823" y="3224"/>
                    <a:pt x="4994" y="3481"/>
                    <a:pt x="5108" y="3567"/>
                  </a:cubicBezTo>
                  <a:cubicBezTo>
                    <a:pt x="4908" y="4309"/>
                    <a:pt x="4709" y="5136"/>
                    <a:pt x="4452" y="5992"/>
                  </a:cubicBezTo>
                  <a:cubicBezTo>
                    <a:pt x="4395" y="6192"/>
                    <a:pt x="4338" y="6420"/>
                    <a:pt x="4281" y="6620"/>
                  </a:cubicBezTo>
                  <a:cubicBezTo>
                    <a:pt x="4138" y="6477"/>
                    <a:pt x="3910" y="6220"/>
                    <a:pt x="3596" y="5906"/>
                  </a:cubicBezTo>
                  <a:cubicBezTo>
                    <a:pt x="3111" y="5364"/>
                    <a:pt x="2426" y="4708"/>
                    <a:pt x="1684" y="3909"/>
                  </a:cubicBezTo>
                  <a:lnTo>
                    <a:pt x="771" y="3025"/>
                  </a:lnTo>
                  <a:cubicBezTo>
                    <a:pt x="743" y="3082"/>
                    <a:pt x="743" y="3139"/>
                    <a:pt x="714" y="3196"/>
                  </a:cubicBezTo>
                  <a:cubicBezTo>
                    <a:pt x="971" y="3481"/>
                    <a:pt x="1256" y="3766"/>
                    <a:pt x="1542" y="4052"/>
                  </a:cubicBezTo>
                  <a:cubicBezTo>
                    <a:pt x="2283" y="4851"/>
                    <a:pt x="2997" y="5507"/>
                    <a:pt x="3482" y="6021"/>
                  </a:cubicBezTo>
                  <a:cubicBezTo>
                    <a:pt x="3824" y="6334"/>
                    <a:pt x="4110" y="6591"/>
                    <a:pt x="4195" y="6705"/>
                  </a:cubicBezTo>
                  <a:cubicBezTo>
                    <a:pt x="3824" y="7989"/>
                    <a:pt x="3453" y="9131"/>
                    <a:pt x="3139" y="9987"/>
                  </a:cubicBezTo>
                  <a:cubicBezTo>
                    <a:pt x="2826" y="9644"/>
                    <a:pt x="1713" y="8645"/>
                    <a:pt x="343" y="7476"/>
                  </a:cubicBezTo>
                  <a:cubicBezTo>
                    <a:pt x="258" y="7362"/>
                    <a:pt x="115" y="7276"/>
                    <a:pt x="1" y="7162"/>
                  </a:cubicBezTo>
                  <a:lnTo>
                    <a:pt x="1" y="7162"/>
                  </a:lnTo>
                  <a:cubicBezTo>
                    <a:pt x="1" y="7219"/>
                    <a:pt x="1" y="7333"/>
                    <a:pt x="29" y="7419"/>
                  </a:cubicBezTo>
                  <a:cubicBezTo>
                    <a:pt x="115" y="7476"/>
                    <a:pt x="172" y="7504"/>
                    <a:pt x="258" y="7590"/>
                  </a:cubicBezTo>
                  <a:cubicBezTo>
                    <a:pt x="1599" y="8760"/>
                    <a:pt x="2740" y="9758"/>
                    <a:pt x="3111" y="10015"/>
                  </a:cubicBezTo>
                  <a:cubicBezTo>
                    <a:pt x="3111" y="10044"/>
                    <a:pt x="3054" y="10129"/>
                    <a:pt x="3025" y="10158"/>
                  </a:cubicBezTo>
                  <a:cubicBezTo>
                    <a:pt x="2883" y="10586"/>
                    <a:pt x="2740" y="11014"/>
                    <a:pt x="2569" y="11413"/>
                  </a:cubicBezTo>
                  <a:cubicBezTo>
                    <a:pt x="2540" y="11556"/>
                    <a:pt x="2483" y="11613"/>
                    <a:pt x="2455" y="11698"/>
                  </a:cubicBezTo>
                  <a:lnTo>
                    <a:pt x="2483" y="11698"/>
                  </a:lnTo>
                  <a:cubicBezTo>
                    <a:pt x="2540" y="11613"/>
                    <a:pt x="2569" y="11499"/>
                    <a:pt x="2626" y="11413"/>
                  </a:cubicBezTo>
                  <a:cubicBezTo>
                    <a:pt x="2769" y="11128"/>
                    <a:pt x="2911" y="10700"/>
                    <a:pt x="3139" y="10158"/>
                  </a:cubicBezTo>
                  <a:cubicBezTo>
                    <a:pt x="3139" y="10129"/>
                    <a:pt x="3168" y="10072"/>
                    <a:pt x="3168" y="10044"/>
                  </a:cubicBezTo>
                  <a:cubicBezTo>
                    <a:pt x="3187" y="10040"/>
                    <a:pt x="3209" y="10034"/>
                    <a:pt x="3235" y="10028"/>
                  </a:cubicBezTo>
                  <a:lnTo>
                    <a:pt x="3235" y="10028"/>
                  </a:lnTo>
                  <a:cubicBezTo>
                    <a:pt x="3222" y="10062"/>
                    <a:pt x="3209" y="10096"/>
                    <a:pt x="3196" y="10129"/>
                  </a:cubicBezTo>
                  <a:cubicBezTo>
                    <a:pt x="3339" y="10044"/>
                    <a:pt x="3682" y="9901"/>
                    <a:pt x="4110" y="9730"/>
                  </a:cubicBezTo>
                  <a:lnTo>
                    <a:pt x="4110" y="9730"/>
                  </a:lnTo>
                  <a:cubicBezTo>
                    <a:pt x="3690" y="9878"/>
                    <a:pt x="3398" y="9983"/>
                    <a:pt x="3235" y="10028"/>
                  </a:cubicBezTo>
                  <a:lnTo>
                    <a:pt x="3235" y="10028"/>
                  </a:lnTo>
                  <a:cubicBezTo>
                    <a:pt x="3570" y="9136"/>
                    <a:pt x="3979" y="8085"/>
                    <a:pt x="4309" y="6848"/>
                  </a:cubicBezTo>
                  <a:cubicBezTo>
                    <a:pt x="4452" y="6791"/>
                    <a:pt x="4823" y="6705"/>
                    <a:pt x="5308" y="6563"/>
                  </a:cubicBezTo>
                  <a:cubicBezTo>
                    <a:pt x="5993" y="6334"/>
                    <a:pt x="6877" y="6021"/>
                    <a:pt x="7876" y="5650"/>
                  </a:cubicBezTo>
                  <a:cubicBezTo>
                    <a:pt x="8161" y="5564"/>
                    <a:pt x="8418" y="5450"/>
                    <a:pt x="8703" y="5336"/>
                  </a:cubicBezTo>
                  <a:cubicBezTo>
                    <a:pt x="8703" y="5279"/>
                    <a:pt x="8732" y="5193"/>
                    <a:pt x="8732" y="5165"/>
                  </a:cubicBezTo>
                  <a:lnTo>
                    <a:pt x="8732" y="5165"/>
                  </a:lnTo>
                  <a:cubicBezTo>
                    <a:pt x="8446" y="5279"/>
                    <a:pt x="8133" y="5364"/>
                    <a:pt x="7847" y="5478"/>
                  </a:cubicBezTo>
                  <a:cubicBezTo>
                    <a:pt x="7020" y="5764"/>
                    <a:pt x="6249" y="6078"/>
                    <a:pt x="5308" y="6420"/>
                  </a:cubicBezTo>
                  <a:cubicBezTo>
                    <a:pt x="4851" y="6591"/>
                    <a:pt x="4480" y="6705"/>
                    <a:pt x="4338" y="6762"/>
                  </a:cubicBezTo>
                  <a:cubicBezTo>
                    <a:pt x="4423" y="6563"/>
                    <a:pt x="4480" y="6306"/>
                    <a:pt x="4566" y="6078"/>
                  </a:cubicBezTo>
                  <a:cubicBezTo>
                    <a:pt x="4823" y="5222"/>
                    <a:pt x="5023" y="4366"/>
                    <a:pt x="5194" y="3624"/>
                  </a:cubicBezTo>
                  <a:cubicBezTo>
                    <a:pt x="5622" y="3567"/>
                    <a:pt x="6934" y="3196"/>
                    <a:pt x="8446" y="2768"/>
                  </a:cubicBezTo>
                  <a:cubicBezTo>
                    <a:pt x="8561" y="2739"/>
                    <a:pt x="8618" y="2711"/>
                    <a:pt x="8732" y="2711"/>
                  </a:cubicBezTo>
                  <a:cubicBezTo>
                    <a:pt x="8732" y="2625"/>
                    <a:pt x="8732" y="2597"/>
                    <a:pt x="8703" y="2511"/>
                  </a:cubicBezTo>
                  <a:cubicBezTo>
                    <a:pt x="8589" y="2568"/>
                    <a:pt x="8475" y="2597"/>
                    <a:pt x="8361" y="2597"/>
                  </a:cubicBezTo>
                  <a:cubicBezTo>
                    <a:pt x="6877" y="3025"/>
                    <a:pt x="5622" y="3367"/>
                    <a:pt x="5165" y="3567"/>
                  </a:cubicBezTo>
                  <a:cubicBezTo>
                    <a:pt x="5308" y="2911"/>
                    <a:pt x="5451" y="2311"/>
                    <a:pt x="5565" y="1798"/>
                  </a:cubicBezTo>
                  <a:cubicBezTo>
                    <a:pt x="5650" y="1284"/>
                    <a:pt x="5736" y="799"/>
                    <a:pt x="5821" y="485"/>
                  </a:cubicBezTo>
                  <a:cubicBezTo>
                    <a:pt x="5850" y="172"/>
                    <a:pt x="5878" y="0"/>
                    <a:pt x="5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7483521" y="4040432"/>
              <a:ext cx="220362" cy="141327"/>
            </a:xfrm>
            <a:custGeom>
              <a:avLst/>
              <a:gdLst/>
              <a:ahLst/>
              <a:cxnLst/>
              <a:rect l="l" t="t" r="r" b="b"/>
              <a:pathLst>
                <a:path w="12898" h="8272" extrusionOk="0">
                  <a:moveTo>
                    <a:pt x="6979" y="1"/>
                  </a:moveTo>
                  <a:cubicBezTo>
                    <a:pt x="5494" y="1"/>
                    <a:pt x="4030" y="261"/>
                    <a:pt x="2740" y="931"/>
                  </a:cubicBezTo>
                  <a:cubicBezTo>
                    <a:pt x="1456" y="1616"/>
                    <a:pt x="1" y="3185"/>
                    <a:pt x="172" y="4640"/>
                  </a:cubicBezTo>
                  <a:cubicBezTo>
                    <a:pt x="229" y="6124"/>
                    <a:pt x="1912" y="7465"/>
                    <a:pt x="3310" y="7893"/>
                  </a:cubicBezTo>
                  <a:cubicBezTo>
                    <a:pt x="4136" y="8158"/>
                    <a:pt x="4992" y="8271"/>
                    <a:pt x="5851" y="8271"/>
                  </a:cubicBezTo>
                  <a:cubicBezTo>
                    <a:pt x="6655" y="8271"/>
                    <a:pt x="7461" y="8172"/>
                    <a:pt x="8247" y="8007"/>
                  </a:cubicBezTo>
                  <a:cubicBezTo>
                    <a:pt x="9930" y="7636"/>
                    <a:pt x="11585" y="6866"/>
                    <a:pt x="12755" y="5610"/>
                  </a:cubicBezTo>
                  <a:lnTo>
                    <a:pt x="12783" y="4126"/>
                  </a:lnTo>
                  <a:lnTo>
                    <a:pt x="12897" y="4126"/>
                  </a:lnTo>
                  <a:lnTo>
                    <a:pt x="12812" y="3613"/>
                  </a:lnTo>
                  <a:lnTo>
                    <a:pt x="12812" y="3128"/>
                  </a:lnTo>
                  <a:lnTo>
                    <a:pt x="12726" y="3128"/>
                  </a:lnTo>
                  <a:lnTo>
                    <a:pt x="12469" y="1644"/>
                  </a:lnTo>
                  <a:cubicBezTo>
                    <a:pt x="11100" y="588"/>
                    <a:pt x="9359" y="75"/>
                    <a:pt x="7647" y="18"/>
                  </a:cubicBezTo>
                  <a:cubicBezTo>
                    <a:pt x="7424" y="7"/>
                    <a:pt x="7202" y="1"/>
                    <a:pt x="6979" y="1"/>
                  </a:cubicBezTo>
                  <a:close/>
                </a:path>
              </a:pathLst>
            </a:custGeom>
            <a:solidFill>
              <a:srgbClr val="FFA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7574191" y="4057466"/>
              <a:ext cx="122858" cy="32564"/>
            </a:xfrm>
            <a:custGeom>
              <a:avLst/>
              <a:gdLst/>
              <a:ahLst/>
              <a:cxnLst/>
              <a:rect l="l" t="t" r="r" b="b"/>
              <a:pathLst>
                <a:path w="7191" h="1906" extrusionOk="0">
                  <a:moveTo>
                    <a:pt x="205" y="1"/>
                  </a:moveTo>
                  <a:cubicBezTo>
                    <a:pt x="74" y="1"/>
                    <a:pt x="1" y="8"/>
                    <a:pt x="1" y="19"/>
                  </a:cubicBezTo>
                  <a:cubicBezTo>
                    <a:pt x="1" y="48"/>
                    <a:pt x="429" y="77"/>
                    <a:pt x="1056" y="191"/>
                  </a:cubicBezTo>
                  <a:cubicBezTo>
                    <a:pt x="1741" y="305"/>
                    <a:pt x="2683" y="447"/>
                    <a:pt x="3681" y="704"/>
                  </a:cubicBezTo>
                  <a:cubicBezTo>
                    <a:pt x="4680" y="933"/>
                    <a:pt x="5565" y="1275"/>
                    <a:pt x="6164" y="1503"/>
                  </a:cubicBezTo>
                  <a:cubicBezTo>
                    <a:pt x="6772" y="1741"/>
                    <a:pt x="7135" y="1906"/>
                    <a:pt x="7185" y="1906"/>
                  </a:cubicBezTo>
                  <a:cubicBezTo>
                    <a:pt x="7189" y="1906"/>
                    <a:pt x="7191" y="1905"/>
                    <a:pt x="7191" y="1903"/>
                  </a:cubicBezTo>
                  <a:cubicBezTo>
                    <a:pt x="7191" y="1874"/>
                    <a:pt x="6848" y="1646"/>
                    <a:pt x="6249" y="1360"/>
                  </a:cubicBezTo>
                  <a:cubicBezTo>
                    <a:pt x="5622" y="1075"/>
                    <a:pt x="4737" y="733"/>
                    <a:pt x="3710" y="476"/>
                  </a:cubicBezTo>
                  <a:cubicBezTo>
                    <a:pt x="2711" y="219"/>
                    <a:pt x="1741" y="77"/>
                    <a:pt x="1056" y="48"/>
                  </a:cubicBezTo>
                  <a:cubicBezTo>
                    <a:pt x="689" y="15"/>
                    <a:pt x="390" y="1"/>
                    <a:pt x="205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8"/>
            <p:cNvSpPr/>
            <p:nvPr/>
          </p:nvSpPr>
          <p:spPr>
            <a:xfrm>
              <a:off x="7832550" y="4057004"/>
              <a:ext cx="220362" cy="141139"/>
            </a:xfrm>
            <a:custGeom>
              <a:avLst/>
              <a:gdLst/>
              <a:ahLst/>
              <a:cxnLst/>
              <a:rect l="l" t="t" r="r" b="b"/>
              <a:pathLst>
                <a:path w="12898" h="8261" extrusionOk="0">
                  <a:moveTo>
                    <a:pt x="5919" y="1"/>
                  </a:moveTo>
                  <a:cubicBezTo>
                    <a:pt x="5697" y="1"/>
                    <a:pt x="5474" y="7"/>
                    <a:pt x="5251" y="18"/>
                  </a:cubicBezTo>
                  <a:cubicBezTo>
                    <a:pt x="3539" y="75"/>
                    <a:pt x="1770" y="589"/>
                    <a:pt x="429" y="1644"/>
                  </a:cubicBezTo>
                  <a:lnTo>
                    <a:pt x="172" y="3099"/>
                  </a:lnTo>
                  <a:lnTo>
                    <a:pt x="58" y="3099"/>
                  </a:lnTo>
                  <a:lnTo>
                    <a:pt x="58" y="3613"/>
                  </a:lnTo>
                  <a:lnTo>
                    <a:pt x="1" y="4098"/>
                  </a:lnTo>
                  <a:lnTo>
                    <a:pt x="115" y="4098"/>
                  </a:lnTo>
                  <a:lnTo>
                    <a:pt x="143" y="5610"/>
                  </a:lnTo>
                  <a:cubicBezTo>
                    <a:pt x="1313" y="6866"/>
                    <a:pt x="2968" y="7636"/>
                    <a:pt x="4623" y="8007"/>
                  </a:cubicBezTo>
                  <a:cubicBezTo>
                    <a:pt x="5407" y="8169"/>
                    <a:pt x="6205" y="8261"/>
                    <a:pt x="6996" y="8261"/>
                  </a:cubicBezTo>
                  <a:cubicBezTo>
                    <a:pt x="7875" y="8261"/>
                    <a:pt x="8747" y="8148"/>
                    <a:pt x="9588" y="7893"/>
                  </a:cubicBezTo>
                  <a:cubicBezTo>
                    <a:pt x="10986" y="7465"/>
                    <a:pt x="12669" y="6095"/>
                    <a:pt x="12726" y="4640"/>
                  </a:cubicBezTo>
                  <a:cubicBezTo>
                    <a:pt x="12897" y="3185"/>
                    <a:pt x="11442" y="1616"/>
                    <a:pt x="10158" y="931"/>
                  </a:cubicBezTo>
                  <a:cubicBezTo>
                    <a:pt x="8868" y="261"/>
                    <a:pt x="7405" y="1"/>
                    <a:pt x="5919" y="1"/>
                  </a:cubicBezTo>
                  <a:close/>
                </a:path>
              </a:pathLst>
            </a:custGeom>
            <a:solidFill>
              <a:srgbClr val="FFA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8"/>
            <p:cNvSpPr/>
            <p:nvPr/>
          </p:nvSpPr>
          <p:spPr>
            <a:xfrm>
              <a:off x="7532760" y="3886206"/>
              <a:ext cx="203773" cy="179290"/>
            </a:xfrm>
            <a:custGeom>
              <a:avLst/>
              <a:gdLst/>
              <a:ahLst/>
              <a:cxnLst/>
              <a:rect l="l" t="t" r="r" b="b"/>
              <a:pathLst>
                <a:path w="11927" h="10494" extrusionOk="0">
                  <a:moveTo>
                    <a:pt x="3899" y="1"/>
                  </a:moveTo>
                  <a:cubicBezTo>
                    <a:pt x="2761" y="1"/>
                    <a:pt x="1574" y="333"/>
                    <a:pt x="971" y="1170"/>
                  </a:cubicBezTo>
                  <a:cubicBezTo>
                    <a:pt x="0" y="2254"/>
                    <a:pt x="314" y="4394"/>
                    <a:pt x="999" y="5678"/>
                  </a:cubicBezTo>
                  <a:cubicBezTo>
                    <a:pt x="1827" y="7162"/>
                    <a:pt x="3111" y="8303"/>
                    <a:pt x="4537" y="9130"/>
                  </a:cubicBezTo>
                  <a:cubicBezTo>
                    <a:pt x="5843" y="9950"/>
                    <a:pt x="7355" y="10493"/>
                    <a:pt x="8909" y="10493"/>
                  </a:cubicBezTo>
                  <a:cubicBezTo>
                    <a:pt x="9087" y="10493"/>
                    <a:pt x="9266" y="10486"/>
                    <a:pt x="9445" y="10471"/>
                  </a:cubicBezTo>
                  <a:lnTo>
                    <a:pt x="10472" y="9387"/>
                  </a:lnTo>
                  <a:lnTo>
                    <a:pt x="10557" y="9473"/>
                  </a:lnTo>
                  <a:lnTo>
                    <a:pt x="10843" y="9045"/>
                  </a:lnTo>
                  <a:lnTo>
                    <a:pt x="11185" y="8674"/>
                  </a:lnTo>
                  <a:lnTo>
                    <a:pt x="11128" y="8617"/>
                  </a:lnTo>
                  <a:lnTo>
                    <a:pt x="11927" y="7361"/>
                  </a:lnTo>
                  <a:cubicBezTo>
                    <a:pt x="11699" y="5650"/>
                    <a:pt x="10757" y="4109"/>
                    <a:pt x="9559" y="2853"/>
                  </a:cubicBezTo>
                  <a:cubicBezTo>
                    <a:pt x="8389" y="1684"/>
                    <a:pt x="6991" y="656"/>
                    <a:pt x="5393" y="200"/>
                  </a:cubicBezTo>
                  <a:cubicBezTo>
                    <a:pt x="4949" y="73"/>
                    <a:pt x="4429" y="1"/>
                    <a:pt x="3899" y="1"/>
                  </a:cubicBezTo>
                  <a:close/>
                </a:path>
              </a:pathLst>
            </a:custGeom>
            <a:solidFill>
              <a:srgbClr val="FFA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8"/>
            <p:cNvSpPr/>
            <p:nvPr/>
          </p:nvSpPr>
          <p:spPr>
            <a:xfrm>
              <a:off x="7581503" y="3929089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31" y="1"/>
                  </a:moveTo>
                  <a:cubicBezTo>
                    <a:pt x="30" y="1"/>
                    <a:pt x="30" y="1"/>
                    <a:pt x="29" y="1"/>
                  </a:cubicBezTo>
                  <a:cubicBezTo>
                    <a:pt x="1" y="30"/>
                    <a:pt x="1827" y="1570"/>
                    <a:pt x="4109" y="3396"/>
                  </a:cubicBezTo>
                  <a:cubicBezTo>
                    <a:pt x="6348" y="5187"/>
                    <a:pt x="8202" y="6594"/>
                    <a:pt x="8300" y="6594"/>
                  </a:cubicBezTo>
                  <a:cubicBezTo>
                    <a:pt x="8302" y="6594"/>
                    <a:pt x="8303" y="6593"/>
                    <a:pt x="8304" y="6592"/>
                  </a:cubicBezTo>
                  <a:cubicBezTo>
                    <a:pt x="8332" y="6563"/>
                    <a:pt x="6535" y="5023"/>
                    <a:pt x="4252" y="3225"/>
                  </a:cubicBezTo>
                  <a:cubicBezTo>
                    <a:pt x="1992" y="1417"/>
                    <a:pt x="95" y="1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8"/>
            <p:cNvSpPr/>
            <p:nvPr/>
          </p:nvSpPr>
          <p:spPr>
            <a:xfrm>
              <a:off x="7601014" y="4001649"/>
              <a:ext cx="105295" cy="46403"/>
            </a:xfrm>
            <a:custGeom>
              <a:avLst/>
              <a:gdLst/>
              <a:ahLst/>
              <a:cxnLst/>
              <a:rect l="l" t="t" r="r" b="b"/>
              <a:pathLst>
                <a:path w="6163" h="2716" extrusionOk="0">
                  <a:moveTo>
                    <a:pt x="38" y="0"/>
                  </a:moveTo>
                  <a:cubicBezTo>
                    <a:pt x="33" y="0"/>
                    <a:pt x="30" y="2"/>
                    <a:pt x="29" y="5"/>
                  </a:cubicBezTo>
                  <a:cubicBezTo>
                    <a:pt x="0" y="34"/>
                    <a:pt x="285" y="291"/>
                    <a:pt x="770" y="690"/>
                  </a:cubicBezTo>
                  <a:cubicBezTo>
                    <a:pt x="1284" y="1061"/>
                    <a:pt x="1997" y="1489"/>
                    <a:pt x="2882" y="1888"/>
                  </a:cubicBezTo>
                  <a:cubicBezTo>
                    <a:pt x="3738" y="2288"/>
                    <a:pt x="4594" y="2488"/>
                    <a:pt x="5193" y="2602"/>
                  </a:cubicBezTo>
                  <a:cubicBezTo>
                    <a:pt x="5764" y="2716"/>
                    <a:pt x="6163" y="2716"/>
                    <a:pt x="6163" y="2716"/>
                  </a:cubicBezTo>
                  <a:cubicBezTo>
                    <a:pt x="6163" y="2630"/>
                    <a:pt x="4679" y="2431"/>
                    <a:pt x="2967" y="1689"/>
                  </a:cubicBezTo>
                  <a:cubicBezTo>
                    <a:pt x="1325" y="949"/>
                    <a:pt x="155" y="0"/>
                    <a:pt x="38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8"/>
            <p:cNvSpPr/>
            <p:nvPr/>
          </p:nvSpPr>
          <p:spPr>
            <a:xfrm>
              <a:off x="7655123" y="3920803"/>
              <a:ext cx="69724" cy="107755"/>
            </a:xfrm>
            <a:custGeom>
              <a:avLst/>
              <a:gdLst/>
              <a:ahLst/>
              <a:cxnLst/>
              <a:rect l="l" t="t" r="r" b="b"/>
              <a:pathLst>
                <a:path w="4081" h="6307" extrusionOk="0">
                  <a:moveTo>
                    <a:pt x="29" y="1"/>
                  </a:moveTo>
                  <a:cubicBezTo>
                    <a:pt x="0" y="29"/>
                    <a:pt x="285" y="343"/>
                    <a:pt x="713" y="857"/>
                  </a:cubicBezTo>
                  <a:cubicBezTo>
                    <a:pt x="1141" y="1370"/>
                    <a:pt x="1712" y="2141"/>
                    <a:pt x="2254" y="2997"/>
                  </a:cubicBezTo>
                  <a:cubicBezTo>
                    <a:pt x="2796" y="3853"/>
                    <a:pt x="3224" y="4709"/>
                    <a:pt x="3538" y="5308"/>
                  </a:cubicBezTo>
                  <a:cubicBezTo>
                    <a:pt x="3823" y="5907"/>
                    <a:pt x="3995" y="6307"/>
                    <a:pt x="4023" y="6307"/>
                  </a:cubicBezTo>
                  <a:cubicBezTo>
                    <a:pt x="4080" y="6307"/>
                    <a:pt x="3966" y="5879"/>
                    <a:pt x="3681" y="5279"/>
                  </a:cubicBezTo>
                  <a:cubicBezTo>
                    <a:pt x="3424" y="4623"/>
                    <a:pt x="2996" y="3767"/>
                    <a:pt x="2454" y="2911"/>
                  </a:cubicBezTo>
                  <a:cubicBezTo>
                    <a:pt x="1883" y="2027"/>
                    <a:pt x="1313" y="1313"/>
                    <a:pt x="856" y="771"/>
                  </a:cubicBezTo>
                  <a:cubicBezTo>
                    <a:pt x="371" y="229"/>
                    <a:pt x="86" y="1"/>
                    <a:pt x="29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7799405" y="3902761"/>
              <a:ext cx="204268" cy="178948"/>
            </a:xfrm>
            <a:custGeom>
              <a:avLst/>
              <a:gdLst/>
              <a:ahLst/>
              <a:cxnLst/>
              <a:rect l="l" t="t" r="r" b="b"/>
              <a:pathLst>
                <a:path w="11956" h="10474" extrusionOk="0">
                  <a:moveTo>
                    <a:pt x="8067" y="1"/>
                  </a:moveTo>
                  <a:cubicBezTo>
                    <a:pt x="7534" y="1"/>
                    <a:pt x="7010" y="73"/>
                    <a:pt x="6563" y="201"/>
                  </a:cubicBezTo>
                  <a:cubicBezTo>
                    <a:pt x="4965" y="657"/>
                    <a:pt x="3539" y="1685"/>
                    <a:pt x="2397" y="2854"/>
                  </a:cubicBezTo>
                  <a:cubicBezTo>
                    <a:pt x="1199" y="4110"/>
                    <a:pt x="257" y="5651"/>
                    <a:pt x="1" y="7363"/>
                  </a:cubicBezTo>
                  <a:lnTo>
                    <a:pt x="828" y="8589"/>
                  </a:lnTo>
                  <a:lnTo>
                    <a:pt x="771" y="8675"/>
                  </a:lnTo>
                  <a:lnTo>
                    <a:pt x="1113" y="9017"/>
                  </a:lnTo>
                  <a:lnTo>
                    <a:pt x="1399" y="9445"/>
                  </a:lnTo>
                  <a:lnTo>
                    <a:pt x="1484" y="9388"/>
                  </a:lnTo>
                  <a:lnTo>
                    <a:pt x="2511" y="10444"/>
                  </a:lnTo>
                  <a:cubicBezTo>
                    <a:pt x="2712" y="10464"/>
                    <a:pt x="2912" y="10473"/>
                    <a:pt x="3112" y="10473"/>
                  </a:cubicBezTo>
                  <a:cubicBezTo>
                    <a:pt x="4643" y="10473"/>
                    <a:pt x="6132" y="9914"/>
                    <a:pt x="7419" y="9132"/>
                  </a:cubicBezTo>
                  <a:cubicBezTo>
                    <a:pt x="8846" y="8276"/>
                    <a:pt x="10130" y="7134"/>
                    <a:pt x="10957" y="5679"/>
                  </a:cubicBezTo>
                  <a:cubicBezTo>
                    <a:pt x="11642" y="4395"/>
                    <a:pt x="11956" y="2255"/>
                    <a:pt x="10986" y="1143"/>
                  </a:cubicBezTo>
                  <a:cubicBezTo>
                    <a:pt x="10384" y="328"/>
                    <a:pt x="9202" y="1"/>
                    <a:pt x="8067" y="1"/>
                  </a:cubicBezTo>
                  <a:close/>
                </a:path>
              </a:pathLst>
            </a:custGeom>
            <a:solidFill>
              <a:srgbClr val="FFA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7812561" y="3945644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8298" y="0"/>
                  </a:moveTo>
                  <a:cubicBezTo>
                    <a:pt x="8174" y="0"/>
                    <a:pt x="6319" y="1407"/>
                    <a:pt x="4081" y="3198"/>
                  </a:cubicBezTo>
                  <a:cubicBezTo>
                    <a:pt x="1799" y="5024"/>
                    <a:pt x="1" y="6536"/>
                    <a:pt x="30" y="6593"/>
                  </a:cubicBezTo>
                  <a:cubicBezTo>
                    <a:pt x="30" y="6593"/>
                    <a:pt x="30" y="6593"/>
                    <a:pt x="31" y="6593"/>
                  </a:cubicBezTo>
                  <a:cubicBezTo>
                    <a:pt x="95" y="6593"/>
                    <a:pt x="1964" y="5177"/>
                    <a:pt x="4224" y="3397"/>
                  </a:cubicBezTo>
                  <a:cubicBezTo>
                    <a:pt x="6506" y="1571"/>
                    <a:pt x="8332" y="31"/>
                    <a:pt x="8304" y="2"/>
                  </a:cubicBezTo>
                  <a:cubicBezTo>
                    <a:pt x="8303" y="1"/>
                    <a:pt x="8301" y="0"/>
                    <a:pt x="8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8"/>
            <p:cNvSpPr/>
            <p:nvPr/>
          </p:nvSpPr>
          <p:spPr>
            <a:xfrm>
              <a:off x="7830124" y="4018221"/>
              <a:ext cx="105312" cy="46591"/>
            </a:xfrm>
            <a:custGeom>
              <a:avLst/>
              <a:gdLst/>
              <a:ahLst/>
              <a:cxnLst/>
              <a:rect l="l" t="t" r="r" b="b"/>
              <a:pathLst>
                <a:path w="6164" h="2727" extrusionOk="0">
                  <a:moveTo>
                    <a:pt x="6154" y="0"/>
                  </a:moveTo>
                  <a:cubicBezTo>
                    <a:pt x="6039" y="0"/>
                    <a:pt x="4895" y="948"/>
                    <a:pt x="3253" y="1660"/>
                  </a:cubicBezTo>
                  <a:cubicBezTo>
                    <a:pt x="1484" y="2431"/>
                    <a:pt x="0" y="2630"/>
                    <a:pt x="0" y="2716"/>
                  </a:cubicBezTo>
                  <a:cubicBezTo>
                    <a:pt x="0" y="2723"/>
                    <a:pt x="22" y="2726"/>
                    <a:pt x="64" y="2726"/>
                  </a:cubicBezTo>
                  <a:cubicBezTo>
                    <a:pt x="200" y="2726"/>
                    <a:pt x="541" y="2689"/>
                    <a:pt x="999" y="2602"/>
                  </a:cubicBezTo>
                  <a:cubicBezTo>
                    <a:pt x="1598" y="2488"/>
                    <a:pt x="2425" y="2231"/>
                    <a:pt x="3310" y="1888"/>
                  </a:cubicBezTo>
                  <a:cubicBezTo>
                    <a:pt x="4166" y="1489"/>
                    <a:pt x="4908" y="1033"/>
                    <a:pt x="5421" y="662"/>
                  </a:cubicBezTo>
                  <a:cubicBezTo>
                    <a:pt x="5906" y="291"/>
                    <a:pt x="6163" y="34"/>
                    <a:pt x="6163" y="5"/>
                  </a:cubicBezTo>
                  <a:cubicBezTo>
                    <a:pt x="6162" y="2"/>
                    <a:pt x="6159" y="0"/>
                    <a:pt x="6154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8"/>
            <p:cNvSpPr/>
            <p:nvPr/>
          </p:nvSpPr>
          <p:spPr>
            <a:xfrm>
              <a:off x="7812561" y="3936863"/>
              <a:ext cx="68750" cy="107294"/>
            </a:xfrm>
            <a:custGeom>
              <a:avLst/>
              <a:gdLst/>
              <a:ahLst/>
              <a:cxnLst/>
              <a:rect l="l" t="t" r="r" b="b"/>
              <a:pathLst>
                <a:path w="4024" h="6280" extrusionOk="0">
                  <a:moveTo>
                    <a:pt x="3986" y="1"/>
                  </a:moveTo>
                  <a:cubicBezTo>
                    <a:pt x="3909" y="1"/>
                    <a:pt x="3604" y="283"/>
                    <a:pt x="3168" y="773"/>
                  </a:cubicBezTo>
                  <a:cubicBezTo>
                    <a:pt x="2712" y="1258"/>
                    <a:pt x="2084" y="2000"/>
                    <a:pt x="1570" y="2913"/>
                  </a:cubicBezTo>
                  <a:cubicBezTo>
                    <a:pt x="1000" y="3797"/>
                    <a:pt x="600" y="4653"/>
                    <a:pt x="343" y="5252"/>
                  </a:cubicBezTo>
                  <a:cubicBezTo>
                    <a:pt x="87" y="5909"/>
                    <a:pt x="1" y="6280"/>
                    <a:pt x="1" y="6280"/>
                  </a:cubicBezTo>
                  <a:cubicBezTo>
                    <a:pt x="30" y="6280"/>
                    <a:pt x="201" y="5937"/>
                    <a:pt x="486" y="5281"/>
                  </a:cubicBezTo>
                  <a:cubicBezTo>
                    <a:pt x="771" y="4682"/>
                    <a:pt x="1199" y="3854"/>
                    <a:pt x="1770" y="2970"/>
                  </a:cubicBezTo>
                  <a:cubicBezTo>
                    <a:pt x="2312" y="2114"/>
                    <a:pt x="2883" y="1372"/>
                    <a:pt x="3311" y="830"/>
                  </a:cubicBezTo>
                  <a:cubicBezTo>
                    <a:pt x="3739" y="373"/>
                    <a:pt x="4024" y="60"/>
                    <a:pt x="3995" y="2"/>
                  </a:cubicBezTo>
                  <a:cubicBezTo>
                    <a:pt x="3993" y="1"/>
                    <a:pt x="3990" y="1"/>
                    <a:pt x="3986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7698501" y="3810126"/>
              <a:ext cx="143822" cy="216962"/>
            </a:xfrm>
            <a:custGeom>
              <a:avLst/>
              <a:gdLst/>
              <a:ahLst/>
              <a:cxnLst/>
              <a:rect l="l" t="t" r="r" b="b"/>
              <a:pathLst>
                <a:path w="8418" h="12699" extrusionOk="0">
                  <a:moveTo>
                    <a:pt x="4117" y="1"/>
                  </a:moveTo>
                  <a:cubicBezTo>
                    <a:pt x="2688" y="1"/>
                    <a:pt x="1274" y="1538"/>
                    <a:pt x="714" y="2855"/>
                  </a:cubicBezTo>
                  <a:cubicBezTo>
                    <a:pt x="58" y="4396"/>
                    <a:pt x="0" y="6137"/>
                    <a:pt x="200" y="7791"/>
                  </a:cubicBezTo>
                  <a:cubicBezTo>
                    <a:pt x="428" y="9503"/>
                    <a:pt x="1056" y="11187"/>
                    <a:pt x="2254" y="12471"/>
                  </a:cubicBezTo>
                  <a:lnTo>
                    <a:pt x="3738" y="12613"/>
                  </a:lnTo>
                  <a:lnTo>
                    <a:pt x="3738" y="12699"/>
                  </a:lnTo>
                  <a:lnTo>
                    <a:pt x="4252" y="12670"/>
                  </a:lnTo>
                  <a:lnTo>
                    <a:pt x="4737" y="12699"/>
                  </a:lnTo>
                  <a:lnTo>
                    <a:pt x="4737" y="12613"/>
                  </a:lnTo>
                  <a:lnTo>
                    <a:pt x="6249" y="12471"/>
                  </a:lnTo>
                  <a:cubicBezTo>
                    <a:pt x="7419" y="11187"/>
                    <a:pt x="8047" y="9503"/>
                    <a:pt x="8275" y="7791"/>
                  </a:cubicBezTo>
                  <a:cubicBezTo>
                    <a:pt x="8417" y="6137"/>
                    <a:pt x="8332" y="4425"/>
                    <a:pt x="7704" y="2855"/>
                  </a:cubicBezTo>
                  <a:cubicBezTo>
                    <a:pt x="7144" y="1538"/>
                    <a:pt x="5730" y="1"/>
                    <a:pt x="4274" y="1"/>
                  </a:cubicBezTo>
                  <a:cubicBezTo>
                    <a:pt x="4247" y="1"/>
                    <a:pt x="4221" y="1"/>
                    <a:pt x="4195" y="2"/>
                  </a:cubicBezTo>
                  <a:cubicBezTo>
                    <a:pt x="4169" y="1"/>
                    <a:pt x="4143" y="1"/>
                    <a:pt x="4117" y="1"/>
                  </a:cubicBezTo>
                  <a:close/>
                </a:path>
              </a:pathLst>
            </a:custGeom>
            <a:solidFill>
              <a:srgbClr val="FFA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7770651" y="3850618"/>
              <a:ext cx="3912" cy="180383"/>
            </a:xfrm>
            <a:custGeom>
              <a:avLst/>
              <a:gdLst/>
              <a:ahLst/>
              <a:cxnLst/>
              <a:rect l="l" t="t" r="r" b="b"/>
              <a:pathLst>
                <a:path w="229" h="10558" extrusionOk="0">
                  <a:moveTo>
                    <a:pt x="114" y="0"/>
                  </a:moveTo>
                  <a:cubicBezTo>
                    <a:pt x="57" y="0"/>
                    <a:pt x="0" y="2368"/>
                    <a:pt x="0" y="5279"/>
                  </a:cubicBezTo>
                  <a:cubicBezTo>
                    <a:pt x="0" y="8189"/>
                    <a:pt x="57" y="10557"/>
                    <a:pt x="114" y="10557"/>
                  </a:cubicBezTo>
                  <a:cubicBezTo>
                    <a:pt x="171" y="10557"/>
                    <a:pt x="228" y="8189"/>
                    <a:pt x="228" y="5279"/>
                  </a:cubicBezTo>
                  <a:cubicBezTo>
                    <a:pt x="228" y="236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7726282" y="3910091"/>
              <a:ext cx="31710" cy="111650"/>
            </a:xfrm>
            <a:custGeom>
              <a:avLst/>
              <a:gdLst/>
              <a:ahLst/>
              <a:cxnLst/>
              <a:rect l="l" t="t" r="r" b="b"/>
              <a:pathLst>
                <a:path w="1856" h="6535" extrusionOk="0">
                  <a:moveTo>
                    <a:pt x="86" y="0"/>
                  </a:moveTo>
                  <a:cubicBezTo>
                    <a:pt x="58" y="0"/>
                    <a:pt x="1" y="400"/>
                    <a:pt x="1" y="999"/>
                  </a:cubicBezTo>
                  <a:cubicBezTo>
                    <a:pt x="1" y="1627"/>
                    <a:pt x="115" y="2483"/>
                    <a:pt x="372" y="3396"/>
                  </a:cubicBezTo>
                  <a:cubicBezTo>
                    <a:pt x="628" y="4337"/>
                    <a:pt x="942" y="5107"/>
                    <a:pt x="1228" y="5650"/>
                  </a:cubicBezTo>
                  <a:cubicBezTo>
                    <a:pt x="1542" y="6220"/>
                    <a:pt x="1798" y="6534"/>
                    <a:pt x="1798" y="6534"/>
                  </a:cubicBezTo>
                  <a:cubicBezTo>
                    <a:pt x="1855" y="6506"/>
                    <a:pt x="1085" y="5193"/>
                    <a:pt x="628" y="3367"/>
                  </a:cubicBezTo>
                  <a:cubicBezTo>
                    <a:pt x="143" y="1541"/>
                    <a:pt x="201" y="0"/>
                    <a:pt x="86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7783328" y="3902778"/>
              <a:ext cx="41927" cy="120415"/>
            </a:xfrm>
            <a:custGeom>
              <a:avLst/>
              <a:gdLst/>
              <a:ahLst/>
              <a:cxnLst/>
              <a:rect l="l" t="t" r="r" b="b"/>
              <a:pathLst>
                <a:path w="2454" h="7048" extrusionOk="0">
                  <a:moveTo>
                    <a:pt x="2454" y="0"/>
                  </a:moveTo>
                  <a:cubicBezTo>
                    <a:pt x="2425" y="0"/>
                    <a:pt x="2340" y="400"/>
                    <a:pt x="2197" y="1084"/>
                  </a:cubicBezTo>
                  <a:cubicBezTo>
                    <a:pt x="2054" y="1741"/>
                    <a:pt x="1798" y="2654"/>
                    <a:pt x="1484" y="3624"/>
                  </a:cubicBezTo>
                  <a:cubicBezTo>
                    <a:pt x="1170" y="4565"/>
                    <a:pt x="770" y="5421"/>
                    <a:pt x="485" y="6049"/>
                  </a:cubicBezTo>
                  <a:cubicBezTo>
                    <a:pt x="200" y="6648"/>
                    <a:pt x="0" y="7048"/>
                    <a:pt x="29" y="7048"/>
                  </a:cubicBezTo>
                  <a:cubicBezTo>
                    <a:pt x="57" y="7048"/>
                    <a:pt x="314" y="6705"/>
                    <a:pt x="628" y="6106"/>
                  </a:cubicBezTo>
                  <a:cubicBezTo>
                    <a:pt x="942" y="5507"/>
                    <a:pt x="1370" y="4651"/>
                    <a:pt x="1712" y="3681"/>
                  </a:cubicBezTo>
                  <a:cubicBezTo>
                    <a:pt x="2054" y="2682"/>
                    <a:pt x="2226" y="1769"/>
                    <a:pt x="2340" y="1084"/>
                  </a:cubicBezTo>
                  <a:cubicBezTo>
                    <a:pt x="2454" y="428"/>
                    <a:pt x="2454" y="0"/>
                    <a:pt x="2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7718491" y="3889042"/>
              <a:ext cx="101399" cy="121970"/>
            </a:xfrm>
            <a:custGeom>
              <a:avLst/>
              <a:gdLst/>
              <a:ahLst/>
              <a:cxnLst/>
              <a:rect l="l" t="t" r="r" b="b"/>
              <a:pathLst>
                <a:path w="5935" h="7139" extrusionOk="0">
                  <a:moveTo>
                    <a:pt x="1846" y="1"/>
                  </a:moveTo>
                  <a:cubicBezTo>
                    <a:pt x="386" y="1"/>
                    <a:pt x="141" y="1976"/>
                    <a:pt x="86" y="3087"/>
                  </a:cubicBezTo>
                  <a:cubicBezTo>
                    <a:pt x="0" y="4513"/>
                    <a:pt x="400" y="5940"/>
                    <a:pt x="1170" y="7138"/>
                  </a:cubicBezTo>
                  <a:lnTo>
                    <a:pt x="3966" y="7024"/>
                  </a:lnTo>
                  <a:cubicBezTo>
                    <a:pt x="5222" y="6311"/>
                    <a:pt x="5935" y="4856"/>
                    <a:pt x="5935" y="3372"/>
                  </a:cubicBezTo>
                  <a:cubicBezTo>
                    <a:pt x="5935" y="3001"/>
                    <a:pt x="5878" y="2573"/>
                    <a:pt x="5678" y="2231"/>
                  </a:cubicBezTo>
                  <a:cubicBezTo>
                    <a:pt x="5479" y="1988"/>
                    <a:pt x="5178" y="1813"/>
                    <a:pt x="4892" y="1813"/>
                  </a:cubicBezTo>
                  <a:cubicBezTo>
                    <a:pt x="4810" y="1813"/>
                    <a:pt x="4728" y="1828"/>
                    <a:pt x="4651" y="1860"/>
                  </a:cubicBezTo>
                  <a:cubicBezTo>
                    <a:pt x="4403" y="1934"/>
                    <a:pt x="4155" y="2224"/>
                    <a:pt x="3870" y="2224"/>
                  </a:cubicBezTo>
                  <a:cubicBezTo>
                    <a:pt x="3827" y="2224"/>
                    <a:pt x="3783" y="2217"/>
                    <a:pt x="3738" y="2202"/>
                  </a:cubicBezTo>
                  <a:cubicBezTo>
                    <a:pt x="3424" y="2088"/>
                    <a:pt x="3281" y="1460"/>
                    <a:pt x="3167" y="1175"/>
                  </a:cubicBezTo>
                  <a:cubicBezTo>
                    <a:pt x="2968" y="605"/>
                    <a:pt x="2654" y="34"/>
                    <a:pt x="1969" y="5"/>
                  </a:cubicBezTo>
                  <a:cubicBezTo>
                    <a:pt x="1927" y="2"/>
                    <a:pt x="1886" y="1"/>
                    <a:pt x="184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8"/>
            <p:cNvSpPr/>
            <p:nvPr/>
          </p:nvSpPr>
          <p:spPr>
            <a:xfrm>
              <a:off x="7825238" y="3950975"/>
              <a:ext cx="144317" cy="113854"/>
            </a:xfrm>
            <a:custGeom>
              <a:avLst/>
              <a:gdLst/>
              <a:ahLst/>
              <a:cxnLst/>
              <a:rect l="l" t="t" r="r" b="b"/>
              <a:pathLst>
                <a:path w="8447" h="6664" extrusionOk="0">
                  <a:moveTo>
                    <a:pt x="3616" y="1"/>
                  </a:moveTo>
                  <a:cubicBezTo>
                    <a:pt x="3223" y="1"/>
                    <a:pt x="2853" y="163"/>
                    <a:pt x="2483" y="375"/>
                  </a:cubicBezTo>
                  <a:cubicBezTo>
                    <a:pt x="1142" y="1117"/>
                    <a:pt x="29" y="2543"/>
                    <a:pt x="1" y="4027"/>
                  </a:cubicBezTo>
                  <a:lnTo>
                    <a:pt x="1171" y="6652"/>
                  </a:lnTo>
                  <a:cubicBezTo>
                    <a:pt x="1313" y="6660"/>
                    <a:pt x="1456" y="6664"/>
                    <a:pt x="1598" y="6664"/>
                  </a:cubicBezTo>
                  <a:cubicBezTo>
                    <a:pt x="2976" y="6664"/>
                    <a:pt x="4376" y="6291"/>
                    <a:pt x="5565" y="5568"/>
                  </a:cubicBezTo>
                  <a:cubicBezTo>
                    <a:pt x="6592" y="4940"/>
                    <a:pt x="8446" y="3599"/>
                    <a:pt x="7590" y="2229"/>
                  </a:cubicBezTo>
                  <a:cubicBezTo>
                    <a:pt x="7306" y="1783"/>
                    <a:pt x="6907" y="1683"/>
                    <a:pt x="6453" y="1683"/>
                  </a:cubicBezTo>
                  <a:cubicBezTo>
                    <a:pt x="6269" y="1683"/>
                    <a:pt x="6076" y="1699"/>
                    <a:pt x="5878" y="1716"/>
                  </a:cubicBezTo>
                  <a:cubicBezTo>
                    <a:pt x="5675" y="1734"/>
                    <a:pt x="5316" y="1837"/>
                    <a:pt x="5019" y="1837"/>
                  </a:cubicBezTo>
                  <a:cubicBezTo>
                    <a:pt x="4857" y="1837"/>
                    <a:pt x="4714" y="1806"/>
                    <a:pt x="4623" y="1716"/>
                  </a:cubicBezTo>
                  <a:cubicBezTo>
                    <a:pt x="4395" y="1459"/>
                    <a:pt x="4595" y="1031"/>
                    <a:pt x="4566" y="717"/>
                  </a:cubicBezTo>
                  <a:cubicBezTo>
                    <a:pt x="4537" y="318"/>
                    <a:pt x="4109" y="4"/>
                    <a:pt x="3710" y="4"/>
                  </a:cubicBezTo>
                  <a:cubicBezTo>
                    <a:pt x="3679" y="2"/>
                    <a:pt x="3647" y="1"/>
                    <a:pt x="361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7571269" y="3935274"/>
              <a:ext cx="144317" cy="113598"/>
            </a:xfrm>
            <a:custGeom>
              <a:avLst/>
              <a:gdLst/>
              <a:ahLst/>
              <a:cxnLst/>
              <a:rect l="l" t="t" r="r" b="b"/>
              <a:pathLst>
                <a:path w="8447" h="6649" extrusionOk="0">
                  <a:moveTo>
                    <a:pt x="4887" y="0"/>
                  </a:moveTo>
                  <a:cubicBezTo>
                    <a:pt x="4838" y="0"/>
                    <a:pt x="4787" y="3"/>
                    <a:pt x="4737" y="10"/>
                  </a:cubicBezTo>
                  <a:cubicBezTo>
                    <a:pt x="4337" y="10"/>
                    <a:pt x="3909" y="324"/>
                    <a:pt x="3881" y="723"/>
                  </a:cubicBezTo>
                  <a:cubicBezTo>
                    <a:pt x="3852" y="1037"/>
                    <a:pt x="4052" y="1465"/>
                    <a:pt x="3795" y="1722"/>
                  </a:cubicBezTo>
                  <a:cubicBezTo>
                    <a:pt x="3714" y="1803"/>
                    <a:pt x="3576" y="1830"/>
                    <a:pt x="3417" y="1830"/>
                  </a:cubicBezTo>
                  <a:cubicBezTo>
                    <a:pt x="3128" y="1830"/>
                    <a:pt x="2771" y="1740"/>
                    <a:pt x="2568" y="1722"/>
                  </a:cubicBezTo>
                  <a:cubicBezTo>
                    <a:pt x="2363" y="1696"/>
                    <a:pt x="2160" y="1676"/>
                    <a:pt x="1967" y="1676"/>
                  </a:cubicBezTo>
                  <a:cubicBezTo>
                    <a:pt x="1516" y="1676"/>
                    <a:pt x="1116" y="1787"/>
                    <a:pt x="857" y="2207"/>
                  </a:cubicBezTo>
                  <a:cubicBezTo>
                    <a:pt x="1" y="3605"/>
                    <a:pt x="1855" y="4917"/>
                    <a:pt x="2882" y="5574"/>
                  </a:cubicBezTo>
                  <a:cubicBezTo>
                    <a:pt x="4047" y="6257"/>
                    <a:pt x="5413" y="6649"/>
                    <a:pt x="6762" y="6649"/>
                  </a:cubicBezTo>
                  <a:cubicBezTo>
                    <a:pt x="6934" y="6649"/>
                    <a:pt x="7106" y="6642"/>
                    <a:pt x="7276" y="6629"/>
                  </a:cubicBezTo>
                  <a:lnTo>
                    <a:pt x="8446" y="4033"/>
                  </a:lnTo>
                  <a:cubicBezTo>
                    <a:pt x="8418" y="2521"/>
                    <a:pt x="7305" y="1094"/>
                    <a:pt x="5935" y="352"/>
                  </a:cubicBezTo>
                  <a:cubicBezTo>
                    <a:pt x="5608" y="176"/>
                    <a:pt x="5259" y="0"/>
                    <a:pt x="4887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7548358" y="4060097"/>
              <a:ext cx="133588" cy="107601"/>
            </a:xfrm>
            <a:custGeom>
              <a:avLst/>
              <a:gdLst/>
              <a:ahLst/>
              <a:cxnLst/>
              <a:rect l="l" t="t" r="r" b="b"/>
              <a:pathLst>
                <a:path w="7819" h="6298" extrusionOk="0">
                  <a:moveTo>
                    <a:pt x="3924" y="0"/>
                  </a:moveTo>
                  <a:cubicBezTo>
                    <a:pt x="3457" y="0"/>
                    <a:pt x="2989" y="61"/>
                    <a:pt x="2540" y="179"/>
                  </a:cubicBezTo>
                  <a:cubicBezTo>
                    <a:pt x="2140" y="293"/>
                    <a:pt x="1712" y="436"/>
                    <a:pt x="1427" y="750"/>
                  </a:cubicBezTo>
                  <a:cubicBezTo>
                    <a:pt x="1199" y="1064"/>
                    <a:pt x="1085" y="1577"/>
                    <a:pt x="1342" y="1891"/>
                  </a:cubicBezTo>
                  <a:cubicBezTo>
                    <a:pt x="1541" y="2148"/>
                    <a:pt x="1969" y="2319"/>
                    <a:pt x="1969" y="2690"/>
                  </a:cubicBezTo>
                  <a:cubicBezTo>
                    <a:pt x="1941" y="3033"/>
                    <a:pt x="1284" y="3346"/>
                    <a:pt x="1056" y="3546"/>
                  </a:cubicBezTo>
                  <a:cubicBezTo>
                    <a:pt x="514" y="3917"/>
                    <a:pt x="1" y="4345"/>
                    <a:pt x="143" y="5058"/>
                  </a:cubicBezTo>
                  <a:cubicBezTo>
                    <a:pt x="364" y="6027"/>
                    <a:pt x="1253" y="6297"/>
                    <a:pt x="2182" y="6297"/>
                  </a:cubicBezTo>
                  <a:cubicBezTo>
                    <a:pt x="2814" y="6297"/>
                    <a:pt x="3465" y="6172"/>
                    <a:pt x="3938" y="6057"/>
                  </a:cubicBezTo>
                  <a:cubicBezTo>
                    <a:pt x="5422" y="5743"/>
                    <a:pt x="6820" y="4916"/>
                    <a:pt x="7818" y="3831"/>
                  </a:cubicBezTo>
                  <a:lnTo>
                    <a:pt x="6905" y="1064"/>
                  </a:lnTo>
                  <a:cubicBezTo>
                    <a:pt x="6123" y="341"/>
                    <a:pt x="5030" y="0"/>
                    <a:pt x="3924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7654149" y="3998984"/>
              <a:ext cx="232048" cy="214519"/>
            </a:xfrm>
            <a:custGeom>
              <a:avLst/>
              <a:gdLst/>
              <a:ahLst/>
              <a:cxnLst/>
              <a:rect l="l" t="t" r="r" b="b"/>
              <a:pathLst>
                <a:path w="13582" h="12556" extrusionOk="0">
                  <a:moveTo>
                    <a:pt x="6815" y="0"/>
                  </a:moveTo>
                  <a:cubicBezTo>
                    <a:pt x="6441" y="0"/>
                    <a:pt x="6060" y="34"/>
                    <a:pt x="5678" y="104"/>
                  </a:cubicBezTo>
                  <a:cubicBezTo>
                    <a:pt x="2254" y="703"/>
                    <a:pt x="0" y="3985"/>
                    <a:pt x="628" y="7380"/>
                  </a:cubicBezTo>
                  <a:cubicBezTo>
                    <a:pt x="1162" y="10432"/>
                    <a:pt x="3828" y="12555"/>
                    <a:pt x="6806" y="12555"/>
                  </a:cubicBezTo>
                  <a:cubicBezTo>
                    <a:pt x="7168" y="12555"/>
                    <a:pt x="7535" y="12524"/>
                    <a:pt x="7903" y="12459"/>
                  </a:cubicBezTo>
                  <a:cubicBezTo>
                    <a:pt x="11327" y="11831"/>
                    <a:pt x="13581" y="8578"/>
                    <a:pt x="12982" y="5154"/>
                  </a:cubicBezTo>
                  <a:cubicBezTo>
                    <a:pt x="12425" y="2138"/>
                    <a:pt x="9796" y="0"/>
                    <a:pt x="6815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7696058" y="4031958"/>
              <a:ext cx="148708" cy="148691"/>
            </a:xfrm>
            <a:custGeom>
              <a:avLst/>
              <a:gdLst/>
              <a:ahLst/>
              <a:cxnLst/>
              <a:rect l="l" t="t" r="r" b="b"/>
              <a:pathLst>
                <a:path w="8704" h="8703" extrusionOk="0">
                  <a:moveTo>
                    <a:pt x="4338" y="0"/>
                  </a:moveTo>
                  <a:cubicBezTo>
                    <a:pt x="1941" y="0"/>
                    <a:pt x="1" y="1969"/>
                    <a:pt x="1" y="4366"/>
                  </a:cubicBezTo>
                  <a:cubicBezTo>
                    <a:pt x="1" y="6762"/>
                    <a:pt x="1941" y="8703"/>
                    <a:pt x="4338" y="8703"/>
                  </a:cubicBezTo>
                  <a:cubicBezTo>
                    <a:pt x="6734" y="8703"/>
                    <a:pt x="8703" y="6762"/>
                    <a:pt x="8703" y="4366"/>
                  </a:cubicBezTo>
                  <a:cubicBezTo>
                    <a:pt x="8703" y="1969"/>
                    <a:pt x="6734" y="0"/>
                    <a:pt x="4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9" name="Google Shape;1629;p28"/>
          <p:cNvGrpSpPr/>
          <p:nvPr/>
        </p:nvGrpSpPr>
        <p:grpSpPr>
          <a:xfrm>
            <a:off x="-758395" y="3378621"/>
            <a:ext cx="1907696" cy="1992490"/>
            <a:chOff x="-758395" y="3378621"/>
            <a:chExt cx="1907696" cy="1992490"/>
          </a:xfrm>
        </p:grpSpPr>
        <p:sp>
          <p:nvSpPr>
            <p:cNvPr id="1630" name="Google Shape;1630;p28"/>
            <p:cNvSpPr/>
            <p:nvPr/>
          </p:nvSpPr>
          <p:spPr>
            <a:xfrm rot="-3562775" flipH="1">
              <a:off x="-654079" y="3728902"/>
              <a:ext cx="1410967" cy="1046910"/>
            </a:xfrm>
            <a:custGeom>
              <a:avLst/>
              <a:gdLst/>
              <a:ahLst/>
              <a:cxnLst/>
              <a:rect l="l" t="t" r="r" b="b"/>
              <a:pathLst>
                <a:path w="34904" h="21146" extrusionOk="0">
                  <a:moveTo>
                    <a:pt x="8269" y="1"/>
                  </a:moveTo>
                  <a:cubicBezTo>
                    <a:pt x="8173" y="1"/>
                    <a:pt x="8086" y="25"/>
                    <a:pt x="8018" y="109"/>
                  </a:cubicBezTo>
                  <a:cubicBezTo>
                    <a:pt x="7990" y="167"/>
                    <a:pt x="7990" y="281"/>
                    <a:pt x="7990" y="366"/>
                  </a:cubicBezTo>
                  <a:cubicBezTo>
                    <a:pt x="8018" y="1080"/>
                    <a:pt x="8190" y="1793"/>
                    <a:pt x="8475" y="2449"/>
                  </a:cubicBezTo>
                  <a:cubicBezTo>
                    <a:pt x="9245" y="4218"/>
                    <a:pt x="10729" y="5531"/>
                    <a:pt x="12298" y="6700"/>
                  </a:cubicBezTo>
                  <a:cubicBezTo>
                    <a:pt x="10872" y="6358"/>
                    <a:pt x="9445" y="6016"/>
                    <a:pt x="8018" y="5787"/>
                  </a:cubicBezTo>
                  <a:cubicBezTo>
                    <a:pt x="6877" y="4817"/>
                    <a:pt x="5450" y="4133"/>
                    <a:pt x="3995" y="3819"/>
                  </a:cubicBezTo>
                  <a:cubicBezTo>
                    <a:pt x="3478" y="3696"/>
                    <a:pt x="2929" y="3620"/>
                    <a:pt x="2383" y="3620"/>
                  </a:cubicBezTo>
                  <a:cubicBezTo>
                    <a:pt x="1663" y="3620"/>
                    <a:pt x="947" y="3751"/>
                    <a:pt x="315" y="4075"/>
                  </a:cubicBezTo>
                  <a:cubicBezTo>
                    <a:pt x="172" y="4133"/>
                    <a:pt x="1" y="4275"/>
                    <a:pt x="172" y="4446"/>
                  </a:cubicBezTo>
                  <a:cubicBezTo>
                    <a:pt x="172" y="4560"/>
                    <a:pt x="258" y="4589"/>
                    <a:pt x="315" y="4675"/>
                  </a:cubicBezTo>
                  <a:cubicBezTo>
                    <a:pt x="857" y="5160"/>
                    <a:pt x="1456" y="5559"/>
                    <a:pt x="2141" y="5844"/>
                  </a:cubicBezTo>
                  <a:cubicBezTo>
                    <a:pt x="3111" y="6244"/>
                    <a:pt x="4166" y="6415"/>
                    <a:pt x="5194" y="6415"/>
                  </a:cubicBezTo>
                  <a:cubicBezTo>
                    <a:pt x="5736" y="6415"/>
                    <a:pt x="6278" y="6387"/>
                    <a:pt x="6820" y="6358"/>
                  </a:cubicBezTo>
                  <a:cubicBezTo>
                    <a:pt x="7134" y="6301"/>
                    <a:pt x="7590" y="6301"/>
                    <a:pt x="7961" y="6215"/>
                  </a:cubicBezTo>
                  <a:cubicBezTo>
                    <a:pt x="9131" y="6415"/>
                    <a:pt x="10301" y="6643"/>
                    <a:pt x="11442" y="6929"/>
                  </a:cubicBezTo>
                  <a:cubicBezTo>
                    <a:pt x="10272" y="7128"/>
                    <a:pt x="9160" y="7556"/>
                    <a:pt x="8132" y="8127"/>
                  </a:cubicBezTo>
                  <a:cubicBezTo>
                    <a:pt x="7048" y="8726"/>
                    <a:pt x="6050" y="9639"/>
                    <a:pt x="5622" y="10809"/>
                  </a:cubicBezTo>
                  <a:cubicBezTo>
                    <a:pt x="5565" y="10952"/>
                    <a:pt x="5536" y="11151"/>
                    <a:pt x="5679" y="11266"/>
                  </a:cubicBezTo>
                  <a:cubicBezTo>
                    <a:pt x="5736" y="11351"/>
                    <a:pt x="5850" y="11351"/>
                    <a:pt x="5907" y="11351"/>
                  </a:cubicBezTo>
                  <a:cubicBezTo>
                    <a:pt x="6620" y="11351"/>
                    <a:pt x="7391" y="11237"/>
                    <a:pt x="8047" y="10980"/>
                  </a:cubicBezTo>
                  <a:cubicBezTo>
                    <a:pt x="9046" y="10638"/>
                    <a:pt x="9901" y="10067"/>
                    <a:pt x="10700" y="9354"/>
                  </a:cubicBezTo>
                  <a:cubicBezTo>
                    <a:pt x="11128" y="8983"/>
                    <a:pt x="11471" y="8584"/>
                    <a:pt x="11842" y="8213"/>
                  </a:cubicBezTo>
                  <a:cubicBezTo>
                    <a:pt x="12041" y="7956"/>
                    <a:pt x="12441" y="7585"/>
                    <a:pt x="12612" y="7243"/>
                  </a:cubicBezTo>
                  <a:cubicBezTo>
                    <a:pt x="14181" y="7642"/>
                    <a:pt x="15722" y="8098"/>
                    <a:pt x="17263" y="8641"/>
                  </a:cubicBezTo>
                  <a:cubicBezTo>
                    <a:pt x="16007" y="8641"/>
                    <a:pt x="14752" y="8869"/>
                    <a:pt x="13611" y="9297"/>
                  </a:cubicBezTo>
                  <a:cubicBezTo>
                    <a:pt x="12441" y="9725"/>
                    <a:pt x="11328" y="10438"/>
                    <a:pt x="10729" y="11551"/>
                  </a:cubicBezTo>
                  <a:cubicBezTo>
                    <a:pt x="10672" y="11694"/>
                    <a:pt x="10586" y="11922"/>
                    <a:pt x="10700" y="12007"/>
                  </a:cubicBezTo>
                  <a:cubicBezTo>
                    <a:pt x="10757" y="12093"/>
                    <a:pt x="10872" y="12122"/>
                    <a:pt x="10957" y="12122"/>
                  </a:cubicBezTo>
                  <a:cubicBezTo>
                    <a:pt x="11294" y="12175"/>
                    <a:pt x="11637" y="12204"/>
                    <a:pt x="11981" y="12204"/>
                  </a:cubicBezTo>
                  <a:cubicBezTo>
                    <a:pt x="12365" y="12204"/>
                    <a:pt x="12749" y="12168"/>
                    <a:pt x="13126" y="12093"/>
                  </a:cubicBezTo>
                  <a:cubicBezTo>
                    <a:pt x="14153" y="11922"/>
                    <a:pt x="15094" y="11437"/>
                    <a:pt x="15979" y="10866"/>
                  </a:cubicBezTo>
                  <a:cubicBezTo>
                    <a:pt x="16407" y="10581"/>
                    <a:pt x="16835" y="10267"/>
                    <a:pt x="17263" y="9953"/>
                  </a:cubicBezTo>
                  <a:cubicBezTo>
                    <a:pt x="17577" y="9725"/>
                    <a:pt x="18090" y="9382"/>
                    <a:pt x="18261" y="9012"/>
                  </a:cubicBezTo>
                  <a:cubicBezTo>
                    <a:pt x="20030" y="9668"/>
                    <a:pt x="21742" y="10438"/>
                    <a:pt x="23397" y="11351"/>
                  </a:cubicBezTo>
                  <a:cubicBezTo>
                    <a:pt x="23090" y="11326"/>
                    <a:pt x="22783" y="11313"/>
                    <a:pt x="22477" y="11313"/>
                  </a:cubicBezTo>
                  <a:cubicBezTo>
                    <a:pt x="21389" y="11313"/>
                    <a:pt x="20313" y="11474"/>
                    <a:pt x="19289" y="11808"/>
                  </a:cubicBezTo>
                  <a:cubicBezTo>
                    <a:pt x="18119" y="12207"/>
                    <a:pt x="16949" y="12835"/>
                    <a:pt x="16293" y="13919"/>
                  </a:cubicBezTo>
                  <a:cubicBezTo>
                    <a:pt x="16236" y="14062"/>
                    <a:pt x="16150" y="14233"/>
                    <a:pt x="16264" y="14376"/>
                  </a:cubicBezTo>
                  <a:cubicBezTo>
                    <a:pt x="16293" y="14433"/>
                    <a:pt x="16407" y="14433"/>
                    <a:pt x="16464" y="14490"/>
                  </a:cubicBezTo>
                  <a:cubicBezTo>
                    <a:pt x="16879" y="14573"/>
                    <a:pt x="17314" y="14617"/>
                    <a:pt x="17746" y="14617"/>
                  </a:cubicBezTo>
                  <a:cubicBezTo>
                    <a:pt x="18055" y="14617"/>
                    <a:pt x="18363" y="14594"/>
                    <a:pt x="18661" y="14547"/>
                  </a:cubicBezTo>
                  <a:cubicBezTo>
                    <a:pt x="19688" y="14404"/>
                    <a:pt x="20687" y="14005"/>
                    <a:pt x="21571" y="13491"/>
                  </a:cubicBezTo>
                  <a:cubicBezTo>
                    <a:pt x="22028" y="13234"/>
                    <a:pt x="22456" y="12949"/>
                    <a:pt x="22884" y="12635"/>
                  </a:cubicBezTo>
                  <a:cubicBezTo>
                    <a:pt x="23226" y="12378"/>
                    <a:pt x="23797" y="12064"/>
                    <a:pt x="23968" y="11694"/>
                  </a:cubicBezTo>
                  <a:lnTo>
                    <a:pt x="23939" y="11636"/>
                  </a:lnTo>
                  <a:lnTo>
                    <a:pt x="23939" y="11636"/>
                  </a:lnTo>
                  <a:cubicBezTo>
                    <a:pt x="24025" y="11694"/>
                    <a:pt x="24111" y="11722"/>
                    <a:pt x="24168" y="11779"/>
                  </a:cubicBezTo>
                  <a:cubicBezTo>
                    <a:pt x="25651" y="12578"/>
                    <a:pt x="27078" y="13548"/>
                    <a:pt x="28390" y="14575"/>
                  </a:cubicBezTo>
                  <a:cubicBezTo>
                    <a:pt x="27644" y="14406"/>
                    <a:pt x="26877" y="14327"/>
                    <a:pt x="26107" y="14327"/>
                  </a:cubicBezTo>
                  <a:cubicBezTo>
                    <a:pt x="25583" y="14327"/>
                    <a:pt x="25059" y="14363"/>
                    <a:pt x="24538" y="14433"/>
                  </a:cubicBezTo>
                  <a:cubicBezTo>
                    <a:pt x="23283" y="14632"/>
                    <a:pt x="22028" y="15089"/>
                    <a:pt x="21229" y="16002"/>
                  </a:cubicBezTo>
                  <a:cubicBezTo>
                    <a:pt x="21086" y="16145"/>
                    <a:pt x="21000" y="16344"/>
                    <a:pt x="21086" y="16487"/>
                  </a:cubicBezTo>
                  <a:cubicBezTo>
                    <a:pt x="21115" y="16544"/>
                    <a:pt x="21229" y="16573"/>
                    <a:pt x="21286" y="16630"/>
                  </a:cubicBezTo>
                  <a:cubicBezTo>
                    <a:pt x="21971" y="16858"/>
                    <a:pt x="22712" y="17001"/>
                    <a:pt x="23426" y="17058"/>
                  </a:cubicBezTo>
                  <a:cubicBezTo>
                    <a:pt x="23478" y="17059"/>
                    <a:pt x="23530" y="17060"/>
                    <a:pt x="23583" y="17060"/>
                  </a:cubicBezTo>
                  <a:cubicBezTo>
                    <a:pt x="24563" y="17060"/>
                    <a:pt x="25586" y="16812"/>
                    <a:pt x="26507" y="16487"/>
                  </a:cubicBezTo>
                  <a:cubicBezTo>
                    <a:pt x="26992" y="16287"/>
                    <a:pt x="27506" y="16087"/>
                    <a:pt x="27962" y="15831"/>
                  </a:cubicBezTo>
                  <a:cubicBezTo>
                    <a:pt x="28276" y="15659"/>
                    <a:pt x="28847" y="15431"/>
                    <a:pt x="29104" y="15146"/>
                  </a:cubicBezTo>
                  <a:cubicBezTo>
                    <a:pt x="30273" y="16145"/>
                    <a:pt x="31415" y="17257"/>
                    <a:pt x="32442" y="18484"/>
                  </a:cubicBezTo>
                  <a:cubicBezTo>
                    <a:pt x="31368" y="18079"/>
                    <a:pt x="30254" y="17892"/>
                    <a:pt x="29118" y="17892"/>
                  </a:cubicBezTo>
                  <a:cubicBezTo>
                    <a:pt x="28895" y="17892"/>
                    <a:pt x="28672" y="17900"/>
                    <a:pt x="28447" y="17914"/>
                  </a:cubicBezTo>
                  <a:cubicBezTo>
                    <a:pt x="27221" y="17971"/>
                    <a:pt x="25879" y="18284"/>
                    <a:pt x="24995" y="19140"/>
                  </a:cubicBezTo>
                  <a:cubicBezTo>
                    <a:pt x="24852" y="19255"/>
                    <a:pt x="24738" y="19426"/>
                    <a:pt x="24824" y="19568"/>
                  </a:cubicBezTo>
                  <a:cubicBezTo>
                    <a:pt x="24852" y="19683"/>
                    <a:pt x="24938" y="19711"/>
                    <a:pt x="24995" y="19768"/>
                  </a:cubicBezTo>
                  <a:cubicBezTo>
                    <a:pt x="25651" y="20082"/>
                    <a:pt x="26365" y="20339"/>
                    <a:pt x="27078" y="20396"/>
                  </a:cubicBezTo>
                  <a:cubicBezTo>
                    <a:pt x="27343" y="20425"/>
                    <a:pt x="27610" y="20440"/>
                    <a:pt x="27878" y="20440"/>
                  </a:cubicBezTo>
                  <a:cubicBezTo>
                    <a:pt x="28647" y="20440"/>
                    <a:pt x="29419" y="20322"/>
                    <a:pt x="30159" y="20111"/>
                  </a:cubicBezTo>
                  <a:cubicBezTo>
                    <a:pt x="30673" y="19968"/>
                    <a:pt x="31158" y="19797"/>
                    <a:pt x="31672" y="19625"/>
                  </a:cubicBezTo>
                  <a:cubicBezTo>
                    <a:pt x="32014" y="19483"/>
                    <a:pt x="32585" y="19340"/>
                    <a:pt x="32870" y="19055"/>
                  </a:cubicBezTo>
                  <a:cubicBezTo>
                    <a:pt x="33383" y="19683"/>
                    <a:pt x="33926" y="20339"/>
                    <a:pt x="34382" y="21052"/>
                  </a:cubicBezTo>
                  <a:cubicBezTo>
                    <a:pt x="34432" y="21118"/>
                    <a:pt x="34500" y="21146"/>
                    <a:pt x="34569" y="21146"/>
                  </a:cubicBezTo>
                  <a:cubicBezTo>
                    <a:pt x="34737" y="21146"/>
                    <a:pt x="34903" y="20978"/>
                    <a:pt x="34782" y="20795"/>
                  </a:cubicBezTo>
                  <a:cubicBezTo>
                    <a:pt x="34296" y="20082"/>
                    <a:pt x="33811" y="19426"/>
                    <a:pt x="33269" y="18798"/>
                  </a:cubicBezTo>
                  <a:cubicBezTo>
                    <a:pt x="34011" y="17428"/>
                    <a:pt x="34125" y="15717"/>
                    <a:pt x="33954" y="14233"/>
                  </a:cubicBezTo>
                  <a:cubicBezTo>
                    <a:pt x="33811" y="12977"/>
                    <a:pt x="33412" y="11694"/>
                    <a:pt x="32499" y="10838"/>
                  </a:cubicBezTo>
                  <a:cubicBezTo>
                    <a:pt x="32410" y="10748"/>
                    <a:pt x="32286" y="10677"/>
                    <a:pt x="32168" y="10677"/>
                  </a:cubicBezTo>
                  <a:cubicBezTo>
                    <a:pt x="32135" y="10677"/>
                    <a:pt x="32102" y="10682"/>
                    <a:pt x="32071" y="10695"/>
                  </a:cubicBezTo>
                  <a:cubicBezTo>
                    <a:pt x="31985" y="10723"/>
                    <a:pt x="31957" y="10838"/>
                    <a:pt x="31928" y="10923"/>
                  </a:cubicBezTo>
                  <a:cubicBezTo>
                    <a:pt x="31586" y="11551"/>
                    <a:pt x="31415" y="12293"/>
                    <a:pt x="31386" y="13006"/>
                  </a:cubicBezTo>
                  <a:cubicBezTo>
                    <a:pt x="31272" y="14775"/>
                    <a:pt x="31871" y="16430"/>
                    <a:pt x="32642" y="18056"/>
                  </a:cubicBezTo>
                  <a:cubicBezTo>
                    <a:pt x="31586" y="16915"/>
                    <a:pt x="30530" y="15831"/>
                    <a:pt x="29389" y="14861"/>
                  </a:cubicBezTo>
                  <a:cubicBezTo>
                    <a:pt x="30017" y="13434"/>
                    <a:pt x="29960" y="11694"/>
                    <a:pt x="29646" y="10238"/>
                  </a:cubicBezTo>
                  <a:cubicBezTo>
                    <a:pt x="29389" y="9012"/>
                    <a:pt x="28875" y="7813"/>
                    <a:pt x="27877" y="7014"/>
                  </a:cubicBezTo>
                  <a:cubicBezTo>
                    <a:pt x="27777" y="6954"/>
                    <a:pt x="27663" y="6881"/>
                    <a:pt x="27555" y="6881"/>
                  </a:cubicBezTo>
                  <a:cubicBezTo>
                    <a:pt x="27509" y="6881"/>
                    <a:pt x="27463" y="6894"/>
                    <a:pt x="27420" y="6929"/>
                  </a:cubicBezTo>
                  <a:cubicBezTo>
                    <a:pt x="27363" y="6957"/>
                    <a:pt x="27306" y="7071"/>
                    <a:pt x="27278" y="7128"/>
                  </a:cubicBezTo>
                  <a:cubicBezTo>
                    <a:pt x="27021" y="7813"/>
                    <a:pt x="26935" y="8555"/>
                    <a:pt x="26964" y="9268"/>
                  </a:cubicBezTo>
                  <a:cubicBezTo>
                    <a:pt x="26992" y="11123"/>
                    <a:pt x="27848" y="12806"/>
                    <a:pt x="28818" y="14404"/>
                  </a:cubicBezTo>
                  <a:cubicBezTo>
                    <a:pt x="27363" y="13234"/>
                    <a:pt x="25822" y="12207"/>
                    <a:pt x="24168" y="11266"/>
                  </a:cubicBezTo>
                  <a:cubicBezTo>
                    <a:pt x="24538" y="9810"/>
                    <a:pt x="24168" y="8156"/>
                    <a:pt x="23654" y="6815"/>
                  </a:cubicBezTo>
                  <a:cubicBezTo>
                    <a:pt x="23169" y="5645"/>
                    <a:pt x="22456" y="4532"/>
                    <a:pt x="21371" y="3933"/>
                  </a:cubicBezTo>
                  <a:cubicBezTo>
                    <a:pt x="21285" y="3864"/>
                    <a:pt x="21167" y="3826"/>
                    <a:pt x="21062" y="3826"/>
                  </a:cubicBezTo>
                  <a:cubicBezTo>
                    <a:pt x="20994" y="3826"/>
                    <a:pt x="20931" y="3842"/>
                    <a:pt x="20886" y="3876"/>
                  </a:cubicBezTo>
                  <a:cubicBezTo>
                    <a:pt x="20829" y="3961"/>
                    <a:pt x="20801" y="4075"/>
                    <a:pt x="20801" y="4133"/>
                  </a:cubicBezTo>
                  <a:cubicBezTo>
                    <a:pt x="20687" y="4846"/>
                    <a:pt x="20687" y="5588"/>
                    <a:pt x="20829" y="6301"/>
                  </a:cubicBezTo>
                  <a:cubicBezTo>
                    <a:pt x="21200" y="7984"/>
                    <a:pt x="22199" y="9439"/>
                    <a:pt x="23340" y="10809"/>
                  </a:cubicBezTo>
                  <a:cubicBezTo>
                    <a:pt x="21771" y="9953"/>
                    <a:pt x="20145" y="9240"/>
                    <a:pt x="18490" y="8584"/>
                  </a:cubicBezTo>
                  <a:cubicBezTo>
                    <a:pt x="18746" y="7100"/>
                    <a:pt x="18290" y="5445"/>
                    <a:pt x="17691" y="4104"/>
                  </a:cubicBezTo>
                  <a:cubicBezTo>
                    <a:pt x="17149" y="2991"/>
                    <a:pt x="16407" y="1878"/>
                    <a:pt x="15266" y="1365"/>
                  </a:cubicBezTo>
                  <a:cubicBezTo>
                    <a:pt x="15189" y="1319"/>
                    <a:pt x="15096" y="1290"/>
                    <a:pt x="15009" y="1290"/>
                  </a:cubicBezTo>
                  <a:cubicBezTo>
                    <a:pt x="14934" y="1290"/>
                    <a:pt x="14862" y="1312"/>
                    <a:pt x="14809" y="1365"/>
                  </a:cubicBezTo>
                  <a:cubicBezTo>
                    <a:pt x="14780" y="1422"/>
                    <a:pt x="14723" y="1536"/>
                    <a:pt x="14723" y="1593"/>
                  </a:cubicBezTo>
                  <a:cubicBezTo>
                    <a:pt x="14609" y="2364"/>
                    <a:pt x="14695" y="3077"/>
                    <a:pt x="14866" y="3790"/>
                  </a:cubicBezTo>
                  <a:cubicBezTo>
                    <a:pt x="15323" y="5588"/>
                    <a:pt x="16549" y="7071"/>
                    <a:pt x="17833" y="8412"/>
                  </a:cubicBezTo>
                  <a:cubicBezTo>
                    <a:pt x="16150" y="7813"/>
                    <a:pt x="14467" y="7271"/>
                    <a:pt x="12755" y="6843"/>
                  </a:cubicBezTo>
                  <a:cubicBezTo>
                    <a:pt x="12840" y="5274"/>
                    <a:pt x="12127" y="3676"/>
                    <a:pt x="11300" y="2392"/>
                  </a:cubicBezTo>
                  <a:cubicBezTo>
                    <a:pt x="10615" y="1365"/>
                    <a:pt x="9702" y="395"/>
                    <a:pt x="8475" y="24"/>
                  </a:cubicBezTo>
                  <a:cubicBezTo>
                    <a:pt x="8405" y="12"/>
                    <a:pt x="8335" y="1"/>
                    <a:pt x="8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8"/>
            <p:cNvSpPr/>
            <p:nvPr/>
          </p:nvSpPr>
          <p:spPr>
            <a:xfrm rot="-2129609" flipH="1">
              <a:off x="-274830" y="4268239"/>
              <a:ext cx="676410" cy="824155"/>
            </a:xfrm>
            <a:custGeom>
              <a:avLst/>
              <a:gdLst/>
              <a:ahLst/>
              <a:cxnLst/>
              <a:rect l="l" t="t" r="r" b="b"/>
              <a:pathLst>
                <a:path w="19517" h="23780" extrusionOk="0">
                  <a:moveTo>
                    <a:pt x="2102" y="1"/>
                  </a:moveTo>
                  <a:cubicBezTo>
                    <a:pt x="1343" y="1"/>
                    <a:pt x="765" y="362"/>
                    <a:pt x="486" y="1239"/>
                  </a:cubicBezTo>
                  <a:cubicBezTo>
                    <a:pt x="1" y="2723"/>
                    <a:pt x="372" y="4777"/>
                    <a:pt x="828" y="6233"/>
                  </a:cubicBezTo>
                  <a:cubicBezTo>
                    <a:pt x="3425" y="14421"/>
                    <a:pt x="11242" y="20955"/>
                    <a:pt x="19203" y="23780"/>
                  </a:cubicBezTo>
                  <a:lnTo>
                    <a:pt x="19517" y="21982"/>
                  </a:lnTo>
                  <a:cubicBezTo>
                    <a:pt x="18632" y="16818"/>
                    <a:pt x="16264" y="11910"/>
                    <a:pt x="12954" y="7830"/>
                  </a:cubicBezTo>
                  <a:cubicBezTo>
                    <a:pt x="12028" y="6696"/>
                    <a:pt x="5372" y="1"/>
                    <a:pt x="2102" y="1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8"/>
            <p:cNvSpPr/>
            <p:nvPr/>
          </p:nvSpPr>
          <p:spPr>
            <a:xfrm rot="-2129609" flipH="1">
              <a:off x="-212155" y="4497213"/>
              <a:ext cx="527106" cy="657938"/>
            </a:xfrm>
            <a:custGeom>
              <a:avLst/>
              <a:gdLst/>
              <a:ahLst/>
              <a:cxnLst/>
              <a:rect l="l" t="t" r="r" b="b"/>
              <a:pathLst>
                <a:path w="15209" h="18984" extrusionOk="0">
                  <a:moveTo>
                    <a:pt x="23" y="1"/>
                  </a:moveTo>
                  <a:cubicBezTo>
                    <a:pt x="14" y="1"/>
                    <a:pt x="6" y="4"/>
                    <a:pt x="1" y="9"/>
                  </a:cubicBezTo>
                  <a:cubicBezTo>
                    <a:pt x="1" y="38"/>
                    <a:pt x="229" y="295"/>
                    <a:pt x="657" y="723"/>
                  </a:cubicBezTo>
                  <a:cubicBezTo>
                    <a:pt x="1085" y="1151"/>
                    <a:pt x="1713" y="1778"/>
                    <a:pt x="2483" y="2606"/>
                  </a:cubicBezTo>
                  <a:cubicBezTo>
                    <a:pt x="3995" y="4204"/>
                    <a:pt x="6049" y="6458"/>
                    <a:pt x="8132" y="9083"/>
                  </a:cubicBezTo>
                  <a:cubicBezTo>
                    <a:pt x="10244" y="11736"/>
                    <a:pt x="11984" y="14218"/>
                    <a:pt x="13211" y="16044"/>
                  </a:cubicBezTo>
                  <a:cubicBezTo>
                    <a:pt x="13810" y="16986"/>
                    <a:pt x="14324" y="17728"/>
                    <a:pt x="14638" y="18213"/>
                  </a:cubicBezTo>
                  <a:cubicBezTo>
                    <a:pt x="14923" y="18726"/>
                    <a:pt x="15151" y="18983"/>
                    <a:pt x="15180" y="18983"/>
                  </a:cubicBezTo>
                  <a:cubicBezTo>
                    <a:pt x="15208" y="18983"/>
                    <a:pt x="15037" y="18641"/>
                    <a:pt x="14752" y="18127"/>
                  </a:cubicBezTo>
                  <a:cubicBezTo>
                    <a:pt x="14466" y="17585"/>
                    <a:pt x="14010" y="16786"/>
                    <a:pt x="13411" y="15873"/>
                  </a:cubicBezTo>
                  <a:cubicBezTo>
                    <a:pt x="12241" y="13990"/>
                    <a:pt x="10529" y="11451"/>
                    <a:pt x="8418" y="8797"/>
                  </a:cubicBezTo>
                  <a:cubicBezTo>
                    <a:pt x="6335" y="6172"/>
                    <a:pt x="4223" y="3918"/>
                    <a:pt x="2654" y="2377"/>
                  </a:cubicBezTo>
                  <a:cubicBezTo>
                    <a:pt x="1855" y="1607"/>
                    <a:pt x="1228" y="1008"/>
                    <a:pt x="771" y="609"/>
                  </a:cubicBezTo>
                  <a:cubicBezTo>
                    <a:pt x="335" y="224"/>
                    <a:pt x="107" y="1"/>
                    <a:pt x="23" y="1"/>
                  </a:cubicBezTo>
                  <a:close/>
                </a:path>
              </a:pathLst>
            </a:custGeom>
            <a:solidFill>
              <a:srgbClr val="3D9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8"/>
            <p:cNvSpPr/>
            <p:nvPr/>
          </p:nvSpPr>
          <p:spPr>
            <a:xfrm rot="-2129609" flipH="1">
              <a:off x="-160749" y="4283399"/>
              <a:ext cx="1209685" cy="732867"/>
            </a:xfrm>
            <a:custGeom>
              <a:avLst/>
              <a:gdLst/>
              <a:ahLst/>
              <a:cxnLst/>
              <a:rect l="l" t="t" r="r" b="b"/>
              <a:pathLst>
                <a:path w="34904" h="21146" extrusionOk="0">
                  <a:moveTo>
                    <a:pt x="8269" y="1"/>
                  </a:moveTo>
                  <a:cubicBezTo>
                    <a:pt x="8173" y="1"/>
                    <a:pt x="8086" y="25"/>
                    <a:pt x="8018" y="109"/>
                  </a:cubicBezTo>
                  <a:cubicBezTo>
                    <a:pt x="7990" y="167"/>
                    <a:pt x="7990" y="281"/>
                    <a:pt x="7990" y="366"/>
                  </a:cubicBezTo>
                  <a:cubicBezTo>
                    <a:pt x="8018" y="1080"/>
                    <a:pt x="8190" y="1793"/>
                    <a:pt x="8475" y="2449"/>
                  </a:cubicBezTo>
                  <a:cubicBezTo>
                    <a:pt x="9245" y="4218"/>
                    <a:pt x="10729" y="5531"/>
                    <a:pt x="12298" y="6700"/>
                  </a:cubicBezTo>
                  <a:cubicBezTo>
                    <a:pt x="10872" y="6358"/>
                    <a:pt x="9445" y="6016"/>
                    <a:pt x="8018" y="5787"/>
                  </a:cubicBezTo>
                  <a:cubicBezTo>
                    <a:pt x="6877" y="4817"/>
                    <a:pt x="5450" y="4133"/>
                    <a:pt x="3995" y="3819"/>
                  </a:cubicBezTo>
                  <a:cubicBezTo>
                    <a:pt x="3478" y="3696"/>
                    <a:pt x="2929" y="3620"/>
                    <a:pt x="2383" y="3620"/>
                  </a:cubicBezTo>
                  <a:cubicBezTo>
                    <a:pt x="1663" y="3620"/>
                    <a:pt x="947" y="3751"/>
                    <a:pt x="315" y="4075"/>
                  </a:cubicBezTo>
                  <a:cubicBezTo>
                    <a:pt x="172" y="4133"/>
                    <a:pt x="1" y="4275"/>
                    <a:pt x="172" y="4446"/>
                  </a:cubicBezTo>
                  <a:cubicBezTo>
                    <a:pt x="172" y="4560"/>
                    <a:pt x="258" y="4589"/>
                    <a:pt x="315" y="4675"/>
                  </a:cubicBezTo>
                  <a:cubicBezTo>
                    <a:pt x="857" y="5160"/>
                    <a:pt x="1456" y="5559"/>
                    <a:pt x="2141" y="5844"/>
                  </a:cubicBezTo>
                  <a:cubicBezTo>
                    <a:pt x="3111" y="6244"/>
                    <a:pt x="4166" y="6415"/>
                    <a:pt x="5194" y="6415"/>
                  </a:cubicBezTo>
                  <a:cubicBezTo>
                    <a:pt x="5736" y="6415"/>
                    <a:pt x="6278" y="6387"/>
                    <a:pt x="6820" y="6358"/>
                  </a:cubicBezTo>
                  <a:cubicBezTo>
                    <a:pt x="7134" y="6301"/>
                    <a:pt x="7590" y="6301"/>
                    <a:pt x="7961" y="6215"/>
                  </a:cubicBezTo>
                  <a:cubicBezTo>
                    <a:pt x="9131" y="6415"/>
                    <a:pt x="10301" y="6643"/>
                    <a:pt x="11442" y="6929"/>
                  </a:cubicBezTo>
                  <a:cubicBezTo>
                    <a:pt x="10272" y="7128"/>
                    <a:pt x="9160" y="7556"/>
                    <a:pt x="8132" y="8127"/>
                  </a:cubicBezTo>
                  <a:cubicBezTo>
                    <a:pt x="7048" y="8726"/>
                    <a:pt x="6050" y="9639"/>
                    <a:pt x="5622" y="10809"/>
                  </a:cubicBezTo>
                  <a:cubicBezTo>
                    <a:pt x="5565" y="10952"/>
                    <a:pt x="5536" y="11151"/>
                    <a:pt x="5679" y="11266"/>
                  </a:cubicBezTo>
                  <a:cubicBezTo>
                    <a:pt x="5736" y="11351"/>
                    <a:pt x="5850" y="11351"/>
                    <a:pt x="5907" y="11351"/>
                  </a:cubicBezTo>
                  <a:cubicBezTo>
                    <a:pt x="6620" y="11351"/>
                    <a:pt x="7391" y="11237"/>
                    <a:pt x="8047" y="10980"/>
                  </a:cubicBezTo>
                  <a:cubicBezTo>
                    <a:pt x="9046" y="10638"/>
                    <a:pt x="9901" y="10067"/>
                    <a:pt x="10700" y="9354"/>
                  </a:cubicBezTo>
                  <a:cubicBezTo>
                    <a:pt x="11128" y="8983"/>
                    <a:pt x="11471" y="8584"/>
                    <a:pt x="11842" y="8213"/>
                  </a:cubicBezTo>
                  <a:cubicBezTo>
                    <a:pt x="12041" y="7956"/>
                    <a:pt x="12441" y="7585"/>
                    <a:pt x="12612" y="7243"/>
                  </a:cubicBezTo>
                  <a:cubicBezTo>
                    <a:pt x="14181" y="7642"/>
                    <a:pt x="15722" y="8098"/>
                    <a:pt x="17263" y="8641"/>
                  </a:cubicBezTo>
                  <a:cubicBezTo>
                    <a:pt x="16007" y="8641"/>
                    <a:pt x="14752" y="8869"/>
                    <a:pt x="13611" y="9297"/>
                  </a:cubicBezTo>
                  <a:cubicBezTo>
                    <a:pt x="12441" y="9725"/>
                    <a:pt x="11328" y="10438"/>
                    <a:pt x="10729" y="11551"/>
                  </a:cubicBezTo>
                  <a:cubicBezTo>
                    <a:pt x="10672" y="11694"/>
                    <a:pt x="10586" y="11922"/>
                    <a:pt x="10700" y="12007"/>
                  </a:cubicBezTo>
                  <a:cubicBezTo>
                    <a:pt x="10757" y="12093"/>
                    <a:pt x="10872" y="12122"/>
                    <a:pt x="10957" y="12122"/>
                  </a:cubicBezTo>
                  <a:cubicBezTo>
                    <a:pt x="11294" y="12175"/>
                    <a:pt x="11637" y="12204"/>
                    <a:pt x="11981" y="12204"/>
                  </a:cubicBezTo>
                  <a:cubicBezTo>
                    <a:pt x="12365" y="12204"/>
                    <a:pt x="12749" y="12168"/>
                    <a:pt x="13126" y="12093"/>
                  </a:cubicBezTo>
                  <a:cubicBezTo>
                    <a:pt x="14153" y="11922"/>
                    <a:pt x="15094" y="11437"/>
                    <a:pt x="15979" y="10866"/>
                  </a:cubicBezTo>
                  <a:cubicBezTo>
                    <a:pt x="16407" y="10581"/>
                    <a:pt x="16835" y="10267"/>
                    <a:pt x="17263" y="9953"/>
                  </a:cubicBezTo>
                  <a:cubicBezTo>
                    <a:pt x="17577" y="9725"/>
                    <a:pt x="18090" y="9382"/>
                    <a:pt x="18261" y="9012"/>
                  </a:cubicBezTo>
                  <a:cubicBezTo>
                    <a:pt x="20030" y="9668"/>
                    <a:pt x="21742" y="10438"/>
                    <a:pt x="23397" y="11351"/>
                  </a:cubicBezTo>
                  <a:cubicBezTo>
                    <a:pt x="23090" y="11326"/>
                    <a:pt x="22783" y="11313"/>
                    <a:pt x="22477" y="11313"/>
                  </a:cubicBezTo>
                  <a:cubicBezTo>
                    <a:pt x="21389" y="11313"/>
                    <a:pt x="20313" y="11474"/>
                    <a:pt x="19289" y="11808"/>
                  </a:cubicBezTo>
                  <a:cubicBezTo>
                    <a:pt x="18119" y="12207"/>
                    <a:pt x="16949" y="12835"/>
                    <a:pt x="16293" y="13919"/>
                  </a:cubicBezTo>
                  <a:cubicBezTo>
                    <a:pt x="16236" y="14062"/>
                    <a:pt x="16150" y="14233"/>
                    <a:pt x="16264" y="14376"/>
                  </a:cubicBezTo>
                  <a:cubicBezTo>
                    <a:pt x="16293" y="14433"/>
                    <a:pt x="16407" y="14433"/>
                    <a:pt x="16464" y="14490"/>
                  </a:cubicBezTo>
                  <a:cubicBezTo>
                    <a:pt x="16879" y="14573"/>
                    <a:pt x="17314" y="14617"/>
                    <a:pt x="17746" y="14617"/>
                  </a:cubicBezTo>
                  <a:cubicBezTo>
                    <a:pt x="18055" y="14617"/>
                    <a:pt x="18363" y="14594"/>
                    <a:pt x="18661" y="14547"/>
                  </a:cubicBezTo>
                  <a:cubicBezTo>
                    <a:pt x="19688" y="14404"/>
                    <a:pt x="20687" y="14005"/>
                    <a:pt x="21571" y="13491"/>
                  </a:cubicBezTo>
                  <a:cubicBezTo>
                    <a:pt x="22028" y="13234"/>
                    <a:pt x="22456" y="12949"/>
                    <a:pt x="22884" y="12635"/>
                  </a:cubicBezTo>
                  <a:cubicBezTo>
                    <a:pt x="23226" y="12378"/>
                    <a:pt x="23797" y="12064"/>
                    <a:pt x="23968" y="11694"/>
                  </a:cubicBezTo>
                  <a:lnTo>
                    <a:pt x="23939" y="11636"/>
                  </a:lnTo>
                  <a:lnTo>
                    <a:pt x="23939" y="11636"/>
                  </a:lnTo>
                  <a:cubicBezTo>
                    <a:pt x="24025" y="11694"/>
                    <a:pt x="24111" y="11722"/>
                    <a:pt x="24168" y="11779"/>
                  </a:cubicBezTo>
                  <a:cubicBezTo>
                    <a:pt x="25651" y="12578"/>
                    <a:pt x="27078" y="13548"/>
                    <a:pt x="28390" y="14575"/>
                  </a:cubicBezTo>
                  <a:cubicBezTo>
                    <a:pt x="27644" y="14406"/>
                    <a:pt x="26877" y="14327"/>
                    <a:pt x="26107" y="14327"/>
                  </a:cubicBezTo>
                  <a:cubicBezTo>
                    <a:pt x="25583" y="14327"/>
                    <a:pt x="25059" y="14363"/>
                    <a:pt x="24538" y="14433"/>
                  </a:cubicBezTo>
                  <a:cubicBezTo>
                    <a:pt x="23283" y="14632"/>
                    <a:pt x="22028" y="15089"/>
                    <a:pt x="21229" y="16002"/>
                  </a:cubicBezTo>
                  <a:cubicBezTo>
                    <a:pt x="21086" y="16145"/>
                    <a:pt x="21000" y="16344"/>
                    <a:pt x="21086" y="16487"/>
                  </a:cubicBezTo>
                  <a:cubicBezTo>
                    <a:pt x="21115" y="16544"/>
                    <a:pt x="21229" y="16573"/>
                    <a:pt x="21286" y="16630"/>
                  </a:cubicBezTo>
                  <a:cubicBezTo>
                    <a:pt x="21971" y="16858"/>
                    <a:pt x="22712" y="17001"/>
                    <a:pt x="23426" y="17058"/>
                  </a:cubicBezTo>
                  <a:cubicBezTo>
                    <a:pt x="23478" y="17059"/>
                    <a:pt x="23530" y="17060"/>
                    <a:pt x="23583" y="17060"/>
                  </a:cubicBezTo>
                  <a:cubicBezTo>
                    <a:pt x="24563" y="17060"/>
                    <a:pt x="25586" y="16812"/>
                    <a:pt x="26507" y="16487"/>
                  </a:cubicBezTo>
                  <a:cubicBezTo>
                    <a:pt x="26992" y="16287"/>
                    <a:pt x="27506" y="16087"/>
                    <a:pt x="27962" y="15831"/>
                  </a:cubicBezTo>
                  <a:cubicBezTo>
                    <a:pt x="28276" y="15659"/>
                    <a:pt x="28847" y="15431"/>
                    <a:pt x="29104" y="15146"/>
                  </a:cubicBezTo>
                  <a:cubicBezTo>
                    <a:pt x="30273" y="16145"/>
                    <a:pt x="31415" y="17257"/>
                    <a:pt x="32442" y="18484"/>
                  </a:cubicBezTo>
                  <a:cubicBezTo>
                    <a:pt x="31368" y="18079"/>
                    <a:pt x="30254" y="17892"/>
                    <a:pt x="29118" y="17892"/>
                  </a:cubicBezTo>
                  <a:cubicBezTo>
                    <a:pt x="28895" y="17892"/>
                    <a:pt x="28672" y="17900"/>
                    <a:pt x="28447" y="17914"/>
                  </a:cubicBezTo>
                  <a:cubicBezTo>
                    <a:pt x="27221" y="17971"/>
                    <a:pt x="25879" y="18284"/>
                    <a:pt x="24995" y="19140"/>
                  </a:cubicBezTo>
                  <a:cubicBezTo>
                    <a:pt x="24852" y="19255"/>
                    <a:pt x="24738" y="19426"/>
                    <a:pt x="24824" y="19568"/>
                  </a:cubicBezTo>
                  <a:cubicBezTo>
                    <a:pt x="24852" y="19683"/>
                    <a:pt x="24938" y="19711"/>
                    <a:pt x="24995" y="19768"/>
                  </a:cubicBezTo>
                  <a:cubicBezTo>
                    <a:pt x="25651" y="20082"/>
                    <a:pt x="26365" y="20339"/>
                    <a:pt x="27078" y="20396"/>
                  </a:cubicBezTo>
                  <a:cubicBezTo>
                    <a:pt x="27343" y="20425"/>
                    <a:pt x="27610" y="20440"/>
                    <a:pt x="27878" y="20440"/>
                  </a:cubicBezTo>
                  <a:cubicBezTo>
                    <a:pt x="28647" y="20440"/>
                    <a:pt x="29419" y="20322"/>
                    <a:pt x="30159" y="20111"/>
                  </a:cubicBezTo>
                  <a:cubicBezTo>
                    <a:pt x="30673" y="19968"/>
                    <a:pt x="31158" y="19797"/>
                    <a:pt x="31672" y="19625"/>
                  </a:cubicBezTo>
                  <a:cubicBezTo>
                    <a:pt x="32014" y="19483"/>
                    <a:pt x="32585" y="19340"/>
                    <a:pt x="32870" y="19055"/>
                  </a:cubicBezTo>
                  <a:cubicBezTo>
                    <a:pt x="33383" y="19683"/>
                    <a:pt x="33926" y="20339"/>
                    <a:pt x="34382" y="21052"/>
                  </a:cubicBezTo>
                  <a:cubicBezTo>
                    <a:pt x="34432" y="21118"/>
                    <a:pt x="34500" y="21146"/>
                    <a:pt x="34569" y="21146"/>
                  </a:cubicBezTo>
                  <a:cubicBezTo>
                    <a:pt x="34737" y="21146"/>
                    <a:pt x="34903" y="20978"/>
                    <a:pt x="34782" y="20795"/>
                  </a:cubicBezTo>
                  <a:cubicBezTo>
                    <a:pt x="34296" y="20082"/>
                    <a:pt x="33811" y="19426"/>
                    <a:pt x="33269" y="18798"/>
                  </a:cubicBezTo>
                  <a:cubicBezTo>
                    <a:pt x="34011" y="17428"/>
                    <a:pt x="34125" y="15717"/>
                    <a:pt x="33954" y="14233"/>
                  </a:cubicBezTo>
                  <a:cubicBezTo>
                    <a:pt x="33811" y="12977"/>
                    <a:pt x="33412" y="11694"/>
                    <a:pt x="32499" y="10838"/>
                  </a:cubicBezTo>
                  <a:cubicBezTo>
                    <a:pt x="32410" y="10748"/>
                    <a:pt x="32286" y="10677"/>
                    <a:pt x="32168" y="10677"/>
                  </a:cubicBezTo>
                  <a:cubicBezTo>
                    <a:pt x="32135" y="10677"/>
                    <a:pt x="32102" y="10682"/>
                    <a:pt x="32071" y="10695"/>
                  </a:cubicBezTo>
                  <a:cubicBezTo>
                    <a:pt x="31985" y="10723"/>
                    <a:pt x="31957" y="10838"/>
                    <a:pt x="31928" y="10923"/>
                  </a:cubicBezTo>
                  <a:cubicBezTo>
                    <a:pt x="31586" y="11551"/>
                    <a:pt x="31415" y="12293"/>
                    <a:pt x="31386" y="13006"/>
                  </a:cubicBezTo>
                  <a:cubicBezTo>
                    <a:pt x="31272" y="14775"/>
                    <a:pt x="31871" y="16430"/>
                    <a:pt x="32642" y="18056"/>
                  </a:cubicBezTo>
                  <a:cubicBezTo>
                    <a:pt x="31586" y="16915"/>
                    <a:pt x="30530" y="15831"/>
                    <a:pt x="29389" y="14861"/>
                  </a:cubicBezTo>
                  <a:cubicBezTo>
                    <a:pt x="30017" y="13434"/>
                    <a:pt x="29960" y="11694"/>
                    <a:pt x="29646" y="10238"/>
                  </a:cubicBezTo>
                  <a:cubicBezTo>
                    <a:pt x="29389" y="9012"/>
                    <a:pt x="28875" y="7813"/>
                    <a:pt x="27877" y="7014"/>
                  </a:cubicBezTo>
                  <a:cubicBezTo>
                    <a:pt x="27777" y="6954"/>
                    <a:pt x="27663" y="6881"/>
                    <a:pt x="27555" y="6881"/>
                  </a:cubicBezTo>
                  <a:cubicBezTo>
                    <a:pt x="27509" y="6881"/>
                    <a:pt x="27463" y="6894"/>
                    <a:pt x="27420" y="6929"/>
                  </a:cubicBezTo>
                  <a:cubicBezTo>
                    <a:pt x="27363" y="6957"/>
                    <a:pt x="27306" y="7071"/>
                    <a:pt x="27278" y="7128"/>
                  </a:cubicBezTo>
                  <a:cubicBezTo>
                    <a:pt x="27021" y="7813"/>
                    <a:pt x="26935" y="8555"/>
                    <a:pt x="26964" y="9268"/>
                  </a:cubicBezTo>
                  <a:cubicBezTo>
                    <a:pt x="26992" y="11123"/>
                    <a:pt x="27848" y="12806"/>
                    <a:pt x="28818" y="14404"/>
                  </a:cubicBezTo>
                  <a:cubicBezTo>
                    <a:pt x="27363" y="13234"/>
                    <a:pt x="25822" y="12207"/>
                    <a:pt x="24168" y="11266"/>
                  </a:cubicBezTo>
                  <a:cubicBezTo>
                    <a:pt x="24538" y="9810"/>
                    <a:pt x="24168" y="8156"/>
                    <a:pt x="23654" y="6815"/>
                  </a:cubicBezTo>
                  <a:cubicBezTo>
                    <a:pt x="23169" y="5645"/>
                    <a:pt x="22456" y="4532"/>
                    <a:pt x="21371" y="3933"/>
                  </a:cubicBezTo>
                  <a:cubicBezTo>
                    <a:pt x="21285" y="3864"/>
                    <a:pt x="21167" y="3826"/>
                    <a:pt x="21062" y="3826"/>
                  </a:cubicBezTo>
                  <a:cubicBezTo>
                    <a:pt x="20994" y="3826"/>
                    <a:pt x="20931" y="3842"/>
                    <a:pt x="20886" y="3876"/>
                  </a:cubicBezTo>
                  <a:cubicBezTo>
                    <a:pt x="20829" y="3961"/>
                    <a:pt x="20801" y="4075"/>
                    <a:pt x="20801" y="4133"/>
                  </a:cubicBezTo>
                  <a:cubicBezTo>
                    <a:pt x="20687" y="4846"/>
                    <a:pt x="20687" y="5588"/>
                    <a:pt x="20829" y="6301"/>
                  </a:cubicBezTo>
                  <a:cubicBezTo>
                    <a:pt x="21200" y="7984"/>
                    <a:pt x="22199" y="9439"/>
                    <a:pt x="23340" y="10809"/>
                  </a:cubicBezTo>
                  <a:cubicBezTo>
                    <a:pt x="21771" y="9953"/>
                    <a:pt x="20145" y="9240"/>
                    <a:pt x="18490" y="8584"/>
                  </a:cubicBezTo>
                  <a:cubicBezTo>
                    <a:pt x="18746" y="7100"/>
                    <a:pt x="18290" y="5445"/>
                    <a:pt x="17691" y="4104"/>
                  </a:cubicBezTo>
                  <a:cubicBezTo>
                    <a:pt x="17149" y="2991"/>
                    <a:pt x="16407" y="1878"/>
                    <a:pt x="15266" y="1365"/>
                  </a:cubicBezTo>
                  <a:cubicBezTo>
                    <a:pt x="15189" y="1319"/>
                    <a:pt x="15096" y="1290"/>
                    <a:pt x="15009" y="1290"/>
                  </a:cubicBezTo>
                  <a:cubicBezTo>
                    <a:pt x="14934" y="1290"/>
                    <a:pt x="14862" y="1312"/>
                    <a:pt x="14809" y="1365"/>
                  </a:cubicBezTo>
                  <a:cubicBezTo>
                    <a:pt x="14780" y="1422"/>
                    <a:pt x="14723" y="1536"/>
                    <a:pt x="14723" y="1593"/>
                  </a:cubicBezTo>
                  <a:cubicBezTo>
                    <a:pt x="14609" y="2364"/>
                    <a:pt x="14695" y="3077"/>
                    <a:pt x="14866" y="3790"/>
                  </a:cubicBezTo>
                  <a:cubicBezTo>
                    <a:pt x="15323" y="5588"/>
                    <a:pt x="16549" y="7071"/>
                    <a:pt x="17833" y="8412"/>
                  </a:cubicBezTo>
                  <a:cubicBezTo>
                    <a:pt x="16150" y="7813"/>
                    <a:pt x="14467" y="7271"/>
                    <a:pt x="12755" y="6843"/>
                  </a:cubicBezTo>
                  <a:cubicBezTo>
                    <a:pt x="12840" y="5274"/>
                    <a:pt x="12127" y="3676"/>
                    <a:pt x="11300" y="2392"/>
                  </a:cubicBezTo>
                  <a:cubicBezTo>
                    <a:pt x="10615" y="1365"/>
                    <a:pt x="9702" y="395"/>
                    <a:pt x="8475" y="24"/>
                  </a:cubicBezTo>
                  <a:cubicBezTo>
                    <a:pt x="8405" y="12"/>
                    <a:pt x="8335" y="1"/>
                    <a:pt x="8269" y="1"/>
                  </a:cubicBezTo>
                  <a:close/>
                </a:path>
              </a:pathLst>
            </a:custGeom>
            <a:solidFill>
              <a:srgbClr val="F1AC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8"/>
            <p:cNvSpPr/>
            <p:nvPr/>
          </p:nvSpPr>
          <p:spPr>
            <a:xfrm rot="-2129609" flipH="1">
              <a:off x="23037" y="4798784"/>
              <a:ext cx="970098" cy="320478"/>
            </a:xfrm>
            <a:custGeom>
              <a:avLst/>
              <a:gdLst/>
              <a:ahLst/>
              <a:cxnLst/>
              <a:rect l="l" t="t" r="r" b="b"/>
              <a:pathLst>
                <a:path w="27991" h="9247" extrusionOk="0">
                  <a:moveTo>
                    <a:pt x="17825" y="1"/>
                  </a:moveTo>
                  <a:cubicBezTo>
                    <a:pt x="16293" y="1"/>
                    <a:pt x="14758" y="128"/>
                    <a:pt x="13240" y="376"/>
                  </a:cubicBezTo>
                  <a:cubicBezTo>
                    <a:pt x="11699" y="633"/>
                    <a:pt x="1" y="3800"/>
                    <a:pt x="2854" y="6938"/>
                  </a:cubicBezTo>
                  <a:cubicBezTo>
                    <a:pt x="3767" y="7937"/>
                    <a:pt x="5450" y="8536"/>
                    <a:pt x="6763" y="8821"/>
                  </a:cubicBezTo>
                  <a:cubicBezTo>
                    <a:pt x="8091" y="9111"/>
                    <a:pt x="9452" y="9247"/>
                    <a:pt x="10824" y="9247"/>
                  </a:cubicBezTo>
                  <a:cubicBezTo>
                    <a:pt x="17023" y="9247"/>
                    <a:pt x="23435" y="6469"/>
                    <a:pt x="27991" y="2544"/>
                  </a:cubicBezTo>
                  <a:lnTo>
                    <a:pt x="26793" y="1546"/>
                  </a:lnTo>
                  <a:cubicBezTo>
                    <a:pt x="23907" y="502"/>
                    <a:pt x="20871" y="1"/>
                    <a:pt x="17825" y="1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8"/>
            <p:cNvSpPr/>
            <p:nvPr/>
          </p:nvSpPr>
          <p:spPr>
            <a:xfrm rot="-2129609" flipH="1">
              <a:off x="3045" y="4971715"/>
              <a:ext cx="724896" cy="112949"/>
            </a:xfrm>
            <a:custGeom>
              <a:avLst/>
              <a:gdLst/>
              <a:ahLst/>
              <a:cxnLst/>
              <a:rect l="l" t="t" r="r" b="b"/>
              <a:pathLst>
                <a:path w="20916" h="3259" extrusionOk="0">
                  <a:moveTo>
                    <a:pt x="20088" y="0"/>
                  </a:moveTo>
                  <a:cubicBezTo>
                    <a:pt x="19574" y="0"/>
                    <a:pt x="18775" y="0"/>
                    <a:pt x="17805" y="29"/>
                  </a:cubicBezTo>
                  <a:cubicBezTo>
                    <a:pt x="15893" y="115"/>
                    <a:pt x="13211" y="286"/>
                    <a:pt x="10330" y="742"/>
                  </a:cubicBezTo>
                  <a:cubicBezTo>
                    <a:pt x="7391" y="1170"/>
                    <a:pt x="4823" y="1769"/>
                    <a:pt x="2968" y="2312"/>
                  </a:cubicBezTo>
                  <a:cubicBezTo>
                    <a:pt x="2055" y="2568"/>
                    <a:pt x="1313" y="2797"/>
                    <a:pt x="800" y="2968"/>
                  </a:cubicBezTo>
                  <a:cubicBezTo>
                    <a:pt x="315" y="3139"/>
                    <a:pt x="1" y="3253"/>
                    <a:pt x="1" y="3253"/>
                  </a:cubicBezTo>
                  <a:cubicBezTo>
                    <a:pt x="1" y="3257"/>
                    <a:pt x="6" y="3259"/>
                    <a:pt x="15" y="3259"/>
                  </a:cubicBezTo>
                  <a:cubicBezTo>
                    <a:pt x="79" y="3259"/>
                    <a:pt x="356" y="3178"/>
                    <a:pt x="828" y="3053"/>
                  </a:cubicBezTo>
                  <a:cubicBezTo>
                    <a:pt x="1370" y="2911"/>
                    <a:pt x="2112" y="2740"/>
                    <a:pt x="3054" y="2483"/>
                  </a:cubicBezTo>
                  <a:cubicBezTo>
                    <a:pt x="4908" y="2026"/>
                    <a:pt x="7505" y="1456"/>
                    <a:pt x="10387" y="1028"/>
                  </a:cubicBezTo>
                  <a:cubicBezTo>
                    <a:pt x="13297" y="600"/>
                    <a:pt x="15922" y="343"/>
                    <a:pt x="17834" y="257"/>
                  </a:cubicBezTo>
                  <a:cubicBezTo>
                    <a:pt x="18804" y="172"/>
                    <a:pt x="19603" y="143"/>
                    <a:pt x="20145" y="115"/>
                  </a:cubicBezTo>
                  <a:cubicBezTo>
                    <a:pt x="20630" y="58"/>
                    <a:pt x="20915" y="58"/>
                    <a:pt x="20915" y="29"/>
                  </a:cubicBezTo>
                  <a:cubicBezTo>
                    <a:pt x="20915" y="0"/>
                    <a:pt x="20630" y="0"/>
                    <a:pt x="20088" y="0"/>
                  </a:cubicBezTo>
                  <a:close/>
                </a:path>
              </a:pathLst>
            </a:custGeom>
            <a:solidFill>
              <a:srgbClr val="3D9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29"/>
          <p:cNvSpPr txBox="1">
            <a:spLocks noGrp="1"/>
          </p:cNvSpPr>
          <p:nvPr>
            <p:ph type="subTitle" idx="1"/>
          </p:nvPr>
        </p:nvSpPr>
        <p:spPr>
          <a:xfrm>
            <a:off x="715100" y="1695563"/>
            <a:ext cx="23232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8" name="Google Shape;1638;p29"/>
          <p:cNvSpPr txBox="1">
            <a:spLocks noGrp="1"/>
          </p:cNvSpPr>
          <p:nvPr>
            <p:ph type="subTitle" idx="2"/>
          </p:nvPr>
        </p:nvSpPr>
        <p:spPr>
          <a:xfrm>
            <a:off x="715100" y="2218000"/>
            <a:ext cx="2323200" cy="58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9" name="Google Shape;1639;p29"/>
          <p:cNvSpPr txBox="1">
            <a:spLocks noGrp="1"/>
          </p:cNvSpPr>
          <p:nvPr>
            <p:ph type="subTitle" idx="3"/>
          </p:nvPr>
        </p:nvSpPr>
        <p:spPr>
          <a:xfrm>
            <a:off x="6101398" y="2218000"/>
            <a:ext cx="2322600" cy="58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0" name="Google Shape;1640;p29"/>
          <p:cNvSpPr txBox="1">
            <a:spLocks noGrp="1"/>
          </p:cNvSpPr>
          <p:nvPr>
            <p:ph type="subTitle" idx="4"/>
          </p:nvPr>
        </p:nvSpPr>
        <p:spPr>
          <a:xfrm>
            <a:off x="715100" y="3467500"/>
            <a:ext cx="2323200" cy="58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1" name="Google Shape;1641;p29"/>
          <p:cNvSpPr txBox="1">
            <a:spLocks noGrp="1"/>
          </p:cNvSpPr>
          <p:nvPr>
            <p:ph type="subTitle" idx="5"/>
          </p:nvPr>
        </p:nvSpPr>
        <p:spPr>
          <a:xfrm>
            <a:off x="6101398" y="3467500"/>
            <a:ext cx="2322600" cy="58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2" name="Google Shape;1642;p2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3" name="Google Shape;1643;p29"/>
          <p:cNvSpPr txBox="1">
            <a:spLocks noGrp="1"/>
          </p:cNvSpPr>
          <p:nvPr>
            <p:ph type="subTitle" idx="6"/>
          </p:nvPr>
        </p:nvSpPr>
        <p:spPr>
          <a:xfrm>
            <a:off x="715100" y="2945200"/>
            <a:ext cx="23232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4" name="Google Shape;1644;p29"/>
          <p:cNvSpPr txBox="1">
            <a:spLocks noGrp="1"/>
          </p:cNvSpPr>
          <p:nvPr>
            <p:ph type="subTitle" idx="7"/>
          </p:nvPr>
        </p:nvSpPr>
        <p:spPr>
          <a:xfrm>
            <a:off x="6101398" y="1695563"/>
            <a:ext cx="23226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5" name="Google Shape;1645;p29"/>
          <p:cNvSpPr txBox="1">
            <a:spLocks noGrp="1"/>
          </p:cNvSpPr>
          <p:nvPr>
            <p:ph type="subTitle" idx="8"/>
          </p:nvPr>
        </p:nvSpPr>
        <p:spPr>
          <a:xfrm>
            <a:off x="6101398" y="2945200"/>
            <a:ext cx="23226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46" name="Google Shape;1646;p29"/>
          <p:cNvGrpSpPr/>
          <p:nvPr/>
        </p:nvGrpSpPr>
        <p:grpSpPr>
          <a:xfrm rot="10800000" flipH="1">
            <a:off x="159275" y="297750"/>
            <a:ext cx="8843275" cy="4845750"/>
            <a:chOff x="159275" y="297750"/>
            <a:chExt cx="8843275" cy="4845750"/>
          </a:xfrm>
        </p:grpSpPr>
        <p:sp>
          <p:nvSpPr>
            <p:cNvPr id="1647" name="Google Shape;1647;p29"/>
            <p:cNvSpPr/>
            <p:nvPr/>
          </p:nvSpPr>
          <p:spPr>
            <a:xfrm rot="10800000" flipH="1">
              <a:off x="342225" y="1847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 rot="10800000" flipH="1">
              <a:off x="192575" y="3274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 rot="10800000" flipH="1">
              <a:off x="159275" y="632838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 rot="10800000" flipH="1">
              <a:off x="15149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 rot="10800000" flipH="1">
              <a:off x="2391925" y="468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 rot="10800000" flipH="1">
              <a:off x="2906975" y="3643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 rot="10800000" flipH="1">
              <a:off x="64148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 rot="10800000" flipH="1">
              <a:off x="7535450" y="3310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9"/>
            <p:cNvSpPr/>
            <p:nvPr/>
          </p:nvSpPr>
          <p:spPr>
            <a:xfrm rot="10800000" flipH="1">
              <a:off x="8621225" y="1234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 rot="10800000" flipH="1">
              <a:off x="8969250" y="1743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9"/>
            <p:cNvSpPr/>
            <p:nvPr/>
          </p:nvSpPr>
          <p:spPr>
            <a:xfrm rot="10800000" flipH="1">
              <a:off x="8654525" y="22241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9"/>
            <p:cNvSpPr/>
            <p:nvPr/>
          </p:nvSpPr>
          <p:spPr>
            <a:xfrm rot="10800000" flipH="1">
              <a:off x="8828825" y="3759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9"/>
            <p:cNvSpPr/>
            <p:nvPr/>
          </p:nvSpPr>
          <p:spPr>
            <a:xfrm rot="10800000" flipH="1">
              <a:off x="8654525" y="4060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9"/>
            <p:cNvSpPr/>
            <p:nvPr/>
          </p:nvSpPr>
          <p:spPr>
            <a:xfrm rot="10800000" flipH="1">
              <a:off x="6657250" y="5005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9"/>
            <p:cNvSpPr/>
            <p:nvPr/>
          </p:nvSpPr>
          <p:spPr>
            <a:xfrm rot="10800000" flipH="1">
              <a:off x="7686125" y="4716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9"/>
            <p:cNvSpPr/>
            <p:nvPr/>
          </p:nvSpPr>
          <p:spPr>
            <a:xfrm rot="10800000" flipH="1">
              <a:off x="5528500" y="511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9"/>
            <p:cNvSpPr/>
            <p:nvPr/>
          </p:nvSpPr>
          <p:spPr>
            <a:xfrm rot="10800000" flipH="1">
              <a:off x="4754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9"/>
            <p:cNvSpPr/>
            <p:nvPr/>
          </p:nvSpPr>
          <p:spPr>
            <a:xfrm rot="10800000" flipH="1">
              <a:off x="13802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9"/>
            <p:cNvSpPr/>
            <p:nvPr/>
          </p:nvSpPr>
          <p:spPr>
            <a:xfrm rot="10800000" flipH="1">
              <a:off x="2591300" y="50391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29"/>
          <p:cNvGrpSpPr/>
          <p:nvPr/>
        </p:nvGrpSpPr>
        <p:grpSpPr>
          <a:xfrm rot="10800000" flipH="1">
            <a:off x="-9" y="3752456"/>
            <a:ext cx="1905611" cy="1391036"/>
            <a:chOff x="831275" y="1657300"/>
            <a:chExt cx="840550" cy="613575"/>
          </a:xfrm>
        </p:grpSpPr>
        <p:sp>
          <p:nvSpPr>
            <p:cNvPr id="1667" name="Google Shape;1667;p29"/>
            <p:cNvSpPr/>
            <p:nvPr/>
          </p:nvSpPr>
          <p:spPr>
            <a:xfrm>
              <a:off x="1183125" y="1865250"/>
              <a:ext cx="166925" cy="126600"/>
            </a:xfrm>
            <a:custGeom>
              <a:avLst/>
              <a:gdLst/>
              <a:ahLst/>
              <a:cxnLst/>
              <a:rect l="l" t="t" r="r" b="b"/>
              <a:pathLst>
                <a:path w="6677" h="5064" extrusionOk="0">
                  <a:moveTo>
                    <a:pt x="1589" y="1"/>
                  </a:moveTo>
                  <a:lnTo>
                    <a:pt x="0" y="3112"/>
                  </a:lnTo>
                  <a:cubicBezTo>
                    <a:pt x="536" y="4041"/>
                    <a:pt x="2403" y="5064"/>
                    <a:pt x="3907" y="5064"/>
                  </a:cubicBezTo>
                  <a:cubicBezTo>
                    <a:pt x="4803" y="5064"/>
                    <a:pt x="5569" y="4701"/>
                    <a:pt x="5848" y="3739"/>
                  </a:cubicBezTo>
                  <a:cubicBezTo>
                    <a:pt x="6676" y="869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1183775" y="1865250"/>
              <a:ext cx="127200" cy="126775"/>
            </a:xfrm>
            <a:custGeom>
              <a:avLst/>
              <a:gdLst/>
              <a:ahLst/>
              <a:cxnLst/>
              <a:rect l="l" t="t" r="r" b="b"/>
              <a:pathLst>
                <a:path w="5088" h="5071" extrusionOk="0">
                  <a:moveTo>
                    <a:pt x="1576" y="1"/>
                  </a:moveTo>
                  <a:lnTo>
                    <a:pt x="1" y="3112"/>
                  </a:lnTo>
                  <a:cubicBezTo>
                    <a:pt x="525" y="4047"/>
                    <a:pt x="2380" y="5070"/>
                    <a:pt x="3882" y="5070"/>
                  </a:cubicBezTo>
                  <a:cubicBezTo>
                    <a:pt x="4330" y="5070"/>
                    <a:pt x="4747" y="4979"/>
                    <a:pt x="5088" y="4767"/>
                  </a:cubicBezTo>
                  <a:cubicBezTo>
                    <a:pt x="2618" y="3739"/>
                    <a:pt x="2311" y="1282"/>
                    <a:pt x="2337" y="161"/>
                  </a:cubicBezTo>
                  <a:cubicBezTo>
                    <a:pt x="1883" y="4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1220825" y="1864525"/>
              <a:ext cx="115875" cy="123600"/>
            </a:xfrm>
            <a:custGeom>
              <a:avLst/>
              <a:gdLst/>
              <a:ahLst/>
              <a:cxnLst/>
              <a:rect l="l" t="t" r="r" b="b"/>
              <a:pathLst>
                <a:path w="4635" h="4944" extrusionOk="0">
                  <a:moveTo>
                    <a:pt x="3259" y="2834"/>
                  </a:moveTo>
                  <a:cubicBezTo>
                    <a:pt x="3326" y="2834"/>
                    <a:pt x="3392" y="2847"/>
                    <a:pt x="3432" y="2847"/>
                  </a:cubicBezTo>
                  <a:cubicBezTo>
                    <a:pt x="3766" y="2914"/>
                    <a:pt x="4207" y="3167"/>
                    <a:pt x="4287" y="3528"/>
                  </a:cubicBezTo>
                  <a:cubicBezTo>
                    <a:pt x="4260" y="3541"/>
                    <a:pt x="4207" y="3581"/>
                    <a:pt x="4153" y="3595"/>
                  </a:cubicBezTo>
                  <a:cubicBezTo>
                    <a:pt x="4077" y="3620"/>
                    <a:pt x="3988" y="3632"/>
                    <a:pt x="3893" y="3632"/>
                  </a:cubicBezTo>
                  <a:cubicBezTo>
                    <a:pt x="3589" y="3632"/>
                    <a:pt x="3225" y="3511"/>
                    <a:pt x="3032" y="3328"/>
                  </a:cubicBezTo>
                  <a:cubicBezTo>
                    <a:pt x="2925" y="3234"/>
                    <a:pt x="2885" y="3127"/>
                    <a:pt x="2898" y="3034"/>
                  </a:cubicBezTo>
                  <a:cubicBezTo>
                    <a:pt x="2938" y="2874"/>
                    <a:pt x="3085" y="2834"/>
                    <a:pt x="3259" y="2834"/>
                  </a:cubicBezTo>
                  <a:close/>
                  <a:moveTo>
                    <a:pt x="69" y="0"/>
                  </a:moveTo>
                  <a:cubicBezTo>
                    <a:pt x="44" y="0"/>
                    <a:pt x="14" y="33"/>
                    <a:pt x="14" y="56"/>
                  </a:cubicBezTo>
                  <a:cubicBezTo>
                    <a:pt x="1" y="96"/>
                    <a:pt x="28" y="123"/>
                    <a:pt x="68" y="123"/>
                  </a:cubicBezTo>
                  <a:cubicBezTo>
                    <a:pt x="81" y="123"/>
                    <a:pt x="1323" y="243"/>
                    <a:pt x="2618" y="964"/>
                  </a:cubicBezTo>
                  <a:cubicBezTo>
                    <a:pt x="3820" y="1632"/>
                    <a:pt x="4474" y="2540"/>
                    <a:pt x="4340" y="3381"/>
                  </a:cubicBezTo>
                  <a:cubicBezTo>
                    <a:pt x="4193" y="3061"/>
                    <a:pt x="3820" y="2807"/>
                    <a:pt x="3459" y="2740"/>
                  </a:cubicBezTo>
                  <a:cubicBezTo>
                    <a:pt x="3389" y="2727"/>
                    <a:pt x="3322" y="2721"/>
                    <a:pt x="3260" y="2721"/>
                  </a:cubicBezTo>
                  <a:cubicBezTo>
                    <a:pt x="3003" y="2721"/>
                    <a:pt x="2824" y="2830"/>
                    <a:pt x="2791" y="3034"/>
                  </a:cubicBezTo>
                  <a:cubicBezTo>
                    <a:pt x="2751" y="3181"/>
                    <a:pt x="2818" y="3314"/>
                    <a:pt x="2952" y="3448"/>
                  </a:cubicBezTo>
                  <a:cubicBezTo>
                    <a:pt x="3164" y="3640"/>
                    <a:pt x="3560" y="3771"/>
                    <a:pt x="3897" y="3771"/>
                  </a:cubicBezTo>
                  <a:cubicBezTo>
                    <a:pt x="4004" y="3771"/>
                    <a:pt x="4106" y="3757"/>
                    <a:pt x="4193" y="3728"/>
                  </a:cubicBezTo>
                  <a:lnTo>
                    <a:pt x="4287" y="3675"/>
                  </a:lnTo>
                  <a:lnTo>
                    <a:pt x="4287" y="3675"/>
                  </a:lnTo>
                  <a:cubicBezTo>
                    <a:pt x="4274" y="3702"/>
                    <a:pt x="4274" y="3728"/>
                    <a:pt x="4274" y="3742"/>
                  </a:cubicBezTo>
                  <a:cubicBezTo>
                    <a:pt x="4207" y="4169"/>
                    <a:pt x="3980" y="4476"/>
                    <a:pt x="3673" y="4663"/>
                  </a:cubicBezTo>
                  <a:cubicBezTo>
                    <a:pt x="3486" y="4763"/>
                    <a:pt x="3275" y="4813"/>
                    <a:pt x="3045" y="4813"/>
                  </a:cubicBezTo>
                  <a:cubicBezTo>
                    <a:pt x="2815" y="4813"/>
                    <a:pt x="2564" y="4763"/>
                    <a:pt x="2297" y="4663"/>
                  </a:cubicBezTo>
                  <a:cubicBezTo>
                    <a:pt x="2291" y="4660"/>
                    <a:pt x="2283" y="4658"/>
                    <a:pt x="2275" y="4658"/>
                  </a:cubicBezTo>
                  <a:cubicBezTo>
                    <a:pt x="2252" y="4658"/>
                    <a:pt x="2227" y="4673"/>
                    <a:pt x="2217" y="4703"/>
                  </a:cubicBezTo>
                  <a:cubicBezTo>
                    <a:pt x="2204" y="4730"/>
                    <a:pt x="2217" y="4770"/>
                    <a:pt x="2257" y="4783"/>
                  </a:cubicBezTo>
                  <a:cubicBezTo>
                    <a:pt x="2538" y="4903"/>
                    <a:pt x="2805" y="4943"/>
                    <a:pt x="3058" y="4943"/>
                  </a:cubicBezTo>
                  <a:cubicBezTo>
                    <a:pt x="3299" y="4943"/>
                    <a:pt x="3539" y="4903"/>
                    <a:pt x="3726" y="4810"/>
                  </a:cubicBezTo>
                  <a:cubicBezTo>
                    <a:pt x="4073" y="4609"/>
                    <a:pt x="4300" y="4249"/>
                    <a:pt x="4394" y="3795"/>
                  </a:cubicBezTo>
                  <a:cubicBezTo>
                    <a:pt x="4394" y="3728"/>
                    <a:pt x="4407" y="3661"/>
                    <a:pt x="4394" y="3595"/>
                  </a:cubicBezTo>
                  <a:cubicBezTo>
                    <a:pt x="4420" y="3568"/>
                    <a:pt x="4434" y="3528"/>
                    <a:pt x="4434" y="3501"/>
                  </a:cubicBezTo>
                  <a:cubicBezTo>
                    <a:pt x="4634" y="2580"/>
                    <a:pt x="3966" y="1579"/>
                    <a:pt x="2685" y="858"/>
                  </a:cubicBezTo>
                  <a:cubicBezTo>
                    <a:pt x="1363" y="123"/>
                    <a:pt x="94" y="3"/>
                    <a:pt x="81" y="3"/>
                  </a:cubicBezTo>
                  <a:cubicBezTo>
                    <a:pt x="77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975475" y="1657625"/>
              <a:ext cx="180950" cy="221675"/>
            </a:xfrm>
            <a:custGeom>
              <a:avLst/>
              <a:gdLst/>
              <a:ahLst/>
              <a:cxnLst/>
              <a:rect l="l" t="t" r="r" b="b"/>
              <a:pathLst>
                <a:path w="7238" h="8867" extrusionOk="0">
                  <a:moveTo>
                    <a:pt x="1" y="1"/>
                  </a:moveTo>
                  <a:cubicBezTo>
                    <a:pt x="548" y="1710"/>
                    <a:pt x="2458" y="6516"/>
                    <a:pt x="7144" y="8866"/>
                  </a:cubicBezTo>
                  <a:lnTo>
                    <a:pt x="7171" y="8866"/>
                  </a:lnTo>
                  <a:cubicBezTo>
                    <a:pt x="7198" y="8866"/>
                    <a:pt x="7211" y="8853"/>
                    <a:pt x="7224" y="8840"/>
                  </a:cubicBezTo>
                  <a:cubicBezTo>
                    <a:pt x="7238" y="8800"/>
                    <a:pt x="7238" y="8773"/>
                    <a:pt x="7198" y="8773"/>
                  </a:cubicBezTo>
                  <a:cubicBezTo>
                    <a:pt x="2591" y="6450"/>
                    <a:pt x="682" y="1736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1139025" y="1858525"/>
              <a:ext cx="87500" cy="84675"/>
            </a:xfrm>
            <a:custGeom>
              <a:avLst/>
              <a:gdLst/>
              <a:ahLst/>
              <a:cxnLst/>
              <a:rect l="l" t="t" r="r" b="b"/>
              <a:pathLst>
                <a:path w="3500" h="3387" extrusionOk="0">
                  <a:moveTo>
                    <a:pt x="2361" y="1"/>
                  </a:moveTo>
                  <a:cubicBezTo>
                    <a:pt x="1504" y="1"/>
                    <a:pt x="390" y="255"/>
                    <a:pt x="229" y="670"/>
                  </a:cubicBezTo>
                  <a:cubicBezTo>
                    <a:pt x="1" y="1278"/>
                    <a:pt x="1190" y="3387"/>
                    <a:pt x="1689" y="3387"/>
                  </a:cubicBezTo>
                  <a:cubicBezTo>
                    <a:pt x="1716" y="3387"/>
                    <a:pt x="1741" y="3381"/>
                    <a:pt x="1764" y="3367"/>
                  </a:cubicBezTo>
                  <a:cubicBezTo>
                    <a:pt x="3126" y="2713"/>
                    <a:pt x="3500" y="550"/>
                    <a:pt x="3353" y="270"/>
                  </a:cubicBezTo>
                  <a:cubicBezTo>
                    <a:pt x="3260" y="85"/>
                    <a:pt x="2853" y="1"/>
                    <a:pt x="2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1139000" y="1865250"/>
              <a:ext cx="87525" cy="78250"/>
            </a:xfrm>
            <a:custGeom>
              <a:avLst/>
              <a:gdLst/>
              <a:ahLst/>
              <a:cxnLst/>
              <a:rect l="l" t="t" r="r" b="b"/>
              <a:pathLst>
                <a:path w="3501" h="3130" extrusionOk="0">
                  <a:moveTo>
                    <a:pt x="3354" y="1"/>
                  </a:moveTo>
                  <a:cubicBezTo>
                    <a:pt x="2669" y="508"/>
                    <a:pt x="1993" y="652"/>
                    <a:pt x="1446" y="652"/>
                  </a:cubicBezTo>
                  <a:cubicBezTo>
                    <a:pt x="726" y="652"/>
                    <a:pt x="230" y="401"/>
                    <a:pt x="230" y="401"/>
                  </a:cubicBezTo>
                  <a:lnTo>
                    <a:pt x="230" y="401"/>
                  </a:lnTo>
                  <a:cubicBezTo>
                    <a:pt x="1" y="1011"/>
                    <a:pt x="1197" y="3129"/>
                    <a:pt x="1717" y="3129"/>
                  </a:cubicBezTo>
                  <a:cubicBezTo>
                    <a:pt x="1744" y="3129"/>
                    <a:pt x="1769" y="3124"/>
                    <a:pt x="1792" y="3112"/>
                  </a:cubicBezTo>
                  <a:cubicBezTo>
                    <a:pt x="3127" y="2444"/>
                    <a:pt x="3501" y="294"/>
                    <a:pt x="335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1234850" y="1657300"/>
              <a:ext cx="435650" cy="230000"/>
            </a:xfrm>
            <a:custGeom>
              <a:avLst/>
              <a:gdLst/>
              <a:ahLst/>
              <a:cxnLst/>
              <a:rect l="l" t="t" r="r" b="b"/>
              <a:pathLst>
                <a:path w="17426" h="9200" extrusionOk="0">
                  <a:moveTo>
                    <a:pt x="1" y="0"/>
                  </a:moveTo>
                  <a:lnTo>
                    <a:pt x="1" y="14"/>
                  </a:lnTo>
                  <a:lnTo>
                    <a:pt x="3" y="14"/>
                  </a:lnTo>
                  <a:cubicBezTo>
                    <a:pt x="1" y="5"/>
                    <a:pt x="1" y="0"/>
                    <a:pt x="1" y="0"/>
                  </a:cubicBezTo>
                  <a:close/>
                  <a:moveTo>
                    <a:pt x="3" y="14"/>
                  </a:moveTo>
                  <a:cubicBezTo>
                    <a:pt x="55" y="300"/>
                    <a:pt x="983" y="5106"/>
                    <a:pt x="4701" y="6142"/>
                  </a:cubicBezTo>
                  <a:cubicBezTo>
                    <a:pt x="5668" y="6413"/>
                    <a:pt x="6511" y="6500"/>
                    <a:pt x="7277" y="6500"/>
                  </a:cubicBezTo>
                  <a:cubicBezTo>
                    <a:pt x="8638" y="6500"/>
                    <a:pt x="9752" y="6225"/>
                    <a:pt x="10883" y="6225"/>
                  </a:cubicBezTo>
                  <a:cubicBezTo>
                    <a:pt x="11248" y="6225"/>
                    <a:pt x="11614" y="6254"/>
                    <a:pt x="11991" y="6329"/>
                  </a:cubicBezTo>
                  <a:cubicBezTo>
                    <a:pt x="13967" y="6716"/>
                    <a:pt x="17412" y="9200"/>
                    <a:pt x="17412" y="9200"/>
                  </a:cubicBezTo>
                  <a:cubicBezTo>
                    <a:pt x="17412" y="9200"/>
                    <a:pt x="16464" y="6650"/>
                    <a:pt x="17025" y="4460"/>
                  </a:cubicBezTo>
                  <a:cubicBezTo>
                    <a:pt x="17252" y="3619"/>
                    <a:pt x="17425" y="2604"/>
                    <a:pt x="17345" y="1776"/>
                  </a:cubicBezTo>
                  <a:cubicBezTo>
                    <a:pt x="17278" y="1042"/>
                    <a:pt x="16985" y="441"/>
                    <a:pt x="16677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1502900" y="1688700"/>
              <a:ext cx="167600" cy="27375"/>
            </a:xfrm>
            <a:custGeom>
              <a:avLst/>
              <a:gdLst/>
              <a:ahLst/>
              <a:cxnLst/>
              <a:rect l="l" t="t" r="r" b="b"/>
              <a:pathLst>
                <a:path w="6704" h="1095" extrusionOk="0">
                  <a:moveTo>
                    <a:pt x="3013" y="0"/>
                  </a:moveTo>
                  <a:cubicBezTo>
                    <a:pt x="1375" y="0"/>
                    <a:pt x="64" y="438"/>
                    <a:pt x="40" y="453"/>
                  </a:cubicBezTo>
                  <a:cubicBezTo>
                    <a:pt x="14" y="467"/>
                    <a:pt x="0" y="493"/>
                    <a:pt x="14" y="533"/>
                  </a:cubicBezTo>
                  <a:cubicBezTo>
                    <a:pt x="23" y="552"/>
                    <a:pt x="46" y="571"/>
                    <a:pt x="68" y="571"/>
                  </a:cubicBezTo>
                  <a:cubicBezTo>
                    <a:pt x="77" y="571"/>
                    <a:pt x="86" y="568"/>
                    <a:pt x="94" y="560"/>
                  </a:cubicBezTo>
                  <a:cubicBezTo>
                    <a:pt x="117" y="552"/>
                    <a:pt x="1419" y="120"/>
                    <a:pt x="3036" y="120"/>
                  </a:cubicBezTo>
                  <a:cubicBezTo>
                    <a:pt x="4183" y="120"/>
                    <a:pt x="5490" y="338"/>
                    <a:pt x="6610" y="1081"/>
                  </a:cubicBezTo>
                  <a:cubicBezTo>
                    <a:pt x="6623" y="1094"/>
                    <a:pt x="6623" y="1094"/>
                    <a:pt x="6636" y="1094"/>
                  </a:cubicBezTo>
                  <a:cubicBezTo>
                    <a:pt x="6663" y="1094"/>
                    <a:pt x="6690" y="1081"/>
                    <a:pt x="6690" y="1068"/>
                  </a:cubicBezTo>
                  <a:cubicBezTo>
                    <a:pt x="6703" y="1028"/>
                    <a:pt x="6703" y="1001"/>
                    <a:pt x="6677" y="987"/>
                  </a:cubicBezTo>
                  <a:cubicBezTo>
                    <a:pt x="5524" y="224"/>
                    <a:pt x="4185" y="0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1431475" y="1657300"/>
              <a:ext cx="240350" cy="231000"/>
            </a:xfrm>
            <a:custGeom>
              <a:avLst/>
              <a:gdLst/>
              <a:ahLst/>
              <a:cxnLst/>
              <a:rect l="l" t="t" r="r" b="b"/>
              <a:pathLst>
                <a:path w="9614" h="9240" extrusionOk="0">
                  <a:moveTo>
                    <a:pt x="0" y="0"/>
                  </a:moveTo>
                  <a:cubicBezTo>
                    <a:pt x="1562" y="841"/>
                    <a:pt x="6876" y="3979"/>
                    <a:pt x="9493" y="9213"/>
                  </a:cubicBezTo>
                  <a:cubicBezTo>
                    <a:pt x="9493" y="9227"/>
                    <a:pt x="9534" y="9240"/>
                    <a:pt x="9547" y="9240"/>
                  </a:cubicBezTo>
                  <a:lnTo>
                    <a:pt x="9587" y="9240"/>
                  </a:lnTo>
                  <a:cubicBezTo>
                    <a:pt x="9614" y="9227"/>
                    <a:pt x="9614" y="9200"/>
                    <a:pt x="9614" y="9160"/>
                  </a:cubicBezTo>
                  <a:cubicBezTo>
                    <a:pt x="7090" y="4086"/>
                    <a:pt x="2070" y="988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1431475" y="1671850"/>
              <a:ext cx="32725" cy="148700"/>
            </a:xfrm>
            <a:custGeom>
              <a:avLst/>
              <a:gdLst/>
              <a:ahLst/>
              <a:cxnLst/>
              <a:rect l="l" t="t" r="r" b="b"/>
              <a:pathLst>
                <a:path w="1309" h="5948" extrusionOk="0">
                  <a:moveTo>
                    <a:pt x="1226" y="1"/>
                  </a:moveTo>
                  <a:cubicBezTo>
                    <a:pt x="1202" y="1"/>
                    <a:pt x="1185" y="13"/>
                    <a:pt x="1175" y="32"/>
                  </a:cubicBezTo>
                  <a:cubicBezTo>
                    <a:pt x="1175" y="73"/>
                    <a:pt x="0" y="2770"/>
                    <a:pt x="347" y="5894"/>
                  </a:cubicBezTo>
                  <a:cubicBezTo>
                    <a:pt x="347" y="5934"/>
                    <a:pt x="387" y="5947"/>
                    <a:pt x="414" y="5947"/>
                  </a:cubicBezTo>
                  <a:cubicBezTo>
                    <a:pt x="467" y="5947"/>
                    <a:pt x="481" y="5907"/>
                    <a:pt x="467" y="5881"/>
                  </a:cubicBezTo>
                  <a:cubicBezTo>
                    <a:pt x="120" y="2796"/>
                    <a:pt x="1269" y="126"/>
                    <a:pt x="1282" y="86"/>
                  </a:cubicBezTo>
                  <a:cubicBezTo>
                    <a:pt x="1309" y="59"/>
                    <a:pt x="1282" y="19"/>
                    <a:pt x="1255" y="6"/>
                  </a:cubicBezTo>
                  <a:cubicBezTo>
                    <a:pt x="1244" y="2"/>
                    <a:pt x="1235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1333000" y="1657300"/>
              <a:ext cx="30050" cy="117850"/>
            </a:xfrm>
            <a:custGeom>
              <a:avLst/>
              <a:gdLst/>
              <a:ahLst/>
              <a:cxnLst/>
              <a:rect l="l" t="t" r="r" b="b"/>
              <a:pathLst>
                <a:path w="1202" h="4714" extrusionOk="0">
                  <a:moveTo>
                    <a:pt x="1055" y="0"/>
                  </a:moveTo>
                  <a:cubicBezTo>
                    <a:pt x="748" y="708"/>
                    <a:pt x="0" y="2657"/>
                    <a:pt x="0" y="4647"/>
                  </a:cubicBezTo>
                  <a:cubicBezTo>
                    <a:pt x="0" y="4674"/>
                    <a:pt x="40" y="4714"/>
                    <a:pt x="67" y="4714"/>
                  </a:cubicBezTo>
                  <a:cubicBezTo>
                    <a:pt x="107" y="4714"/>
                    <a:pt x="134" y="4674"/>
                    <a:pt x="134" y="4647"/>
                  </a:cubicBezTo>
                  <a:cubicBezTo>
                    <a:pt x="134" y="2617"/>
                    <a:pt x="921" y="655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1564975" y="1748525"/>
              <a:ext cx="97850" cy="13275"/>
            </a:xfrm>
            <a:custGeom>
              <a:avLst/>
              <a:gdLst/>
              <a:ahLst/>
              <a:cxnLst/>
              <a:rect l="l" t="t" r="r" b="b"/>
              <a:pathLst>
                <a:path w="3914" h="531" extrusionOk="0">
                  <a:moveTo>
                    <a:pt x="1318" y="0"/>
                  </a:moveTo>
                  <a:cubicBezTo>
                    <a:pt x="642" y="0"/>
                    <a:pt x="108" y="51"/>
                    <a:pt x="54" y="63"/>
                  </a:cubicBezTo>
                  <a:cubicBezTo>
                    <a:pt x="14" y="63"/>
                    <a:pt x="1" y="90"/>
                    <a:pt x="1" y="130"/>
                  </a:cubicBezTo>
                  <a:cubicBezTo>
                    <a:pt x="1" y="157"/>
                    <a:pt x="41" y="170"/>
                    <a:pt x="68" y="170"/>
                  </a:cubicBezTo>
                  <a:cubicBezTo>
                    <a:pt x="85" y="170"/>
                    <a:pt x="595" y="127"/>
                    <a:pt x="1254" y="127"/>
                  </a:cubicBezTo>
                  <a:cubicBezTo>
                    <a:pt x="2107" y="127"/>
                    <a:pt x="3210" y="199"/>
                    <a:pt x="3820" y="531"/>
                  </a:cubicBezTo>
                  <a:lnTo>
                    <a:pt x="3860" y="531"/>
                  </a:lnTo>
                  <a:cubicBezTo>
                    <a:pt x="3886" y="531"/>
                    <a:pt x="3913" y="504"/>
                    <a:pt x="3886" y="504"/>
                  </a:cubicBezTo>
                  <a:cubicBezTo>
                    <a:pt x="3913" y="477"/>
                    <a:pt x="3913" y="437"/>
                    <a:pt x="3873" y="424"/>
                  </a:cubicBezTo>
                  <a:cubicBezTo>
                    <a:pt x="3248" y="81"/>
                    <a:pt x="2170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9"/>
            <p:cNvSpPr/>
            <p:nvPr/>
          </p:nvSpPr>
          <p:spPr>
            <a:xfrm>
              <a:off x="831275" y="1819200"/>
              <a:ext cx="118125" cy="451675"/>
            </a:xfrm>
            <a:custGeom>
              <a:avLst/>
              <a:gdLst/>
              <a:ahLst/>
              <a:cxnLst/>
              <a:rect l="l" t="t" r="r" b="b"/>
              <a:pathLst>
                <a:path w="4725" h="18067" extrusionOk="0">
                  <a:moveTo>
                    <a:pt x="1" y="0"/>
                  </a:moveTo>
                  <a:lnTo>
                    <a:pt x="1" y="4126"/>
                  </a:lnTo>
                  <a:cubicBezTo>
                    <a:pt x="1" y="4126"/>
                    <a:pt x="1082" y="6262"/>
                    <a:pt x="1376" y="9293"/>
                  </a:cubicBezTo>
                  <a:cubicBezTo>
                    <a:pt x="1670" y="12351"/>
                    <a:pt x="1456" y="17972"/>
                    <a:pt x="1990" y="18066"/>
                  </a:cubicBezTo>
                  <a:cubicBezTo>
                    <a:pt x="1992" y="18066"/>
                    <a:pt x="1994" y="18066"/>
                    <a:pt x="1996" y="18066"/>
                  </a:cubicBezTo>
                  <a:cubicBezTo>
                    <a:pt x="2541" y="18066"/>
                    <a:pt x="4724" y="7617"/>
                    <a:pt x="3900" y="5648"/>
                  </a:cubicBezTo>
                  <a:cubicBezTo>
                    <a:pt x="3058" y="3659"/>
                    <a:pt x="1069" y="121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9"/>
            <p:cNvSpPr/>
            <p:nvPr/>
          </p:nvSpPr>
          <p:spPr>
            <a:xfrm>
              <a:off x="1020875" y="1657300"/>
              <a:ext cx="228350" cy="143200"/>
            </a:xfrm>
            <a:custGeom>
              <a:avLst/>
              <a:gdLst/>
              <a:ahLst/>
              <a:cxnLst/>
              <a:rect l="l" t="t" r="r" b="b"/>
              <a:pathLst>
                <a:path w="9134" h="5728" extrusionOk="0">
                  <a:moveTo>
                    <a:pt x="1" y="0"/>
                  </a:moveTo>
                  <a:lnTo>
                    <a:pt x="1" y="14"/>
                  </a:lnTo>
                  <a:lnTo>
                    <a:pt x="13" y="14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13" y="14"/>
                  </a:moveTo>
                  <a:cubicBezTo>
                    <a:pt x="171" y="193"/>
                    <a:pt x="1908" y="2147"/>
                    <a:pt x="4047" y="3726"/>
                  </a:cubicBezTo>
                  <a:cubicBezTo>
                    <a:pt x="5862" y="5079"/>
                    <a:pt x="8001" y="5727"/>
                    <a:pt x="8719" y="5727"/>
                  </a:cubicBezTo>
                  <a:cubicBezTo>
                    <a:pt x="8851" y="5727"/>
                    <a:pt x="8935" y="5705"/>
                    <a:pt x="8960" y="5662"/>
                  </a:cubicBezTo>
                  <a:cubicBezTo>
                    <a:pt x="9134" y="5381"/>
                    <a:pt x="6423" y="4006"/>
                    <a:pt x="4754" y="2243"/>
                  </a:cubicBezTo>
                  <a:cubicBezTo>
                    <a:pt x="3112" y="468"/>
                    <a:pt x="2938" y="14"/>
                    <a:pt x="2938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831275" y="1657300"/>
              <a:ext cx="238025" cy="390675"/>
            </a:xfrm>
            <a:custGeom>
              <a:avLst/>
              <a:gdLst/>
              <a:ahLst/>
              <a:cxnLst/>
              <a:rect l="l" t="t" r="r" b="b"/>
              <a:pathLst>
                <a:path w="9521" h="15627" extrusionOk="0">
                  <a:moveTo>
                    <a:pt x="2578" y="0"/>
                  </a:moveTo>
                  <a:lnTo>
                    <a:pt x="1" y="14"/>
                  </a:lnTo>
                  <a:lnTo>
                    <a:pt x="1" y="1843"/>
                  </a:lnTo>
                  <a:cubicBezTo>
                    <a:pt x="1" y="1843"/>
                    <a:pt x="7991" y="15627"/>
                    <a:pt x="8816" y="15627"/>
                  </a:cubicBezTo>
                  <a:cubicBezTo>
                    <a:pt x="8825" y="15627"/>
                    <a:pt x="8833" y="15625"/>
                    <a:pt x="8840" y="15622"/>
                  </a:cubicBezTo>
                  <a:cubicBezTo>
                    <a:pt x="9521" y="15329"/>
                    <a:pt x="9000" y="10121"/>
                    <a:pt x="5769" y="4580"/>
                  </a:cubicBezTo>
                  <a:cubicBezTo>
                    <a:pt x="4020" y="1576"/>
                    <a:pt x="2578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831275" y="1657625"/>
              <a:ext cx="145900" cy="288100"/>
            </a:xfrm>
            <a:custGeom>
              <a:avLst/>
              <a:gdLst/>
              <a:ahLst/>
              <a:cxnLst/>
              <a:rect l="l" t="t" r="r" b="b"/>
              <a:pathLst>
                <a:path w="5836" h="11524" extrusionOk="0">
                  <a:moveTo>
                    <a:pt x="1" y="1"/>
                  </a:moveTo>
                  <a:lnTo>
                    <a:pt x="1" y="1830"/>
                  </a:lnTo>
                  <a:cubicBezTo>
                    <a:pt x="1" y="1830"/>
                    <a:pt x="3259" y="7451"/>
                    <a:pt x="5836" y="11524"/>
                  </a:cubicBezTo>
                  <a:cubicBezTo>
                    <a:pt x="4861" y="49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29"/>
          <p:cNvGrpSpPr/>
          <p:nvPr/>
        </p:nvGrpSpPr>
        <p:grpSpPr>
          <a:xfrm rot="-944323" flipH="1">
            <a:off x="8556853" y="4002982"/>
            <a:ext cx="900488" cy="1466066"/>
            <a:chOff x="7248350" y="4155862"/>
            <a:chExt cx="714414" cy="1163123"/>
          </a:xfrm>
        </p:grpSpPr>
        <p:sp>
          <p:nvSpPr>
            <p:cNvPr id="1684" name="Google Shape;1684;p29"/>
            <p:cNvSpPr/>
            <p:nvPr/>
          </p:nvSpPr>
          <p:spPr>
            <a:xfrm>
              <a:off x="7248350" y="4155862"/>
              <a:ext cx="714414" cy="778938"/>
            </a:xfrm>
            <a:custGeom>
              <a:avLst/>
              <a:gdLst/>
              <a:ahLst/>
              <a:cxnLst/>
              <a:rect l="l" t="t" r="r" b="b"/>
              <a:pathLst>
                <a:path w="8102" h="8834" extrusionOk="0">
                  <a:moveTo>
                    <a:pt x="3865" y="1"/>
                  </a:moveTo>
                  <a:cubicBezTo>
                    <a:pt x="3556" y="1"/>
                    <a:pt x="3237" y="47"/>
                    <a:pt x="2908" y="144"/>
                  </a:cubicBezTo>
                  <a:cubicBezTo>
                    <a:pt x="809" y="751"/>
                    <a:pt x="0" y="3643"/>
                    <a:pt x="685" y="5960"/>
                  </a:cubicBezTo>
                  <a:cubicBezTo>
                    <a:pt x="1226" y="7834"/>
                    <a:pt x="2724" y="8833"/>
                    <a:pt x="4388" y="8833"/>
                  </a:cubicBezTo>
                  <a:cubicBezTo>
                    <a:pt x="4780" y="8833"/>
                    <a:pt x="5182" y="8778"/>
                    <a:pt x="5583" y="8665"/>
                  </a:cubicBezTo>
                  <a:cubicBezTo>
                    <a:pt x="7682" y="8043"/>
                    <a:pt x="8102" y="5602"/>
                    <a:pt x="7417" y="3301"/>
                  </a:cubicBezTo>
                  <a:cubicBezTo>
                    <a:pt x="6853" y="1346"/>
                    <a:pt x="5526" y="1"/>
                    <a:pt x="3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7573284" y="4583959"/>
              <a:ext cx="202985" cy="735027"/>
            </a:xfrm>
            <a:custGeom>
              <a:avLst/>
              <a:gdLst/>
              <a:ahLst/>
              <a:cxnLst/>
              <a:rect l="l" t="t" r="r" b="b"/>
              <a:pathLst>
                <a:path w="2302" h="8336" extrusionOk="0">
                  <a:moveTo>
                    <a:pt x="78" y="1"/>
                  </a:moveTo>
                  <a:cubicBezTo>
                    <a:pt x="32" y="16"/>
                    <a:pt x="1" y="47"/>
                    <a:pt x="1" y="109"/>
                  </a:cubicBezTo>
                  <a:cubicBezTo>
                    <a:pt x="514" y="3064"/>
                    <a:pt x="1198" y="5723"/>
                    <a:pt x="2100" y="8273"/>
                  </a:cubicBezTo>
                  <a:cubicBezTo>
                    <a:pt x="2131" y="8304"/>
                    <a:pt x="2162" y="8335"/>
                    <a:pt x="2209" y="8335"/>
                  </a:cubicBezTo>
                  <a:lnTo>
                    <a:pt x="2224" y="8335"/>
                  </a:lnTo>
                  <a:cubicBezTo>
                    <a:pt x="2286" y="8304"/>
                    <a:pt x="2302" y="8273"/>
                    <a:pt x="2286" y="8211"/>
                  </a:cubicBezTo>
                  <a:cubicBezTo>
                    <a:pt x="1385" y="5661"/>
                    <a:pt x="700" y="3002"/>
                    <a:pt x="203" y="78"/>
                  </a:cubicBezTo>
                  <a:cubicBezTo>
                    <a:pt x="172" y="16"/>
                    <a:pt x="141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29"/>
          <p:cNvGrpSpPr/>
          <p:nvPr/>
        </p:nvGrpSpPr>
        <p:grpSpPr>
          <a:xfrm rot="-3177661">
            <a:off x="7511790" y="4443659"/>
            <a:ext cx="1551675" cy="1586088"/>
            <a:chOff x="148710" y="1989329"/>
            <a:chExt cx="738573" cy="810894"/>
          </a:xfrm>
        </p:grpSpPr>
        <p:sp>
          <p:nvSpPr>
            <p:cNvPr id="1687" name="Google Shape;1687;p29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9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9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9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9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9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29"/>
          <p:cNvGrpSpPr/>
          <p:nvPr/>
        </p:nvGrpSpPr>
        <p:grpSpPr>
          <a:xfrm rot="-2118945">
            <a:off x="7597528" y="4207710"/>
            <a:ext cx="1551678" cy="1586092"/>
            <a:chOff x="148710" y="1989329"/>
            <a:chExt cx="738573" cy="810894"/>
          </a:xfrm>
        </p:grpSpPr>
        <p:sp>
          <p:nvSpPr>
            <p:cNvPr id="1694" name="Google Shape;1694;p29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9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9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9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9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9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2" name="Google Shape;1862;p32"/>
          <p:cNvGrpSpPr/>
          <p:nvPr/>
        </p:nvGrpSpPr>
        <p:grpSpPr>
          <a:xfrm flipH="1">
            <a:off x="159275" y="297750"/>
            <a:ext cx="8843275" cy="4845750"/>
            <a:chOff x="159275" y="297750"/>
            <a:chExt cx="8843275" cy="4845750"/>
          </a:xfrm>
        </p:grpSpPr>
        <p:sp>
          <p:nvSpPr>
            <p:cNvPr id="1863" name="Google Shape;1863;p32"/>
            <p:cNvSpPr/>
            <p:nvPr/>
          </p:nvSpPr>
          <p:spPr>
            <a:xfrm rot="10800000" flipH="1">
              <a:off x="342225" y="1847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2"/>
            <p:cNvSpPr/>
            <p:nvPr/>
          </p:nvSpPr>
          <p:spPr>
            <a:xfrm rot="10800000" flipH="1">
              <a:off x="192575" y="3274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2"/>
            <p:cNvSpPr/>
            <p:nvPr/>
          </p:nvSpPr>
          <p:spPr>
            <a:xfrm rot="10800000" flipH="1">
              <a:off x="159275" y="632838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 rot="10800000" flipH="1">
              <a:off x="15149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 rot="10800000" flipH="1">
              <a:off x="2391925" y="468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 rot="10800000" flipH="1">
              <a:off x="2906975" y="3643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 rot="10800000" flipH="1">
              <a:off x="64148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 rot="10800000" flipH="1">
              <a:off x="7535450" y="3310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 rot="10800000" flipH="1">
              <a:off x="8621225" y="1234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2"/>
            <p:cNvSpPr/>
            <p:nvPr/>
          </p:nvSpPr>
          <p:spPr>
            <a:xfrm rot="10800000" flipH="1">
              <a:off x="8969250" y="1743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2"/>
            <p:cNvSpPr/>
            <p:nvPr/>
          </p:nvSpPr>
          <p:spPr>
            <a:xfrm rot="10800000" flipH="1">
              <a:off x="8654525" y="22241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2"/>
            <p:cNvSpPr/>
            <p:nvPr/>
          </p:nvSpPr>
          <p:spPr>
            <a:xfrm rot="10800000" flipH="1">
              <a:off x="8828825" y="3759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2"/>
            <p:cNvSpPr/>
            <p:nvPr/>
          </p:nvSpPr>
          <p:spPr>
            <a:xfrm rot="10800000" flipH="1">
              <a:off x="8654525" y="4060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2"/>
            <p:cNvSpPr/>
            <p:nvPr/>
          </p:nvSpPr>
          <p:spPr>
            <a:xfrm rot="10800000" flipH="1">
              <a:off x="6657250" y="5005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2"/>
            <p:cNvSpPr/>
            <p:nvPr/>
          </p:nvSpPr>
          <p:spPr>
            <a:xfrm rot="10800000" flipH="1">
              <a:off x="7686125" y="4716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2"/>
            <p:cNvSpPr/>
            <p:nvPr/>
          </p:nvSpPr>
          <p:spPr>
            <a:xfrm rot="10800000" flipH="1">
              <a:off x="5528500" y="511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2"/>
            <p:cNvSpPr/>
            <p:nvPr/>
          </p:nvSpPr>
          <p:spPr>
            <a:xfrm rot="10800000" flipH="1">
              <a:off x="4754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2"/>
            <p:cNvSpPr/>
            <p:nvPr/>
          </p:nvSpPr>
          <p:spPr>
            <a:xfrm rot="10800000" flipH="1">
              <a:off x="13802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2"/>
            <p:cNvSpPr/>
            <p:nvPr/>
          </p:nvSpPr>
          <p:spPr>
            <a:xfrm rot="10800000" flipH="1">
              <a:off x="2591300" y="50391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2"/>
            <p:cNvSpPr/>
            <p:nvPr/>
          </p:nvSpPr>
          <p:spPr>
            <a:xfrm rot="10800000" flipH="1">
              <a:off x="3228650" y="4650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3" name="Google Shape;1883;p32"/>
          <p:cNvSpPr txBox="1">
            <a:spLocks noGrp="1"/>
          </p:cNvSpPr>
          <p:nvPr>
            <p:ph type="ctrTitle"/>
          </p:nvPr>
        </p:nvSpPr>
        <p:spPr>
          <a:xfrm>
            <a:off x="2117250" y="535000"/>
            <a:ext cx="4909500" cy="11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84" name="Google Shape;1884;p32"/>
          <p:cNvSpPr txBox="1">
            <a:spLocks noGrp="1"/>
          </p:cNvSpPr>
          <p:nvPr>
            <p:ph type="subTitle" idx="1"/>
          </p:nvPr>
        </p:nvSpPr>
        <p:spPr>
          <a:xfrm>
            <a:off x="2986200" y="1689700"/>
            <a:ext cx="31716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5" name="Google Shape;1885;p32"/>
          <p:cNvSpPr txBox="1"/>
          <p:nvPr/>
        </p:nvSpPr>
        <p:spPr>
          <a:xfrm>
            <a:off x="3072000" y="36649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886" name="Google Shape;1886;p32"/>
          <p:cNvGrpSpPr/>
          <p:nvPr/>
        </p:nvGrpSpPr>
        <p:grpSpPr>
          <a:xfrm rot="7315076" flipH="1">
            <a:off x="48630" y="-337407"/>
            <a:ext cx="714409" cy="1163115"/>
            <a:chOff x="7248350" y="4155862"/>
            <a:chExt cx="714414" cy="1163123"/>
          </a:xfrm>
        </p:grpSpPr>
        <p:sp>
          <p:nvSpPr>
            <p:cNvPr id="1887" name="Google Shape;1887;p32"/>
            <p:cNvSpPr/>
            <p:nvPr/>
          </p:nvSpPr>
          <p:spPr>
            <a:xfrm>
              <a:off x="7248350" y="4155862"/>
              <a:ext cx="714414" cy="778938"/>
            </a:xfrm>
            <a:custGeom>
              <a:avLst/>
              <a:gdLst/>
              <a:ahLst/>
              <a:cxnLst/>
              <a:rect l="l" t="t" r="r" b="b"/>
              <a:pathLst>
                <a:path w="8102" h="8834" extrusionOk="0">
                  <a:moveTo>
                    <a:pt x="3865" y="1"/>
                  </a:moveTo>
                  <a:cubicBezTo>
                    <a:pt x="3556" y="1"/>
                    <a:pt x="3237" y="47"/>
                    <a:pt x="2908" y="144"/>
                  </a:cubicBezTo>
                  <a:cubicBezTo>
                    <a:pt x="809" y="751"/>
                    <a:pt x="0" y="3643"/>
                    <a:pt x="685" y="5960"/>
                  </a:cubicBezTo>
                  <a:cubicBezTo>
                    <a:pt x="1226" y="7834"/>
                    <a:pt x="2724" y="8833"/>
                    <a:pt x="4388" y="8833"/>
                  </a:cubicBezTo>
                  <a:cubicBezTo>
                    <a:pt x="4780" y="8833"/>
                    <a:pt x="5182" y="8778"/>
                    <a:pt x="5583" y="8665"/>
                  </a:cubicBezTo>
                  <a:cubicBezTo>
                    <a:pt x="7682" y="8043"/>
                    <a:pt x="8102" y="5602"/>
                    <a:pt x="7417" y="3301"/>
                  </a:cubicBezTo>
                  <a:cubicBezTo>
                    <a:pt x="6853" y="1346"/>
                    <a:pt x="5526" y="1"/>
                    <a:pt x="3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7573284" y="4583959"/>
              <a:ext cx="202985" cy="735027"/>
            </a:xfrm>
            <a:custGeom>
              <a:avLst/>
              <a:gdLst/>
              <a:ahLst/>
              <a:cxnLst/>
              <a:rect l="l" t="t" r="r" b="b"/>
              <a:pathLst>
                <a:path w="2302" h="8336" extrusionOk="0">
                  <a:moveTo>
                    <a:pt x="78" y="1"/>
                  </a:moveTo>
                  <a:cubicBezTo>
                    <a:pt x="32" y="16"/>
                    <a:pt x="1" y="47"/>
                    <a:pt x="1" y="109"/>
                  </a:cubicBezTo>
                  <a:cubicBezTo>
                    <a:pt x="514" y="3064"/>
                    <a:pt x="1198" y="5723"/>
                    <a:pt x="2100" y="8273"/>
                  </a:cubicBezTo>
                  <a:cubicBezTo>
                    <a:pt x="2131" y="8304"/>
                    <a:pt x="2162" y="8335"/>
                    <a:pt x="2209" y="8335"/>
                  </a:cubicBezTo>
                  <a:lnTo>
                    <a:pt x="2224" y="8335"/>
                  </a:lnTo>
                  <a:cubicBezTo>
                    <a:pt x="2286" y="8304"/>
                    <a:pt x="2302" y="8273"/>
                    <a:pt x="2286" y="8211"/>
                  </a:cubicBezTo>
                  <a:cubicBezTo>
                    <a:pt x="1385" y="5661"/>
                    <a:pt x="700" y="3002"/>
                    <a:pt x="203" y="78"/>
                  </a:cubicBezTo>
                  <a:cubicBezTo>
                    <a:pt x="172" y="16"/>
                    <a:pt x="141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9" name="Google Shape;1889;p32"/>
          <p:cNvGrpSpPr/>
          <p:nvPr/>
        </p:nvGrpSpPr>
        <p:grpSpPr>
          <a:xfrm rot="8737597" flipH="1">
            <a:off x="-237235" y="19523"/>
            <a:ext cx="714435" cy="1163157"/>
            <a:chOff x="7248350" y="4155862"/>
            <a:chExt cx="714414" cy="1163123"/>
          </a:xfrm>
        </p:grpSpPr>
        <p:sp>
          <p:nvSpPr>
            <p:cNvPr id="1890" name="Google Shape;1890;p32"/>
            <p:cNvSpPr/>
            <p:nvPr/>
          </p:nvSpPr>
          <p:spPr>
            <a:xfrm>
              <a:off x="7248350" y="4155862"/>
              <a:ext cx="714414" cy="778938"/>
            </a:xfrm>
            <a:custGeom>
              <a:avLst/>
              <a:gdLst/>
              <a:ahLst/>
              <a:cxnLst/>
              <a:rect l="l" t="t" r="r" b="b"/>
              <a:pathLst>
                <a:path w="8102" h="8834" extrusionOk="0">
                  <a:moveTo>
                    <a:pt x="3865" y="1"/>
                  </a:moveTo>
                  <a:cubicBezTo>
                    <a:pt x="3556" y="1"/>
                    <a:pt x="3237" y="47"/>
                    <a:pt x="2908" y="144"/>
                  </a:cubicBezTo>
                  <a:cubicBezTo>
                    <a:pt x="809" y="751"/>
                    <a:pt x="0" y="3643"/>
                    <a:pt x="685" y="5960"/>
                  </a:cubicBezTo>
                  <a:cubicBezTo>
                    <a:pt x="1226" y="7834"/>
                    <a:pt x="2724" y="8833"/>
                    <a:pt x="4388" y="8833"/>
                  </a:cubicBezTo>
                  <a:cubicBezTo>
                    <a:pt x="4780" y="8833"/>
                    <a:pt x="5182" y="8778"/>
                    <a:pt x="5583" y="8665"/>
                  </a:cubicBezTo>
                  <a:cubicBezTo>
                    <a:pt x="7682" y="8043"/>
                    <a:pt x="8102" y="5602"/>
                    <a:pt x="7417" y="3301"/>
                  </a:cubicBezTo>
                  <a:cubicBezTo>
                    <a:pt x="6853" y="1346"/>
                    <a:pt x="5526" y="1"/>
                    <a:pt x="3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7573284" y="4583959"/>
              <a:ext cx="202985" cy="735027"/>
            </a:xfrm>
            <a:custGeom>
              <a:avLst/>
              <a:gdLst/>
              <a:ahLst/>
              <a:cxnLst/>
              <a:rect l="l" t="t" r="r" b="b"/>
              <a:pathLst>
                <a:path w="2302" h="8336" extrusionOk="0">
                  <a:moveTo>
                    <a:pt x="78" y="1"/>
                  </a:moveTo>
                  <a:cubicBezTo>
                    <a:pt x="32" y="16"/>
                    <a:pt x="1" y="47"/>
                    <a:pt x="1" y="109"/>
                  </a:cubicBezTo>
                  <a:cubicBezTo>
                    <a:pt x="514" y="3064"/>
                    <a:pt x="1198" y="5723"/>
                    <a:pt x="2100" y="8273"/>
                  </a:cubicBezTo>
                  <a:cubicBezTo>
                    <a:pt x="2131" y="8304"/>
                    <a:pt x="2162" y="8335"/>
                    <a:pt x="2209" y="8335"/>
                  </a:cubicBezTo>
                  <a:lnTo>
                    <a:pt x="2224" y="8335"/>
                  </a:lnTo>
                  <a:cubicBezTo>
                    <a:pt x="2286" y="8304"/>
                    <a:pt x="2302" y="8273"/>
                    <a:pt x="2286" y="8211"/>
                  </a:cubicBezTo>
                  <a:cubicBezTo>
                    <a:pt x="1385" y="5661"/>
                    <a:pt x="700" y="3002"/>
                    <a:pt x="203" y="78"/>
                  </a:cubicBezTo>
                  <a:cubicBezTo>
                    <a:pt x="172" y="16"/>
                    <a:pt x="141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32"/>
          <p:cNvGrpSpPr/>
          <p:nvPr/>
        </p:nvGrpSpPr>
        <p:grpSpPr>
          <a:xfrm rot="2213703">
            <a:off x="-655862" y="3984206"/>
            <a:ext cx="2220499" cy="1466299"/>
            <a:chOff x="7332404" y="3711597"/>
            <a:chExt cx="870156" cy="501906"/>
          </a:xfrm>
        </p:grpSpPr>
        <p:sp>
          <p:nvSpPr>
            <p:cNvPr id="1893" name="Google Shape;1893;p32"/>
            <p:cNvSpPr/>
            <p:nvPr/>
          </p:nvSpPr>
          <p:spPr>
            <a:xfrm>
              <a:off x="7332404" y="3711597"/>
              <a:ext cx="339786" cy="482703"/>
            </a:xfrm>
            <a:custGeom>
              <a:avLst/>
              <a:gdLst/>
              <a:ahLst/>
              <a:cxnLst/>
              <a:rect l="l" t="t" r="r" b="b"/>
              <a:pathLst>
                <a:path w="19888" h="28253" extrusionOk="0">
                  <a:moveTo>
                    <a:pt x="7991" y="0"/>
                  </a:moveTo>
                  <a:cubicBezTo>
                    <a:pt x="7765" y="0"/>
                    <a:pt x="7536" y="11"/>
                    <a:pt x="7305" y="34"/>
                  </a:cubicBezTo>
                  <a:cubicBezTo>
                    <a:pt x="2226" y="491"/>
                    <a:pt x="1" y="6169"/>
                    <a:pt x="1" y="10591"/>
                  </a:cubicBezTo>
                  <a:cubicBezTo>
                    <a:pt x="29" y="18038"/>
                    <a:pt x="4366" y="25314"/>
                    <a:pt x="11328" y="28252"/>
                  </a:cubicBezTo>
                  <a:lnTo>
                    <a:pt x="16321" y="27339"/>
                  </a:lnTo>
                  <a:cubicBezTo>
                    <a:pt x="18261" y="23459"/>
                    <a:pt x="19888" y="18494"/>
                    <a:pt x="19289" y="14158"/>
                  </a:cubicBezTo>
                  <a:cubicBezTo>
                    <a:pt x="18689" y="9735"/>
                    <a:pt x="16721" y="5398"/>
                    <a:pt x="13411" y="2317"/>
                  </a:cubicBezTo>
                  <a:cubicBezTo>
                    <a:pt x="11896" y="904"/>
                    <a:pt x="10034" y="0"/>
                    <a:pt x="7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7335821" y="3745801"/>
              <a:ext cx="328579" cy="440690"/>
            </a:xfrm>
            <a:custGeom>
              <a:avLst/>
              <a:gdLst/>
              <a:ahLst/>
              <a:cxnLst/>
              <a:rect l="l" t="t" r="r" b="b"/>
              <a:pathLst>
                <a:path w="19232" h="25794" extrusionOk="0">
                  <a:moveTo>
                    <a:pt x="5992" y="1"/>
                  </a:moveTo>
                  <a:cubicBezTo>
                    <a:pt x="5964" y="1"/>
                    <a:pt x="6106" y="343"/>
                    <a:pt x="6306" y="1028"/>
                  </a:cubicBezTo>
                  <a:cubicBezTo>
                    <a:pt x="6648" y="1913"/>
                    <a:pt x="6991" y="2854"/>
                    <a:pt x="7305" y="3767"/>
                  </a:cubicBezTo>
                  <a:cubicBezTo>
                    <a:pt x="7704" y="4851"/>
                    <a:pt x="8161" y="6135"/>
                    <a:pt x="8646" y="7562"/>
                  </a:cubicBezTo>
                  <a:cubicBezTo>
                    <a:pt x="8360" y="7419"/>
                    <a:pt x="7790" y="7162"/>
                    <a:pt x="6934" y="6877"/>
                  </a:cubicBezTo>
                  <a:cubicBezTo>
                    <a:pt x="5735" y="6449"/>
                    <a:pt x="4109" y="5850"/>
                    <a:pt x="2283" y="5279"/>
                  </a:cubicBezTo>
                  <a:cubicBezTo>
                    <a:pt x="1570" y="5051"/>
                    <a:pt x="885" y="4851"/>
                    <a:pt x="286" y="4623"/>
                  </a:cubicBezTo>
                  <a:cubicBezTo>
                    <a:pt x="257" y="4737"/>
                    <a:pt x="200" y="4851"/>
                    <a:pt x="172" y="4994"/>
                  </a:cubicBezTo>
                  <a:cubicBezTo>
                    <a:pt x="856" y="5194"/>
                    <a:pt x="1541" y="5422"/>
                    <a:pt x="2169" y="5622"/>
                  </a:cubicBezTo>
                  <a:cubicBezTo>
                    <a:pt x="3567" y="6107"/>
                    <a:pt x="4965" y="6535"/>
                    <a:pt x="6848" y="7134"/>
                  </a:cubicBezTo>
                  <a:cubicBezTo>
                    <a:pt x="7790" y="7419"/>
                    <a:pt x="8417" y="7619"/>
                    <a:pt x="8674" y="7676"/>
                  </a:cubicBezTo>
                  <a:cubicBezTo>
                    <a:pt x="9216" y="9274"/>
                    <a:pt x="9787" y="11014"/>
                    <a:pt x="10358" y="12897"/>
                  </a:cubicBezTo>
                  <a:cubicBezTo>
                    <a:pt x="10500" y="13382"/>
                    <a:pt x="10643" y="13839"/>
                    <a:pt x="10729" y="14296"/>
                  </a:cubicBezTo>
                  <a:cubicBezTo>
                    <a:pt x="10358" y="14181"/>
                    <a:pt x="9587" y="13982"/>
                    <a:pt x="8674" y="13753"/>
                  </a:cubicBezTo>
                  <a:cubicBezTo>
                    <a:pt x="7134" y="13382"/>
                    <a:pt x="5022" y="12897"/>
                    <a:pt x="2711" y="12384"/>
                  </a:cubicBezTo>
                  <a:cubicBezTo>
                    <a:pt x="1741" y="12156"/>
                    <a:pt x="856" y="11956"/>
                    <a:pt x="0" y="11756"/>
                  </a:cubicBezTo>
                  <a:lnTo>
                    <a:pt x="0" y="11756"/>
                  </a:lnTo>
                  <a:cubicBezTo>
                    <a:pt x="29" y="11899"/>
                    <a:pt x="29" y="12013"/>
                    <a:pt x="86" y="12156"/>
                  </a:cubicBezTo>
                  <a:cubicBezTo>
                    <a:pt x="885" y="12327"/>
                    <a:pt x="1741" y="12555"/>
                    <a:pt x="2654" y="12726"/>
                  </a:cubicBezTo>
                  <a:cubicBezTo>
                    <a:pt x="4965" y="13268"/>
                    <a:pt x="7105" y="13696"/>
                    <a:pt x="8646" y="14010"/>
                  </a:cubicBezTo>
                  <a:cubicBezTo>
                    <a:pt x="9644" y="14238"/>
                    <a:pt x="10386" y="14381"/>
                    <a:pt x="10814" y="14410"/>
                  </a:cubicBezTo>
                  <a:cubicBezTo>
                    <a:pt x="11642" y="17234"/>
                    <a:pt x="12269" y="19745"/>
                    <a:pt x="12726" y="21742"/>
                  </a:cubicBezTo>
                  <a:cubicBezTo>
                    <a:pt x="11727" y="21543"/>
                    <a:pt x="8532" y="21001"/>
                    <a:pt x="4680" y="20430"/>
                  </a:cubicBezTo>
                  <a:cubicBezTo>
                    <a:pt x="4309" y="20401"/>
                    <a:pt x="3995" y="20316"/>
                    <a:pt x="3681" y="20287"/>
                  </a:cubicBezTo>
                  <a:lnTo>
                    <a:pt x="3681" y="20287"/>
                  </a:lnTo>
                  <a:cubicBezTo>
                    <a:pt x="3795" y="20430"/>
                    <a:pt x="3881" y="20573"/>
                    <a:pt x="4024" y="20715"/>
                  </a:cubicBezTo>
                  <a:cubicBezTo>
                    <a:pt x="4252" y="20744"/>
                    <a:pt x="4423" y="20801"/>
                    <a:pt x="4651" y="20829"/>
                  </a:cubicBezTo>
                  <a:cubicBezTo>
                    <a:pt x="8560" y="21400"/>
                    <a:pt x="11841" y="21828"/>
                    <a:pt x="12811" y="21885"/>
                  </a:cubicBezTo>
                  <a:cubicBezTo>
                    <a:pt x="12840" y="21999"/>
                    <a:pt x="12869" y="22142"/>
                    <a:pt x="12869" y="22256"/>
                  </a:cubicBezTo>
                  <a:cubicBezTo>
                    <a:pt x="13097" y="23226"/>
                    <a:pt x="13296" y="24139"/>
                    <a:pt x="13553" y="25109"/>
                  </a:cubicBezTo>
                  <a:cubicBezTo>
                    <a:pt x="13639" y="25395"/>
                    <a:pt x="13667" y="25594"/>
                    <a:pt x="13724" y="25794"/>
                  </a:cubicBezTo>
                  <a:lnTo>
                    <a:pt x="13810" y="25794"/>
                  </a:lnTo>
                  <a:cubicBezTo>
                    <a:pt x="13782" y="25594"/>
                    <a:pt x="13724" y="25395"/>
                    <a:pt x="13696" y="25109"/>
                  </a:cubicBezTo>
                  <a:cubicBezTo>
                    <a:pt x="13582" y="24424"/>
                    <a:pt x="13411" y="23426"/>
                    <a:pt x="13154" y="22227"/>
                  </a:cubicBezTo>
                  <a:cubicBezTo>
                    <a:pt x="13154" y="22142"/>
                    <a:pt x="13125" y="22028"/>
                    <a:pt x="13125" y="21971"/>
                  </a:cubicBezTo>
                  <a:cubicBezTo>
                    <a:pt x="13354" y="21742"/>
                    <a:pt x="13810" y="21143"/>
                    <a:pt x="14495" y="20259"/>
                  </a:cubicBezTo>
                  <a:cubicBezTo>
                    <a:pt x="15351" y="19117"/>
                    <a:pt x="16492" y="17463"/>
                    <a:pt x="17690" y="15608"/>
                  </a:cubicBezTo>
                  <a:cubicBezTo>
                    <a:pt x="18261" y="14752"/>
                    <a:pt x="18775" y="13982"/>
                    <a:pt x="19231" y="13240"/>
                  </a:cubicBezTo>
                  <a:cubicBezTo>
                    <a:pt x="19231" y="13040"/>
                    <a:pt x="19203" y="12840"/>
                    <a:pt x="19203" y="12669"/>
                  </a:cubicBezTo>
                  <a:cubicBezTo>
                    <a:pt x="18546" y="13582"/>
                    <a:pt x="17947" y="14524"/>
                    <a:pt x="17377" y="15408"/>
                  </a:cubicBezTo>
                  <a:cubicBezTo>
                    <a:pt x="16378" y="16863"/>
                    <a:pt x="15436" y="18290"/>
                    <a:pt x="14238" y="20088"/>
                  </a:cubicBezTo>
                  <a:cubicBezTo>
                    <a:pt x="13667" y="20943"/>
                    <a:pt x="13268" y="21543"/>
                    <a:pt x="13097" y="21857"/>
                  </a:cubicBezTo>
                  <a:cubicBezTo>
                    <a:pt x="12669" y="19859"/>
                    <a:pt x="12070" y="17291"/>
                    <a:pt x="11242" y="14438"/>
                  </a:cubicBezTo>
                  <a:cubicBezTo>
                    <a:pt x="11499" y="14181"/>
                    <a:pt x="12013" y="13582"/>
                    <a:pt x="12726" y="12698"/>
                  </a:cubicBezTo>
                  <a:cubicBezTo>
                    <a:pt x="13696" y="11528"/>
                    <a:pt x="15008" y="9873"/>
                    <a:pt x="16407" y="7990"/>
                  </a:cubicBezTo>
                  <a:cubicBezTo>
                    <a:pt x="16806" y="7448"/>
                    <a:pt x="17148" y="6963"/>
                    <a:pt x="17519" y="6449"/>
                  </a:cubicBezTo>
                  <a:cubicBezTo>
                    <a:pt x="17434" y="6306"/>
                    <a:pt x="17405" y="6192"/>
                    <a:pt x="17348" y="6050"/>
                  </a:cubicBezTo>
                  <a:cubicBezTo>
                    <a:pt x="16892" y="6620"/>
                    <a:pt x="16521" y="7162"/>
                    <a:pt x="16093" y="7733"/>
                  </a:cubicBezTo>
                  <a:cubicBezTo>
                    <a:pt x="14951" y="9274"/>
                    <a:pt x="13839" y="10729"/>
                    <a:pt x="12526" y="12469"/>
                  </a:cubicBezTo>
                  <a:cubicBezTo>
                    <a:pt x="11870" y="13382"/>
                    <a:pt x="11385" y="14010"/>
                    <a:pt x="11185" y="14296"/>
                  </a:cubicBezTo>
                  <a:lnTo>
                    <a:pt x="10757" y="12812"/>
                  </a:lnTo>
                  <a:cubicBezTo>
                    <a:pt x="10186" y="10900"/>
                    <a:pt x="9587" y="9131"/>
                    <a:pt x="9045" y="7533"/>
                  </a:cubicBezTo>
                  <a:cubicBezTo>
                    <a:pt x="9758" y="6849"/>
                    <a:pt x="11756" y="4680"/>
                    <a:pt x="14038" y="2055"/>
                  </a:cubicBezTo>
                  <a:cubicBezTo>
                    <a:pt x="14181" y="1884"/>
                    <a:pt x="14324" y="1741"/>
                    <a:pt x="14495" y="1570"/>
                  </a:cubicBezTo>
                  <a:cubicBezTo>
                    <a:pt x="14409" y="1456"/>
                    <a:pt x="14295" y="1399"/>
                    <a:pt x="14238" y="1285"/>
                  </a:cubicBezTo>
                  <a:cubicBezTo>
                    <a:pt x="14095" y="1456"/>
                    <a:pt x="13896" y="1627"/>
                    <a:pt x="13782" y="1827"/>
                  </a:cubicBezTo>
                  <a:cubicBezTo>
                    <a:pt x="11527" y="4395"/>
                    <a:pt x="9616" y="6563"/>
                    <a:pt x="8988" y="7391"/>
                  </a:cubicBezTo>
                  <a:cubicBezTo>
                    <a:pt x="8503" y="5993"/>
                    <a:pt x="8018" y="4737"/>
                    <a:pt x="7590" y="3682"/>
                  </a:cubicBezTo>
                  <a:cubicBezTo>
                    <a:pt x="7134" y="2540"/>
                    <a:pt x="6734" y="1599"/>
                    <a:pt x="6449" y="971"/>
                  </a:cubicBezTo>
                  <a:cubicBezTo>
                    <a:pt x="6163" y="315"/>
                    <a:pt x="5992" y="1"/>
                    <a:pt x="5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7877398" y="3851096"/>
              <a:ext cx="325162" cy="260187"/>
            </a:xfrm>
            <a:custGeom>
              <a:avLst/>
              <a:gdLst/>
              <a:ahLst/>
              <a:cxnLst/>
              <a:rect l="l" t="t" r="r" b="b"/>
              <a:pathLst>
                <a:path w="19032" h="15229" extrusionOk="0">
                  <a:moveTo>
                    <a:pt x="12588" y="1"/>
                  </a:moveTo>
                  <a:cubicBezTo>
                    <a:pt x="11614" y="1"/>
                    <a:pt x="10647" y="147"/>
                    <a:pt x="9787" y="400"/>
                  </a:cubicBezTo>
                  <a:cubicBezTo>
                    <a:pt x="4709" y="1884"/>
                    <a:pt x="657" y="6278"/>
                    <a:pt x="1" y="11585"/>
                  </a:cubicBezTo>
                  <a:lnTo>
                    <a:pt x="1542" y="14809"/>
                  </a:lnTo>
                  <a:cubicBezTo>
                    <a:pt x="2873" y="15060"/>
                    <a:pt x="4338" y="15229"/>
                    <a:pt x="5804" y="15229"/>
                  </a:cubicBezTo>
                  <a:cubicBezTo>
                    <a:pt x="7667" y="15229"/>
                    <a:pt x="9532" y="14957"/>
                    <a:pt x="11128" y="14238"/>
                  </a:cubicBezTo>
                  <a:cubicBezTo>
                    <a:pt x="14067" y="12954"/>
                    <a:pt x="16635" y="10729"/>
                    <a:pt x="18062" y="7876"/>
                  </a:cubicBezTo>
                  <a:cubicBezTo>
                    <a:pt x="18803" y="6421"/>
                    <a:pt x="19032" y="4823"/>
                    <a:pt x="18404" y="3282"/>
                  </a:cubicBezTo>
                  <a:cubicBezTo>
                    <a:pt x="17468" y="901"/>
                    <a:pt x="15009" y="1"/>
                    <a:pt x="12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7891049" y="3852565"/>
              <a:ext cx="287148" cy="248621"/>
            </a:xfrm>
            <a:custGeom>
              <a:avLst/>
              <a:gdLst/>
              <a:ahLst/>
              <a:cxnLst/>
              <a:rect l="l" t="t" r="r" b="b"/>
              <a:pathLst>
                <a:path w="16807" h="14552" extrusionOk="0">
                  <a:moveTo>
                    <a:pt x="11471" y="0"/>
                  </a:moveTo>
                  <a:cubicBezTo>
                    <a:pt x="11471" y="485"/>
                    <a:pt x="11442" y="999"/>
                    <a:pt x="11442" y="1484"/>
                  </a:cubicBezTo>
                  <a:cubicBezTo>
                    <a:pt x="11414" y="2511"/>
                    <a:pt x="11385" y="3567"/>
                    <a:pt x="11328" y="4936"/>
                  </a:cubicBezTo>
                  <a:cubicBezTo>
                    <a:pt x="11328" y="5621"/>
                    <a:pt x="11299" y="6078"/>
                    <a:pt x="11328" y="6306"/>
                  </a:cubicBezTo>
                  <a:cubicBezTo>
                    <a:pt x="10329" y="6991"/>
                    <a:pt x="9274" y="7733"/>
                    <a:pt x="8104" y="8474"/>
                  </a:cubicBezTo>
                  <a:lnTo>
                    <a:pt x="7248" y="9017"/>
                  </a:lnTo>
                  <a:cubicBezTo>
                    <a:pt x="7248" y="8731"/>
                    <a:pt x="7248" y="8189"/>
                    <a:pt x="7191" y="7476"/>
                  </a:cubicBezTo>
                  <a:cubicBezTo>
                    <a:pt x="7162" y="6363"/>
                    <a:pt x="7105" y="4851"/>
                    <a:pt x="6991" y="3168"/>
                  </a:cubicBezTo>
                  <a:cubicBezTo>
                    <a:pt x="6963" y="2483"/>
                    <a:pt x="6905" y="1798"/>
                    <a:pt x="6848" y="1199"/>
                  </a:cubicBezTo>
                  <a:cubicBezTo>
                    <a:pt x="6763" y="1227"/>
                    <a:pt x="6677" y="1284"/>
                    <a:pt x="6592" y="1313"/>
                  </a:cubicBezTo>
                  <a:cubicBezTo>
                    <a:pt x="6620" y="1884"/>
                    <a:pt x="6677" y="2511"/>
                    <a:pt x="6706" y="3168"/>
                  </a:cubicBezTo>
                  <a:cubicBezTo>
                    <a:pt x="6820" y="4851"/>
                    <a:pt x="6905" y="6363"/>
                    <a:pt x="6991" y="7476"/>
                  </a:cubicBezTo>
                  <a:cubicBezTo>
                    <a:pt x="7048" y="8189"/>
                    <a:pt x="7105" y="8760"/>
                    <a:pt x="7134" y="9045"/>
                  </a:cubicBezTo>
                  <a:cubicBezTo>
                    <a:pt x="5393" y="10158"/>
                    <a:pt x="3767" y="11071"/>
                    <a:pt x="2483" y="11841"/>
                  </a:cubicBezTo>
                  <a:cubicBezTo>
                    <a:pt x="2454" y="11128"/>
                    <a:pt x="2169" y="8788"/>
                    <a:pt x="1827" y="6049"/>
                  </a:cubicBezTo>
                  <a:cubicBezTo>
                    <a:pt x="1770" y="5792"/>
                    <a:pt x="1741" y="5593"/>
                    <a:pt x="1713" y="5336"/>
                  </a:cubicBezTo>
                  <a:lnTo>
                    <a:pt x="1484" y="5650"/>
                  </a:lnTo>
                  <a:cubicBezTo>
                    <a:pt x="1541" y="5792"/>
                    <a:pt x="1541" y="5935"/>
                    <a:pt x="1570" y="6078"/>
                  </a:cubicBezTo>
                  <a:cubicBezTo>
                    <a:pt x="1969" y="8874"/>
                    <a:pt x="2312" y="11185"/>
                    <a:pt x="2454" y="11870"/>
                  </a:cubicBezTo>
                  <a:cubicBezTo>
                    <a:pt x="2397" y="11898"/>
                    <a:pt x="2312" y="11927"/>
                    <a:pt x="2255" y="12012"/>
                  </a:cubicBezTo>
                  <a:cubicBezTo>
                    <a:pt x="1627" y="12355"/>
                    <a:pt x="1028" y="12669"/>
                    <a:pt x="429" y="13011"/>
                  </a:cubicBezTo>
                  <a:cubicBezTo>
                    <a:pt x="257" y="13125"/>
                    <a:pt x="115" y="13182"/>
                    <a:pt x="1" y="13239"/>
                  </a:cubicBezTo>
                  <a:lnTo>
                    <a:pt x="29" y="13325"/>
                  </a:lnTo>
                  <a:cubicBezTo>
                    <a:pt x="143" y="13296"/>
                    <a:pt x="286" y="13211"/>
                    <a:pt x="486" y="13097"/>
                  </a:cubicBezTo>
                  <a:lnTo>
                    <a:pt x="2340" y="12184"/>
                  </a:lnTo>
                  <a:cubicBezTo>
                    <a:pt x="2397" y="12155"/>
                    <a:pt x="2454" y="12098"/>
                    <a:pt x="2483" y="12098"/>
                  </a:cubicBezTo>
                  <a:cubicBezTo>
                    <a:pt x="2683" y="12212"/>
                    <a:pt x="3196" y="12440"/>
                    <a:pt x="3910" y="12669"/>
                  </a:cubicBezTo>
                  <a:cubicBezTo>
                    <a:pt x="4880" y="13040"/>
                    <a:pt x="6192" y="13496"/>
                    <a:pt x="7704" y="13953"/>
                  </a:cubicBezTo>
                  <a:cubicBezTo>
                    <a:pt x="8389" y="14181"/>
                    <a:pt x="9017" y="14352"/>
                    <a:pt x="9616" y="14552"/>
                  </a:cubicBezTo>
                  <a:cubicBezTo>
                    <a:pt x="9759" y="14495"/>
                    <a:pt x="9873" y="14438"/>
                    <a:pt x="10015" y="14409"/>
                  </a:cubicBezTo>
                  <a:cubicBezTo>
                    <a:pt x="9302" y="14038"/>
                    <a:pt x="8560" y="13839"/>
                    <a:pt x="7847" y="13610"/>
                  </a:cubicBezTo>
                  <a:cubicBezTo>
                    <a:pt x="6620" y="13211"/>
                    <a:pt x="5479" y="12868"/>
                    <a:pt x="4024" y="12412"/>
                  </a:cubicBezTo>
                  <a:cubicBezTo>
                    <a:pt x="3339" y="12184"/>
                    <a:pt x="2825" y="12012"/>
                    <a:pt x="2597" y="11984"/>
                  </a:cubicBezTo>
                  <a:cubicBezTo>
                    <a:pt x="3881" y="11299"/>
                    <a:pt x="5536" y="10358"/>
                    <a:pt x="7276" y="9273"/>
                  </a:cubicBezTo>
                  <a:cubicBezTo>
                    <a:pt x="7476" y="9359"/>
                    <a:pt x="8018" y="9616"/>
                    <a:pt x="8760" y="9930"/>
                  </a:cubicBezTo>
                  <a:cubicBezTo>
                    <a:pt x="9759" y="10358"/>
                    <a:pt x="11157" y="10928"/>
                    <a:pt x="12698" y="11499"/>
                  </a:cubicBezTo>
                  <a:cubicBezTo>
                    <a:pt x="13125" y="11699"/>
                    <a:pt x="13553" y="11813"/>
                    <a:pt x="13953" y="11984"/>
                  </a:cubicBezTo>
                  <a:cubicBezTo>
                    <a:pt x="14010" y="11898"/>
                    <a:pt x="14096" y="11841"/>
                    <a:pt x="14153" y="11784"/>
                  </a:cubicBezTo>
                  <a:cubicBezTo>
                    <a:pt x="13696" y="11613"/>
                    <a:pt x="13240" y="11442"/>
                    <a:pt x="12755" y="11299"/>
                  </a:cubicBezTo>
                  <a:cubicBezTo>
                    <a:pt x="11471" y="10843"/>
                    <a:pt x="10301" y="10358"/>
                    <a:pt x="8817" y="9787"/>
                  </a:cubicBezTo>
                  <a:cubicBezTo>
                    <a:pt x="8104" y="9502"/>
                    <a:pt x="7562" y="9330"/>
                    <a:pt x="7305" y="9273"/>
                  </a:cubicBezTo>
                  <a:cubicBezTo>
                    <a:pt x="7619" y="9074"/>
                    <a:pt x="7904" y="8874"/>
                    <a:pt x="8246" y="8646"/>
                  </a:cubicBezTo>
                  <a:cubicBezTo>
                    <a:pt x="9416" y="7904"/>
                    <a:pt x="10529" y="7133"/>
                    <a:pt x="11528" y="6449"/>
                  </a:cubicBezTo>
                  <a:cubicBezTo>
                    <a:pt x="12127" y="6791"/>
                    <a:pt x="13981" y="7733"/>
                    <a:pt x="16235" y="8760"/>
                  </a:cubicBezTo>
                  <a:lnTo>
                    <a:pt x="16663" y="8988"/>
                  </a:lnTo>
                  <a:cubicBezTo>
                    <a:pt x="16692" y="8902"/>
                    <a:pt x="16749" y="8845"/>
                    <a:pt x="16806" y="8760"/>
                  </a:cubicBezTo>
                  <a:cubicBezTo>
                    <a:pt x="16663" y="8703"/>
                    <a:pt x="16521" y="8617"/>
                    <a:pt x="16321" y="8560"/>
                  </a:cubicBezTo>
                  <a:cubicBezTo>
                    <a:pt x="14153" y="7504"/>
                    <a:pt x="12270" y="6648"/>
                    <a:pt x="11585" y="6420"/>
                  </a:cubicBezTo>
                  <a:cubicBezTo>
                    <a:pt x="12441" y="5792"/>
                    <a:pt x="13183" y="5222"/>
                    <a:pt x="13839" y="4737"/>
                  </a:cubicBezTo>
                  <a:cubicBezTo>
                    <a:pt x="14524" y="4195"/>
                    <a:pt x="15094" y="3738"/>
                    <a:pt x="15437" y="3453"/>
                  </a:cubicBezTo>
                  <a:cubicBezTo>
                    <a:pt x="15807" y="3139"/>
                    <a:pt x="16007" y="2939"/>
                    <a:pt x="16007" y="2939"/>
                  </a:cubicBezTo>
                  <a:lnTo>
                    <a:pt x="16007" y="2939"/>
                  </a:lnTo>
                  <a:cubicBezTo>
                    <a:pt x="16007" y="2939"/>
                    <a:pt x="15750" y="3082"/>
                    <a:pt x="15380" y="3367"/>
                  </a:cubicBezTo>
                  <a:cubicBezTo>
                    <a:pt x="14837" y="3767"/>
                    <a:pt x="14267" y="4195"/>
                    <a:pt x="13696" y="4594"/>
                  </a:cubicBezTo>
                  <a:cubicBezTo>
                    <a:pt x="13040" y="5079"/>
                    <a:pt x="12270" y="5621"/>
                    <a:pt x="11385" y="6220"/>
                  </a:cubicBezTo>
                  <a:cubicBezTo>
                    <a:pt x="11414" y="6021"/>
                    <a:pt x="11442" y="5564"/>
                    <a:pt x="11528" y="4936"/>
                  </a:cubicBezTo>
                  <a:cubicBezTo>
                    <a:pt x="11585" y="4052"/>
                    <a:pt x="11670" y="2854"/>
                    <a:pt x="11699" y="1484"/>
                  </a:cubicBezTo>
                  <a:cubicBezTo>
                    <a:pt x="11699" y="942"/>
                    <a:pt x="11727" y="457"/>
                    <a:pt x="11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7786728" y="3774436"/>
              <a:ext cx="164785" cy="222925"/>
            </a:xfrm>
            <a:custGeom>
              <a:avLst/>
              <a:gdLst/>
              <a:ahLst/>
              <a:cxnLst/>
              <a:rect l="l" t="t" r="r" b="b"/>
              <a:pathLst>
                <a:path w="9645" h="13048" extrusionOk="0">
                  <a:moveTo>
                    <a:pt x="5946" y="1"/>
                  </a:moveTo>
                  <a:cubicBezTo>
                    <a:pt x="4317" y="1"/>
                    <a:pt x="2760" y="1277"/>
                    <a:pt x="1941" y="2605"/>
                  </a:cubicBezTo>
                  <a:cubicBezTo>
                    <a:pt x="115" y="5458"/>
                    <a:pt x="1" y="9310"/>
                    <a:pt x="1941" y="12163"/>
                  </a:cubicBezTo>
                  <a:lnTo>
                    <a:pt x="4081" y="13047"/>
                  </a:lnTo>
                  <a:cubicBezTo>
                    <a:pt x="5736" y="12049"/>
                    <a:pt x="7590" y="10565"/>
                    <a:pt x="8446" y="8739"/>
                  </a:cubicBezTo>
                  <a:cubicBezTo>
                    <a:pt x="9302" y="6885"/>
                    <a:pt x="9645" y="4745"/>
                    <a:pt x="9131" y="2747"/>
                  </a:cubicBezTo>
                  <a:cubicBezTo>
                    <a:pt x="8846" y="1720"/>
                    <a:pt x="8275" y="836"/>
                    <a:pt x="7362" y="351"/>
                  </a:cubicBezTo>
                  <a:cubicBezTo>
                    <a:pt x="6895" y="107"/>
                    <a:pt x="6417" y="1"/>
                    <a:pt x="5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7795988" y="3789197"/>
              <a:ext cx="149186" cy="199877"/>
            </a:xfrm>
            <a:custGeom>
              <a:avLst/>
              <a:gdLst/>
              <a:ahLst/>
              <a:cxnLst/>
              <a:rect l="l" t="t" r="r" b="b"/>
              <a:pathLst>
                <a:path w="8732" h="11699" extrusionOk="0">
                  <a:moveTo>
                    <a:pt x="7762" y="7989"/>
                  </a:moveTo>
                  <a:lnTo>
                    <a:pt x="7762" y="7989"/>
                  </a:lnTo>
                  <a:cubicBezTo>
                    <a:pt x="7334" y="8303"/>
                    <a:pt x="6877" y="8474"/>
                    <a:pt x="6449" y="8703"/>
                  </a:cubicBezTo>
                  <a:cubicBezTo>
                    <a:pt x="5707" y="9016"/>
                    <a:pt x="4994" y="9330"/>
                    <a:pt x="4110" y="9730"/>
                  </a:cubicBezTo>
                  <a:cubicBezTo>
                    <a:pt x="4709" y="9473"/>
                    <a:pt x="5565" y="9159"/>
                    <a:pt x="6478" y="8760"/>
                  </a:cubicBezTo>
                  <a:cubicBezTo>
                    <a:pt x="6906" y="8588"/>
                    <a:pt x="7305" y="8417"/>
                    <a:pt x="7676" y="8218"/>
                  </a:cubicBezTo>
                  <a:cubicBezTo>
                    <a:pt x="7705" y="8160"/>
                    <a:pt x="7733" y="8075"/>
                    <a:pt x="7762" y="7989"/>
                  </a:cubicBezTo>
                  <a:close/>
                  <a:moveTo>
                    <a:pt x="5879" y="0"/>
                  </a:moveTo>
                  <a:lnTo>
                    <a:pt x="5879" y="0"/>
                  </a:lnTo>
                  <a:cubicBezTo>
                    <a:pt x="5878" y="0"/>
                    <a:pt x="5821" y="172"/>
                    <a:pt x="5764" y="457"/>
                  </a:cubicBezTo>
                  <a:cubicBezTo>
                    <a:pt x="5679" y="885"/>
                    <a:pt x="5593" y="1313"/>
                    <a:pt x="5479" y="1741"/>
                  </a:cubicBezTo>
                  <a:cubicBezTo>
                    <a:pt x="5393" y="2226"/>
                    <a:pt x="5251" y="2853"/>
                    <a:pt x="5051" y="3510"/>
                  </a:cubicBezTo>
                  <a:cubicBezTo>
                    <a:pt x="4994" y="3424"/>
                    <a:pt x="4823" y="3167"/>
                    <a:pt x="4595" y="2853"/>
                  </a:cubicBezTo>
                  <a:cubicBezTo>
                    <a:pt x="4252" y="2368"/>
                    <a:pt x="3767" y="1769"/>
                    <a:pt x="3196" y="1084"/>
                  </a:cubicBezTo>
                  <a:cubicBezTo>
                    <a:pt x="2997" y="856"/>
                    <a:pt x="2769" y="599"/>
                    <a:pt x="2597" y="343"/>
                  </a:cubicBezTo>
                  <a:lnTo>
                    <a:pt x="2483" y="457"/>
                  </a:lnTo>
                  <a:cubicBezTo>
                    <a:pt x="2711" y="714"/>
                    <a:pt x="2883" y="942"/>
                    <a:pt x="3111" y="1199"/>
                  </a:cubicBezTo>
                  <a:cubicBezTo>
                    <a:pt x="3539" y="1741"/>
                    <a:pt x="3967" y="2226"/>
                    <a:pt x="4538" y="2911"/>
                  </a:cubicBezTo>
                  <a:cubicBezTo>
                    <a:pt x="4823" y="3224"/>
                    <a:pt x="4994" y="3481"/>
                    <a:pt x="5108" y="3567"/>
                  </a:cubicBezTo>
                  <a:cubicBezTo>
                    <a:pt x="4908" y="4309"/>
                    <a:pt x="4709" y="5136"/>
                    <a:pt x="4452" y="5992"/>
                  </a:cubicBezTo>
                  <a:cubicBezTo>
                    <a:pt x="4395" y="6192"/>
                    <a:pt x="4338" y="6420"/>
                    <a:pt x="4281" y="6620"/>
                  </a:cubicBezTo>
                  <a:cubicBezTo>
                    <a:pt x="4138" y="6477"/>
                    <a:pt x="3910" y="6220"/>
                    <a:pt x="3596" y="5906"/>
                  </a:cubicBezTo>
                  <a:cubicBezTo>
                    <a:pt x="3111" y="5364"/>
                    <a:pt x="2426" y="4708"/>
                    <a:pt x="1684" y="3909"/>
                  </a:cubicBezTo>
                  <a:lnTo>
                    <a:pt x="771" y="3025"/>
                  </a:lnTo>
                  <a:cubicBezTo>
                    <a:pt x="743" y="3082"/>
                    <a:pt x="743" y="3139"/>
                    <a:pt x="714" y="3196"/>
                  </a:cubicBezTo>
                  <a:cubicBezTo>
                    <a:pt x="971" y="3481"/>
                    <a:pt x="1256" y="3766"/>
                    <a:pt x="1542" y="4052"/>
                  </a:cubicBezTo>
                  <a:cubicBezTo>
                    <a:pt x="2283" y="4851"/>
                    <a:pt x="2997" y="5507"/>
                    <a:pt x="3482" y="6021"/>
                  </a:cubicBezTo>
                  <a:cubicBezTo>
                    <a:pt x="3824" y="6334"/>
                    <a:pt x="4110" y="6591"/>
                    <a:pt x="4195" y="6705"/>
                  </a:cubicBezTo>
                  <a:cubicBezTo>
                    <a:pt x="3824" y="7989"/>
                    <a:pt x="3453" y="9131"/>
                    <a:pt x="3139" y="9987"/>
                  </a:cubicBezTo>
                  <a:cubicBezTo>
                    <a:pt x="2826" y="9644"/>
                    <a:pt x="1713" y="8645"/>
                    <a:pt x="343" y="7476"/>
                  </a:cubicBezTo>
                  <a:cubicBezTo>
                    <a:pt x="258" y="7362"/>
                    <a:pt x="115" y="7276"/>
                    <a:pt x="1" y="7162"/>
                  </a:cubicBezTo>
                  <a:lnTo>
                    <a:pt x="1" y="7162"/>
                  </a:lnTo>
                  <a:cubicBezTo>
                    <a:pt x="1" y="7219"/>
                    <a:pt x="1" y="7333"/>
                    <a:pt x="29" y="7419"/>
                  </a:cubicBezTo>
                  <a:cubicBezTo>
                    <a:pt x="115" y="7476"/>
                    <a:pt x="172" y="7504"/>
                    <a:pt x="258" y="7590"/>
                  </a:cubicBezTo>
                  <a:cubicBezTo>
                    <a:pt x="1599" y="8760"/>
                    <a:pt x="2740" y="9758"/>
                    <a:pt x="3111" y="10015"/>
                  </a:cubicBezTo>
                  <a:cubicBezTo>
                    <a:pt x="3111" y="10044"/>
                    <a:pt x="3054" y="10129"/>
                    <a:pt x="3025" y="10158"/>
                  </a:cubicBezTo>
                  <a:cubicBezTo>
                    <a:pt x="2883" y="10586"/>
                    <a:pt x="2740" y="11014"/>
                    <a:pt x="2569" y="11413"/>
                  </a:cubicBezTo>
                  <a:cubicBezTo>
                    <a:pt x="2540" y="11556"/>
                    <a:pt x="2483" y="11613"/>
                    <a:pt x="2455" y="11698"/>
                  </a:cubicBezTo>
                  <a:lnTo>
                    <a:pt x="2483" y="11698"/>
                  </a:lnTo>
                  <a:cubicBezTo>
                    <a:pt x="2540" y="11613"/>
                    <a:pt x="2569" y="11499"/>
                    <a:pt x="2626" y="11413"/>
                  </a:cubicBezTo>
                  <a:cubicBezTo>
                    <a:pt x="2769" y="11128"/>
                    <a:pt x="2911" y="10700"/>
                    <a:pt x="3139" y="10158"/>
                  </a:cubicBezTo>
                  <a:cubicBezTo>
                    <a:pt x="3139" y="10129"/>
                    <a:pt x="3168" y="10072"/>
                    <a:pt x="3168" y="10044"/>
                  </a:cubicBezTo>
                  <a:cubicBezTo>
                    <a:pt x="3187" y="10040"/>
                    <a:pt x="3209" y="10034"/>
                    <a:pt x="3235" y="10028"/>
                  </a:cubicBezTo>
                  <a:lnTo>
                    <a:pt x="3235" y="10028"/>
                  </a:lnTo>
                  <a:cubicBezTo>
                    <a:pt x="3222" y="10062"/>
                    <a:pt x="3209" y="10096"/>
                    <a:pt x="3196" y="10129"/>
                  </a:cubicBezTo>
                  <a:cubicBezTo>
                    <a:pt x="3339" y="10044"/>
                    <a:pt x="3682" y="9901"/>
                    <a:pt x="4110" y="9730"/>
                  </a:cubicBezTo>
                  <a:lnTo>
                    <a:pt x="4110" y="9730"/>
                  </a:lnTo>
                  <a:cubicBezTo>
                    <a:pt x="3690" y="9878"/>
                    <a:pt x="3398" y="9983"/>
                    <a:pt x="3235" y="10028"/>
                  </a:cubicBezTo>
                  <a:lnTo>
                    <a:pt x="3235" y="10028"/>
                  </a:lnTo>
                  <a:cubicBezTo>
                    <a:pt x="3570" y="9136"/>
                    <a:pt x="3979" y="8085"/>
                    <a:pt x="4309" y="6848"/>
                  </a:cubicBezTo>
                  <a:cubicBezTo>
                    <a:pt x="4452" y="6791"/>
                    <a:pt x="4823" y="6705"/>
                    <a:pt x="5308" y="6563"/>
                  </a:cubicBezTo>
                  <a:cubicBezTo>
                    <a:pt x="5993" y="6334"/>
                    <a:pt x="6877" y="6021"/>
                    <a:pt x="7876" y="5650"/>
                  </a:cubicBezTo>
                  <a:cubicBezTo>
                    <a:pt x="8161" y="5564"/>
                    <a:pt x="8418" y="5450"/>
                    <a:pt x="8703" y="5336"/>
                  </a:cubicBezTo>
                  <a:cubicBezTo>
                    <a:pt x="8703" y="5279"/>
                    <a:pt x="8732" y="5193"/>
                    <a:pt x="8732" y="5165"/>
                  </a:cubicBezTo>
                  <a:lnTo>
                    <a:pt x="8732" y="5165"/>
                  </a:lnTo>
                  <a:cubicBezTo>
                    <a:pt x="8446" y="5279"/>
                    <a:pt x="8133" y="5364"/>
                    <a:pt x="7847" y="5478"/>
                  </a:cubicBezTo>
                  <a:cubicBezTo>
                    <a:pt x="7020" y="5764"/>
                    <a:pt x="6249" y="6078"/>
                    <a:pt x="5308" y="6420"/>
                  </a:cubicBezTo>
                  <a:cubicBezTo>
                    <a:pt x="4851" y="6591"/>
                    <a:pt x="4480" y="6705"/>
                    <a:pt x="4338" y="6762"/>
                  </a:cubicBezTo>
                  <a:cubicBezTo>
                    <a:pt x="4423" y="6563"/>
                    <a:pt x="4480" y="6306"/>
                    <a:pt x="4566" y="6078"/>
                  </a:cubicBezTo>
                  <a:cubicBezTo>
                    <a:pt x="4823" y="5222"/>
                    <a:pt x="5023" y="4366"/>
                    <a:pt x="5194" y="3624"/>
                  </a:cubicBezTo>
                  <a:cubicBezTo>
                    <a:pt x="5622" y="3567"/>
                    <a:pt x="6934" y="3196"/>
                    <a:pt x="8446" y="2768"/>
                  </a:cubicBezTo>
                  <a:cubicBezTo>
                    <a:pt x="8561" y="2739"/>
                    <a:pt x="8618" y="2711"/>
                    <a:pt x="8732" y="2711"/>
                  </a:cubicBezTo>
                  <a:cubicBezTo>
                    <a:pt x="8732" y="2625"/>
                    <a:pt x="8732" y="2597"/>
                    <a:pt x="8703" y="2511"/>
                  </a:cubicBezTo>
                  <a:cubicBezTo>
                    <a:pt x="8589" y="2568"/>
                    <a:pt x="8475" y="2597"/>
                    <a:pt x="8361" y="2597"/>
                  </a:cubicBezTo>
                  <a:cubicBezTo>
                    <a:pt x="6877" y="3025"/>
                    <a:pt x="5622" y="3367"/>
                    <a:pt x="5165" y="3567"/>
                  </a:cubicBezTo>
                  <a:cubicBezTo>
                    <a:pt x="5308" y="2911"/>
                    <a:pt x="5451" y="2311"/>
                    <a:pt x="5565" y="1798"/>
                  </a:cubicBezTo>
                  <a:cubicBezTo>
                    <a:pt x="5650" y="1284"/>
                    <a:pt x="5736" y="799"/>
                    <a:pt x="5821" y="485"/>
                  </a:cubicBezTo>
                  <a:cubicBezTo>
                    <a:pt x="5850" y="172"/>
                    <a:pt x="5878" y="0"/>
                    <a:pt x="5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7483521" y="4040432"/>
              <a:ext cx="220362" cy="141327"/>
            </a:xfrm>
            <a:custGeom>
              <a:avLst/>
              <a:gdLst/>
              <a:ahLst/>
              <a:cxnLst/>
              <a:rect l="l" t="t" r="r" b="b"/>
              <a:pathLst>
                <a:path w="12898" h="8272" extrusionOk="0">
                  <a:moveTo>
                    <a:pt x="6979" y="1"/>
                  </a:moveTo>
                  <a:cubicBezTo>
                    <a:pt x="5494" y="1"/>
                    <a:pt x="4030" y="261"/>
                    <a:pt x="2740" y="931"/>
                  </a:cubicBezTo>
                  <a:cubicBezTo>
                    <a:pt x="1456" y="1616"/>
                    <a:pt x="1" y="3185"/>
                    <a:pt x="172" y="4640"/>
                  </a:cubicBezTo>
                  <a:cubicBezTo>
                    <a:pt x="229" y="6124"/>
                    <a:pt x="1912" y="7465"/>
                    <a:pt x="3310" y="7893"/>
                  </a:cubicBezTo>
                  <a:cubicBezTo>
                    <a:pt x="4136" y="8158"/>
                    <a:pt x="4992" y="8271"/>
                    <a:pt x="5851" y="8271"/>
                  </a:cubicBezTo>
                  <a:cubicBezTo>
                    <a:pt x="6655" y="8271"/>
                    <a:pt x="7461" y="8172"/>
                    <a:pt x="8247" y="8007"/>
                  </a:cubicBezTo>
                  <a:cubicBezTo>
                    <a:pt x="9930" y="7636"/>
                    <a:pt x="11585" y="6866"/>
                    <a:pt x="12755" y="5610"/>
                  </a:cubicBezTo>
                  <a:lnTo>
                    <a:pt x="12783" y="4126"/>
                  </a:lnTo>
                  <a:lnTo>
                    <a:pt x="12897" y="4126"/>
                  </a:lnTo>
                  <a:lnTo>
                    <a:pt x="12812" y="3613"/>
                  </a:lnTo>
                  <a:lnTo>
                    <a:pt x="12812" y="3128"/>
                  </a:lnTo>
                  <a:lnTo>
                    <a:pt x="12726" y="3128"/>
                  </a:lnTo>
                  <a:lnTo>
                    <a:pt x="12469" y="1644"/>
                  </a:lnTo>
                  <a:cubicBezTo>
                    <a:pt x="11100" y="588"/>
                    <a:pt x="9359" y="75"/>
                    <a:pt x="7647" y="18"/>
                  </a:cubicBezTo>
                  <a:cubicBezTo>
                    <a:pt x="7424" y="7"/>
                    <a:pt x="7202" y="1"/>
                    <a:pt x="6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7574191" y="4057466"/>
              <a:ext cx="122858" cy="32564"/>
            </a:xfrm>
            <a:custGeom>
              <a:avLst/>
              <a:gdLst/>
              <a:ahLst/>
              <a:cxnLst/>
              <a:rect l="l" t="t" r="r" b="b"/>
              <a:pathLst>
                <a:path w="7191" h="1906" extrusionOk="0">
                  <a:moveTo>
                    <a:pt x="205" y="1"/>
                  </a:moveTo>
                  <a:cubicBezTo>
                    <a:pt x="74" y="1"/>
                    <a:pt x="1" y="8"/>
                    <a:pt x="1" y="19"/>
                  </a:cubicBezTo>
                  <a:cubicBezTo>
                    <a:pt x="1" y="48"/>
                    <a:pt x="429" y="77"/>
                    <a:pt x="1056" y="191"/>
                  </a:cubicBezTo>
                  <a:cubicBezTo>
                    <a:pt x="1741" y="305"/>
                    <a:pt x="2683" y="447"/>
                    <a:pt x="3681" y="704"/>
                  </a:cubicBezTo>
                  <a:cubicBezTo>
                    <a:pt x="4680" y="933"/>
                    <a:pt x="5565" y="1275"/>
                    <a:pt x="6164" y="1503"/>
                  </a:cubicBezTo>
                  <a:cubicBezTo>
                    <a:pt x="6772" y="1741"/>
                    <a:pt x="7135" y="1906"/>
                    <a:pt x="7185" y="1906"/>
                  </a:cubicBezTo>
                  <a:cubicBezTo>
                    <a:pt x="7189" y="1906"/>
                    <a:pt x="7191" y="1905"/>
                    <a:pt x="7191" y="1903"/>
                  </a:cubicBezTo>
                  <a:cubicBezTo>
                    <a:pt x="7191" y="1874"/>
                    <a:pt x="6848" y="1646"/>
                    <a:pt x="6249" y="1360"/>
                  </a:cubicBezTo>
                  <a:cubicBezTo>
                    <a:pt x="5622" y="1075"/>
                    <a:pt x="4737" y="733"/>
                    <a:pt x="3710" y="476"/>
                  </a:cubicBezTo>
                  <a:cubicBezTo>
                    <a:pt x="2711" y="219"/>
                    <a:pt x="1741" y="77"/>
                    <a:pt x="1056" y="48"/>
                  </a:cubicBezTo>
                  <a:cubicBezTo>
                    <a:pt x="689" y="15"/>
                    <a:pt x="390" y="1"/>
                    <a:pt x="205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7832550" y="4057004"/>
              <a:ext cx="220362" cy="141139"/>
            </a:xfrm>
            <a:custGeom>
              <a:avLst/>
              <a:gdLst/>
              <a:ahLst/>
              <a:cxnLst/>
              <a:rect l="l" t="t" r="r" b="b"/>
              <a:pathLst>
                <a:path w="12898" h="8261" extrusionOk="0">
                  <a:moveTo>
                    <a:pt x="5919" y="1"/>
                  </a:moveTo>
                  <a:cubicBezTo>
                    <a:pt x="5697" y="1"/>
                    <a:pt x="5474" y="7"/>
                    <a:pt x="5251" y="18"/>
                  </a:cubicBezTo>
                  <a:cubicBezTo>
                    <a:pt x="3539" y="75"/>
                    <a:pt x="1770" y="589"/>
                    <a:pt x="429" y="1644"/>
                  </a:cubicBezTo>
                  <a:lnTo>
                    <a:pt x="172" y="3099"/>
                  </a:lnTo>
                  <a:lnTo>
                    <a:pt x="58" y="3099"/>
                  </a:lnTo>
                  <a:lnTo>
                    <a:pt x="58" y="3613"/>
                  </a:lnTo>
                  <a:lnTo>
                    <a:pt x="1" y="4098"/>
                  </a:lnTo>
                  <a:lnTo>
                    <a:pt x="115" y="4098"/>
                  </a:lnTo>
                  <a:lnTo>
                    <a:pt x="143" y="5610"/>
                  </a:lnTo>
                  <a:cubicBezTo>
                    <a:pt x="1313" y="6866"/>
                    <a:pt x="2968" y="7636"/>
                    <a:pt x="4623" y="8007"/>
                  </a:cubicBezTo>
                  <a:cubicBezTo>
                    <a:pt x="5407" y="8169"/>
                    <a:pt x="6205" y="8261"/>
                    <a:pt x="6996" y="8261"/>
                  </a:cubicBezTo>
                  <a:cubicBezTo>
                    <a:pt x="7875" y="8261"/>
                    <a:pt x="8747" y="8148"/>
                    <a:pt x="9588" y="7893"/>
                  </a:cubicBezTo>
                  <a:cubicBezTo>
                    <a:pt x="10986" y="7465"/>
                    <a:pt x="12669" y="6095"/>
                    <a:pt x="12726" y="4640"/>
                  </a:cubicBezTo>
                  <a:cubicBezTo>
                    <a:pt x="12897" y="3185"/>
                    <a:pt x="11442" y="1616"/>
                    <a:pt x="10158" y="931"/>
                  </a:cubicBezTo>
                  <a:cubicBezTo>
                    <a:pt x="8868" y="261"/>
                    <a:pt x="7405" y="1"/>
                    <a:pt x="5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7532760" y="3886206"/>
              <a:ext cx="203773" cy="179290"/>
            </a:xfrm>
            <a:custGeom>
              <a:avLst/>
              <a:gdLst/>
              <a:ahLst/>
              <a:cxnLst/>
              <a:rect l="l" t="t" r="r" b="b"/>
              <a:pathLst>
                <a:path w="11927" h="10494" extrusionOk="0">
                  <a:moveTo>
                    <a:pt x="3899" y="1"/>
                  </a:moveTo>
                  <a:cubicBezTo>
                    <a:pt x="2761" y="1"/>
                    <a:pt x="1574" y="333"/>
                    <a:pt x="971" y="1170"/>
                  </a:cubicBezTo>
                  <a:cubicBezTo>
                    <a:pt x="0" y="2254"/>
                    <a:pt x="314" y="4394"/>
                    <a:pt x="999" y="5678"/>
                  </a:cubicBezTo>
                  <a:cubicBezTo>
                    <a:pt x="1827" y="7162"/>
                    <a:pt x="3111" y="8303"/>
                    <a:pt x="4537" y="9130"/>
                  </a:cubicBezTo>
                  <a:cubicBezTo>
                    <a:pt x="5843" y="9950"/>
                    <a:pt x="7355" y="10493"/>
                    <a:pt x="8909" y="10493"/>
                  </a:cubicBezTo>
                  <a:cubicBezTo>
                    <a:pt x="9087" y="10493"/>
                    <a:pt x="9266" y="10486"/>
                    <a:pt x="9445" y="10471"/>
                  </a:cubicBezTo>
                  <a:lnTo>
                    <a:pt x="10472" y="9387"/>
                  </a:lnTo>
                  <a:lnTo>
                    <a:pt x="10557" y="9473"/>
                  </a:lnTo>
                  <a:lnTo>
                    <a:pt x="10843" y="9045"/>
                  </a:lnTo>
                  <a:lnTo>
                    <a:pt x="11185" y="8674"/>
                  </a:lnTo>
                  <a:lnTo>
                    <a:pt x="11128" y="8617"/>
                  </a:lnTo>
                  <a:lnTo>
                    <a:pt x="11927" y="7361"/>
                  </a:lnTo>
                  <a:cubicBezTo>
                    <a:pt x="11699" y="5650"/>
                    <a:pt x="10757" y="4109"/>
                    <a:pt x="9559" y="2853"/>
                  </a:cubicBezTo>
                  <a:cubicBezTo>
                    <a:pt x="8389" y="1684"/>
                    <a:pt x="6991" y="656"/>
                    <a:pt x="5393" y="200"/>
                  </a:cubicBezTo>
                  <a:cubicBezTo>
                    <a:pt x="4949" y="73"/>
                    <a:pt x="4429" y="1"/>
                    <a:pt x="38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7581503" y="3929089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31" y="1"/>
                  </a:moveTo>
                  <a:cubicBezTo>
                    <a:pt x="30" y="1"/>
                    <a:pt x="30" y="1"/>
                    <a:pt x="29" y="1"/>
                  </a:cubicBezTo>
                  <a:cubicBezTo>
                    <a:pt x="1" y="30"/>
                    <a:pt x="1827" y="1570"/>
                    <a:pt x="4109" y="3396"/>
                  </a:cubicBezTo>
                  <a:cubicBezTo>
                    <a:pt x="6348" y="5187"/>
                    <a:pt x="8202" y="6594"/>
                    <a:pt x="8300" y="6594"/>
                  </a:cubicBezTo>
                  <a:cubicBezTo>
                    <a:pt x="8302" y="6594"/>
                    <a:pt x="8303" y="6593"/>
                    <a:pt x="8304" y="6592"/>
                  </a:cubicBezTo>
                  <a:cubicBezTo>
                    <a:pt x="8332" y="6563"/>
                    <a:pt x="6535" y="5023"/>
                    <a:pt x="4252" y="3225"/>
                  </a:cubicBezTo>
                  <a:cubicBezTo>
                    <a:pt x="1992" y="1417"/>
                    <a:pt x="95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7601014" y="4001649"/>
              <a:ext cx="105295" cy="46403"/>
            </a:xfrm>
            <a:custGeom>
              <a:avLst/>
              <a:gdLst/>
              <a:ahLst/>
              <a:cxnLst/>
              <a:rect l="l" t="t" r="r" b="b"/>
              <a:pathLst>
                <a:path w="6163" h="2716" extrusionOk="0">
                  <a:moveTo>
                    <a:pt x="38" y="0"/>
                  </a:moveTo>
                  <a:cubicBezTo>
                    <a:pt x="33" y="0"/>
                    <a:pt x="30" y="2"/>
                    <a:pt x="29" y="5"/>
                  </a:cubicBezTo>
                  <a:cubicBezTo>
                    <a:pt x="0" y="34"/>
                    <a:pt x="285" y="291"/>
                    <a:pt x="770" y="690"/>
                  </a:cubicBezTo>
                  <a:cubicBezTo>
                    <a:pt x="1284" y="1061"/>
                    <a:pt x="1997" y="1489"/>
                    <a:pt x="2882" y="1888"/>
                  </a:cubicBezTo>
                  <a:cubicBezTo>
                    <a:pt x="3738" y="2288"/>
                    <a:pt x="4594" y="2488"/>
                    <a:pt x="5193" y="2602"/>
                  </a:cubicBezTo>
                  <a:cubicBezTo>
                    <a:pt x="5764" y="2716"/>
                    <a:pt x="6163" y="2716"/>
                    <a:pt x="6163" y="2716"/>
                  </a:cubicBezTo>
                  <a:cubicBezTo>
                    <a:pt x="6163" y="2630"/>
                    <a:pt x="4679" y="2431"/>
                    <a:pt x="2967" y="1689"/>
                  </a:cubicBezTo>
                  <a:cubicBezTo>
                    <a:pt x="1325" y="949"/>
                    <a:pt x="155" y="0"/>
                    <a:pt x="38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7655123" y="3920803"/>
              <a:ext cx="69724" cy="107755"/>
            </a:xfrm>
            <a:custGeom>
              <a:avLst/>
              <a:gdLst/>
              <a:ahLst/>
              <a:cxnLst/>
              <a:rect l="l" t="t" r="r" b="b"/>
              <a:pathLst>
                <a:path w="4081" h="6307" extrusionOk="0">
                  <a:moveTo>
                    <a:pt x="29" y="1"/>
                  </a:moveTo>
                  <a:cubicBezTo>
                    <a:pt x="0" y="29"/>
                    <a:pt x="285" y="343"/>
                    <a:pt x="713" y="857"/>
                  </a:cubicBezTo>
                  <a:cubicBezTo>
                    <a:pt x="1141" y="1370"/>
                    <a:pt x="1712" y="2141"/>
                    <a:pt x="2254" y="2997"/>
                  </a:cubicBezTo>
                  <a:cubicBezTo>
                    <a:pt x="2796" y="3853"/>
                    <a:pt x="3224" y="4709"/>
                    <a:pt x="3538" y="5308"/>
                  </a:cubicBezTo>
                  <a:cubicBezTo>
                    <a:pt x="3823" y="5907"/>
                    <a:pt x="3995" y="6307"/>
                    <a:pt x="4023" y="6307"/>
                  </a:cubicBezTo>
                  <a:cubicBezTo>
                    <a:pt x="4080" y="6307"/>
                    <a:pt x="3966" y="5879"/>
                    <a:pt x="3681" y="5279"/>
                  </a:cubicBezTo>
                  <a:cubicBezTo>
                    <a:pt x="3424" y="4623"/>
                    <a:pt x="2996" y="3767"/>
                    <a:pt x="2454" y="2911"/>
                  </a:cubicBezTo>
                  <a:cubicBezTo>
                    <a:pt x="1883" y="2027"/>
                    <a:pt x="1313" y="1313"/>
                    <a:pt x="856" y="771"/>
                  </a:cubicBezTo>
                  <a:cubicBezTo>
                    <a:pt x="371" y="229"/>
                    <a:pt x="86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7799405" y="3902761"/>
              <a:ext cx="204268" cy="178948"/>
            </a:xfrm>
            <a:custGeom>
              <a:avLst/>
              <a:gdLst/>
              <a:ahLst/>
              <a:cxnLst/>
              <a:rect l="l" t="t" r="r" b="b"/>
              <a:pathLst>
                <a:path w="11956" h="10474" extrusionOk="0">
                  <a:moveTo>
                    <a:pt x="8067" y="1"/>
                  </a:moveTo>
                  <a:cubicBezTo>
                    <a:pt x="7534" y="1"/>
                    <a:pt x="7010" y="73"/>
                    <a:pt x="6563" y="201"/>
                  </a:cubicBezTo>
                  <a:cubicBezTo>
                    <a:pt x="4965" y="657"/>
                    <a:pt x="3539" y="1685"/>
                    <a:pt x="2397" y="2854"/>
                  </a:cubicBezTo>
                  <a:cubicBezTo>
                    <a:pt x="1199" y="4110"/>
                    <a:pt x="257" y="5651"/>
                    <a:pt x="1" y="7363"/>
                  </a:cubicBezTo>
                  <a:lnTo>
                    <a:pt x="828" y="8589"/>
                  </a:lnTo>
                  <a:lnTo>
                    <a:pt x="771" y="8675"/>
                  </a:lnTo>
                  <a:lnTo>
                    <a:pt x="1113" y="9017"/>
                  </a:lnTo>
                  <a:lnTo>
                    <a:pt x="1399" y="9445"/>
                  </a:lnTo>
                  <a:lnTo>
                    <a:pt x="1484" y="9388"/>
                  </a:lnTo>
                  <a:lnTo>
                    <a:pt x="2511" y="10444"/>
                  </a:lnTo>
                  <a:cubicBezTo>
                    <a:pt x="2712" y="10464"/>
                    <a:pt x="2912" y="10473"/>
                    <a:pt x="3112" y="10473"/>
                  </a:cubicBezTo>
                  <a:cubicBezTo>
                    <a:pt x="4643" y="10473"/>
                    <a:pt x="6132" y="9914"/>
                    <a:pt x="7419" y="9132"/>
                  </a:cubicBezTo>
                  <a:cubicBezTo>
                    <a:pt x="8846" y="8276"/>
                    <a:pt x="10130" y="7134"/>
                    <a:pt x="10957" y="5679"/>
                  </a:cubicBezTo>
                  <a:cubicBezTo>
                    <a:pt x="11642" y="4395"/>
                    <a:pt x="11956" y="2255"/>
                    <a:pt x="10986" y="1143"/>
                  </a:cubicBezTo>
                  <a:cubicBezTo>
                    <a:pt x="10384" y="328"/>
                    <a:pt x="9202" y="1"/>
                    <a:pt x="8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7812561" y="3945644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8298" y="0"/>
                  </a:moveTo>
                  <a:cubicBezTo>
                    <a:pt x="8174" y="0"/>
                    <a:pt x="6319" y="1407"/>
                    <a:pt x="4081" y="3198"/>
                  </a:cubicBezTo>
                  <a:cubicBezTo>
                    <a:pt x="1799" y="5024"/>
                    <a:pt x="1" y="6536"/>
                    <a:pt x="30" y="6593"/>
                  </a:cubicBezTo>
                  <a:cubicBezTo>
                    <a:pt x="30" y="6593"/>
                    <a:pt x="30" y="6593"/>
                    <a:pt x="31" y="6593"/>
                  </a:cubicBezTo>
                  <a:cubicBezTo>
                    <a:pt x="95" y="6593"/>
                    <a:pt x="1964" y="5177"/>
                    <a:pt x="4224" y="3397"/>
                  </a:cubicBezTo>
                  <a:cubicBezTo>
                    <a:pt x="6506" y="1571"/>
                    <a:pt x="8332" y="31"/>
                    <a:pt x="8304" y="2"/>
                  </a:cubicBezTo>
                  <a:cubicBezTo>
                    <a:pt x="8303" y="1"/>
                    <a:pt x="8301" y="0"/>
                    <a:pt x="8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7830124" y="4018221"/>
              <a:ext cx="105312" cy="46591"/>
            </a:xfrm>
            <a:custGeom>
              <a:avLst/>
              <a:gdLst/>
              <a:ahLst/>
              <a:cxnLst/>
              <a:rect l="l" t="t" r="r" b="b"/>
              <a:pathLst>
                <a:path w="6164" h="2727" extrusionOk="0">
                  <a:moveTo>
                    <a:pt x="6154" y="0"/>
                  </a:moveTo>
                  <a:cubicBezTo>
                    <a:pt x="6039" y="0"/>
                    <a:pt x="4895" y="948"/>
                    <a:pt x="3253" y="1660"/>
                  </a:cubicBezTo>
                  <a:cubicBezTo>
                    <a:pt x="1484" y="2431"/>
                    <a:pt x="0" y="2630"/>
                    <a:pt x="0" y="2716"/>
                  </a:cubicBezTo>
                  <a:cubicBezTo>
                    <a:pt x="0" y="2723"/>
                    <a:pt x="22" y="2726"/>
                    <a:pt x="64" y="2726"/>
                  </a:cubicBezTo>
                  <a:cubicBezTo>
                    <a:pt x="200" y="2726"/>
                    <a:pt x="541" y="2689"/>
                    <a:pt x="999" y="2602"/>
                  </a:cubicBezTo>
                  <a:cubicBezTo>
                    <a:pt x="1598" y="2488"/>
                    <a:pt x="2425" y="2231"/>
                    <a:pt x="3310" y="1888"/>
                  </a:cubicBezTo>
                  <a:cubicBezTo>
                    <a:pt x="4166" y="1489"/>
                    <a:pt x="4908" y="1033"/>
                    <a:pt x="5421" y="662"/>
                  </a:cubicBezTo>
                  <a:cubicBezTo>
                    <a:pt x="5906" y="291"/>
                    <a:pt x="6163" y="34"/>
                    <a:pt x="6163" y="5"/>
                  </a:cubicBezTo>
                  <a:cubicBezTo>
                    <a:pt x="6162" y="2"/>
                    <a:pt x="6159" y="0"/>
                    <a:pt x="6154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7812561" y="3936863"/>
              <a:ext cx="68750" cy="107294"/>
            </a:xfrm>
            <a:custGeom>
              <a:avLst/>
              <a:gdLst/>
              <a:ahLst/>
              <a:cxnLst/>
              <a:rect l="l" t="t" r="r" b="b"/>
              <a:pathLst>
                <a:path w="4024" h="6280" extrusionOk="0">
                  <a:moveTo>
                    <a:pt x="3986" y="1"/>
                  </a:moveTo>
                  <a:cubicBezTo>
                    <a:pt x="3909" y="1"/>
                    <a:pt x="3604" y="283"/>
                    <a:pt x="3168" y="773"/>
                  </a:cubicBezTo>
                  <a:cubicBezTo>
                    <a:pt x="2712" y="1258"/>
                    <a:pt x="2084" y="2000"/>
                    <a:pt x="1570" y="2913"/>
                  </a:cubicBezTo>
                  <a:cubicBezTo>
                    <a:pt x="1000" y="3797"/>
                    <a:pt x="600" y="4653"/>
                    <a:pt x="343" y="5252"/>
                  </a:cubicBezTo>
                  <a:cubicBezTo>
                    <a:pt x="87" y="5909"/>
                    <a:pt x="1" y="6280"/>
                    <a:pt x="1" y="6280"/>
                  </a:cubicBezTo>
                  <a:cubicBezTo>
                    <a:pt x="30" y="6280"/>
                    <a:pt x="201" y="5937"/>
                    <a:pt x="486" y="5281"/>
                  </a:cubicBezTo>
                  <a:cubicBezTo>
                    <a:pt x="771" y="4682"/>
                    <a:pt x="1199" y="3854"/>
                    <a:pt x="1770" y="2970"/>
                  </a:cubicBezTo>
                  <a:cubicBezTo>
                    <a:pt x="2312" y="2114"/>
                    <a:pt x="2883" y="1372"/>
                    <a:pt x="3311" y="830"/>
                  </a:cubicBezTo>
                  <a:cubicBezTo>
                    <a:pt x="3739" y="373"/>
                    <a:pt x="4024" y="60"/>
                    <a:pt x="3995" y="2"/>
                  </a:cubicBezTo>
                  <a:cubicBezTo>
                    <a:pt x="3993" y="1"/>
                    <a:pt x="3990" y="1"/>
                    <a:pt x="3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7698501" y="3810126"/>
              <a:ext cx="143822" cy="216962"/>
            </a:xfrm>
            <a:custGeom>
              <a:avLst/>
              <a:gdLst/>
              <a:ahLst/>
              <a:cxnLst/>
              <a:rect l="l" t="t" r="r" b="b"/>
              <a:pathLst>
                <a:path w="8418" h="12699" extrusionOk="0">
                  <a:moveTo>
                    <a:pt x="4117" y="1"/>
                  </a:moveTo>
                  <a:cubicBezTo>
                    <a:pt x="2688" y="1"/>
                    <a:pt x="1274" y="1538"/>
                    <a:pt x="714" y="2855"/>
                  </a:cubicBezTo>
                  <a:cubicBezTo>
                    <a:pt x="58" y="4396"/>
                    <a:pt x="0" y="6137"/>
                    <a:pt x="200" y="7791"/>
                  </a:cubicBezTo>
                  <a:cubicBezTo>
                    <a:pt x="428" y="9503"/>
                    <a:pt x="1056" y="11187"/>
                    <a:pt x="2254" y="12471"/>
                  </a:cubicBezTo>
                  <a:lnTo>
                    <a:pt x="3738" y="12613"/>
                  </a:lnTo>
                  <a:lnTo>
                    <a:pt x="3738" y="12699"/>
                  </a:lnTo>
                  <a:lnTo>
                    <a:pt x="4252" y="12670"/>
                  </a:lnTo>
                  <a:lnTo>
                    <a:pt x="4737" y="12699"/>
                  </a:lnTo>
                  <a:lnTo>
                    <a:pt x="4737" y="12613"/>
                  </a:lnTo>
                  <a:lnTo>
                    <a:pt x="6249" y="12471"/>
                  </a:lnTo>
                  <a:cubicBezTo>
                    <a:pt x="7419" y="11187"/>
                    <a:pt x="8047" y="9503"/>
                    <a:pt x="8275" y="7791"/>
                  </a:cubicBezTo>
                  <a:cubicBezTo>
                    <a:pt x="8417" y="6137"/>
                    <a:pt x="8332" y="4425"/>
                    <a:pt x="7704" y="2855"/>
                  </a:cubicBezTo>
                  <a:cubicBezTo>
                    <a:pt x="7144" y="1538"/>
                    <a:pt x="5730" y="1"/>
                    <a:pt x="4274" y="1"/>
                  </a:cubicBezTo>
                  <a:cubicBezTo>
                    <a:pt x="4247" y="1"/>
                    <a:pt x="4221" y="1"/>
                    <a:pt x="4195" y="2"/>
                  </a:cubicBezTo>
                  <a:cubicBezTo>
                    <a:pt x="4169" y="1"/>
                    <a:pt x="4143" y="1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7770651" y="3850618"/>
              <a:ext cx="3912" cy="180383"/>
            </a:xfrm>
            <a:custGeom>
              <a:avLst/>
              <a:gdLst/>
              <a:ahLst/>
              <a:cxnLst/>
              <a:rect l="l" t="t" r="r" b="b"/>
              <a:pathLst>
                <a:path w="229" h="10558" extrusionOk="0">
                  <a:moveTo>
                    <a:pt x="114" y="0"/>
                  </a:moveTo>
                  <a:cubicBezTo>
                    <a:pt x="57" y="0"/>
                    <a:pt x="0" y="2368"/>
                    <a:pt x="0" y="5279"/>
                  </a:cubicBezTo>
                  <a:cubicBezTo>
                    <a:pt x="0" y="8189"/>
                    <a:pt x="57" y="10557"/>
                    <a:pt x="114" y="10557"/>
                  </a:cubicBezTo>
                  <a:cubicBezTo>
                    <a:pt x="171" y="10557"/>
                    <a:pt x="228" y="8189"/>
                    <a:pt x="228" y="5279"/>
                  </a:cubicBezTo>
                  <a:cubicBezTo>
                    <a:pt x="228" y="236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2"/>
            <p:cNvSpPr/>
            <p:nvPr/>
          </p:nvSpPr>
          <p:spPr>
            <a:xfrm>
              <a:off x="7726282" y="3910091"/>
              <a:ext cx="31710" cy="111650"/>
            </a:xfrm>
            <a:custGeom>
              <a:avLst/>
              <a:gdLst/>
              <a:ahLst/>
              <a:cxnLst/>
              <a:rect l="l" t="t" r="r" b="b"/>
              <a:pathLst>
                <a:path w="1856" h="6535" extrusionOk="0">
                  <a:moveTo>
                    <a:pt x="86" y="0"/>
                  </a:moveTo>
                  <a:cubicBezTo>
                    <a:pt x="58" y="0"/>
                    <a:pt x="1" y="400"/>
                    <a:pt x="1" y="999"/>
                  </a:cubicBezTo>
                  <a:cubicBezTo>
                    <a:pt x="1" y="1627"/>
                    <a:pt x="115" y="2483"/>
                    <a:pt x="372" y="3396"/>
                  </a:cubicBezTo>
                  <a:cubicBezTo>
                    <a:pt x="628" y="4337"/>
                    <a:pt x="942" y="5107"/>
                    <a:pt x="1228" y="5650"/>
                  </a:cubicBezTo>
                  <a:cubicBezTo>
                    <a:pt x="1542" y="6220"/>
                    <a:pt x="1798" y="6534"/>
                    <a:pt x="1798" y="6534"/>
                  </a:cubicBezTo>
                  <a:cubicBezTo>
                    <a:pt x="1855" y="6506"/>
                    <a:pt x="1085" y="5193"/>
                    <a:pt x="628" y="3367"/>
                  </a:cubicBezTo>
                  <a:cubicBezTo>
                    <a:pt x="143" y="1541"/>
                    <a:pt x="201" y="0"/>
                    <a:pt x="86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2"/>
            <p:cNvSpPr/>
            <p:nvPr/>
          </p:nvSpPr>
          <p:spPr>
            <a:xfrm>
              <a:off x="7783328" y="3902778"/>
              <a:ext cx="41927" cy="120415"/>
            </a:xfrm>
            <a:custGeom>
              <a:avLst/>
              <a:gdLst/>
              <a:ahLst/>
              <a:cxnLst/>
              <a:rect l="l" t="t" r="r" b="b"/>
              <a:pathLst>
                <a:path w="2454" h="7048" extrusionOk="0">
                  <a:moveTo>
                    <a:pt x="2454" y="0"/>
                  </a:moveTo>
                  <a:cubicBezTo>
                    <a:pt x="2425" y="0"/>
                    <a:pt x="2340" y="400"/>
                    <a:pt x="2197" y="1084"/>
                  </a:cubicBezTo>
                  <a:cubicBezTo>
                    <a:pt x="2054" y="1741"/>
                    <a:pt x="1798" y="2654"/>
                    <a:pt x="1484" y="3624"/>
                  </a:cubicBezTo>
                  <a:cubicBezTo>
                    <a:pt x="1170" y="4565"/>
                    <a:pt x="770" y="5421"/>
                    <a:pt x="485" y="6049"/>
                  </a:cubicBezTo>
                  <a:cubicBezTo>
                    <a:pt x="200" y="6648"/>
                    <a:pt x="0" y="7048"/>
                    <a:pt x="29" y="7048"/>
                  </a:cubicBezTo>
                  <a:cubicBezTo>
                    <a:pt x="57" y="7048"/>
                    <a:pt x="314" y="6705"/>
                    <a:pt x="628" y="6106"/>
                  </a:cubicBezTo>
                  <a:cubicBezTo>
                    <a:pt x="942" y="5507"/>
                    <a:pt x="1370" y="4651"/>
                    <a:pt x="1712" y="3681"/>
                  </a:cubicBezTo>
                  <a:cubicBezTo>
                    <a:pt x="2054" y="2682"/>
                    <a:pt x="2226" y="1769"/>
                    <a:pt x="2340" y="1084"/>
                  </a:cubicBezTo>
                  <a:cubicBezTo>
                    <a:pt x="2454" y="428"/>
                    <a:pt x="2454" y="0"/>
                    <a:pt x="2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7718491" y="3889042"/>
              <a:ext cx="101399" cy="121970"/>
            </a:xfrm>
            <a:custGeom>
              <a:avLst/>
              <a:gdLst/>
              <a:ahLst/>
              <a:cxnLst/>
              <a:rect l="l" t="t" r="r" b="b"/>
              <a:pathLst>
                <a:path w="5935" h="7139" extrusionOk="0">
                  <a:moveTo>
                    <a:pt x="1846" y="1"/>
                  </a:moveTo>
                  <a:cubicBezTo>
                    <a:pt x="386" y="1"/>
                    <a:pt x="141" y="1976"/>
                    <a:pt x="86" y="3087"/>
                  </a:cubicBezTo>
                  <a:cubicBezTo>
                    <a:pt x="0" y="4513"/>
                    <a:pt x="400" y="5940"/>
                    <a:pt x="1170" y="7138"/>
                  </a:cubicBezTo>
                  <a:lnTo>
                    <a:pt x="3966" y="7024"/>
                  </a:lnTo>
                  <a:cubicBezTo>
                    <a:pt x="5222" y="6311"/>
                    <a:pt x="5935" y="4856"/>
                    <a:pt x="5935" y="3372"/>
                  </a:cubicBezTo>
                  <a:cubicBezTo>
                    <a:pt x="5935" y="3001"/>
                    <a:pt x="5878" y="2573"/>
                    <a:pt x="5678" y="2231"/>
                  </a:cubicBezTo>
                  <a:cubicBezTo>
                    <a:pt x="5479" y="1988"/>
                    <a:pt x="5178" y="1813"/>
                    <a:pt x="4892" y="1813"/>
                  </a:cubicBezTo>
                  <a:cubicBezTo>
                    <a:pt x="4810" y="1813"/>
                    <a:pt x="4728" y="1828"/>
                    <a:pt x="4651" y="1860"/>
                  </a:cubicBezTo>
                  <a:cubicBezTo>
                    <a:pt x="4403" y="1934"/>
                    <a:pt x="4155" y="2224"/>
                    <a:pt x="3870" y="2224"/>
                  </a:cubicBezTo>
                  <a:cubicBezTo>
                    <a:pt x="3827" y="2224"/>
                    <a:pt x="3783" y="2217"/>
                    <a:pt x="3738" y="2202"/>
                  </a:cubicBezTo>
                  <a:cubicBezTo>
                    <a:pt x="3424" y="2088"/>
                    <a:pt x="3281" y="1460"/>
                    <a:pt x="3167" y="1175"/>
                  </a:cubicBezTo>
                  <a:cubicBezTo>
                    <a:pt x="2968" y="605"/>
                    <a:pt x="2654" y="34"/>
                    <a:pt x="1969" y="5"/>
                  </a:cubicBezTo>
                  <a:cubicBezTo>
                    <a:pt x="1927" y="2"/>
                    <a:pt x="1886" y="1"/>
                    <a:pt x="184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7825238" y="3950975"/>
              <a:ext cx="144317" cy="113854"/>
            </a:xfrm>
            <a:custGeom>
              <a:avLst/>
              <a:gdLst/>
              <a:ahLst/>
              <a:cxnLst/>
              <a:rect l="l" t="t" r="r" b="b"/>
              <a:pathLst>
                <a:path w="8447" h="6664" extrusionOk="0">
                  <a:moveTo>
                    <a:pt x="3616" y="1"/>
                  </a:moveTo>
                  <a:cubicBezTo>
                    <a:pt x="3223" y="1"/>
                    <a:pt x="2853" y="163"/>
                    <a:pt x="2483" y="375"/>
                  </a:cubicBezTo>
                  <a:cubicBezTo>
                    <a:pt x="1142" y="1117"/>
                    <a:pt x="29" y="2543"/>
                    <a:pt x="1" y="4027"/>
                  </a:cubicBezTo>
                  <a:lnTo>
                    <a:pt x="1171" y="6652"/>
                  </a:lnTo>
                  <a:cubicBezTo>
                    <a:pt x="1313" y="6660"/>
                    <a:pt x="1456" y="6664"/>
                    <a:pt x="1598" y="6664"/>
                  </a:cubicBezTo>
                  <a:cubicBezTo>
                    <a:pt x="2976" y="6664"/>
                    <a:pt x="4376" y="6291"/>
                    <a:pt x="5565" y="5568"/>
                  </a:cubicBezTo>
                  <a:cubicBezTo>
                    <a:pt x="6592" y="4940"/>
                    <a:pt x="8446" y="3599"/>
                    <a:pt x="7590" y="2229"/>
                  </a:cubicBezTo>
                  <a:cubicBezTo>
                    <a:pt x="7306" y="1783"/>
                    <a:pt x="6907" y="1683"/>
                    <a:pt x="6453" y="1683"/>
                  </a:cubicBezTo>
                  <a:cubicBezTo>
                    <a:pt x="6269" y="1683"/>
                    <a:pt x="6076" y="1699"/>
                    <a:pt x="5878" y="1716"/>
                  </a:cubicBezTo>
                  <a:cubicBezTo>
                    <a:pt x="5675" y="1734"/>
                    <a:pt x="5316" y="1837"/>
                    <a:pt x="5019" y="1837"/>
                  </a:cubicBezTo>
                  <a:cubicBezTo>
                    <a:pt x="4857" y="1837"/>
                    <a:pt x="4714" y="1806"/>
                    <a:pt x="4623" y="1716"/>
                  </a:cubicBezTo>
                  <a:cubicBezTo>
                    <a:pt x="4395" y="1459"/>
                    <a:pt x="4595" y="1031"/>
                    <a:pt x="4566" y="717"/>
                  </a:cubicBezTo>
                  <a:cubicBezTo>
                    <a:pt x="4537" y="318"/>
                    <a:pt x="4109" y="4"/>
                    <a:pt x="3710" y="4"/>
                  </a:cubicBezTo>
                  <a:cubicBezTo>
                    <a:pt x="3679" y="2"/>
                    <a:pt x="3647" y="1"/>
                    <a:pt x="361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571269" y="3935274"/>
              <a:ext cx="144317" cy="113598"/>
            </a:xfrm>
            <a:custGeom>
              <a:avLst/>
              <a:gdLst/>
              <a:ahLst/>
              <a:cxnLst/>
              <a:rect l="l" t="t" r="r" b="b"/>
              <a:pathLst>
                <a:path w="8447" h="6649" extrusionOk="0">
                  <a:moveTo>
                    <a:pt x="4887" y="0"/>
                  </a:moveTo>
                  <a:cubicBezTo>
                    <a:pt x="4838" y="0"/>
                    <a:pt x="4787" y="3"/>
                    <a:pt x="4737" y="10"/>
                  </a:cubicBezTo>
                  <a:cubicBezTo>
                    <a:pt x="4337" y="10"/>
                    <a:pt x="3909" y="324"/>
                    <a:pt x="3881" y="723"/>
                  </a:cubicBezTo>
                  <a:cubicBezTo>
                    <a:pt x="3852" y="1037"/>
                    <a:pt x="4052" y="1465"/>
                    <a:pt x="3795" y="1722"/>
                  </a:cubicBezTo>
                  <a:cubicBezTo>
                    <a:pt x="3714" y="1803"/>
                    <a:pt x="3576" y="1830"/>
                    <a:pt x="3417" y="1830"/>
                  </a:cubicBezTo>
                  <a:cubicBezTo>
                    <a:pt x="3128" y="1830"/>
                    <a:pt x="2771" y="1740"/>
                    <a:pt x="2568" y="1722"/>
                  </a:cubicBezTo>
                  <a:cubicBezTo>
                    <a:pt x="2363" y="1696"/>
                    <a:pt x="2160" y="1676"/>
                    <a:pt x="1967" y="1676"/>
                  </a:cubicBezTo>
                  <a:cubicBezTo>
                    <a:pt x="1516" y="1676"/>
                    <a:pt x="1116" y="1787"/>
                    <a:pt x="857" y="2207"/>
                  </a:cubicBezTo>
                  <a:cubicBezTo>
                    <a:pt x="1" y="3605"/>
                    <a:pt x="1855" y="4917"/>
                    <a:pt x="2882" y="5574"/>
                  </a:cubicBezTo>
                  <a:cubicBezTo>
                    <a:pt x="4047" y="6257"/>
                    <a:pt x="5413" y="6649"/>
                    <a:pt x="6762" y="6649"/>
                  </a:cubicBezTo>
                  <a:cubicBezTo>
                    <a:pt x="6934" y="6649"/>
                    <a:pt x="7106" y="6642"/>
                    <a:pt x="7276" y="6629"/>
                  </a:cubicBezTo>
                  <a:lnTo>
                    <a:pt x="8446" y="4033"/>
                  </a:lnTo>
                  <a:cubicBezTo>
                    <a:pt x="8418" y="2521"/>
                    <a:pt x="7305" y="1094"/>
                    <a:pt x="5935" y="352"/>
                  </a:cubicBezTo>
                  <a:cubicBezTo>
                    <a:pt x="5608" y="176"/>
                    <a:pt x="5259" y="0"/>
                    <a:pt x="4887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7548358" y="4060097"/>
              <a:ext cx="133588" cy="107601"/>
            </a:xfrm>
            <a:custGeom>
              <a:avLst/>
              <a:gdLst/>
              <a:ahLst/>
              <a:cxnLst/>
              <a:rect l="l" t="t" r="r" b="b"/>
              <a:pathLst>
                <a:path w="7819" h="6298" extrusionOk="0">
                  <a:moveTo>
                    <a:pt x="3924" y="0"/>
                  </a:moveTo>
                  <a:cubicBezTo>
                    <a:pt x="3457" y="0"/>
                    <a:pt x="2989" y="61"/>
                    <a:pt x="2540" y="179"/>
                  </a:cubicBezTo>
                  <a:cubicBezTo>
                    <a:pt x="2140" y="293"/>
                    <a:pt x="1712" y="436"/>
                    <a:pt x="1427" y="750"/>
                  </a:cubicBezTo>
                  <a:cubicBezTo>
                    <a:pt x="1199" y="1064"/>
                    <a:pt x="1085" y="1577"/>
                    <a:pt x="1342" y="1891"/>
                  </a:cubicBezTo>
                  <a:cubicBezTo>
                    <a:pt x="1541" y="2148"/>
                    <a:pt x="1969" y="2319"/>
                    <a:pt x="1969" y="2690"/>
                  </a:cubicBezTo>
                  <a:cubicBezTo>
                    <a:pt x="1941" y="3033"/>
                    <a:pt x="1284" y="3346"/>
                    <a:pt x="1056" y="3546"/>
                  </a:cubicBezTo>
                  <a:cubicBezTo>
                    <a:pt x="514" y="3917"/>
                    <a:pt x="1" y="4345"/>
                    <a:pt x="143" y="5058"/>
                  </a:cubicBezTo>
                  <a:cubicBezTo>
                    <a:pt x="364" y="6027"/>
                    <a:pt x="1253" y="6297"/>
                    <a:pt x="2182" y="6297"/>
                  </a:cubicBezTo>
                  <a:cubicBezTo>
                    <a:pt x="2814" y="6297"/>
                    <a:pt x="3465" y="6172"/>
                    <a:pt x="3938" y="6057"/>
                  </a:cubicBezTo>
                  <a:cubicBezTo>
                    <a:pt x="5422" y="5743"/>
                    <a:pt x="6820" y="4916"/>
                    <a:pt x="7818" y="3831"/>
                  </a:cubicBezTo>
                  <a:lnTo>
                    <a:pt x="6905" y="1064"/>
                  </a:lnTo>
                  <a:cubicBezTo>
                    <a:pt x="6123" y="341"/>
                    <a:pt x="5030" y="0"/>
                    <a:pt x="3924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7654149" y="3998984"/>
              <a:ext cx="232048" cy="214519"/>
            </a:xfrm>
            <a:custGeom>
              <a:avLst/>
              <a:gdLst/>
              <a:ahLst/>
              <a:cxnLst/>
              <a:rect l="l" t="t" r="r" b="b"/>
              <a:pathLst>
                <a:path w="13582" h="12556" extrusionOk="0">
                  <a:moveTo>
                    <a:pt x="6815" y="0"/>
                  </a:moveTo>
                  <a:cubicBezTo>
                    <a:pt x="6441" y="0"/>
                    <a:pt x="6060" y="34"/>
                    <a:pt x="5678" y="104"/>
                  </a:cubicBezTo>
                  <a:cubicBezTo>
                    <a:pt x="2254" y="703"/>
                    <a:pt x="0" y="3985"/>
                    <a:pt x="628" y="7380"/>
                  </a:cubicBezTo>
                  <a:cubicBezTo>
                    <a:pt x="1162" y="10432"/>
                    <a:pt x="3828" y="12555"/>
                    <a:pt x="6806" y="12555"/>
                  </a:cubicBezTo>
                  <a:cubicBezTo>
                    <a:pt x="7168" y="12555"/>
                    <a:pt x="7535" y="12524"/>
                    <a:pt x="7903" y="12459"/>
                  </a:cubicBezTo>
                  <a:cubicBezTo>
                    <a:pt x="11327" y="11831"/>
                    <a:pt x="13581" y="8578"/>
                    <a:pt x="12982" y="5154"/>
                  </a:cubicBezTo>
                  <a:cubicBezTo>
                    <a:pt x="12425" y="2138"/>
                    <a:pt x="9796" y="0"/>
                    <a:pt x="6815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7696058" y="4031958"/>
              <a:ext cx="148708" cy="148691"/>
            </a:xfrm>
            <a:custGeom>
              <a:avLst/>
              <a:gdLst/>
              <a:ahLst/>
              <a:cxnLst/>
              <a:rect l="l" t="t" r="r" b="b"/>
              <a:pathLst>
                <a:path w="8704" h="8703" extrusionOk="0">
                  <a:moveTo>
                    <a:pt x="4338" y="0"/>
                  </a:moveTo>
                  <a:cubicBezTo>
                    <a:pt x="1941" y="0"/>
                    <a:pt x="1" y="1969"/>
                    <a:pt x="1" y="4366"/>
                  </a:cubicBezTo>
                  <a:cubicBezTo>
                    <a:pt x="1" y="6762"/>
                    <a:pt x="1941" y="8703"/>
                    <a:pt x="4338" y="8703"/>
                  </a:cubicBezTo>
                  <a:cubicBezTo>
                    <a:pt x="6734" y="8703"/>
                    <a:pt x="8703" y="6762"/>
                    <a:pt x="8703" y="4366"/>
                  </a:cubicBezTo>
                  <a:cubicBezTo>
                    <a:pt x="8703" y="1969"/>
                    <a:pt x="6734" y="0"/>
                    <a:pt x="4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32"/>
          <p:cNvGrpSpPr/>
          <p:nvPr/>
        </p:nvGrpSpPr>
        <p:grpSpPr>
          <a:xfrm rot="-9429940">
            <a:off x="7558457" y="-650756"/>
            <a:ext cx="1510650" cy="1812573"/>
            <a:chOff x="1102399" y="2209785"/>
            <a:chExt cx="920017" cy="1103894"/>
          </a:xfrm>
        </p:grpSpPr>
        <p:sp>
          <p:nvSpPr>
            <p:cNvPr id="1921" name="Google Shape;1921;p32"/>
            <p:cNvSpPr/>
            <p:nvPr/>
          </p:nvSpPr>
          <p:spPr>
            <a:xfrm rot="-6881398">
              <a:off x="1125051" y="2519759"/>
              <a:ext cx="471103" cy="351784"/>
            </a:xfrm>
            <a:custGeom>
              <a:avLst/>
              <a:gdLst/>
              <a:ahLst/>
              <a:cxnLst/>
              <a:rect l="l" t="t" r="r" b="b"/>
              <a:pathLst>
                <a:path w="9689" h="7235" extrusionOk="0">
                  <a:moveTo>
                    <a:pt x="4847" y="1"/>
                  </a:moveTo>
                  <a:cubicBezTo>
                    <a:pt x="4367" y="1"/>
                    <a:pt x="3884" y="57"/>
                    <a:pt x="3422" y="171"/>
                  </a:cubicBezTo>
                  <a:cubicBezTo>
                    <a:pt x="1089" y="777"/>
                    <a:pt x="1" y="2861"/>
                    <a:pt x="545" y="4976"/>
                  </a:cubicBezTo>
                  <a:cubicBezTo>
                    <a:pt x="952" y="6557"/>
                    <a:pt x="2403" y="7234"/>
                    <a:pt x="4085" y="7234"/>
                  </a:cubicBezTo>
                  <a:cubicBezTo>
                    <a:pt x="4651" y="7234"/>
                    <a:pt x="5244" y="7157"/>
                    <a:pt x="5832" y="7012"/>
                  </a:cubicBezTo>
                  <a:cubicBezTo>
                    <a:pt x="8164" y="6406"/>
                    <a:pt x="9688" y="4742"/>
                    <a:pt x="9144" y="2612"/>
                  </a:cubicBezTo>
                  <a:cubicBezTo>
                    <a:pt x="8707" y="917"/>
                    <a:pt x="6792" y="1"/>
                    <a:pt x="4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 rot="-6881398">
              <a:off x="1310635" y="2884687"/>
              <a:ext cx="319839" cy="48428"/>
            </a:xfrm>
            <a:custGeom>
              <a:avLst/>
              <a:gdLst/>
              <a:ahLst/>
              <a:cxnLst/>
              <a:rect l="l" t="t" r="r" b="b"/>
              <a:pathLst>
                <a:path w="6578" h="996" extrusionOk="0">
                  <a:moveTo>
                    <a:pt x="6454" y="1"/>
                  </a:moveTo>
                  <a:lnTo>
                    <a:pt x="78" y="794"/>
                  </a:lnTo>
                  <a:cubicBezTo>
                    <a:pt x="47" y="809"/>
                    <a:pt x="1" y="856"/>
                    <a:pt x="1" y="918"/>
                  </a:cubicBezTo>
                  <a:cubicBezTo>
                    <a:pt x="1" y="949"/>
                    <a:pt x="63" y="996"/>
                    <a:pt x="109" y="996"/>
                  </a:cubicBezTo>
                  <a:lnTo>
                    <a:pt x="6500" y="187"/>
                  </a:lnTo>
                  <a:cubicBezTo>
                    <a:pt x="6531" y="172"/>
                    <a:pt x="6578" y="141"/>
                    <a:pt x="6578" y="79"/>
                  </a:cubicBezTo>
                  <a:cubicBezTo>
                    <a:pt x="6562" y="32"/>
                    <a:pt x="6516" y="1"/>
                    <a:pt x="6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 rot="-6881398">
              <a:off x="1427293" y="2321624"/>
              <a:ext cx="542870" cy="462935"/>
            </a:xfrm>
            <a:custGeom>
              <a:avLst/>
              <a:gdLst/>
              <a:ahLst/>
              <a:cxnLst/>
              <a:rect l="l" t="t" r="r" b="b"/>
              <a:pathLst>
                <a:path w="11165" h="9521" extrusionOk="0">
                  <a:moveTo>
                    <a:pt x="4512" y="0"/>
                  </a:moveTo>
                  <a:cubicBezTo>
                    <a:pt x="3499" y="0"/>
                    <a:pt x="2534" y="362"/>
                    <a:pt x="1773" y="1157"/>
                  </a:cubicBezTo>
                  <a:cubicBezTo>
                    <a:pt x="0" y="3007"/>
                    <a:pt x="218" y="6055"/>
                    <a:pt x="2239" y="7998"/>
                  </a:cubicBezTo>
                  <a:cubicBezTo>
                    <a:pt x="3292" y="9010"/>
                    <a:pt x="4711" y="9521"/>
                    <a:pt x="6078" y="9521"/>
                  </a:cubicBezTo>
                  <a:cubicBezTo>
                    <a:pt x="7336" y="9521"/>
                    <a:pt x="8550" y="9088"/>
                    <a:pt x="9392" y="8216"/>
                  </a:cubicBezTo>
                  <a:cubicBezTo>
                    <a:pt x="11165" y="6366"/>
                    <a:pt x="10465" y="3691"/>
                    <a:pt x="8443" y="1748"/>
                  </a:cubicBezTo>
                  <a:cubicBezTo>
                    <a:pt x="7290" y="639"/>
                    <a:pt x="5859" y="0"/>
                    <a:pt x="4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 rot="-6881398">
              <a:off x="1303200" y="2647351"/>
              <a:ext cx="583713" cy="565917"/>
            </a:xfrm>
            <a:custGeom>
              <a:avLst/>
              <a:gdLst/>
              <a:ahLst/>
              <a:cxnLst/>
              <a:rect l="l" t="t" r="r" b="b"/>
              <a:pathLst>
                <a:path w="12005" h="11639" extrusionOk="0">
                  <a:moveTo>
                    <a:pt x="112" y="0"/>
                  </a:moveTo>
                  <a:cubicBezTo>
                    <a:pt x="86" y="0"/>
                    <a:pt x="63" y="8"/>
                    <a:pt x="47" y="23"/>
                  </a:cubicBezTo>
                  <a:cubicBezTo>
                    <a:pt x="1" y="70"/>
                    <a:pt x="1" y="132"/>
                    <a:pt x="47" y="163"/>
                  </a:cubicBezTo>
                  <a:lnTo>
                    <a:pt x="11818" y="11608"/>
                  </a:lnTo>
                  <a:cubicBezTo>
                    <a:pt x="11818" y="11639"/>
                    <a:pt x="11865" y="11639"/>
                    <a:pt x="11881" y="11639"/>
                  </a:cubicBezTo>
                  <a:cubicBezTo>
                    <a:pt x="11912" y="11639"/>
                    <a:pt x="11943" y="11639"/>
                    <a:pt x="11958" y="11608"/>
                  </a:cubicBezTo>
                  <a:cubicBezTo>
                    <a:pt x="12005" y="11576"/>
                    <a:pt x="12005" y="11514"/>
                    <a:pt x="11958" y="11483"/>
                  </a:cubicBezTo>
                  <a:lnTo>
                    <a:pt x="187" y="23"/>
                  </a:lnTo>
                  <a:cubicBezTo>
                    <a:pt x="164" y="8"/>
                    <a:pt x="137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32"/>
          <p:cNvGrpSpPr/>
          <p:nvPr/>
        </p:nvGrpSpPr>
        <p:grpSpPr>
          <a:xfrm rot="-8023793" flipH="1">
            <a:off x="8396051" y="-477914"/>
            <a:ext cx="1142092" cy="1976890"/>
            <a:chOff x="8645010" y="3707893"/>
            <a:chExt cx="739700" cy="1280375"/>
          </a:xfrm>
        </p:grpSpPr>
        <p:sp>
          <p:nvSpPr>
            <p:cNvPr id="1926" name="Google Shape;1926;p32"/>
            <p:cNvSpPr/>
            <p:nvPr/>
          </p:nvSpPr>
          <p:spPr>
            <a:xfrm>
              <a:off x="8708357" y="4486554"/>
              <a:ext cx="198496" cy="501714"/>
            </a:xfrm>
            <a:custGeom>
              <a:avLst/>
              <a:gdLst/>
              <a:ahLst/>
              <a:cxnLst/>
              <a:rect l="l" t="t" r="r" b="b"/>
              <a:pathLst>
                <a:path w="2629" h="6645" extrusionOk="0">
                  <a:moveTo>
                    <a:pt x="2495" y="1"/>
                  </a:moveTo>
                  <a:cubicBezTo>
                    <a:pt x="2455" y="1"/>
                    <a:pt x="2422" y="30"/>
                    <a:pt x="2411" y="52"/>
                  </a:cubicBezTo>
                  <a:cubicBezTo>
                    <a:pt x="1462" y="2120"/>
                    <a:pt x="638" y="4297"/>
                    <a:pt x="16" y="6520"/>
                  </a:cubicBezTo>
                  <a:cubicBezTo>
                    <a:pt x="1" y="6582"/>
                    <a:pt x="16" y="6629"/>
                    <a:pt x="78" y="6645"/>
                  </a:cubicBezTo>
                  <a:lnTo>
                    <a:pt x="94" y="6645"/>
                  </a:lnTo>
                  <a:cubicBezTo>
                    <a:pt x="141" y="6645"/>
                    <a:pt x="172" y="6614"/>
                    <a:pt x="187" y="6614"/>
                  </a:cubicBezTo>
                  <a:cubicBezTo>
                    <a:pt x="809" y="4374"/>
                    <a:pt x="1618" y="2213"/>
                    <a:pt x="2582" y="161"/>
                  </a:cubicBezTo>
                  <a:cubicBezTo>
                    <a:pt x="2629" y="98"/>
                    <a:pt x="2597" y="36"/>
                    <a:pt x="2551" y="21"/>
                  </a:cubicBezTo>
                  <a:cubicBezTo>
                    <a:pt x="2532" y="6"/>
                    <a:pt x="251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8785822" y="3863655"/>
              <a:ext cx="576537" cy="650681"/>
            </a:xfrm>
            <a:custGeom>
              <a:avLst/>
              <a:gdLst/>
              <a:ahLst/>
              <a:cxnLst/>
              <a:rect l="l" t="t" r="r" b="b"/>
              <a:pathLst>
                <a:path w="7636" h="8618" extrusionOk="0">
                  <a:moveTo>
                    <a:pt x="4757" y="0"/>
                  </a:moveTo>
                  <a:cubicBezTo>
                    <a:pt x="3523" y="0"/>
                    <a:pt x="2177" y="1121"/>
                    <a:pt x="1229" y="2688"/>
                  </a:cubicBezTo>
                  <a:cubicBezTo>
                    <a:pt x="1" y="4679"/>
                    <a:pt x="16" y="7478"/>
                    <a:pt x="1463" y="8348"/>
                  </a:cubicBezTo>
                  <a:cubicBezTo>
                    <a:pt x="1765" y="8533"/>
                    <a:pt x="2107" y="8617"/>
                    <a:pt x="2469" y="8617"/>
                  </a:cubicBezTo>
                  <a:cubicBezTo>
                    <a:pt x="3818" y="8617"/>
                    <a:pt x="5451" y="7442"/>
                    <a:pt x="6407" y="5860"/>
                  </a:cubicBezTo>
                  <a:cubicBezTo>
                    <a:pt x="7636" y="3855"/>
                    <a:pt x="7169" y="1133"/>
                    <a:pt x="5754" y="278"/>
                  </a:cubicBezTo>
                  <a:cubicBezTo>
                    <a:pt x="5438" y="88"/>
                    <a:pt x="5102" y="0"/>
                    <a:pt x="4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9057029" y="3707893"/>
              <a:ext cx="327681" cy="235492"/>
            </a:xfrm>
            <a:custGeom>
              <a:avLst/>
              <a:gdLst/>
              <a:ahLst/>
              <a:cxnLst/>
              <a:rect l="l" t="t" r="r" b="b"/>
              <a:pathLst>
                <a:path w="4340" h="3119" extrusionOk="0">
                  <a:moveTo>
                    <a:pt x="2322" y="0"/>
                  </a:moveTo>
                  <a:cubicBezTo>
                    <a:pt x="1679" y="0"/>
                    <a:pt x="1665" y="1455"/>
                    <a:pt x="1665" y="1455"/>
                  </a:cubicBezTo>
                  <a:cubicBezTo>
                    <a:pt x="1665" y="1455"/>
                    <a:pt x="1249" y="502"/>
                    <a:pt x="765" y="502"/>
                  </a:cubicBezTo>
                  <a:cubicBezTo>
                    <a:pt x="703" y="502"/>
                    <a:pt x="640" y="518"/>
                    <a:pt x="576" y="553"/>
                  </a:cubicBezTo>
                  <a:cubicBezTo>
                    <a:pt x="1" y="864"/>
                    <a:pt x="1214" y="2263"/>
                    <a:pt x="1214" y="2263"/>
                  </a:cubicBezTo>
                  <a:cubicBezTo>
                    <a:pt x="1509" y="2668"/>
                    <a:pt x="2224" y="3088"/>
                    <a:pt x="2598" y="3119"/>
                  </a:cubicBezTo>
                  <a:cubicBezTo>
                    <a:pt x="2598" y="3119"/>
                    <a:pt x="4339" y="3056"/>
                    <a:pt x="4199" y="2574"/>
                  </a:cubicBezTo>
                  <a:cubicBezTo>
                    <a:pt x="4146" y="2370"/>
                    <a:pt x="3934" y="2311"/>
                    <a:pt x="3706" y="2311"/>
                  </a:cubicBezTo>
                  <a:cubicBezTo>
                    <a:pt x="3399" y="2311"/>
                    <a:pt x="3064" y="2419"/>
                    <a:pt x="3064" y="2419"/>
                  </a:cubicBezTo>
                  <a:cubicBezTo>
                    <a:pt x="3064" y="2419"/>
                    <a:pt x="4013" y="1781"/>
                    <a:pt x="3702" y="1346"/>
                  </a:cubicBezTo>
                  <a:cubicBezTo>
                    <a:pt x="3646" y="1274"/>
                    <a:pt x="3574" y="1244"/>
                    <a:pt x="3492" y="1244"/>
                  </a:cubicBezTo>
                  <a:cubicBezTo>
                    <a:pt x="3113" y="1244"/>
                    <a:pt x="2535" y="1875"/>
                    <a:pt x="2535" y="1875"/>
                  </a:cubicBezTo>
                  <a:cubicBezTo>
                    <a:pt x="2535" y="1875"/>
                    <a:pt x="3157" y="149"/>
                    <a:pt x="2411" y="9"/>
                  </a:cubicBezTo>
                  <a:cubicBezTo>
                    <a:pt x="2380" y="3"/>
                    <a:pt x="2350" y="0"/>
                    <a:pt x="2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8815193" y="3877246"/>
              <a:ext cx="359316" cy="541655"/>
            </a:xfrm>
            <a:custGeom>
              <a:avLst/>
              <a:gdLst/>
              <a:ahLst/>
              <a:cxnLst/>
              <a:rect l="l" t="t" r="r" b="b"/>
              <a:pathLst>
                <a:path w="4759" h="7174" extrusionOk="0">
                  <a:moveTo>
                    <a:pt x="4668" y="1"/>
                  </a:moveTo>
                  <a:cubicBezTo>
                    <a:pt x="4661" y="1"/>
                    <a:pt x="4655" y="2"/>
                    <a:pt x="4650" y="5"/>
                  </a:cubicBezTo>
                  <a:cubicBezTo>
                    <a:pt x="4634" y="5"/>
                    <a:pt x="2318" y="627"/>
                    <a:pt x="1229" y="2913"/>
                  </a:cubicBezTo>
                  <a:cubicBezTo>
                    <a:pt x="1" y="5509"/>
                    <a:pt x="405" y="7064"/>
                    <a:pt x="436" y="7111"/>
                  </a:cubicBezTo>
                  <a:cubicBezTo>
                    <a:pt x="452" y="7158"/>
                    <a:pt x="467" y="7173"/>
                    <a:pt x="514" y="7173"/>
                  </a:cubicBezTo>
                  <a:cubicBezTo>
                    <a:pt x="560" y="7158"/>
                    <a:pt x="607" y="7111"/>
                    <a:pt x="560" y="7095"/>
                  </a:cubicBezTo>
                  <a:cubicBezTo>
                    <a:pt x="560" y="7080"/>
                    <a:pt x="156" y="5525"/>
                    <a:pt x="1369" y="2990"/>
                  </a:cubicBezTo>
                  <a:cubicBezTo>
                    <a:pt x="2411" y="782"/>
                    <a:pt x="4665" y="160"/>
                    <a:pt x="4681" y="160"/>
                  </a:cubicBezTo>
                  <a:cubicBezTo>
                    <a:pt x="4728" y="145"/>
                    <a:pt x="4759" y="98"/>
                    <a:pt x="4743" y="67"/>
                  </a:cubicBezTo>
                  <a:cubicBezTo>
                    <a:pt x="4730" y="29"/>
                    <a:pt x="4697" y="1"/>
                    <a:pt x="4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9014822" y="3920584"/>
              <a:ext cx="280643" cy="574574"/>
            </a:xfrm>
            <a:custGeom>
              <a:avLst/>
              <a:gdLst/>
              <a:ahLst/>
              <a:cxnLst/>
              <a:rect l="l" t="t" r="r" b="b"/>
              <a:pathLst>
                <a:path w="3717" h="7610" extrusionOk="0">
                  <a:moveTo>
                    <a:pt x="2986" y="0"/>
                  </a:moveTo>
                  <a:cubicBezTo>
                    <a:pt x="2977" y="0"/>
                    <a:pt x="2966" y="2"/>
                    <a:pt x="2954" y="6"/>
                  </a:cubicBezTo>
                  <a:cubicBezTo>
                    <a:pt x="2923" y="37"/>
                    <a:pt x="2892" y="68"/>
                    <a:pt x="2923" y="115"/>
                  </a:cubicBezTo>
                  <a:cubicBezTo>
                    <a:pt x="2923" y="131"/>
                    <a:pt x="3561" y="2152"/>
                    <a:pt x="2861" y="4002"/>
                  </a:cubicBezTo>
                  <a:cubicBezTo>
                    <a:pt x="2177" y="5868"/>
                    <a:pt x="62" y="7470"/>
                    <a:pt x="47" y="7501"/>
                  </a:cubicBezTo>
                  <a:cubicBezTo>
                    <a:pt x="0" y="7517"/>
                    <a:pt x="0" y="7548"/>
                    <a:pt x="16" y="7594"/>
                  </a:cubicBezTo>
                  <a:cubicBezTo>
                    <a:pt x="31" y="7594"/>
                    <a:pt x="62" y="7610"/>
                    <a:pt x="78" y="7610"/>
                  </a:cubicBezTo>
                  <a:cubicBezTo>
                    <a:pt x="93" y="7610"/>
                    <a:pt x="124" y="7610"/>
                    <a:pt x="124" y="7594"/>
                  </a:cubicBezTo>
                  <a:cubicBezTo>
                    <a:pt x="140" y="7579"/>
                    <a:pt x="2270" y="5915"/>
                    <a:pt x="3001" y="4034"/>
                  </a:cubicBezTo>
                  <a:cubicBezTo>
                    <a:pt x="3716" y="2137"/>
                    <a:pt x="3048" y="68"/>
                    <a:pt x="3048" y="53"/>
                  </a:cubicBezTo>
                  <a:cubicBezTo>
                    <a:pt x="3036" y="18"/>
                    <a:pt x="3016" y="0"/>
                    <a:pt x="2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8873934" y="3895895"/>
              <a:ext cx="334627" cy="567628"/>
            </a:xfrm>
            <a:custGeom>
              <a:avLst/>
              <a:gdLst/>
              <a:ahLst/>
              <a:cxnLst/>
              <a:rect l="l" t="t" r="r" b="b"/>
              <a:pathLst>
                <a:path w="4432" h="7518" extrusionOk="0">
                  <a:moveTo>
                    <a:pt x="4353" y="0"/>
                  </a:moveTo>
                  <a:cubicBezTo>
                    <a:pt x="4342" y="0"/>
                    <a:pt x="4332" y="2"/>
                    <a:pt x="4323" y="7"/>
                  </a:cubicBezTo>
                  <a:cubicBezTo>
                    <a:pt x="4292" y="22"/>
                    <a:pt x="2426" y="1111"/>
                    <a:pt x="1368" y="2930"/>
                  </a:cubicBezTo>
                  <a:cubicBezTo>
                    <a:pt x="467" y="4423"/>
                    <a:pt x="296" y="5511"/>
                    <a:pt x="140" y="6553"/>
                  </a:cubicBezTo>
                  <a:cubicBezTo>
                    <a:pt x="93" y="6848"/>
                    <a:pt x="62" y="7144"/>
                    <a:pt x="0" y="7408"/>
                  </a:cubicBezTo>
                  <a:cubicBezTo>
                    <a:pt x="0" y="7470"/>
                    <a:pt x="16" y="7517"/>
                    <a:pt x="78" y="7517"/>
                  </a:cubicBezTo>
                  <a:cubicBezTo>
                    <a:pt x="93" y="7517"/>
                    <a:pt x="140" y="7486"/>
                    <a:pt x="140" y="7439"/>
                  </a:cubicBezTo>
                  <a:cubicBezTo>
                    <a:pt x="202" y="7144"/>
                    <a:pt x="233" y="6864"/>
                    <a:pt x="280" y="6584"/>
                  </a:cubicBezTo>
                  <a:cubicBezTo>
                    <a:pt x="436" y="5527"/>
                    <a:pt x="607" y="4454"/>
                    <a:pt x="1477" y="2977"/>
                  </a:cubicBezTo>
                  <a:cubicBezTo>
                    <a:pt x="2550" y="1235"/>
                    <a:pt x="4369" y="147"/>
                    <a:pt x="4401" y="131"/>
                  </a:cubicBezTo>
                  <a:cubicBezTo>
                    <a:pt x="4416" y="100"/>
                    <a:pt x="4432" y="69"/>
                    <a:pt x="4416" y="22"/>
                  </a:cubicBezTo>
                  <a:cubicBezTo>
                    <a:pt x="4405" y="11"/>
                    <a:pt x="4379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8956081" y="3908127"/>
              <a:ext cx="265391" cy="580010"/>
            </a:xfrm>
            <a:custGeom>
              <a:avLst/>
              <a:gdLst/>
              <a:ahLst/>
              <a:cxnLst/>
              <a:rect l="l" t="t" r="r" b="b"/>
              <a:pathLst>
                <a:path w="3515" h="7682" extrusionOk="0">
                  <a:moveTo>
                    <a:pt x="3453" y="0"/>
                  </a:moveTo>
                  <a:cubicBezTo>
                    <a:pt x="3421" y="0"/>
                    <a:pt x="3375" y="16"/>
                    <a:pt x="3375" y="62"/>
                  </a:cubicBezTo>
                  <a:cubicBezTo>
                    <a:pt x="3375" y="78"/>
                    <a:pt x="3064" y="2068"/>
                    <a:pt x="2162" y="3965"/>
                  </a:cubicBezTo>
                  <a:cubicBezTo>
                    <a:pt x="965" y="6453"/>
                    <a:pt x="32" y="7542"/>
                    <a:pt x="32" y="7557"/>
                  </a:cubicBezTo>
                  <a:cubicBezTo>
                    <a:pt x="1" y="7588"/>
                    <a:pt x="1" y="7635"/>
                    <a:pt x="32" y="7666"/>
                  </a:cubicBezTo>
                  <a:cubicBezTo>
                    <a:pt x="32" y="7682"/>
                    <a:pt x="63" y="7682"/>
                    <a:pt x="78" y="7682"/>
                  </a:cubicBezTo>
                  <a:cubicBezTo>
                    <a:pt x="94" y="7682"/>
                    <a:pt x="125" y="7666"/>
                    <a:pt x="141" y="7666"/>
                  </a:cubicBezTo>
                  <a:cubicBezTo>
                    <a:pt x="141" y="7635"/>
                    <a:pt x="1073" y="6546"/>
                    <a:pt x="2271" y="4027"/>
                  </a:cubicBezTo>
                  <a:cubicBezTo>
                    <a:pt x="3188" y="2099"/>
                    <a:pt x="3515" y="94"/>
                    <a:pt x="3515" y="78"/>
                  </a:cubicBezTo>
                  <a:cubicBezTo>
                    <a:pt x="3515" y="47"/>
                    <a:pt x="3499" y="0"/>
                    <a:pt x="3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8931467" y="3878001"/>
              <a:ext cx="293554" cy="621914"/>
            </a:xfrm>
            <a:custGeom>
              <a:avLst/>
              <a:gdLst/>
              <a:ahLst/>
              <a:cxnLst/>
              <a:rect l="l" t="t" r="r" b="b"/>
              <a:pathLst>
                <a:path w="3888" h="8237" extrusionOk="0">
                  <a:moveTo>
                    <a:pt x="3797" y="0"/>
                  </a:moveTo>
                  <a:cubicBezTo>
                    <a:pt x="3776" y="0"/>
                    <a:pt x="3757" y="8"/>
                    <a:pt x="3747" y="26"/>
                  </a:cubicBezTo>
                  <a:cubicBezTo>
                    <a:pt x="3732" y="57"/>
                    <a:pt x="1866" y="2872"/>
                    <a:pt x="1104" y="4566"/>
                  </a:cubicBezTo>
                  <a:cubicBezTo>
                    <a:pt x="109" y="6759"/>
                    <a:pt x="0" y="8143"/>
                    <a:pt x="0" y="8158"/>
                  </a:cubicBezTo>
                  <a:cubicBezTo>
                    <a:pt x="0" y="8189"/>
                    <a:pt x="31" y="8236"/>
                    <a:pt x="78" y="8236"/>
                  </a:cubicBezTo>
                  <a:cubicBezTo>
                    <a:pt x="109" y="8236"/>
                    <a:pt x="140" y="8221"/>
                    <a:pt x="140" y="8158"/>
                  </a:cubicBezTo>
                  <a:cubicBezTo>
                    <a:pt x="140" y="8143"/>
                    <a:pt x="249" y="6774"/>
                    <a:pt x="1228" y="4613"/>
                  </a:cubicBezTo>
                  <a:cubicBezTo>
                    <a:pt x="2006" y="2949"/>
                    <a:pt x="3841" y="135"/>
                    <a:pt x="3872" y="104"/>
                  </a:cubicBezTo>
                  <a:cubicBezTo>
                    <a:pt x="3887" y="73"/>
                    <a:pt x="3887" y="26"/>
                    <a:pt x="3841" y="10"/>
                  </a:cubicBezTo>
                  <a:cubicBezTo>
                    <a:pt x="3828" y="4"/>
                    <a:pt x="3812" y="0"/>
                    <a:pt x="3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8722476" y="4325657"/>
              <a:ext cx="173807" cy="167163"/>
            </a:xfrm>
            <a:custGeom>
              <a:avLst/>
              <a:gdLst/>
              <a:ahLst/>
              <a:cxnLst/>
              <a:rect l="l" t="t" r="r" b="b"/>
              <a:pathLst>
                <a:path w="2302" h="2214" extrusionOk="0">
                  <a:moveTo>
                    <a:pt x="1053" y="1"/>
                  </a:moveTo>
                  <a:cubicBezTo>
                    <a:pt x="1029" y="1"/>
                    <a:pt x="1005" y="3"/>
                    <a:pt x="980" y="6"/>
                  </a:cubicBezTo>
                  <a:cubicBezTo>
                    <a:pt x="0" y="161"/>
                    <a:pt x="1135" y="1918"/>
                    <a:pt x="2302" y="2214"/>
                  </a:cubicBezTo>
                  <a:cubicBezTo>
                    <a:pt x="2302" y="2214"/>
                    <a:pt x="1948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8896208" y="4458467"/>
              <a:ext cx="199478" cy="83732"/>
            </a:xfrm>
            <a:custGeom>
              <a:avLst/>
              <a:gdLst/>
              <a:ahLst/>
              <a:cxnLst/>
              <a:rect l="l" t="t" r="r" b="b"/>
              <a:pathLst>
                <a:path w="2642" h="1109" extrusionOk="0">
                  <a:moveTo>
                    <a:pt x="1617" y="0"/>
                  </a:moveTo>
                  <a:cubicBezTo>
                    <a:pt x="873" y="0"/>
                    <a:pt x="1" y="455"/>
                    <a:pt x="1" y="455"/>
                  </a:cubicBezTo>
                  <a:cubicBezTo>
                    <a:pt x="389" y="859"/>
                    <a:pt x="1042" y="1077"/>
                    <a:pt x="1618" y="1108"/>
                  </a:cubicBezTo>
                  <a:cubicBezTo>
                    <a:pt x="1628" y="1108"/>
                    <a:pt x="1638" y="1108"/>
                    <a:pt x="1648" y="1108"/>
                  </a:cubicBezTo>
                  <a:cubicBezTo>
                    <a:pt x="2282" y="1108"/>
                    <a:pt x="2641" y="637"/>
                    <a:pt x="2473" y="393"/>
                  </a:cubicBezTo>
                  <a:cubicBezTo>
                    <a:pt x="2284" y="100"/>
                    <a:pt x="1965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8645010" y="4535932"/>
              <a:ext cx="153346" cy="238663"/>
            </a:xfrm>
            <a:custGeom>
              <a:avLst/>
              <a:gdLst/>
              <a:ahLst/>
              <a:cxnLst/>
              <a:rect l="l" t="t" r="r" b="b"/>
              <a:pathLst>
                <a:path w="2031" h="3161" extrusionOk="0">
                  <a:moveTo>
                    <a:pt x="792" y="1"/>
                  </a:moveTo>
                  <a:cubicBezTo>
                    <a:pt x="776" y="1"/>
                    <a:pt x="761" y="2"/>
                    <a:pt x="746" y="4"/>
                  </a:cubicBezTo>
                  <a:cubicBezTo>
                    <a:pt x="0" y="129"/>
                    <a:pt x="109" y="1077"/>
                    <a:pt x="529" y="1839"/>
                  </a:cubicBezTo>
                  <a:cubicBezTo>
                    <a:pt x="933" y="2616"/>
                    <a:pt x="1773" y="3161"/>
                    <a:pt x="1773" y="3161"/>
                  </a:cubicBezTo>
                  <a:cubicBezTo>
                    <a:pt x="2031" y="1810"/>
                    <a:pt x="1400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8810512" y="4585311"/>
              <a:ext cx="180904" cy="100871"/>
            </a:xfrm>
            <a:custGeom>
              <a:avLst/>
              <a:gdLst/>
              <a:ahLst/>
              <a:cxnLst/>
              <a:rect l="l" t="t" r="r" b="b"/>
              <a:pathLst>
                <a:path w="2396" h="1336" extrusionOk="0">
                  <a:moveTo>
                    <a:pt x="1812" y="1"/>
                  </a:moveTo>
                  <a:cubicBezTo>
                    <a:pt x="1530" y="1"/>
                    <a:pt x="1176" y="149"/>
                    <a:pt x="918" y="345"/>
                  </a:cubicBezTo>
                  <a:cubicBezTo>
                    <a:pt x="420" y="734"/>
                    <a:pt x="0" y="1294"/>
                    <a:pt x="0" y="1294"/>
                  </a:cubicBezTo>
                  <a:cubicBezTo>
                    <a:pt x="106" y="1320"/>
                    <a:pt x="258" y="1336"/>
                    <a:pt x="431" y="1336"/>
                  </a:cubicBezTo>
                  <a:cubicBezTo>
                    <a:pt x="767" y="1336"/>
                    <a:pt x="1180" y="1277"/>
                    <a:pt x="1478" y="1123"/>
                  </a:cubicBezTo>
                  <a:cubicBezTo>
                    <a:pt x="2084" y="812"/>
                    <a:pt x="2395" y="376"/>
                    <a:pt x="2162" y="128"/>
                  </a:cubicBezTo>
                  <a:cubicBezTo>
                    <a:pt x="2078" y="39"/>
                    <a:pt x="1954" y="1"/>
                    <a:pt x="1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8" name="Google Shape;1938;p32"/>
          <p:cNvSpPr/>
          <p:nvPr/>
        </p:nvSpPr>
        <p:spPr>
          <a:xfrm rot="-7650764">
            <a:off x="7916281" y="1041542"/>
            <a:ext cx="261876" cy="214810"/>
          </a:xfrm>
          <a:custGeom>
            <a:avLst/>
            <a:gdLst/>
            <a:ahLst/>
            <a:cxnLst/>
            <a:rect l="l" t="t" r="r" b="b"/>
            <a:pathLst>
              <a:path w="5386" h="4418" extrusionOk="0">
                <a:moveTo>
                  <a:pt x="4101" y="1"/>
                </a:moveTo>
                <a:cubicBezTo>
                  <a:pt x="4042" y="1"/>
                  <a:pt x="3981" y="10"/>
                  <a:pt x="3916" y="29"/>
                </a:cubicBezTo>
                <a:cubicBezTo>
                  <a:pt x="2688" y="371"/>
                  <a:pt x="3217" y="2050"/>
                  <a:pt x="3217" y="2050"/>
                </a:cubicBezTo>
                <a:cubicBezTo>
                  <a:pt x="3027" y="1951"/>
                  <a:pt x="2116" y="1658"/>
                  <a:pt x="1318" y="1658"/>
                </a:cubicBezTo>
                <a:cubicBezTo>
                  <a:pt x="616" y="1658"/>
                  <a:pt x="1" y="1885"/>
                  <a:pt x="45" y="2672"/>
                </a:cubicBezTo>
                <a:cubicBezTo>
                  <a:pt x="163" y="4294"/>
                  <a:pt x="3616" y="4417"/>
                  <a:pt x="4661" y="4417"/>
                </a:cubicBezTo>
                <a:cubicBezTo>
                  <a:pt x="4848" y="4417"/>
                  <a:pt x="4958" y="4413"/>
                  <a:pt x="4958" y="4413"/>
                </a:cubicBezTo>
                <a:cubicBezTo>
                  <a:pt x="5385" y="2911"/>
                  <a:pt x="5157" y="1"/>
                  <a:pt x="41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9" name="Google Shape;1939;p32"/>
          <p:cNvGrpSpPr/>
          <p:nvPr/>
        </p:nvGrpSpPr>
        <p:grpSpPr>
          <a:xfrm flipH="1">
            <a:off x="8064887" y="3690370"/>
            <a:ext cx="1317907" cy="1704453"/>
            <a:chOff x="532850" y="1986229"/>
            <a:chExt cx="809774" cy="1047283"/>
          </a:xfrm>
        </p:grpSpPr>
        <p:sp>
          <p:nvSpPr>
            <p:cNvPr id="1940" name="Google Shape;1940;p32"/>
            <p:cNvSpPr/>
            <p:nvPr/>
          </p:nvSpPr>
          <p:spPr>
            <a:xfrm rot="-6881398">
              <a:off x="772180" y="2086668"/>
              <a:ext cx="491039" cy="421217"/>
            </a:xfrm>
            <a:custGeom>
              <a:avLst/>
              <a:gdLst/>
              <a:ahLst/>
              <a:cxnLst/>
              <a:rect l="l" t="t" r="r" b="b"/>
              <a:pathLst>
                <a:path w="10099" h="8663" extrusionOk="0">
                  <a:moveTo>
                    <a:pt x="2602" y="1"/>
                  </a:moveTo>
                  <a:cubicBezTo>
                    <a:pt x="2100" y="1"/>
                    <a:pt x="1695" y="108"/>
                    <a:pt x="1447" y="356"/>
                  </a:cubicBezTo>
                  <a:cubicBezTo>
                    <a:pt x="1" y="1817"/>
                    <a:pt x="2411" y="8224"/>
                    <a:pt x="4090" y="8628"/>
                  </a:cubicBezTo>
                  <a:cubicBezTo>
                    <a:pt x="4186" y="8652"/>
                    <a:pt x="4290" y="8663"/>
                    <a:pt x="4401" y="8663"/>
                  </a:cubicBezTo>
                  <a:cubicBezTo>
                    <a:pt x="6259" y="8663"/>
                    <a:pt x="10099" y="5490"/>
                    <a:pt x="9952" y="3730"/>
                  </a:cubicBezTo>
                  <a:cubicBezTo>
                    <a:pt x="9862" y="2568"/>
                    <a:pt x="5064" y="1"/>
                    <a:pt x="2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 rot="-6881398">
              <a:off x="762615" y="2126049"/>
              <a:ext cx="325917" cy="224441"/>
            </a:xfrm>
            <a:custGeom>
              <a:avLst/>
              <a:gdLst/>
              <a:ahLst/>
              <a:cxnLst/>
              <a:rect l="l" t="t" r="r" b="b"/>
              <a:pathLst>
                <a:path w="6703" h="4616" extrusionOk="0">
                  <a:moveTo>
                    <a:pt x="99" y="1"/>
                  </a:moveTo>
                  <a:cubicBezTo>
                    <a:pt x="63" y="1"/>
                    <a:pt x="27" y="26"/>
                    <a:pt x="16" y="60"/>
                  </a:cubicBezTo>
                  <a:cubicBezTo>
                    <a:pt x="1" y="106"/>
                    <a:pt x="16" y="169"/>
                    <a:pt x="78" y="184"/>
                  </a:cubicBezTo>
                  <a:cubicBezTo>
                    <a:pt x="3950" y="1413"/>
                    <a:pt x="6485" y="4538"/>
                    <a:pt x="6516" y="4585"/>
                  </a:cubicBezTo>
                  <a:cubicBezTo>
                    <a:pt x="6531" y="4600"/>
                    <a:pt x="6562" y="4616"/>
                    <a:pt x="6593" y="4616"/>
                  </a:cubicBezTo>
                  <a:lnTo>
                    <a:pt x="6640" y="4616"/>
                  </a:lnTo>
                  <a:cubicBezTo>
                    <a:pt x="6687" y="4585"/>
                    <a:pt x="6702" y="4522"/>
                    <a:pt x="6671" y="4476"/>
                  </a:cubicBezTo>
                  <a:cubicBezTo>
                    <a:pt x="6625" y="4445"/>
                    <a:pt x="4059" y="1257"/>
                    <a:pt x="140" y="13"/>
                  </a:cubicBezTo>
                  <a:cubicBezTo>
                    <a:pt x="127" y="4"/>
                    <a:pt x="113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 rot="-6881398">
              <a:off x="821211" y="2094390"/>
              <a:ext cx="320617" cy="277148"/>
            </a:xfrm>
            <a:custGeom>
              <a:avLst/>
              <a:gdLst/>
              <a:ahLst/>
              <a:cxnLst/>
              <a:rect l="l" t="t" r="r" b="b"/>
              <a:pathLst>
                <a:path w="6594" h="5700" extrusionOk="0">
                  <a:moveTo>
                    <a:pt x="109" y="1"/>
                  </a:moveTo>
                  <a:cubicBezTo>
                    <a:pt x="72" y="1"/>
                    <a:pt x="42" y="25"/>
                    <a:pt x="32" y="55"/>
                  </a:cubicBezTo>
                  <a:cubicBezTo>
                    <a:pt x="1" y="117"/>
                    <a:pt x="17" y="179"/>
                    <a:pt x="79" y="195"/>
                  </a:cubicBezTo>
                  <a:cubicBezTo>
                    <a:pt x="3686" y="1905"/>
                    <a:pt x="6361" y="5622"/>
                    <a:pt x="6392" y="5668"/>
                  </a:cubicBezTo>
                  <a:cubicBezTo>
                    <a:pt x="6407" y="5684"/>
                    <a:pt x="6423" y="5699"/>
                    <a:pt x="6470" y="5699"/>
                  </a:cubicBezTo>
                  <a:cubicBezTo>
                    <a:pt x="6485" y="5699"/>
                    <a:pt x="6501" y="5684"/>
                    <a:pt x="6547" y="5684"/>
                  </a:cubicBezTo>
                  <a:cubicBezTo>
                    <a:pt x="6578" y="5637"/>
                    <a:pt x="6594" y="5591"/>
                    <a:pt x="6563" y="5544"/>
                  </a:cubicBezTo>
                  <a:cubicBezTo>
                    <a:pt x="6532" y="5497"/>
                    <a:pt x="3826" y="1750"/>
                    <a:pt x="172" y="24"/>
                  </a:cubicBezTo>
                  <a:cubicBezTo>
                    <a:pt x="150" y="8"/>
                    <a:pt x="129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 rot="-6881398">
              <a:off x="890068" y="2121477"/>
              <a:ext cx="268445" cy="294263"/>
            </a:xfrm>
            <a:custGeom>
              <a:avLst/>
              <a:gdLst/>
              <a:ahLst/>
              <a:cxnLst/>
              <a:rect l="l" t="t" r="r" b="b"/>
              <a:pathLst>
                <a:path w="5521" h="6052" extrusionOk="0">
                  <a:moveTo>
                    <a:pt x="129" y="1"/>
                  </a:moveTo>
                  <a:cubicBezTo>
                    <a:pt x="97" y="1"/>
                    <a:pt x="66" y="14"/>
                    <a:pt x="47" y="33"/>
                  </a:cubicBezTo>
                  <a:cubicBezTo>
                    <a:pt x="0" y="80"/>
                    <a:pt x="32" y="142"/>
                    <a:pt x="63" y="173"/>
                  </a:cubicBezTo>
                  <a:cubicBezTo>
                    <a:pt x="2722" y="2257"/>
                    <a:pt x="5318" y="5973"/>
                    <a:pt x="5334" y="6004"/>
                  </a:cubicBezTo>
                  <a:cubicBezTo>
                    <a:pt x="5349" y="6020"/>
                    <a:pt x="5365" y="6051"/>
                    <a:pt x="5412" y="6051"/>
                  </a:cubicBezTo>
                  <a:cubicBezTo>
                    <a:pt x="5427" y="6051"/>
                    <a:pt x="5443" y="6020"/>
                    <a:pt x="5474" y="6020"/>
                  </a:cubicBezTo>
                  <a:cubicBezTo>
                    <a:pt x="5505" y="5989"/>
                    <a:pt x="5520" y="5927"/>
                    <a:pt x="5489" y="5896"/>
                  </a:cubicBezTo>
                  <a:cubicBezTo>
                    <a:pt x="5474" y="5849"/>
                    <a:pt x="2861" y="2117"/>
                    <a:pt x="187" y="18"/>
                  </a:cubicBezTo>
                  <a:cubicBezTo>
                    <a:pt x="169" y="6"/>
                    <a:pt x="149" y="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 rot="-6881398">
              <a:off x="954253" y="2147083"/>
              <a:ext cx="220065" cy="317748"/>
            </a:xfrm>
            <a:custGeom>
              <a:avLst/>
              <a:gdLst/>
              <a:ahLst/>
              <a:cxnLst/>
              <a:rect l="l" t="t" r="r" b="b"/>
              <a:pathLst>
                <a:path w="4526" h="6535" extrusionOk="0">
                  <a:moveTo>
                    <a:pt x="103" y="1"/>
                  </a:moveTo>
                  <a:cubicBezTo>
                    <a:pt x="95" y="1"/>
                    <a:pt x="86" y="2"/>
                    <a:pt x="78" y="4"/>
                  </a:cubicBezTo>
                  <a:cubicBezTo>
                    <a:pt x="47" y="35"/>
                    <a:pt x="0" y="66"/>
                    <a:pt x="16" y="128"/>
                  </a:cubicBezTo>
                  <a:cubicBezTo>
                    <a:pt x="669" y="2088"/>
                    <a:pt x="4198" y="6332"/>
                    <a:pt x="4354" y="6504"/>
                  </a:cubicBezTo>
                  <a:cubicBezTo>
                    <a:pt x="4385" y="6519"/>
                    <a:pt x="4416" y="6535"/>
                    <a:pt x="4432" y="6535"/>
                  </a:cubicBezTo>
                  <a:cubicBezTo>
                    <a:pt x="4463" y="6535"/>
                    <a:pt x="4478" y="6535"/>
                    <a:pt x="4478" y="6519"/>
                  </a:cubicBezTo>
                  <a:cubicBezTo>
                    <a:pt x="4509" y="6488"/>
                    <a:pt x="4525" y="6426"/>
                    <a:pt x="4494" y="6379"/>
                  </a:cubicBezTo>
                  <a:cubicBezTo>
                    <a:pt x="4463" y="6348"/>
                    <a:pt x="840" y="1994"/>
                    <a:pt x="202" y="66"/>
                  </a:cubicBezTo>
                  <a:cubicBezTo>
                    <a:pt x="189" y="39"/>
                    <a:pt x="152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 rot="-6881398">
              <a:off x="1023041" y="2123450"/>
              <a:ext cx="202707" cy="387181"/>
            </a:xfrm>
            <a:custGeom>
              <a:avLst/>
              <a:gdLst/>
              <a:ahLst/>
              <a:cxnLst/>
              <a:rect l="l" t="t" r="r" b="b"/>
              <a:pathLst>
                <a:path w="4169" h="7963" extrusionOk="0">
                  <a:moveTo>
                    <a:pt x="79" y="1"/>
                  </a:moveTo>
                  <a:cubicBezTo>
                    <a:pt x="48" y="32"/>
                    <a:pt x="1" y="63"/>
                    <a:pt x="1" y="125"/>
                  </a:cubicBezTo>
                  <a:cubicBezTo>
                    <a:pt x="436" y="3686"/>
                    <a:pt x="3950" y="7884"/>
                    <a:pt x="3997" y="7916"/>
                  </a:cubicBezTo>
                  <a:cubicBezTo>
                    <a:pt x="4013" y="7931"/>
                    <a:pt x="4044" y="7962"/>
                    <a:pt x="4075" y="7962"/>
                  </a:cubicBezTo>
                  <a:cubicBezTo>
                    <a:pt x="4106" y="7962"/>
                    <a:pt x="4122" y="7931"/>
                    <a:pt x="4106" y="7916"/>
                  </a:cubicBezTo>
                  <a:cubicBezTo>
                    <a:pt x="4168" y="7884"/>
                    <a:pt x="4168" y="7822"/>
                    <a:pt x="4122" y="7776"/>
                  </a:cubicBezTo>
                  <a:cubicBezTo>
                    <a:pt x="4106" y="7744"/>
                    <a:pt x="607" y="3608"/>
                    <a:pt x="203" y="79"/>
                  </a:cubicBezTo>
                  <a:cubicBezTo>
                    <a:pt x="188" y="48"/>
                    <a:pt x="141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 rot="-6881398">
              <a:off x="618095" y="2546683"/>
              <a:ext cx="389418" cy="437214"/>
            </a:xfrm>
            <a:custGeom>
              <a:avLst/>
              <a:gdLst/>
              <a:ahLst/>
              <a:cxnLst/>
              <a:rect l="l" t="t" r="r" b="b"/>
              <a:pathLst>
                <a:path w="8009" h="8992" extrusionOk="0">
                  <a:moveTo>
                    <a:pt x="112" y="0"/>
                  </a:moveTo>
                  <a:cubicBezTo>
                    <a:pt x="86" y="0"/>
                    <a:pt x="63" y="12"/>
                    <a:pt x="47" y="35"/>
                  </a:cubicBezTo>
                  <a:cubicBezTo>
                    <a:pt x="1" y="66"/>
                    <a:pt x="1" y="128"/>
                    <a:pt x="47" y="160"/>
                  </a:cubicBezTo>
                  <a:cubicBezTo>
                    <a:pt x="2442" y="2461"/>
                    <a:pt x="4899" y="5244"/>
                    <a:pt x="7822" y="8945"/>
                  </a:cubicBezTo>
                  <a:cubicBezTo>
                    <a:pt x="7838" y="8976"/>
                    <a:pt x="7884" y="8992"/>
                    <a:pt x="7900" y="8992"/>
                  </a:cubicBezTo>
                  <a:cubicBezTo>
                    <a:pt x="7915" y="8992"/>
                    <a:pt x="7931" y="8992"/>
                    <a:pt x="7962" y="8961"/>
                  </a:cubicBezTo>
                  <a:cubicBezTo>
                    <a:pt x="7993" y="8929"/>
                    <a:pt x="8009" y="8867"/>
                    <a:pt x="7978" y="8836"/>
                  </a:cubicBezTo>
                  <a:cubicBezTo>
                    <a:pt x="5039" y="5120"/>
                    <a:pt x="2566" y="2321"/>
                    <a:pt x="187" y="35"/>
                  </a:cubicBezTo>
                  <a:cubicBezTo>
                    <a:pt x="164" y="12"/>
                    <a:pt x="137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 rot="-6881398">
              <a:off x="932342" y="2007500"/>
              <a:ext cx="64328" cy="56256"/>
            </a:xfrm>
            <a:custGeom>
              <a:avLst/>
              <a:gdLst/>
              <a:ahLst/>
              <a:cxnLst/>
              <a:rect l="l" t="t" r="r" b="b"/>
              <a:pathLst>
                <a:path w="1323" h="1157" extrusionOk="0">
                  <a:moveTo>
                    <a:pt x="659" y="0"/>
                  </a:moveTo>
                  <a:cubicBezTo>
                    <a:pt x="552" y="0"/>
                    <a:pt x="443" y="30"/>
                    <a:pt x="343" y="91"/>
                  </a:cubicBezTo>
                  <a:cubicBezTo>
                    <a:pt x="78" y="262"/>
                    <a:pt x="1" y="620"/>
                    <a:pt x="172" y="884"/>
                  </a:cubicBezTo>
                  <a:cubicBezTo>
                    <a:pt x="279" y="1061"/>
                    <a:pt x="468" y="1157"/>
                    <a:pt x="655" y="1157"/>
                  </a:cubicBezTo>
                  <a:cubicBezTo>
                    <a:pt x="764" y="1157"/>
                    <a:pt x="873" y="1124"/>
                    <a:pt x="965" y="1055"/>
                  </a:cubicBezTo>
                  <a:cubicBezTo>
                    <a:pt x="1244" y="884"/>
                    <a:pt x="1322" y="542"/>
                    <a:pt x="1151" y="262"/>
                  </a:cubicBezTo>
                  <a:cubicBezTo>
                    <a:pt x="1032" y="93"/>
                    <a:pt x="849" y="0"/>
                    <a:pt x="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 rot="-6881398">
              <a:off x="1075241" y="2047755"/>
              <a:ext cx="63550" cy="55235"/>
            </a:xfrm>
            <a:custGeom>
              <a:avLst/>
              <a:gdLst/>
              <a:ahLst/>
              <a:cxnLst/>
              <a:rect l="l" t="t" r="r" b="b"/>
              <a:pathLst>
                <a:path w="1307" h="1136" extrusionOk="0">
                  <a:moveTo>
                    <a:pt x="658" y="1"/>
                  </a:moveTo>
                  <a:cubicBezTo>
                    <a:pt x="552" y="1"/>
                    <a:pt x="443" y="30"/>
                    <a:pt x="342" y="92"/>
                  </a:cubicBezTo>
                  <a:cubicBezTo>
                    <a:pt x="78" y="263"/>
                    <a:pt x="0" y="620"/>
                    <a:pt x="171" y="885"/>
                  </a:cubicBezTo>
                  <a:cubicBezTo>
                    <a:pt x="283" y="1046"/>
                    <a:pt x="473" y="1136"/>
                    <a:pt x="665" y="1136"/>
                  </a:cubicBezTo>
                  <a:cubicBezTo>
                    <a:pt x="768" y="1136"/>
                    <a:pt x="872" y="1110"/>
                    <a:pt x="964" y="1056"/>
                  </a:cubicBezTo>
                  <a:cubicBezTo>
                    <a:pt x="1244" y="885"/>
                    <a:pt x="1306" y="543"/>
                    <a:pt x="1135" y="263"/>
                  </a:cubicBezTo>
                  <a:cubicBezTo>
                    <a:pt x="1026" y="93"/>
                    <a:pt x="846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 rot="-6881398">
              <a:off x="1016721" y="2007084"/>
              <a:ext cx="49984" cy="43517"/>
            </a:xfrm>
            <a:custGeom>
              <a:avLst/>
              <a:gdLst/>
              <a:ahLst/>
              <a:cxnLst/>
              <a:rect l="l" t="t" r="r" b="b"/>
              <a:pathLst>
                <a:path w="1028" h="895" extrusionOk="0">
                  <a:moveTo>
                    <a:pt x="519" y="1"/>
                  </a:moveTo>
                  <a:cubicBezTo>
                    <a:pt x="433" y="1"/>
                    <a:pt x="345" y="25"/>
                    <a:pt x="265" y="76"/>
                  </a:cubicBezTo>
                  <a:cubicBezTo>
                    <a:pt x="63" y="201"/>
                    <a:pt x="1" y="481"/>
                    <a:pt x="141" y="698"/>
                  </a:cubicBezTo>
                  <a:cubicBezTo>
                    <a:pt x="221" y="819"/>
                    <a:pt x="367" y="894"/>
                    <a:pt x="519" y="894"/>
                  </a:cubicBezTo>
                  <a:cubicBezTo>
                    <a:pt x="601" y="894"/>
                    <a:pt x="686" y="872"/>
                    <a:pt x="763" y="823"/>
                  </a:cubicBezTo>
                  <a:cubicBezTo>
                    <a:pt x="965" y="698"/>
                    <a:pt x="1027" y="418"/>
                    <a:pt x="887" y="201"/>
                  </a:cubicBezTo>
                  <a:cubicBezTo>
                    <a:pt x="808" y="73"/>
                    <a:pt x="667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 rot="-6881398">
              <a:off x="1141579" y="2112001"/>
              <a:ext cx="49935" cy="43469"/>
            </a:xfrm>
            <a:custGeom>
              <a:avLst/>
              <a:gdLst/>
              <a:ahLst/>
              <a:cxnLst/>
              <a:rect l="l" t="t" r="r" b="b"/>
              <a:pathLst>
                <a:path w="1027" h="894" extrusionOk="0">
                  <a:moveTo>
                    <a:pt x="515" y="0"/>
                  </a:moveTo>
                  <a:cubicBezTo>
                    <a:pt x="430" y="0"/>
                    <a:pt x="344" y="24"/>
                    <a:pt x="265" y="75"/>
                  </a:cubicBezTo>
                  <a:cubicBezTo>
                    <a:pt x="63" y="215"/>
                    <a:pt x="1" y="479"/>
                    <a:pt x="141" y="697"/>
                  </a:cubicBezTo>
                  <a:cubicBezTo>
                    <a:pt x="221" y="828"/>
                    <a:pt x="368" y="894"/>
                    <a:pt x="520" y="894"/>
                  </a:cubicBezTo>
                  <a:cubicBezTo>
                    <a:pt x="603" y="894"/>
                    <a:pt x="686" y="875"/>
                    <a:pt x="763" y="837"/>
                  </a:cubicBezTo>
                  <a:cubicBezTo>
                    <a:pt x="965" y="697"/>
                    <a:pt x="1027" y="432"/>
                    <a:pt x="887" y="215"/>
                  </a:cubicBezTo>
                  <a:cubicBezTo>
                    <a:pt x="807" y="76"/>
                    <a:pt x="665" y="0"/>
                    <a:pt x="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 rot="-6881398">
              <a:off x="1235589" y="2121301"/>
              <a:ext cx="41621" cy="36272"/>
            </a:xfrm>
            <a:custGeom>
              <a:avLst/>
              <a:gdLst/>
              <a:ahLst/>
              <a:cxnLst/>
              <a:rect l="l" t="t" r="r" b="b"/>
              <a:pathLst>
                <a:path w="856" h="746" extrusionOk="0">
                  <a:moveTo>
                    <a:pt x="430" y="0"/>
                  </a:moveTo>
                  <a:cubicBezTo>
                    <a:pt x="363" y="0"/>
                    <a:pt x="296" y="21"/>
                    <a:pt x="234" y="66"/>
                  </a:cubicBezTo>
                  <a:cubicBezTo>
                    <a:pt x="47" y="175"/>
                    <a:pt x="1" y="392"/>
                    <a:pt x="109" y="563"/>
                  </a:cubicBezTo>
                  <a:cubicBezTo>
                    <a:pt x="190" y="683"/>
                    <a:pt x="302" y="746"/>
                    <a:pt x="421" y="746"/>
                  </a:cubicBezTo>
                  <a:cubicBezTo>
                    <a:pt x="488" y="746"/>
                    <a:pt x="556" y="726"/>
                    <a:pt x="623" y="688"/>
                  </a:cubicBezTo>
                  <a:cubicBezTo>
                    <a:pt x="794" y="563"/>
                    <a:pt x="856" y="361"/>
                    <a:pt x="731" y="175"/>
                  </a:cubicBezTo>
                  <a:cubicBezTo>
                    <a:pt x="662" y="65"/>
                    <a:pt x="548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 rot="-6881398">
              <a:off x="850084" y="2376114"/>
              <a:ext cx="182237" cy="152675"/>
            </a:xfrm>
            <a:custGeom>
              <a:avLst/>
              <a:gdLst/>
              <a:ahLst/>
              <a:cxnLst/>
              <a:rect l="l" t="t" r="r" b="b"/>
              <a:pathLst>
                <a:path w="3748" h="3140" extrusionOk="0">
                  <a:moveTo>
                    <a:pt x="1693" y="1"/>
                  </a:moveTo>
                  <a:cubicBezTo>
                    <a:pt x="1193" y="1"/>
                    <a:pt x="787" y="106"/>
                    <a:pt x="529" y="357"/>
                  </a:cubicBezTo>
                  <a:cubicBezTo>
                    <a:pt x="32" y="854"/>
                    <a:pt x="1" y="1927"/>
                    <a:pt x="203" y="3140"/>
                  </a:cubicBezTo>
                  <a:cubicBezTo>
                    <a:pt x="2209" y="3016"/>
                    <a:pt x="3281" y="1367"/>
                    <a:pt x="3748" y="372"/>
                  </a:cubicBezTo>
                  <a:cubicBezTo>
                    <a:pt x="2993" y="146"/>
                    <a:pt x="2278" y="1"/>
                    <a:pt x="1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3" name="Google Shape;1953;p32"/>
          <p:cNvGrpSpPr/>
          <p:nvPr/>
        </p:nvGrpSpPr>
        <p:grpSpPr>
          <a:xfrm rot="-1592410">
            <a:off x="8373283" y="3917638"/>
            <a:ext cx="1368631" cy="1489881"/>
            <a:chOff x="148710" y="1989329"/>
            <a:chExt cx="738573" cy="810894"/>
          </a:xfrm>
        </p:grpSpPr>
        <p:sp>
          <p:nvSpPr>
            <p:cNvPr id="1954" name="Google Shape;1954;p32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2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2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1113882" y="2425175"/>
            <a:ext cx="310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2002932" y="1392975"/>
            <a:ext cx="132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4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1085457" y="3266975"/>
            <a:ext cx="31059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252550" y="132250"/>
            <a:ext cx="8771700" cy="4848750"/>
            <a:chOff x="252550" y="132250"/>
            <a:chExt cx="8771700" cy="4848750"/>
          </a:xfrm>
        </p:grpSpPr>
        <p:sp>
          <p:nvSpPr>
            <p:cNvPr id="82" name="Google Shape;82;p3"/>
            <p:cNvSpPr/>
            <p:nvPr/>
          </p:nvSpPr>
          <p:spPr>
            <a:xfrm>
              <a:off x="252550" y="29881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92675" y="20860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59375" y="4477363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042500" y="4845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580650" y="48124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692025" y="4947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998075" y="47981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986425" y="4947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702850" y="43908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990950" y="35615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636250" y="29881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899250" y="1378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822375" y="11332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818125" y="326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132375" y="393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56825" y="1322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16175" y="360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153625" y="2038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55375" y="2704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3300" y="2371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>
            <a:off x="7238385" y="3752456"/>
            <a:ext cx="1905611" cy="1391036"/>
            <a:chOff x="831275" y="1657300"/>
            <a:chExt cx="840550" cy="613575"/>
          </a:xfrm>
        </p:grpSpPr>
        <p:sp>
          <p:nvSpPr>
            <p:cNvPr id="103" name="Google Shape;103;p3"/>
            <p:cNvSpPr/>
            <p:nvPr/>
          </p:nvSpPr>
          <p:spPr>
            <a:xfrm>
              <a:off x="1183125" y="1865250"/>
              <a:ext cx="166925" cy="126600"/>
            </a:xfrm>
            <a:custGeom>
              <a:avLst/>
              <a:gdLst/>
              <a:ahLst/>
              <a:cxnLst/>
              <a:rect l="l" t="t" r="r" b="b"/>
              <a:pathLst>
                <a:path w="6677" h="5064" extrusionOk="0">
                  <a:moveTo>
                    <a:pt x="1589" y="1"/>
                  </a:moveTo>
                  <a:lnTo>
                    <a:pt x="0" y="3112"/>
                  </a:lnTo>
                  <a:cubicBezTo>
                    <a:pt x="536" y="4041"/>
                    <a:pt x="2403" y="5064"/>
                    <a:pt x="3907" y="5064"/>
                  </a:cubicBezTo>
                  <a:cubicBezTo>
                    <a:pt x="4803" y="5064"/>
                    <a:pt x="5569" y="4701"/>
                    <a:pt x="5848" y="3739"/>
                  </a:cubicBezTo>
                  <a:cubicBezTo>
                    <a:pt x="6676" y="869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183775" y="1865250"/>
              <a:ext cx="127200" cy="126775"/>
            </a:xfrm>
            <a:custGeom>
              <a:avLst/>
              <a:gdLst/>
              <a:ahLst/>
              <a:cxnLst/>
              <a:rect l="l" t="t" r="r" b="b"/>
              <a:pathLst>
                <a:path w="5088" h="5071" extrusionOk="0">
                  <a:moveTo>
                    <a:pt x="1576" y="1"/>
                  </a:moveTo>
                  <a:lnTo>
                    <a:pt x="1" y="3112"/>
                  </a:lnTo>
                  <a:cubicBezTo>
                    <a:pt x="525" y="4047"/>
                    <a:pt x="2380" y="5070"/>
                    <a:pt x="3882" y="5070"/>
                  </a:cubicBezTo>
                  <a:cubicBezTo>
                    <a:pt x="4330" y="5070"/>
                    <a:pt x="4747" y="4979"/>
                    <a:pt x="5088" y="4767"/>
                  </a:cubicBezTo>
                  <a:cubicBezTo>
                    <a:pt x="2618" y="3739"/>
                    <a:pt x="2311" y="1282"/>
                    <a:pt x="2337" y="161"/>
                  </a:cubicBezTo>
                  <a:cubicBezTo>
                    <a:pt x="1883" y="4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220825" y="1864525"/>
              <a:ext cx="115875" cy="123600"/>
            </a:xfrm>
            <a:custGeom>
              <a:avLst/>
              <a:gdLst/>
              <a:ahLst/>
              <a:cxnLst/>
              <a:rect l="l" t="t" r="r" b="b"/>
              <a:pathLst>
                <a:path w="4635" h="4944" extrusionOk="0">
                  <a:moveTo>
                    <a:pt x="3259" y="2834"/>
                  </a:moveTo>
                  <a:cubicBezTo>
                    <a:pt x="3326" y="2834"/>
                    <a:pt x="3392" y="2847"/>
                    <a:pt x="3432" y="2847"/>
                  </a:cubicBezTo>
                  <a:cubicBezTo>
                    <a:pt x="3766" y="2914"/>
                    <a:pt x="4207" y="3167"/>
                    <a:pt x="4287" y="3528"/>
                  </a:cubicBezTo>
                  <a:cubicBezTo>
                    <a:pt x="4260" y="3541"/>
                    <a:pt x="4207" y="3581"/>
                    <a:pt x="4153" y="3595"/>
                  </a:cubicBezTo>
                  <a:cubicBezTo>
                    <a:pt x="4077" y="3620"/>
                    <a:pt x="3988" y="3632"/>
                    <a:pt x="3893" y="3632"/>
                  </a:cubicBezTo>
                  <a:cubicBezTo>
                    <a:pt x="3589" y="3632"/>
                    <a:pt x="3225" y="3511"/>
                    <a:pt x="3032" y="3328"/>
                  </a:cubicBezTo>
                  <a:cubicBezTo>
                    <a:pt x="2925" y="3234"/>
                    <a:pt x="2885" y="3127"/>
                    <a:pt x="2898" y="3034"/>
                  </a:cubicBezTo>
                  <a:cubicBezTo>
                    <a:pt x="2938" y="2874"/>
                    <a:pt x="3085" y="2834"/>
                    <a:pt x="3259" y="2834"/>
                  </a:cubicBezTo>
                  <a:close/>
                  <a:moveTo>
                    <a:pt x="69" y="0"/>
                  </a:moveTo>
                  <a:cubicBezTo>
                    <a:pt x="44" y="0"/>
                    <a:pt x="14" y="33"/>
                    <a:pt x="14" y="56"/>
                  </a:cubicBezTo>
                  <a:cubicBezTo>
                    <a:pt x="1" y="96"/>
                    <a:pt x="28" y="123"/>
                    <a:pt x="68" y="123"/>
                  </a:cubicBezTo>
                  <a:cubicBezTo>
                    <a:pt x="81" y="123"/>
                    <a:pt x="1323" y="243"/>
                    <a:pt x="2618" y="964"/>
                  </a:cubicBezTo>
                  <a:cubicBezTo>
                    <a:pt x="3820" y="1632"/>
                    <a:pt x="4474" y="2540"/>
                    <a:pt x="4340" y="3381"/>
                  </a:cubicBezTo>
                  <a:cubicBezTo>
                    <a:pt x="4193" y="3061"/>
                    <a:pt x="3820" y="2807"/>
                    <a:pt x="3459" y="2740"/>
                  </a:cubicBezTo>
                  <a:cubicBezTo>
                    <a:pt x="3389" y="2727"/>
                    <a:pt x="3322" y="2721"/>
                    <a:pt x="3260" y="2721"/>
                  </a:cubicBezTo>
                  <a:cubicBezTo>
                    <a:pt x="3003" y="2721"/>
                    <a:pt x="2824" y="2830"/>
                    <a:pt x="2791" y="3034"/>
                  </a:cubicBezTo>
                  <a:cubicBezTo>
                    <a:pt x="2751" y="3181"/>
                    <a:pt x="2818" y="3314"/>
                    <a:pt x="2952" y="3448"/>
                  </a:cubicBezTo>
                  <a:cubicBezTo>
                    <a:pt x="3164" y="3640"/>
                    <a:pt x="3560" y="3771"/>
                    <a:pt x="3897" y="3771"/>
                  </a:cubicBezTo>
                  <a:cubicBezTo>
                    <a:pt x="4004" y="3771"/>
                    <a:pt x="4106" y="3757"/>
                    <a:pt x="4193" y="3728"/>
                  </a:cubicBezTo>
                  <a:lnTo>
                    <a:pt x="4287" y="3675"/>
                  </a:lnTo>
                  <a:lnTo>
                    <a:pt x="4287" y="3675"/>
                  </a:lnTo>
                  <a:cubicBezTo>
                    <a:pt x="4274" y="3702"/>
                    <a:pt x="4274" y="3728"/>
                    <a:pt x="4274" y="3742"/>
                  </a:cubicBezTo>
                  <a:cubicBezTo>
                    <a:pt x="4207" y="4169"/>
                    <a:pt x="3980" y="4476"/>
                    <a:pt x="3673" y="4663"/>
                  </a:cubicBezTo>
                  <a:cubicBezTo>
                    <a:pt x="3486" y="4763"/>
                    <a:pt x="3275" y="4813"/>
                    <a:pt x="3045" y="4813"/>
                  </a:cubicBezTo>
                  <a:cubicBezTo>
                    <a:pt x="2815" y="4813"/>
                    <a:pt x="2564" y="4763"/>
                    <a:pt x="2297" y="4663"/>
                  </a:cubicBezTo>
                  <a:cubicBezTo>
                    <a:pt x="2291" y="4660"/>
                    <a:pt x="2283" y="4658"/>
                    <a:pt x="2275" y="4658"/>
                  </a:cubicBezTo>
                  <a:cubicBezTo>
                    <a:pt x="2252" y="4658"/>
                    <a:pt x="2227" y="4673"/>
                    <a:pt x="2217" y="4703"/>
                  </a:cubicBezTo>
                  <a:cubicBezTo>
                    <a:pt x="2204" y="4730"/>
                    <a:pt x="2217" y="4770"/>
                    <a:pt x="2257" y="4783"/>
                  </a:cubicBezTo>
                  <a:cubicBezTo>
                    <a:pt x="2538" y="4903"/>
                    <a:pt x="2805" y="4943"/>
                    <a:pt x="3058" y="4943"/>
                  </a:cubicBezTo>
                  <a:cubicBezTo>
                    <a:pt x="3299" y="4943"/>
                    <a:pt x="3539" y="4903"/>
                    <a:pt x="3726" y="4810"/>
                  </a:cubicBezTo>
                  <a:cubicBezTo>
                    <a:pt x="4073" y="4609"/>
                    <a:pt x="4300" y="4249"/>
                    <a:pt x="4394" y="3795"/>
                  </a:cubicBezTo>
                  <a:cubicBezTo>
                    <a:pt x="4394" y="3728"/>
                    <a:pt x="4407" y="3661"/>
                    <a:pt x="4394" y="3595"/>
                  </a:cubicBezTo>
                  <a:cubicBezTo>
                    <a:pt x="4420" y="3568"/>
                    <a:pt x="4434" y="3528"/>
                    <a:pt x="4434" y="3501"/>
                  </a:cubicBezTo>
                  <a:cubicBezTo>
                    <a:pt x="4634" y="2580"/>
                    <a:pt x="3966" y="1579"/>
                    <a:pt x="2685" y="858"/>
                  </a:cubicBezTo>
                  <a:cubicBezTo>
                    <a:pt x="1363" y="123"/>
                    <a:pt x="94" y="3"/>
                    <a:pt x="81" y="3"/>
                  </a:cubicBezTo>
                  <a:cubicBezTo>
                    <a:pt x="77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75475" y="1657625"/>
              <a:ext cx="180950" cy="221675"/>
            </a:xfrm>
            <a:custGeom>
              <a:avLst/>
              <a:gdLst/>
              <a:ahLst/>
              <a:cxnLst/>
              <a:rect l="l" t="t" r="r" b="b"/>
              <a:pathLst>
                <a:path w="7238" h="8867" extrusionOk="0">
                  <a:moveTo>
                    <a:pt x="1" y="1"/>
                  </a:moveTo>
                  <a:cubicBezTo>
                    <a:pt x="548" y="1710"/>
                    <a:pt x="2458" y="6516"/>
                    <a:pt x="7144" y="8866"/>
                  </a:cubicBezTo>
                  <a:lnTo>
                    <a:pt x="7171" y="8866"/>
                  </a:lnTo>
                  <a:cubicBezTo>
                    <a:pt x="7198" y="8866"/>
                    <a:pt x="7211" y="8853"/>
                    <a:pt x="7224" y="8840"/>
                  </a:cubicBezTo>
                  <a:cubicBezTo>
                    <a:pt x="7238" y="8800"/>
                    <a:pt x="7238" y="8773"/>
                    <a:pt x="7198" y="8773"/>
                  </a:cubicBezTo>
                  <a:cubicBezTo>
                    <a:pt x="2591" y="6450"/>
                    <a:pt x="682" y="1736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139025" y="1858525"/>
              <a:ext cx="87500" cy="84675"/>
            </a:xfrm>
            <a:custGeom>
              <a:avLst/>
              <a:gdLst/>
              <a:ahLst/>
              <a:cxnLst/>
              <a:rect l="l" t="t" r="r" b="b"/>
              <a:pathLst>
                <a:path w="3500" h="3387" extrusionOk="0">
                  <a:moveTo>
                    <a:pt x="2361" y="1"/>
                  </a:moveTo>
                  <a:cubicBezTo>
                    <a:pt x="1504" y="1"/>
                    <a:pt x="390" y="255"/>
                    <a:pt x="229" y="670"/>
                  </a:cubicBezTo>
                  <a:cubicBezTo>
                    <a:pt x="1" y="1278"/>
                    <a:pt x="1190" y="3387"/>
                    <a:pt x="1689" y="3387"/>
                  </a:cubicBezTo>
                  <a:cubicBezTo>
                    <a:pt x="1716" y="3387"/>
                    <a:pt x="1741" y="3381"/>
                    <a:pt x="1764" y="3367"/>
                  </a:cubicBezTo>
                  <a:cubicBezTo>
                    <a:pt x="3126" y="2713"/>
                    <a:pt x="3500" y="550"/>
                    <a:pt x="3353" y="270"/>
                  </a:cubicBezTo>
                  <a:cubicBezTo>
                    <a:pt x="3260" y="85"/>
                    <a:pt x="2853" y="1"/>
                    <a:pt x="2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139000" y="1865250"/>
              <a:ext cx="87525" cy="78250"/>
            </a:xfrm>
            <a:custGeom>
              <a:avLst/>
              <a:gdLst/>
              <a:ahLst/>
              <a:cxnLst/>
              <a:rect l="l" t="t" r="r" b="b"/>
              <a:pathLst>
                <a:path w="3501" h="3130" extrusionOk="0">
                  <a:moveTo>
                    <a:pt x="3354" y="1"/>
                  </a:moveTo>
                  <a:cubicBezTo>
                    <a:pt x="2669" y="508"/>
                    <a:pt x="1993" y="652"/>
                    <a:pt x="1446" y="652"/>
                  </a:cubicBezTo>
                  <a:cubicBezTo>
                    <a:pt x="726" y="652"/>
                    <a:pt x="230" y="401"/>
                    <a:pt x="230" y="401"/>
                  </a:cubicBezTo>
                  <a:lnTo>
                    <a:pt x="230" y="401"/>
                  </a:lnTo>
                  <a:cubicBezTo>
                    <a:pt x="1" y="1011"/>
                    <a:pt x="1197" y="3129"/>
                    <a:pt x="1717" y="3129"/>
                  </a:cubicBezTo>
                  <a:cubicBezTo>
                    <a:pt x="1744" y="3129"/>
                    <a:pt x="1769" y="3124"/>
                    <a:pt x="1792" y="3112"/>
                  </a:cubicBezTo>
                  <a:cubicBezTo>
                    <a:pt x="3127" y="2444"/>
                    <a:pt x="3501" y="294"/>
                    <a:pt x="335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234850" y="1657300"/>
              <a:ext cx="435650" cy="230000"/>
            </a:xfrm>
            <a:custGeom>
              <a:avLst/>
              <a:gdLst/>
              <a:ahLst/>
              <a:cxnLst/>
              <a:rect l="l" t="t" r="r" b="b"/>
              <a:pathLst>
                <a:path w="17426" h="9200" extrusionOk="0">
                  <a:moveTo>
                    <a:pt x="1" y="0"/>
                  </a:moveTo>
                  <a:lnTo>
                    <a:pt x="1" y="14"/>
                  </a:lnTo>
                  <a:lnTo>
                    <a:pt x="3" y="14"/>
                  </a:lnTo>
                  <a:cubicBezTo>
                    <a:pt x="1" y="5"/>
                    <a:pt x="1" y="0"/>
                    <a:pt x="1" y="0"/>
                  </a:cubicBezTo>
                  <a:close/>
                  <a:moveTo>
                    <a:pt x="3" y="14"/>
                  </a:moveTo>
                  <a:cubicBezTo>
                    <a:pt x="55" y="300"/>
                    <a:pt x="983" y="5106"/>
                    <a:pt x="4701" y="6142"/>
                  </a:cubicBezTo>
                  <a:cubicBezTo>
                    <a:pt x="5668" y="6413"/>
                    <a:pt x="6511" y="6500"/>
                    <a:pt x="7277" y="6500"/>
                  </a:cubicBezTo>
                  <a:cubicBezTo>
                    <a:pt x="8638" y="6500"/>
                    <a:pt x="9752" y="6225"/>
                    <a:pt x="10883" y="6225"/>
                  </a:cubicBezTo>
                  <a:cubicBezTo>
                    <a:pt x="11248" y="6225"/>
                    <a:pt x="11614" y="6254"/>
                    <a:pt x="11991" y="6329"/>
                  </a:cubicBezTo>
                  <a:cubicBezTo>
                    <a:pt x="13967" y="6716"/>
                    <a:pt x="17412" y="9200"/>
                    <a:pt x="17412" y="9200"/>
                  </a:cubicBezTo>
                  <a:cubicBezTo>
                    <a:pt x="17412" y="9200"/>
                    <a:pt x="16464" y="6650"/>
                    <a:pt x="17025" y="4460"/>
                  </a:cubicBezTo>
                  <a:cubicBezTo>
                    <a:pt x="17252" y="3619"/>
                    <a:pt x="17425" y="2604"/>
                    <a:pt x="17345" y="1776"/>
                  </a:cubicBezTo>
                  <a:cubicBezTo>
                    <a:pt x="17278" y="1042"/>
                    <a:pt x="16985" y="441"/>
                    <a:pt x="16677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502900" y="1688700"/>
              <a:ext cx="167600" cy="27375"/>
            </a:xfrm>
            <a:custGeom>
              <a:avLst/>
              <a:gdLst/>
              <a:ahLst/>
              <a:cxnLst/>
              <a:rect l="l" t="t" r="r" b="b"/>
              <a:pathLst>
                <a:path w="6704" h="1095" extrusionOk="0">
                  <a:moveTo>
                    <a:pt x="3013" y="0"/>
                  </a:moveTo>
                  <a:cubicBezTo>
                    <a:pt x="1375" y="0"/>
                    <a:pt x="64" y="438"/>
                    <a:pt x="40" y="453"/>
                  </a:cubicBezTo>
                  <a:cubicBezTo>
                    <a:pt x="14" y="467"/>
                    <a:pt x="0" y="493"/>
                    <a:pt x="14" y="533"/>
                  </a:cubicBezTo>
                  <a:cubicBezTo>
                    <a:pt x="23" y="552"/>
                    <a:pt x="46" y="571"/>
                    <a:pt x="68" y="571"/>
                  </a:cubicBezTo>
                  <a:cubicBezTo>
                    <a:pt x="77" y="571"/>
                    <a:pt x="86" y="568"/>
                    <a:pt x="94" y="560"/>
                  </a:cubicBezTo>
                  <a:cubicBezTo>
                    <a:pt x="117" y="552"/>
                    <a:pt x="1419" y="120"/>
                    <a:pt x="3036" y="120"/>
                  </a:cubicBezTo>
                  <a:cubicBezTo>
                    <a:pt x="4183" y="120"/>
                    <a:pt x="5490" y="338"/>
                    <a:pt x="6610" y="1081"/>
                  </a:cubicBezTo>
                  <a:cubicBezTo>
                    <a:pt x="6623" y="1094"/>
                    <a:pt x="6623" y="1094"/>
                    <a:pt x="6636" y="1094"/>
                  </a:cubicBezTo>
                  <a:cubicBezTo>
                    <a:pt x="6663" y="1094"/>
                    <a:pt x="6690" y="1081"/>
                    <a:pt x="6690" y="1068"/>
                  </a:cubicBezTo>
                  <a:cubicBezTo>
                    <a:pt x="6703" y="1028"/>
                    <a:pt x="6703" y="1001"/>
                    <a:pt x="6677" y="987"/>
                  </a:cubicBezTo>
                  <a:cubicBezTo>
                    <a:pt x="5524" y="224"/>
                    <a:pt x="4185" y="0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1475" y="1657300"/>
              <a:ext cx="240350" cy="231000"/>
            </a:xfrm>
            <a:custGeom>
              <a:avLst/>
              <a:gdLst/>
              <a:ahLst/>
              <a:cxnLst/>
              <a:rect l="l" t="t" r="r" b="b"/>
              <a:pathLst>
                <a:path w="9614" h="9240" extrusionOk="0">
                  <a:moveTo>
                    <a:pt x="0" y="0"/>
                  </a:moveTo>
                  <a:cubicBezTo>
                    <a:pt x="1562" y="841"/>
                    <a:pt x="6876" y="3979"/>
                    <a:pt x="9493" y="9213"/>
                  </a:cubicBezTo>
                  <a:cubicBezTo>
                    <a:pt x="9493" y="9227"/>
                    <a:pt x="9534" y="9240"/>
                    <a:pt x="9547" y="9240"/>
                  </a:cubicBezTo>
                  <a:lnTo>
                    <a:pt x="9587" y="9240"/>
                  </a:lnTo>
                  <a:cubicBezTo>
                    <a:pt x="9614" y="9227"/>
                    <a:pt x="9614" y="9200"/>
                    <a:pt x="9614" y="9160"/>
                  </a:cubicBezTo>
                  <a:cubicBezTo>
                    <a:pt x="7090" y="4086"/>
                    <a:pt x="2070" y="988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431475" y="1671850"/>
              <a:ext cx="32725" cy="148700"/>
            </a:xfrm>
            <a:custGeom>
              <a:avLst/>
              <a:gdLst/>
              <a:ahLst/>
              <a:cxnLst/>
              <a:rect l="l" t="t" r="r" b="b"/>
              <a:pathLst>
                <a:path w="1309" h="5948" extrusionOk="0">
                  <a:moveTo>
                    <a:pt x="1226" y="1"/>
                  </a:moveTo>
                  <a:cubicBezTo>
                    <a:pt x="1202" y="1"/>
                    <a:pt x="1185" y="13"/>
                    <a:pt x="1175" y="32"/>
                  </a:cubicBezTo>
                  <a:cubicBezTo>
                    <a:pt x="1175" y="73"/>
                    <a:pt x="0" y="2770"/>
                    <a:pt x="347" y="5894"/>
                  </a:cubicBezTo>
                  <a:cubicBezTo>
                    <a:pt x="347" y="5934"/>
                    <a:pt x="387" y="5947"/>
                    <a:pt x="414" y="5947"/>
                  </a:cubicBezTo>
                  <a:cubicBezTo>
                    <a:pt x="467" y="5947"/>
                    <a:pt x="481" y="5907"/>
                    <a:pt x="467" y="5881"/>
                  </a:cubicBezTo>
                  <a:cubicBezTo>
                    <a:pt x="120" y="2796"/>
                    <a:pt x="1269" y="126"/>
                    <a:pt x="1282" y="86"/>
                  </a:cubicBezTo>
                  <a:cubicBezTo>
                    <a:pt x="1309" y="59"/>
                    <a:pt x="1282" y="19"/>
                    <a:pt x="1255" y="6"/>
                  </a:cubicBezTo>
                  <a:cubicBezTo>
                    <a:pt x="1244" y="2"/>
                    <a:pt x="1235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333000" y="1657300"/>
              <a:ext cx="30050" cy="117850"/>
            </a:xfrm>
            <a:custGeom>
              <a:avLst/>
              <a:gdLst/>
              <a:ahLst/>
              <a:cxnLst/>
              <a:rect l="l" t="t" r="r" b="b"/>
              <a:pathLst>
                <a:path w="1202" h="4714" extrusionOk="0">
                  <a:moveTo>
                    <a:pt x="1055" y="0"/>
                  </a:moveTo>
                  <a:cubicBezTo>
                    <a:pt x="748" y="708"/>
                    <a:pt x="0" y="2657"/>
                    <a:pt x="0" y="4647"/>
                  </a:cubicBezTo>
                  <a:cubicBezTo>
                    <a:pt x="0" y="4674"/>
                    <a:pt x="40" y="4714"/>
                    <a:pt x="67" y="4714"/>
                  </a:cubicBezTo>
                  <a:cubicBezTo>
                    <a:pt x="107" y="4714"/>
                    <a:pt x="134" y="4674"/>
                    <a:pt x="134" y="4647"/>
                  </a:cubicBezTo>
                  <a:cubicBezTo>
                    <a:pt x="134" y="2617"/>
                    <a:pt x="921" y="655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564975" y="1748525"/>
              <a:ext cx="97850" cy="13275"/>
            </a:xfrm>
            <a:custGeom>
              <a:avLst/>
              <a:gdLst/>
              <a:ahLst/>
              <a:cxnLst/>
              <a:rect l="l" t="t" r="r" b="b"/>
              <a:pathLst>
                <a:path w="3914" h="531" extrusionOk="0">
                  <a:moveTo>
                    <a:pt x="1318" y="0"/>
                  </a:moveTo>
                  <a:cubicBezTo>
                    <a:pt x="642" y="0"/>
                    <a:pt x="108" y="51"/>
                    <a:pt x="54" y="63"/>
                  </a:cubicBezTo>
                  <a:cubicBezTo>
                    <a:pt x="14" y="63"/>
                    <a:pt x="1" y="90"/>
                    <a:pt x="1" y="130"/>
                  </a:cubicBezTo>
                  <a:cubicBezTo>
                    <a:pt x="1" y="157"/>
                    <a:pt x="41" y="170"/>
                    <a:pt x="68" y="170"/>
                  </a:cubicBezTo>
                  <a:cubicBezTo>
                    <a:pt x="85" y="170"/>
                    <a:pt x="595" y="127"/>
                    <a:pt x="1254" y="127"/>
                  </a:cubicBezTo>
                  <a:cubicBezTo>
                    <a:pt x="2107" y="127"/>
                    <a:pt x="3210" y="199"/>
                    <a:pt x="3820" y="531"/>
                  </a:cubicBezTo>
                  <a:lnTo>
                    <a:pt x="3860" y="531"/>
                  </a:lnTo>
                  <a:cubicBezTo>
                    <a:pt x="3886" y="531"/>
                    <a:pt x="3913" y="504"/>
                    <a:pt x="3886" y="504"/>
                  </a:cubicBezTo>
                  <a:cubicBezTo>
                    <a:pt x="3913" y="477"/>
                    <a:pt x="3913" y="437"/>
                    <a:pt x="3873" y="424"/>
                  </a:cubicBezTo>
                  <a:cubicBezTo>
                    <a:pt x="3248" y="81"/>
                    <a:pt x="2170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31275" y="1819200"/>
              <a:ext cx="118125" cy="451675"/>
            </a:xfrm>
            <a:custGeom>
              <a:avLst/>
              <a:gdLst/>
              <a:ahLst/>
              <a:cxnLst/>
              <a:rect l="l" t="t" r="r" b="b"/>
              <a:pathLst>
                <a:path w="4725" h="18067" extrusionOk="0">
                  <a:moveTo>
                    <a:pt x="1" y="0"/>
                  </a:moveTo>
                  <a:lnTo>
                    <a:pt x="1" y="4126"/>
                  </a:lnTo>
                  <a:cubicBezTo>
                    <a:pt x="1" y="4126"/>
                    <a:pt x="1082" y="6262"/>
                    <a:pt x="1376" y="9293"/>
                  </a:cubicBezTo>
                  <a:cubicBezTo>
                    <a:pt x="1670" y="12351"/>
                    <a:pt x="1456" y="17972"/>
                    <a:pt x="1990" y="18066"/>
                  </a:cubicBezTo>
                  <a:cubicBezTo>
                    <a:pt x="1992" y="18066"/>
                    <a:pt x="1994" y="18066"/>
                    <a:pt x="1996" y="18066"/>
                  </a:cubicBezTo>
                  <a:cubicBezTo>
                    <a:pt x="2541" y="18066"/>
                    <a:pt x="4724" y="7617"/>
                    <a:pt x="3900" y="5648"/>
                  </a:cubicBezTo>
                  <a:cubicBezTo>
                    <a:pt x="3058" y="3659"/>
                    <a:pt x="1069" y="121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020875" y="1657300"/>
              <a:ext cx="228350" cy="143200"/>
            </a:xfrm>
            <a:custGeom>
              <a:avLst/>
              <a:gdLst/>
              <a:ahLst/>
              <a:cxnLst/>
              <a:rect l="l" t="t" r="r" b="b"/>
              <a:pathLst>
                <a:path w="9134" h="5728" extrusionOk="0">
                  <a:moveTo>
                    <a:pt x="1" y="0"/>
                  </a:moveTo>
                  <a:lnTo>
                    <a:pt x="1" y="14"/>
                  </a:lnTo>
                  <a:lnTo>
                    <a:pt x="13" y="14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13" y="14"/>
                  </a:moveTo>
                  <a:cubicBezTo>
                    <a:pt x="171" y="193"/>
                    <a:pt x="1908" y="2147"/>
                    <a:pt x="4047" y="3726"/>
                  </a:cubicBezTo>
                  <a:cubicBezTo>
                    <a:pt x="5862" y="5079"/>
                    <a:pt x="8001" y="5727"/>
                    <a:pt x="8719" y="5727"/>
                  </a:cubicBezTo>
                  <a:cubicBezTo>
                    <a:pt x="8851" y="5727"/>
                    <a:pt x="8935" y="5705"/>
                    <a:pt x="8960" y="5662"/>
                  </a:cubicBezTo>
                  <a:cubicBezTo>
                    <a:pt x="9134" y="5381"/>
                    <a:pt x="6423" y="4006"/>
                    <a:pt x="4754" y="2243"/>
                  </a:cubicBezTo>
                  <a:cubicBezTo>
                    <a:pt x="3112" y="468"/>
                    <a:pt x="2938" y="14"/>
                    <a:pt x="2938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31275" y="1657300"/>
              <a:ext cx="238025" cy="390675"/>
            </a:xfrm>
            <a:custGeom>
              <a:avLst/>
              <a:gdLst/>
              <a:ahLst/>
              <a:cxnLst/>
              <a:rect l="l" t="t" r="r" b="b"/>
              <a:pathLst>
                <a:path w="9521" h="15627" extrusionOk="0">
                  <a:moveTo>
                    <a:pt x="2578" y="0"/>
                  </a:moveTo>
                  <a:lnTo>
                    <a:pt x="1" y="14"/>
                  </a:lnTo>
                  <a:lnTo>
                    <a:pt x="1" y="1843"/>
                  </a:lnTo>
                  <a:cubicBezTo>
                    <a:pt x="1" y="1843"/>
                    <a:pt x="7991" y="15627"/>
                    <a:pt x="8816" y="15627"/>
                  </a:cubicBezTo>
                  <a:cubicBezTo>
                    <a:pt x="8825" y="15627"/>
                    <a:pt x="8833" y="15625"/>
                    <a:pt x="8840" y="15622"/>
                  </a:cubicBezTo>
                  <a:cubicBezTo>
                    <a:pt x="9521" y="15329"/>
                    <a:pt x="9000" y="10121"/>
                    <a:pt x="5769" y="4580"/>
                  </a:cubicBezTo>
                  <a:cubicBezTo>
                    <a:pt x="4020" y="1576"/>
                    <a:pt x="2578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31275" y="1657625"/>
              <a:ext cx="145900" cy="288100"/>
            </a:xfrm>
            <a:custGeom>
              <a:avLst/>
              <a:gdLst/>
              <a:ahLst/>
              <a:cxnLst/>
              <a:rect l="l" t="t" r="r" b="b"/>
              <a:pathLst>
                <a:path w="5836" h="11524" extrusionOk="0">
                  <a:moveTo>
                    <a:pt x="1" y="1"/>
                  </a:moveTo>
                  <a:lnTo>
                    <a:pt x="1" y="1830"/>
                  </a:lnTo>
                  <a:cubicBezTo>
                    <a:pt x="1" y="1830"/>
                    <a:pt x="3259" y="7451"/>
                    <a:pt x="5836" y="11524"/>
                  </a:cubicBezTo>
                  <a:cubicBezTo>
                    <a:pt x="4861" y="49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3"/>
          <p:cNvGrpSpPr/>
          <p:nvPr/>
        </p:nvGrpSpPr>
        <p:grpSpPr>
          <a:xfrm rot="944323">
            <a:off x="-98979" y="3831545"/>
            <a:ext cx="900488" cy="1466066"/>
            <a:chOff x="7248350" y="4155862"/>
            <a:chExt cx="714414" cy="1163123"/>
          </a:xfrm>
        </p:grpSpPr>
        <p:sp>
          <p:nvSpPr>
            <p:cNvPr id="120" name="Google Shape;120;p3"/>
            <p:cNvSpPr/>
            <p:nvPr/>
          </p:nvSpPr>
          <p:spPr>
            <a:xfrm>
              <a:off x="7248350" y="4155862"/>
              <a:ext cx="714414" cy="778938"/>
            </a:xfrm>
            <a:custGeom>
              <a:avLst/>
              <a:gdLst/>
              <a:ahLst/>
              <a:cxnLst/>
              <a:rect l="l" t="t" r="r" b="b"/>
              <a:pathLst>
                <a:path w="8102" h="8834" extrusionOk="0">
                  <a:moveTo>
                    <a:pt x="3865" y="1"/>
                  </a:moveTo>
                  <a:cubicBezTo>
                    <a:pt x="3556" y="1"/>
                    <a:pt x="3237" y="47"/>
                    <a:pt x="2908" y="144"/>
                  </a:cubicBezTo>
                  <a:cubicBezTo>
                    <a:pt x="809" y="751"/>
                    <a:pt x="0" y="3643"/>
                    <a:pt x="685" y="5960"/>
                  </a:cubicBezTo>
                  <a:cubicBezTo>
                    <a:pt x="1226" y="7834"/>
                    <a:pt x="2724" y="8833"/>
                    <a:pt x="4388" y="8833"/>
                  </a:cubicBezTo>
                  <a:cubicBezTo>
                    <a:pt x="4780" y="8833"/>
                    <a:pt x="5182" y="8778"/>
                    <a:pt x="5583" y="8665"/>
                  </a:cubicBezTo>
                  <a:cubicBezTo>
                    <a:pt x="7682" y="8043"/>
                    <a:pt x="8102" y="5602"/>
                    <a:pt x="7417" y="3301"/>
                  </a:cubicBezTo>
                  <a:cubicBezTo>
                    <a:pt x="6853" y="1346"/>
                    <a:pt x="5526" y="1"/>
                    <a:pt x="3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573284" y="4583959"/>
              <a:ext cx="202985" cy="735027"/>
            </a:xfrm>
            <a:custGeom>
              <a:avLst/>
              <a:gdLst/>
              <a:ahLst/>
              <a:cxnLst/>
              <a:rect l="l" t="t" r="r" b="b"/>
              <a:pathLst>
                <a:path w="2302" h="8336" extrusionOk="0">
                  <a:moveTo>
                    <a:pt x="78" y="1"/>
                  </a:moveTo>
                  <a:cubicBezTo>
                    <a:pt x="32" y="16"/>
                    <a:pt x="1" y="47"/>
                    <a:pt x="1" y="109"/>
                  </a:cubicBezTo>
                  <a:cubicBezTo>
                    <a:pt x="514" y="3064"/>
                    <a:pt x="1198" y="5723"/>
                    <a:pt x="2100" y="8273"/>
                  </a:cubicBezTo>
                  <a:cubicBezTo>
                    <a:pt x="2131" y="8304"/>
                    <a:pt x="2162" y="8335"/>
                    <a:pt x="2209" y="8335"/>
                  </a:cubicBezTo>
                  <a:lnTo>
                    <a:pt x="2224" y="8335"/>
                  </a:lnTo>
                  <a:cubicBezTo>
                    <a:pt x="2286" y="8304"/>
                    <a:pt x="2302" y="8273"/>
                    <a:pt x="2286" y="8211"/>
                  </a:cubicBezTo>
                  <a:cubicBezTo>
                    <a:pt x="1385" y="5661"/>
                    <a:pt x="700" y="3002"/>
                    <a:pt x="203" y="78"/>
                  </a:cubicBezTo>
                  <a:cubicBezTo>
                    <a:pt x="172" y="16"/>
                    <a:pt x="141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 rot="3177661" flipH="1">
            <a:off x="285372" y="3942959"/>
            <a:ext cx="1551675" cy="1586088"/>
            <a:chOff x="148710" y="1989329"/>
            <a:chExt cx="738573" cy="810894"/>
          </a:xfrm>
        </p:grpSpPr>
        <p:sp>
          <p:nvSpPr>
            <p:cNvPr id="123" name="Google Shape;123;p3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 rot="2118945" flipH="1">
            <a:off x="113906" y="3885460"/>
            <a:ext cx="1551678" cy="1586092"/>
            <a:chOff x="148710" y="1989329"/>
            <a:chExt cx="738573" cy="810894"/>
          </a:xfrm>
        </p:grpSpPr>
        <p:sp>
          <p:nvSpPr>
            <p:cNvPr id="130" name="Google Shape;130;p3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3"/>
          <p:cNvSpPr/>
          <p:nvPr/>
        </p:nvSpPr>
        <p:spPr>
          <a:xfrm rot="878359">
            <a:off x="8247836" y="4612370"/>
            <a:ext cx="736069" cy="736069"/>
          </a:xfrm>
          <a:custGeom>
            <a:avLst/>
            <a:gdLst/>
            <a:ahLst/>
            <a:cxnLst/>
            <a:rect l="l" t="t" r="r" b="b"/>
            <a:pathLst>
              <a:path w="10482" h="10482" extrusionOk="0">
                <a:moveTo>
                  <a:pt x="5234" y="94"/>
                </a:moveTo>
                <a:cubicBezTo>
                  <a:pt x="8051" y="94"/>
                  <a:pt x="10361" y="2404"/>
                  <a:pt x="10361" y="5221"/>
                </a:cubicBezTo>
                <a:cubicBezTo>
                  <a:pt x="10361" y="8038"/>
                  <a:pt x="8051" y="10348"/>
                  <a:pt x="5234" y="10348"/>
                </a:cubicBezTo>
                <a:cubicBezTo>
                  <a:pt x="2417" y="10348"/>
                  <a:pt x="120" y="8038"/>
                  <a:pt x="120" y="5221"/>
                </a:cubicBezTo>
                <a:cubicBezTo>
                  <a:pt x="120" y="2404"/>
                  <a:pt x="2417" y="94"/>
                  <a:pt x="5234" y="94"/>
                </a:cubicBezTo>
                <a:close/>
                <a:moveTo>
                  <a:pt x="5234" y="0"/>
                </a:moveTo>
                <a:cubicBezTo>
                  <a:pt x="2350" y="0"/>
                  <a:pt x="0" y="2350"/>
                  <a:pt x="0" y="5234"/>
                </a:cubicBezTo>
                <a:cubicBezTo>
                  <a:pt x="0" y="8132"/>
                  <a:pt x="2350" y="10482"/>
                  <a:pt x="5234" y="10482"/>
                </a:cubicBezTo>
                <a:cubicBezTo>
                  <a:pt x="8132" y="10482"/>
                  <a:pt x="10482" y="8132"/>
                  <a:pt x="10482" y="5234"/>
                </a:cubicBezTo>
                <a:cubicBezTo>
                  <a:pt x="10482" y="2350"/>
                  <a:pt x="8118" y="0"/>
                  <a:pt x="5234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 rot="878233">
            <a:off x="8432276" y="-148377"/>
            <a:ext cx="367205" cy="367205"/>
          </a:xfrm>
          <a:custGeom>
            <a:avLst/>
            <a:gdLst/>
            <a:ahLst/>
            <a:cxnLst/>
            <a:rect l="l" t="t" r="r" b="b"/>
            <a:pathLst>
              <a:path w="10482" h="10482" extrusionOk="0">
                <a:moveTo>
                  <a:pt x="5234" y="94"/>
                </a:moveTo>
                <a:cubicBezTo>
                  <a:pt x="8051" y="94"/>
                  <a:pt x="10361" y="2404"/>
                  <a:pt x="10361" y="5221"/>
                </a:cubicBezTo>
                <a:cubicBezTo>
                  <a:pt x="10361" y="8038"/>
                  <a:pt x="8051" y="10348"/>
                  <a:pt x="5234" y="10348"/>
                </a:cubicBezTo>
                <a:cubicBezTo>
                  <a:pt x="2417" y="10348"/>
                  <a:pt x="120" y="8038"/>
                  <a:pt x="120" y="5221"/>
                </a:cubicBezTo>
                <a:cubicBezTo>
                  <a:pt x="120" y="2404"/>
                  <a:pt x="2417" y="94"/>
                  <a:pt x="5234" y="94"/>
                </a:cubicBezTo>
                <a:close/>
                <a:moveTo>
                  <a:pt x="5234" y="0"/>
                </a:moveTo>
                <a:cubicBezTo>
                  <a:pt x="2350" y="0"/>
                  <a:pt x="0" y="2350"/>
                  <a:pt x="0" y="5234"/>
                </a:cubicBezTo>
                <a:cubicBezTo>
                  <a:pt x="0" y="8132"/>
                  <a:pt x="2350" y="10482"/>
                  <a:pt x="5234" y="10482"/>
                </a:cubicBezTo>
                <a:cubicBezTo>
                  <a:pt x="8132" y="10482"/>
                  <a:pt x="10482" y="8132"/>
                  <a:pt x="10482" y="5234"/>
                </a:cubicBezTo>
                <a:cubicBezTo>
                  <a:pt x="10482" y="2350"/>
                  <a:pt x="8118" y="0"/>
                  <a:pt x="5234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4"/>
        </a:solidFill>
        <a:effectLst/>
      </p:bgPr>
    </p:bg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oogle Shape;2055;p34"/>
          <p:cNvGrpSpPr/>
          <p:nvPr/>
        </p:nvGrpSpPr>
        <p:grpSpPr>
          <a:xfrm flipH="1">
            <a:off x="150363" y="148875"/>
            <a:ext cx="8843275" cy="4845750"/>
            <a:chOff x="159275" y="297750"/>
            <a:chExt cx="8843275" cy="4845750"/>
          </a:xfrm>
        </p:grpSpPr>
        <p:sp>
          <p:nvSpPr>
            <p:cNvPr id="2056" name="Google Shape;2056;p34"/>
            <p:cNvSpPr/>
            <p:nvPr/>
          </p:nvSpPr>
          <p:spPr>
            <a:xfrm rot="10800000" flipH="1">
              <a:off x="342225" y="18479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 rot="10800000" flipH="1">
              <a:off x="192575" y="32747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 rot="10800000" flipH="1">
              <a:off x="159275" y="632838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 rot="10800000" flipH="1">
              <a:off x="1514975" y="29775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 rot="10800000" flipH="1">
              <a:off x="2391925" y="4688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 rot="10800000" flipH="1">
              <a:off x="2906975" y="36435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 rot="10800000" flipH="1">
              <a:off x="6414875" y="29775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 rot="10800000" flipH="1">
              <a:off x="7535450" y="33105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 rot="10800000" flipH="1">
              <a:off x="8621225" y="1234375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 rot="10800000" flipH="1">
              <a:off x="8969250" y="17435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 rot="10800000" flipH="1">
              <a:off x="8654525" y="222415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 rot="10800000" flipH="1">
              <a:off x="8828825" y="3759525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 rot="10800000" flipH="1">
              <a:off x="8654525" y="40605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 rot="10800000" flipH="1">
              <a:off x="6657250" y="50058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 rot="10800000" flipH="1">
              <a:off x="7686125" y="47169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 rot="10800000" flipH="1">
              <a:off x="5528500" y="51102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 rot="10800000" flipH="1">
              <a:off x="475450" y="47502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 rot="10800000" flipH="1">
              <a:off x="1380250" y="47502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 rot="10800000" flipH="1">
              <a:off x="2591300" y="50391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 rot="10800000" flipH="1">
              <a:off x="3228650" y="4650300"/>
              <a:ext cx="33300" cy="3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34"/>
          <p:cNvGrpSpPr/>
          <p:nvPr/>
        </p:nvGrpSpPr>
        <p:grpSpPr>
          <a:xfrm rot="1347418" flipH="1">
            <a:off x="-699556" y="3395303"/>
            <a:ext cx="1752516" cy="1924152"/>
            <a:chOff x="148710" y="1989329"/>
            <a:chExt cx="738573" cy="810894"/>
          </a:xfrm>
        </p:grpSpPr>
        <p:sp>
          <p:nvSpPr>
            <p:cNvPr id="2077" name="Google Shape;2077;p34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4"/>
          <p:cNvGrpSpPr/>
          <p:nvPr/>
        </p:nvGrpSpPr>
        <p:grpSpPr>
          <a:xfrm rot="2535030" flipH="1">
            <a:off x="-359732" y="3923264"/>
            <a:ext cx="1436013" cy="1576855"/>
            <a:chOff x="148710" y="1989329"/>
            <a:chExt cx="738573" cy="810894"/>
          </a:xfrm>
        </p:grpSpPr>
        <p:sp>
          <p:nvSpPr>
            <p:cNvPr id="2084" name="Google Shape;2084;p34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34"/>
          <p:cNvGrpSpPr/>
          <p:nvPr/>
        </p:nvGrpSpPr>
        <p:grpSpPr>
          <a:xfrm rot="-2464153">
            <a:off x="8244141" y="3923171"/>
            <a:ext cx="1436067" cy="1576800"/>
            <a:chOff x="148710" y="1989329"/>
            <a:chExt cx="738573" cy="810894"/>
          </a:xfrm>
        </p:grpSpPr>
        <p:sp>
          <p:nvSpPr>
            <p:cNvPr id="2091" name="Google Shape;2091;p34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7" name="Google Shape;2097;p34"/>
          <p:cNvGrpSpPr/>
          <p:nvPr/>
        </p:nvGrpSpPr>
        <p:grpSpPr>
          <a:xfrm rot="-2990138">
            <a:off x="7996540" y="4056459"/>
            <a:ext cx="1436077" cy="1576811"/>
            <a:chOff x="148710" y="1989329"/>
            <a:chExt cx="738573" cy="810894"/>
          </a:xfrm>
        </p:grpSpPr>
        <p:sp>
          <p:nvSpPr>
            <p:cNvPr id="2098" name="Google Shape;2098;p34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4" name="Google Shape;2104;p34"/>
          <p:cNvGrpSpPr/>
          <p:nvPr/>
        </p:nvGrpSpPr>
        <p:grpSpPr>
          <a:xfrm rot="923876">
            <a:off x="-539130" y="4371518"/>
            <a:ext cx="1641203" cy="946694"/>
            <a:chOff x="7332404" y="3711597"/>
            <a:chExt cx="870156" cy="501906"/>
          </a:xfrm>
        </p:grpSpPr>
        <p:sp>
          <p:nvSpPr>
            <p:cNvPr id="2105" name="Google Shape;2105;p34"/>
            <p:cNvSpPr/>
            <p:nvPr/>
          </p:nvSpPr>
          <p:spPr>
            <a:xfrm>
              <a:off x="7332404" y="3711597"/>
              <a:ext cx="339786" cy="482703"/>
            </a:xfrm>
            <a:custGeom>
              <a:avLst/>
              <a:gdLst/>
              <a:ahLst/>
              <a:cxnLst/>
              <a:rect l="l" t="t" r="r" b="b"/>
              <a:pathLst>
                <a:path w="19888" h="28253" extrusionOk="0">
                  <a:moveTo>
                    <a:pt x="7991" y="0"/>
                  </a:moveTo>
                  <a:cubicBezTo>
                    <a:pt x="7765" y="0"/>
                    <a:pt x="7536" y="11"/>
                    <a:pt x="7305" y="34"/>
                  </a:cubicBezTo>
                  <a:cubicBezTo>
                    <a:pt x="2226" y="491"/>
                    <a:pt x="1" y="6169"/>
                    <a:pt x="1" y="10591"/>
                  </a:cubicBezTo>
                  <a:cubicBezTo>
                    <a:pt x="29" y="18038"/>
                    <a:pt x="4366" y="25314"/>
                    <a:pt x="11328" y="28252"/>
                  </a:cubicBezTo>
                  <a:lnTo>
                    <a:pt x="16321" y="27339"/>
                  </a:lnTo>
                  <a:cubicBezTo>
                    <a:pt x="18261" y="23459"/>
                    <a:pt x="19888" y="18494"/>
                    <a:pt x="19289" y="14158"/>
                  </a:cubicBezTo>
                  <a:cubicBezTo>
                    <a:pt x="18689" y="9735"/>
                    <a:pt x="16721" y="5398"/>
                    <a:pt x="13411" y="2317"/>
                  </a:cubicBezTo>
                  <a:cubicBezTo>
                    <a:pt x="11896" y="904"/>
                    <a:pt x="10034" y="0"/>
                    <a:pt x="7991" y="0"/>
                  </a:cubicBezTo>
                  <a:close/>
                </a:path>
              </a:pathLst>
            </a:custGeom>
            <a:solidFill>
              <a:srgbClr val="3D9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7335821" y="3745801"/>
              <a:ext cx="328579" cy="440690"/>
            </a:xfrm>
            <a:custGeom>
              <a:avLst/>
              <a:gdLst/>
              <a:ahLst/>
              <a:cxnLst/>
              <a:rect l="l" t="t" r="r" b="b"/>
              <a:pathLst>
                <a:path w="19232" h="25794" extrusionOk="0">
                  <a:moveTo>
                    <a:pt x="5992" y="1"/>
                  </a:moveTo>
                  <a:cubicBezTo>
                    <a:pt x="5964" y="1"/>
                    <a:pt x="6106" y="343"/>
                    <a:pt x="6306" y="1028"/>
                  </a:cubicBezTo>
                  <a:cubicBezTo>
                    <a:pt x="6648" y="1913"/>
                    <a:pt x="6991" y="2854"/>
                    <a:pt x="7305" y="3767"/>
                  </a:cubicBezTo>
                  <a:cubicBezTo>
                    <a:pt x="7704" y="4851"/>
                    <a:pt x="8161" y="6135"/>
                    <a:pt x="8646" y="7562"/>
                  </a:cubicBezTo>
                  <a:cubicBezTo>
                    <a:pt x="8360" y="7419"/>
                    <a:pt x="7790" y="7162"/>
                    <a:pt x="6934" y="6877"/>
                  </a:cubicBezTo>
                  <a:cubicBezTo>
                    <a:pt x="5735" y="6449"/>
                    <a:pt x="4109" y="5850"/>
                    <a:pt x="2283" y="5279"/>
                  </a:cubicBezTo>
                  <a:cubicBezTo>
                    <a:pt x="1570" y="5051"/>
                    <a:pt x="885" y="4851"/>
                    <a:pt x="286" y="4623"/>
                  </a:cubicBezTo>
                  <a:cubicBezTo>
                    <a:pt x="257" y="4737"/>
                    <a:pt x="200" y="4851"/>
                    <a:pt x="172" y="4994"/>
                  </a:cubicBezTo>
                  <a:cubicBezTo>
                    <a:pt x="856" y="5194"/>
                    <a:pt x="1541" y="5422"/>
                    <a:pt x="2169" y="5622"/>
                  </a:cubicBezTo>
                  <a:cubicBezTo>
                    <a:pt x="3567" y="6107"/>
                    <a:pt x="4965" y="6535"/>
                    <a:pt x="6848" y="7134"/>
                  </a:cubicBezTo>
                  <a:cubicBezTo>
                    <a:pt x="7790" y="7419"/>
                    <a:pt x="8417" y="7619"/>
                    <a:pt x="8674" y="7676"/>
                  </a:cubicBezTo>
                  <a:cubicBezTo>
                    <a:pt x="9216" y="9274"/>
                    <a:pt x="9787" y="11014"/>
                    <a:pt x="10358" y="12897"/>
                  </a:cubicBezTo>
                  <a:cubicBezTo>
                    <a:pt x="10500" y="13382"/>
                    <a:pt x="10643" y="13839"/>
                    <a:pt x="10729" y="14296"/>
                  </a:cubicBezTo>
                  <a:cubicBezTo>
                    <a:pt x="10358" y="14181"/>
                    <a:pt x="9587" y="13982"/>
                    <a:pt x="8674" y="13753"/>
                  </a:cubicBezTo>
                  <a:cubicBezTo>
                    <a:pt x="7134" y="13382"/>
                    <a:pt x="5022" y="12897"/>
                    <a:pt x="2711" y="12384"/>
                  </a:cubicBezTo>
                  <a:cubicBezTo>
                    <a:pt x="1741" y="12156"/>
                    <a:pt x="856" y="11956"/>
                    <a:pt x="0" y="11756"/>
                  </a:cubicBezTo>
                  <a:lnTo>
                    <a:pt x="0" y="11756"/>
                  </a:lnTo>
                  <a:cubicBezTo>
                    <a:pt x="29" y="11899"/>
                    <a:pt x="29" y="12013"/>
                    <a:pt x="86" y="12156"/>
                  </a:cubicBezTo>
                  <a:cubicBezTo>
                    <a:pt x="885" y="12327"/>
                    <a:pt x="1741" y="12555"/>
                    <a:pt x="2654" y="12726"/>
                  </a:cubicBezTo>
                  <a:cubicBezTo>
                    <a:pt x="4965" y="13268"/>
                    <a:pt x="7105" y="13696"/>
                    <a:pt x="8646" y="14010"/>
                  </a:cubicBezTo>
                  <a:cubicBezTo>
                    <a:pt x="9644" y="14238"/>
                    <a:pt x="10386" y="14381"/>
                    <a:pt x="10814" y="14410"/>
                  </a:cubicBezTo>
                  <a:cubicBezTo>
                    <a:pt x="11642" y="17234"/>
                    <a:pt x="12269" y="19745"/>
                    <a:pt x="12726" y="21742"/>
                  </a:cubicBezTo>
                  <a:cubicBezTo>
                    <a:pt x="11727" y="21543"/>
                    <a:pt x="8532" y="21001"/>
                    <a:pt x="4680" y="20430"/>
                  </a:cubicBezTo>
                  <a:cubicBezTo>
                    <a:pt x="4309" y="20401"/>
                    <a:pt x="3995" y="20316"/>
                    <a:pt x="3681" y="20287"/>
                  </a:cubicBezTo>
                  <a:lnTo>
                    <a:pt x="3681" y="20287"/>
                  </a:lnTo>
                  <a:cubicBezTo>
                    <a:pt x="3795" y="20430"/>
                    <a:pt x="3881" y="20573"/>
                    <a:pt x="4024" y="20715"/>
                  </a:cubicBezTo>
                  <a:cubicBezTo>
                    <a:pt x="4252" y="20744"/>
                    <a:pt x="4423" y="20801"/>
                    <a:pt x="4651" y="20829"/>
                  </a:cubicBezTo>
                  <a:cubicBezTo>
                    <a:pt x="8560" y="21400"/>
                    <a:pt x="11841" y="21828"/>
                    <a:pt x="12811" y="21885"/>
                  </a:cubicBezTo>
                  <a:cubicBezTo>
                    <a:pt x="12840" y="21999"/>
                    <a:pt x="12869" y="22142"/>
                    <a:pt x="12869" y="22256"/>
                  </a:cubicBezTo>
                  <a:cubicBezTo>
                    <a:pt x="13097" y="23226"/>
                    <a:pt x="13296" y="24139"/>
                    <a:pt x="13553" y="25109"/>
                  </a:cubicBezTo>
                  <a:cubicBezTo>
                    <a:pt x="13639" y="25395"/>
                    <a:pt x="13667" y="25594"/>
                    <a:pt x="13724" y="25794"/>
                  </a:cubicBezTo>
                  <a:lnTo>
                    <a:pt x="13810" y="25794"/>
                  </a:lnTo>
                  <a:cubicBezTo>
                    <a:pt x="13782" y="25594"/>
                    <a:pt x="13724" y="25395"/>
                    <a:pt x="13696" y="25109"/>
                  </a:cubicBezTo>
                  <a:cubicBezTo>
                    <a:pt x="13582" y="24424"/>
                    <a:pt x="13411" y="23426"/>
                    <a:pt x="13154" y="22227"/>
                  </a:cubicBezTo>
                  <a:cubicBezTo>
                    <a:pt x="13154" y="22142"/>
                    <a:pt x="13125" y="22028"/>
                    <a:pt x="13125" y="21971"/>
                  </a:cubicBezTo>
                  <a:cubicBezTo>
                    <a:pt x="13354" y="21742"/>
                    <a:pt x="13810" y="21143"/>
                    <a:pt x="14495" y="20259"/>
                  </a:cubicBezTo>
                  <a:cubicBezTo>
                    <a:pt x="15351" y="19117"/>
                    <a:pt x="16492" y="17463"/>
                    <a:pt x="17690" y="15608"/>
                  </a:cubicBezTo>
                  <a:cubicBezTo>
                    <a:pt x="18261" y="14752"/>
                    <a:pt x="18775" y="13982"/>
                    <a:pt x="19231" y="13240"/>
                  </a:cubicBezTo>
                  <a:cubicBezTo>
                    <a:pt x="19231" y="13040"/>
                    <a:pt x="19203" y="12840"/>
                    <a:pt x="19203" y="12669"/>
                  </a:cubicBezTo>
                  <a:cubicBezTo>
                    <a:pt x="18546" y="13582"/>
                    <a:pt x="17947" y="14524"/>
                    <a:pt x="17377" y="15408"/>
                  </a:cubicBezTo>
                  <a:cubicBezTo>
                    <a:pt x="16378" y="16863"/>
                    <a:pt x="15436" y="18290"/>
                    <a:pt x="14238" y="20088"/>
                  </a:cubicBezTo>
                  <a:cubicBezTo>
                    <a:pt x="13667" y="20943"/>
                    <a:pt x="13268" y="21543"/>
                    <a:pt x="13097" y="21857"/>
                  </a:cubicBezTo>
                  <a:cubicBezTo>
                    <a:pt x="12669" y="19859"/>
                    <a:pt x="12070" y="17291"/>
                    <a:pt x="11242" y="14438"/>
                  </a:cubicBezTo>
                  <a:cubicBezTo>
                    <a:pt x="11499" y="14181"/>
                    <a:pt x="12013" y="13582"/>
                    <a:pt x="12726" y="12698"/>
                  </a:cubicBezTo>
                  <a:cubicBezTo>
                    <a:pt x="13696" y="11528"/>
                    <a:pt x="15008" y="9873"/>
                    <a:pt x="16407" y="7990"/>
                  </a:cubicBezTo>
                  <a:cubicBezTo>
                    <a:pt x="16806" y="7448"/>
                    <a:pt x="17148" y="6963"/>
                    <a:pt x="17519" y="6449"/>
                  </a:cubicBezTo>
                  <a:cubicBezTo>
                    <a:pt x="17434" y="6306"/>
                    <a:pt x="17405" y="6192"/>
                    <a:pt x="17348" y="6050"/>
                  </a:cubicBezTo>
                  <a:cubicBezTo>
                    <a:pt x="16892" y="6620"/>
                    <a:pt x="16521" y="7162"/>
                    <a:pt x="16093" y="7733"/>
                  </a:cubicBezTo>
                  <a:cubicBezTo>
                    <a:pt x="14951" y="9274"/>
                    <a:pt x="13839" y="10729"/>
                    <a:pt x="12526" y="12469"/>
                  </a:cubicBezTo>
                  <a:cubicBezTo>
                    <a:pt x="11870" y="13382"/>
                    <a:pt x="11385" y="14010"/>
                    <a:pt x="11185" y="14296"/>
                  </a:cubicBezTo>
                  <a:lnTo>
                    <a:pt x="10757" y="12812"/>
                  </a:lnTo>
                  <a:cubicBezTo>
                    <a:pt x="10186" y="10900"/>
                    <a:pt x="9587" y="9131"/>
                    <a:pt x="9045" y="7533"/>
                  </a:cubicBezTo>
                  <a:cubicBezTo>
                    <a:pt x="9758" y="6849"/>
                    <a:pt x="11756" y="4680"/>
                    <a:pt x="14038" y="2055"/>
                  </a:cubicBezTo>
                  <a:cubicBezTo>
                    <a:pt x="14181" y="1884"/>
                    <a:pt x="14324" y="1741"/>
                    <a:pt x="14495" y="1570"/>
                  </a:cubicBezTo>
                  <a:cubicBezTo>
                    <a:pt x="14409" y="1456"/>
                    <a:pt x="14295" y="1399"/>
                    <a:pt x="14238" y="1285"/>
                  </a:cubicBezTo>
                  <a:cubicBezTo>
                    <a:pt x="14095" y="1456"/>
                    <a:pt x="13896" y="1627"/>
                    <a:pt x="13782" y="1827"/>
                  </a:cubicBezTo>
                  <a:cubicBezTo>
                    <a:pt x="11527" y="4395"/>
                    <a:pt x="9616" y="6563"/>
                    <a:pt x="8988" y="7391"/>
                  </a:cubicBezTo>
                  <a:cubicBezTo>
                    <a:pt x="8503" y="5993"/>
                    <a:pt x="8018" y="4737"/>
                    <a:pt x="7590" y="3682"/>
                  </a:cubicBezTo>
                  <a:cubicBezTo>
                    <a:pt x="7134" y="2540"/>
                    <a:pt x="6734" y="1599"/>
                    <a:pt x="6449" y="971"/>
                  </a:cubicBezTo>
                  <a:cubicBezTo>
                    <a:pt x="6163" y="315"/>
                    <a:pt x="5992" y="1"/>
                    <a:pt x="5992" y="1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7877398" y="3851096"/>
              <a:ext cx="325162" cy="260187"/>
            </a:xfrm>
            <a:custGeom>
              <a:avLst/>
              <a:gdLst/>
              <a:ahLst/>
              <a:cxnLst/>
              <a:rect l="l" t="t" r="r" b="b"/>
              <a:pathLst>
                <a:path w="19032" h="15229" extrusionOk="0">
                  <a:moveTo>
                    <a:pt x="12588" y="1"/>
                  </a:moveTo>
                  <a:cubicBezTo>
                    <a:pt x="11614" y="1"/>
                    <a:pt x="10647" y="147"/>
                    <a:pt x="9787" y="400"/>
                  </a:cubicBezTo>
                  <a:cubicBezTo>
                    <a:pt x="4709" y="1884"/>
                    <a:pt x="657" y="6278"/>
                    <a:pt x="1" y="11585"/>
                  </a:cubicBezTo>
                  <a:lnTo>
                    <a:pt x="1542" y="14809"/>
                  </a:lnTo>
                  <a:cubicBezTo>
                    <a:pt x="2873" y="15060"/>
                    <a:pt x="4338" y="15229"/>
                    <a:pt x="5804" y="15229"/>
                  </a:cubicBezTo>
                  <a:cubicBezTo>
                    <a:pt x="7667" y="15229"/>
                    <a:pt x="9532" y="14957"/>
                    <a:pt x="11128" y="14238"/>
                  </a:cubicBezTo>
                  <a:cubicBezTo>
                    <a:pt x="14067" y="12954"/>
                    <a:pt x="16635" y="10729"/>
                    <a:pt x="18062" y="7876"/>
                  </a:cubicBezTo>
                  <a:cubicBezTo>
                    <a:pt x="18803" y="6421"/>
                    <a:pt x="19032" y="4823"/>
                    <a:pt x="18404" y="3282"/>
                  </a:cubicBezTo>
                  <a:cubicBezTo>
                    <a:pt x="17468" y="901"/>
                    <a:pt x="15009" y="1"/>
                    <a:pt x="12588" y="1"/>
                  </a:cubicBezTo>
                  <a:close/>
                </a:path>
              </a:pathLst>
            </a:custGeom>
            <a:solidFill>
              <a:srgbClr val="3D9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7891049" y="3852565"/>
              <a:ext cx="287148" cy="248621"/>
            </a:xfrm>
            <a:custGeom>
              <a:avLst/>
              <a:gdLst/>
              <a:ahLst/>
              <a:cxnLst/>
              <a:rect l="l" t="t" r="r" b="b"/>
              <a:pathLst>
                <a:path w="16807" h="14552" extrusionOk="0">
                  <a:moveTo>
                    <a:pt x="11471" y="0"/>
                  </a:moveTo>
                  <a:cubicBezTo>
                    <a:pt x="11471" y="485"/>
                    <a:pt x="11442" y="999"/>
                    <a:pt x="11442" y="1484"/>
                  </a:cubicBezTo>
                  <a:cubicBezTo>
                    <a:pt x="11414" y="2511"/>
                    <a:pt x="11385" y="3567"/>
                    <a:pt x="11328" y="4936"/>
                  </a:cubicBezTo>
                  <a:cubicBezTo>
                    <a:pt x="11328" y="5621"/>
                    <a:pt x="11299" y="6078"/>
                    <a:pt x="11328" y="6306"/>
                  </a:cubicBezTo>
                  <a:cubicBezTo>
                    <a:pt x="10329" y="6991"/>
                    <a:pt x="9274" y="7733"/>
                    <a:pt x="8104" y="8474"/>
                  </a:cubicBezTo>
                  <a:lnTo>
                    <a:pt x="7248" y="9017"/>
                  </a:lnTo>
                  <a:cubicBezTo>
                    <a:pt x="7248" y="8731"/>
                    <a:pt x="7248" y="8189"/>
                    <a:pt x="7191" y="7476"/>
                  </a:cubicBezTo>
                  <a:cubicBezTo>
                    <a:pt x="7162" y="6363"/>
                    <a:pt x="7105" y="4851"/>
                    <a:pt x="6991" y="3168"/>
                  </a:cubicBezTo>
                  <a:cubicBezTo>
                    <a:pt x="6963" y="2483"/>
                    <a:pt x="6905" y="1798"/>
                    <a:pt x="6848" y="1199"/>
                  </a:cubicBezTo>
                  <a:cubicBezTo>
                    <a:pt x="6763" y="1227"/>
                    <a:pt x="6677" y="1284"/>
                    <a:pt x="6592" y="1313"/>
                  </a:cubicBezTo>
                  <a:cubicBezTo>
                    <a:pt x="6620" y="1884"/>
                    <a:pt x="6677" y="2511"/>
                    <a:pt x="6706" y="3168"/>
                  </a:cubicBezTo>
                  <a:cubicBezTo>
                    <a:pt x="6820" y="4851"/>
                    <a:pt x="6905" y="6363"/>
                    <a:pt x="6991" y="7476"/>
                  </a:cubicBezTo>
                  <a:cubicBezTo>
                    <a:pt x="7048" y="8189"/>
                    <a:pt x="7105" y="8760"/>
                    <a:pt x="7134" y="9045"/>
                  </a:cubicBezTo>
                  <a:cubicBezTo>
                    <a:pt x="5393" y="10158"/>
                    <a:pt x="3767" y="11071"/>
                    <a:pt x="2483" y="11841"/>
                  </a:cubicBezTo>
                  <a:cubicBezTo>
                    <a:pt x="2454" y="11128"/>
                    <a:pt x="2169" y="8788"/>
                    <a:pt x="1827" y="6049"/>
                  </a:cubicBezTo>
                  <a:cubicBezTo>
                    <a:pt x="1770" y="5792"/>
                    <a:pt x="1741" y="5593"/>
                    <a:pt x="1713" y="5336"/>
                  </a:cubicBezTo>
                  <a:lnTo>
                    <a:pt x="1484" y="5650"/>
                  </a:lnTo>
                  <a:cubicBezTo>
                    <a:pt x="1541" y="5792"/>
                    <a:pt x="1541" y="5935"/>
                    <a:pt x="1570" y="6078"/>
                  </a:cubicBezTo>
                  <a:cubicBezTo>
                    <a:pt x="1969" y="8874"/>
                    <a:pt x="2312" y="11185"/>
                    <a:pt x="2454" y="11870"/>
                  </a:cubicBezTo>
                  <a:cubicBezTo>
                    <a:pt x="2397" y="11898"/>
                    <a:pt x="2312" y="11927"/>
                    <a:pt x="2255" y="12012"/>
                  </a:cubicBezTo>
                  <a:cubicBezTo>
                    <a:pt x="1627" y="12355"/>
                    <a:pt x="1028" y="12669"/>
                    <a:pt x="429" y="13011"/>
                  </a:cubicBezTo>
                  <a:cubicBezTo>
                    <a:pt x="257" y="13125"/>
                    <a:pt x="115" y="13182"/>
                    <a:pt x="1" y="13239"/>
                  </a:cubicBezTo>
                  <a:lnTo>
                    <a:pt x="29" y="13325"/>
                  </a:lnTo>
                  <a:cubicBezTo>
                    <a:pt x="143" y="13296"/>
                    <a:pt x="286" y="13211"/>
                    <a:pt x="486" y="13097"/>
                  </a:cubicBezTo>
                  <a:lnTo>
                    <a:pt x="2340" y="12184"/>
                  </a:lnTo>
                  <a:cubicBezTo>
                    <a:pt x="2397" y="12155"/>
                    <a:pt x="2454" y="12098"/>
                    <a:pt x="2483" y="12098"/>
                  </a:cubicBezTo>
                  <a:cubicBezTo>
                    <a:pt x="2683" y="12212"/>
                    <a:pt x="3196" y="12440"/>
                    <a:pt x="3910" y="12669"/>
                  </a:cubicBezTo>
                  <a:cubicBezTo>
                    <a:pt x="4880" y="13040"/>
                    <a:pt x="6192" y="13496"/>
                    <a:pt x="7704" y="13953"/>
                  </a:cubicBezTo>
                  <a:cubicBezTo>
                    <a:pt x="8389" y="14181"/>
                    <a:pt x="9017" y="14352"/>
                    <a:pt x="9616" y="14552"/>
                  </a:cubicBezTo>
                  <a:cubicBezTo>
                    <a:pt x="9759" y="14495"/>
                    <a:pt x="9873" y="14438"/>
                    <a:pt x="10015" y="14409"/>
                  </a:cubicBezTo>
                  <a:cubicBezTo>
                    <a:pt x="9302" y="14038"/>
                    <a:pt x="8560" y="13839"/>
                    <a:pt x="7847" y="13610"/>
                  </a:cubicBezTo>
                  <a:cubicBezTo>
                    <a:pt x="6620" y="13211"/>
                    <a:pt x="5479" y="12868"/>
                    <a:pt x="4024" y="12412"/>
                  </a:cubicBezTo>
                  <a:cubicBezTo>
                    <a:pt x="3339" y="12184"/>
                    <a:pt x="2825" y="12012"/>
                    <a:pt x="2597" y="11984"/>
                  </a:cubicBezTo>
                  <a:cubicBezTo>
                    <a:pt x="3881" y="11299"/>
                    <a:pt x="5536" y="10358"/>
                    <a:pt x="7276" y="9273"/>
                  </a:cubicBezTo>
                  <a:cubicBezTo>
                    <a:pt x="7476" y="9359"/>
                    <a:pt x="8018" y="9616"/>
                    <a:pt x="8760" y="9930"/>
                  </a:cubicBezTo>
                  <a:cubicBezTo>
                    <a:pt x="9759" y="10358"/>
                    <a:pt x="11157" y="10928"/>
                    <a:pt x="12698" y="11499"/>
                  </a:cubicBezTo>
                  <a:cubicBezTo>
                    <a:pt x="13125" y="11699"/>
                    <a:pt x="13553" y="11813"/>
                    <a:pt x="13953" y="11984"/>
                  </a:cubicBezTo>
                  <a:cubicBezTo>
                    <a:pt x="14010" y="11898"/>
                    <a:pt x="14096" y="11841"/>
                    <a:pt x="14153" y="11784"/>
                  </a:cubicBezTo>
                  <a:cubicBezTo>
                    <a:pt x="13696" y="11613"/>
                    <a:pt x="13240" y="11442"/>
                    <a:pt x="12755" y="11299"/>
                  </a:cubicBezTo>
                  <a:cubicBezTo>
                    <a:pt x="11471" y="10843"/>
                    <a:pt x="10301" y="10358"/>
                    <a:pt x="8817" y="9787"/>
                  </a:cubicBezTo>
                  <a:cubicBezTo>
                    <a:pt x="8104" y="9502"/>
                    <a:pt x="7562" y="9330"/>
                    <a:pt x="7305" y="9273"/>
                  </a:cubicBezTo>
                  <a:cubicBezTo>
                    <a:pt x="7619" y="9074"/>
                    <a:pt x="7904" y="8874"/>
                    <a:pt x="8246" y="8646"/>
                  </a:cubicBezTo>
                  <a:cubicBezTo>
                    <a:pt x="9416" y="7904"/>
                    <a:pt x="10529" y="7133"/>
                    <a:pt x="11528" y="6449"/>
                  </a:cubicBezTo>
                  <a:cubicBezTo>
                    <a:pt x="12127" y="6791"/>
                    <a:pt x="13981" y="7733"/>
                    <a:pt x="16235" y="8760"/>
                  </a:cubicBezTo>
                  <a:lnTo>
                    <a:pt x="16663" y="8988"/>
                  </a:lnTo>
                  <a:cubicBezTo>
                    <a:pt x="16692" y="8902"/>
                    <a:pt x="16749" y="8845"/>
                    <a:pt x="16806" y="8760"/>
                  </a:cubicBezTo>
                  <a:cubicBezTo>
                    <a:pt x="16663" y="8703"/>
                    <a:pt x="16521" y="8617"/>
                    <a:pt x="16321" y="8560"/>
                  </a:cubicBezTo>
                  <a:cubicBezTo>
                    <a:pt x="14153" y="7504"/>
                    <a:pt x="12270" y="6648"/>
                    <a:pt x="11585" y="6420"/>
                  </a:cubicBezTo>
                  <a:cubicBezTo>
                    <a:pt x="12441" y="5792"/>
                    <a:pt x="13183" y="5222"/>
                    <a:pt x="13839" y="4737"/>
                  </a:cubicBezTo>
                  <a:cubicBezTo>
                    <a:pt x="14524" y="4195"/>
                    <a:pt x="15094" y="3738"/>
                    <a:pt x="15437" y="3453"/>
                  </a:cubicBezTo>
                  <a:cubicBezTo>
                    <a:pt x="15807" y="3139"/>
                    <a:pt x="16007" y="2939"/>
                    <a:pt x="16007" y="2939"/>
                  </a:cubicBezTo>
                  <a:lnTo>
                    <a:pt x="16007" y="2939"/>
                  </a:lnTo>
                  <a:cubicBezTo>
                    <a:pt x="16007" y="2939"/>
                    <a:pt x="15750" y="3082"/>
                    <a:pt x="15380" y="3367"/>
                  </a:cubicBezTo>
                  <a:cubicBezTo>
                    <a:pt x="14837" y="3767"/>
                    <a:pt x="14267" y="4195"/>
                    <a:pt x="13696" y="4594"/>
                  </a:cubicBezTo>
                  <a:cubicBezTo>
                    <a:pt x="13040" y="5079"/>
                    <a:pt x="12270" y="5621"/>
                    <a:pt x="11385" y="6220"/>
                  </a:cubicBezTo>
                  <a:cubicBezTo>
                    <a:pt x="11414" y="6021"/>
                    <a:pt x="11442" y="5564"/>
                    <a:pt x="11528" y="4936"/>
                  </a:cubicBezTo>
                  <a:cubicBezTo>
                    <a:pt x="11585" y="4052"/>
                    <a:pt x="11670" y="2854"/>
                    <a:pt x="11699" y="1484"/>
                  </a:cubicBezTo>
                  <a:cubicBezTo>
                    <a:pt x="11699" y="942"/>
                    <a:pt x="11727" y="457"/>
                    <a:pt x="11727" y="0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7786728" y="3774436"/>
              <a:ext cx="164785" cy="222925"/>
            </a:xfrm>
            <a:custGeom>
              <a:avLst/>
              <a:gdLst/>
              <a:ahLst/>
              <a:cxnLst/>
              <a:rect l="l" t="t" r="r" b="b"/>
              <a:pathLst>
                <a:path w="9645" h="13048" extrusionOk="0">
                  <a:moveTo>
                    <a:pt x="5946" y="1"/>
                  </a:moveTo>
                  <a:cubicBezTo>
                    <a:pt x="4317" y="1"/>
                    <a:pt x="2760" y="1277"/>
                    <a:pt x="1941" y="2605"/>
                  </a:cubicBezTo>
                  <a:cubicBezTo>
                    <a:pt x="115" y="5458"/>
                    <a:pt x="1" y="9310"/>
                    <a:pt x="1941" y="12163"/>
                  </a:cubicBezTo>
                  <a:lnTo>
                    <a:pt x="4081" y="13047"/>
                  </a:lnTo>
                  <a:cubicBezTo>
                    <a:pt x="5736" y="12049"/>
                    <a:pt x="7590" y="10565"/>
                    <a:pt x="8446" y="8739"/>
                  </a:cubicBezTo>
                  <a:cubicBezTo>
                    <a:pt x="9302" y="6885"/>
                    <a:pt x="9645" y="4745"/>
                    <a:pt x="9131" y="2747"/>
                  </a:cubicBezTo>
                  <a:cubicBezTo>
                    <a:pt x="8846" y="1720"/>
                    <a:pt x="8275" y="836"/>
                    <a:pt x="7362" y="351"/>
                  </a:cubicBezTo>
                  <a:cubicBezTo>
                    <a:pt x="6895" y="107"/>
                    <a:pt x="6417" y="1"/>
                    <a:pt x="5946" y="1"/>
                  </a:cubicBezTo>
                  <a:close/>
                </a:path>
              </a:pathLst>
            </a:custGeom>
            <a:solidFill>
              <a:srgbClr val="58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7795988" y="3789197"/>
              <a:ext cx="149186" cy="199877"/>
            </a:xfrm>
            <a:custGeom>
              <a:avLst/>
              <a:gdLst/>
              <a:ahLst/>
              <a:cxnLst/>
              <a:rect l="l" t="t" r="r" b="b"/>
              <a:pathLst>
                <a:path w="8732" h="11699" extrusionOk="0">
                  <a:moveTo>
                    <a:pt x="7762" y="7989"/>
                  </a:moveTo>
                  <a:lnTo>
                    <a:pt x="7762" y="7989"/>
                  </a:lnTo>
                  <a:cubicBezTo>
                    <a:pt x="7334" y="8303"/>
                    <a:pt x="6877" y="8474"/>
                    <a:pt x="6449" y="8703"/>
                  </a:cubicBezTo>
                  <a:cubicBezTo>
                    <a:pt x="5707" y="9016"/>
                    <a:pt x="4994" y="9330"/>
                    <a:pt x="4110" y="9730"/>
                  </a:cubicBezTo>
                  <a:cubicBezTo>
                    <a:pt x="4709" y="9473"/>
                    <a:pt x="5565" y="9159"/>
                    <a:pt x="6478" y="8760"/>
                  </a:cubicBezTo>
                  <a:cubicBezTo>
                    <a:pt x="6906" y="8588"/>
                    <a:pt x="7305" y="8417"/>
                    <a:pt x="7676" y="8218"/>
                  </a:cubicBezTo>
                  <a:cubicBezTo>
                    <a:pt x="7705" y="8160"/>
                    <a:pt x="7733" y="8075"/>
                    <a:pt x="7762" y="7989"/>
                  </a:cubicBezTo>
                  <a:close/>
                  <a:moveTo>
                    <a:pt x="5879" y="0"/>
                  </a:moveTo>
                  <a:lnTo>
                    <a:pt x="5879" y="0"/>
                  </a:lnTo>
                  <a:cubicBezTo>
                    <a:pt x="5878" y="0"/>
                    <a:pt x="5821" y="172"/>
                    <a:pt x="5764" y="457"/>
                  </a:cubicBezTo>
                  <a:cubicBezTo>
                    <a:pt x="5679" y="885"/>
                    <a:pt x="5593" y="1313"/>
                    <a:pt x="5479" y="1741"/>
                  </a:cubicBezTo>
                  <a:cubicBezTo>
                    <a:pt x="5393" y="2226"/>
                    <a:pt x="5251" y="2853"/>
                    <a:pt x="5051" y="3510"/>
                  </a:cubicBezTo>
                  <a:cubicBezTo>
                    <a:pt x="4994" y="3424"/>
                    <a:pt x="4823" y="3167"/>
                    <a:pt x="4595" y="2853"/>
                  </a:cubicBezTo>
                  <a:cubicBezTo>
                    <a:pt x="4252" y="2368"/>
                    <a:pt x="3767" y="1769"/>
                    <a:pt x="3196" y="1084"/>
                  </a:cubicBezTo>
                  <a:cubicBezTo>
                    <a:pt x="2997" y="856"/>
                    <a:pt x="2769" y="599"/>
                    <a:pt x="2597" y="343"/>
                  </a:cubicBezTo>
                  <a:lnTo>
                    <a:pt x="2483" y="457"/>
                  </a:lnTo>
                  <a:cubicBezTo>
                    <a:pt x="2711" y="714"/>
                    <a:pt x="2883" y="942"/>
                    <a:pt x="3111" y="1199"/>
                  </a:cubicBezTo>
                  <a:cubicBezTo>
                    <a:pt x="3539" y="1741"/>
                    <a:pt x="3967" y="2226"/>
                    <a:pt x="4538" y="2911"/>
                  </a:cubicBezTo>
                  <a:cubicBezTo>
                    <a:pt x="4823" y="3224"/>
                    <a:pt x="4994" y="3481"/>
                    <a:pt x="5108" y="3567"/>
                  </a:cubicBezTo>
                  <a:cubicBezTo>
                    <a:pt x="4908" y="4309"/>
                    <a:pt x="4709" y="5136"/>
                    <a:pt x="4452" y="5992"/>
                  </a:cubicBezTo>
                  <a:cubicBezTo>
                    <a:pt x="4395" y="6192"/>
                    <a:pt x="4338" y="6420"/>
                    <a:pt x="4281" y="6620"/>
                  </a:cubicBezTo>
                  <a:cubicBezTo>
                    <a:pt x="4138" y="6477"/>
                    <a:pt x="3910" y="6220"/>
                    <a:pt x="3596" y="5906"/>
                  </a:cubicBezTo>
                  <a:cubicBezTo>
                    <a:pt x="3111" y="5364"/>
                    <a:pt x="2426" y="4708"/>
                    <a:pt x="1684" y="3909"/>
                  </a:cubicBezTo>
                  <a:lnTo>
                    <a:pt x="771" y="3025"/>
                  </a:lnTo>
                  <a:cubicBezTo>
                    <a:pt x="743" y="3082"/>
                    <a:pt x="743" y="3139"/>
                    <a:pt x="714" y="3196"/>
                  </a:cubicBezTo>
                  <a:cubicBezTo>
                    <a:pt x="971" y="3481"/>
                    <a:pt x="1256" y="3766"/>
                    <a:pt x="1542" y="4052"/>
                  </a:cubicBezTo>
                  <a:cubicBezTo>
                    <a:pt x="2283" y="4851"/>
                    <a:pt x="2997" y="5507"/>
                    <a:pt x="3482" y="6021"/>
                  </a:cubicBezTo>
                  <a:cubicBezTo>
                    <a:pt x="3824" y="6334"/>
                    <a:pt x="4110" y="6591"/>
                    <a:pt x="4195" y="6705"/>
                  </a:cubicBezTo>
                  <a:cubicBezTo>
                    <a:pt x="3824" y="7989"/>
                    <a:pt x="3453" y="9131"/>
                    <a:pt x="3139" y="9987"/>
                  </a:cubicBezTo>
                  <a:cubicBezTo>
                    <a:pt x="2826" y="9644"/>
                    <a:pt x="1713" y="8645"/>
                    <a:pt x="343" y="7476"/>
                  </a:cubicBezTo>
                  <a:cubicBezTo>
                    <a:pt x="258" y="7362"/>
                    <a:pt x="115" y="7276"/>
                    <a:pt x="1" y="7162"/>
                  </a:cubicBezTo>
                  <a:lnTo>
                    <a:pt x="1" y="7162"/>
                  </a:lnTo>
                  <a:cubicBezTo>
                    <a:pt x="1" y="7219"/>
                    <a:pt x="1" y="7333"/>
                    <a:pt x="29" y="7419"/>
                  </a:cubicBezTo>
                  <a:cubicBezTo>
                    <a:pt x="115" y="7476"/>
                    <a:pt x="172" y="7504"/>
                    <a:pt x="258" y="7590"/>
                  </a:cubicBezTo>
                  <a:cubicBezTo>
                    <a:pt x="1599" y="8760"/>
                    <a:pt x="2740" y="9758"/>
                    <a:pt x="3111" y="10015"/>
                  </a:cubicBezTo>
                  <a:cubicBezTo>
                    <a:pt x="3111" y="10044"/>
                    <a:pt x="3054" y="10129"/>
                    <a:pt x="3025" y="10158"/>
                  </a:cubicBezTo>
                  <a:cubicBezTo>
                    <a:pt x="2883" y="10586"/>
                    <a:pt x="2740" y="11014"/>
                    <a:pt x="2569" y="11413"/>
                  </a:cubicBezTo>
                  <a:cubicBezTo>
                    <a:pt x="2540" y="11556"/>
                    <a:pt x="2483" y="11613"/>
                    <a:pt x="2455" y="11698"/>
                  </a:cubicBezTo>
                  <a:lnTo>
                    <a:pt x="2483" y="11698"/>
                  </a:lnTo>
                  <a:cubicBezTo>
                    <a:pt x="2540" y="11613"/>
                    <a:pt x="2569" y="11499"/>
                    <a:pt x="2626" y="11413"/>
                  </a:cubicBezTo>
                  <a:cubicBezTo>
                    <a:pt x="2769" y="11128"/>
                    <a:pt x="2911" y="10700"/>
                    <a:pt x="3139" y="10158"/>
                  </a:cubicBezTo>
                  <a:cubicBezTo>
                    <a:pt x="3139" y="10129"/>
                    <a:pt x="3168" y="10072"/>
                    <a:pt x="3168" y="10044"/>
                  </a:cubicBezTo>
                  <a:cubicBezTo>
                    <a:pt x="3187" y="10040"/>
                    <a:pt x="3209" y="10034"/>
                    <a:pt x="3235" y="10028"/>
                  </a:cubicBezTo>
                  <a:lnTo>
                    <a:pt x="3235" y="10028"/>
                  </a:lnTo>
                  <a:cubicBezTo>
                    <a:pt x="3222" y="10062"/>
                    <a:pt x="3209" y="10096"/>
                    <a:pt x="3196" y="10129"/>
                  </a:cubicBezTo>
                  <a:cubicBezTo>
                    <a:pt x="3339" y="10044"/>
                    <a:pt x="3682" y="9901"/>
                    <a:pt x="4110" y="9730"/>
                  </a:cubicBezTo>
                  <a:lnTo>
                    <a:pt x="4110" y="9730"/>
                  </a:lnTo>
                  <a:cubicBezTo>
                    <a:pt x="3690" y="9878"/>
                    <a:pt x="3398" y="9983"/>
                    <a:pt x="3235" y="10028"/>
                  </a:cubicBezTo>
                  <a:lnTo>
                    <a:pt x="3235" y="10028"/>
                  </a:lnTo>
                  <a:cubicBezTo>
                    <a:pt x="3570" y="9136"/>
                    <a:pt x="3979" y="8085"/>
                    <a:pt x="4309" y="6848"/>
                  </a:cubicBezTo>
                  <a:cubicBezTo>
                    <a:pt x="4452" y="6791"/>
                    <a:pt x="4823" y="6705"/>
                    <a:pt x="5308" y="6563"/>
                  </a:cubicBezTo>
                  <a:cubicBezTo>
                    <a:pt x="5993" y="6334"/>
                    <a:pt x="6877" y="6021"/>
                    <a:pt x="7876" y="5650"/>
                  </a:cubicBezTo>
                  <a:cubicBezTo>
                    <a:pt x="8161" y="5564"/>
                    <a:pt x="8418" y="5450"/>
                    <a:pt x="8703" y="5336"/>
                  </a:cubicBezTo>
                  <a:cubicBezTo>
                    <a:pt x="8703" y="5279"/>
                    <a:pt x="8732" y="5193"/>
                    <a:pt x="8732" y="5165"/>
                  </a:cubicBezTo>
                  <a:lnTo>
                    <a:pt x="8732" y="5165"/>
                  </a:lnTo>
                  <a:cubicBezTo>
                    <a:pt x="8446" y="5279"/>
                    <a:pt x="8133" y="5364"/>
                    <a:pt x="7847" y="5478"/>
                  </a:cubicBezTo>
                  <a:cubicBezTo>
                    <a:pt x="7020" y="5764"/>
                    <a:pt x="6249" y="6078"/>
                    <a:pt x="5308" y="6420"/>
                  </a:cubicBezTo>
                  <a:cubicBezTo>
                    <a:pt x="4851" y="6591"/>
                    <a:pt x="4480" y="6705"/>
                    <a:pt x="4338" y="6762"/>
                  </a:cubicBezTo>
                  <a:cubicBezTo>
                    <a:pt x="4423" y="6563"/>
                    <a:pt x="4480" y="6306"/>
                    <a:pt x="4566" y="6078"/>
                  </a:cubicBezTo>
                  <a:cubicBezTo>
                    <a:pt x="4823" y="5222"/>
                    <a:pt x="5023" y="4366"/>
                    <a:pt x="5194" y="3624"/>
                  </a:cubicBezTo>
                  <a:cubicBezTo>
                    <a:pt x="5622" y="3567"/>
                    <a:pt x="6934" y="3196"/>
                    <a:pt x="8446" y="2768"/>
                  </a:cubicBezTo>
                  <a:cubicBezTo>
                    <a:pt x="8561" y="2739"/>
                    <a:pt x="8618" y="2711"/>
                    <a:pt x="8732" y="2711"/>
                  </a:cubicBezTo>
                  <a:cubicBezTo>
                    <a:pt x="8732" y="2625"/>
                    <a:pt x="8732" y="2597"/>
                    <a:pt x="8703" y="2511"/>
                  </a:cubicBezTo>
                  <a:cubicBezTo>
                    <a:pt x="8589" y="2568"/>
                    <a:pt x="8475" y="2597"/>
                    <a:pt x="8361" y="2597"/>
                  </a:cubicBezTo>
                  <a:cubicBezTo>
                    <a:pt x="6877" y="3025"/>
                    <a:pt x="5622" y="3367"/>
                    <a:pt x="5165" y="3567"/>
                  </a:cubicBezTo>
                  <a:cubicBezTo>
                    <a:pt x="5308" y="2911"/>
                    <a:pt x="5451" y="2311"/>
                    <a:pt x="5565" y="1798"/>
                  </a:cubicBezTo>
                  <a:cubicBezTo>
                    <a:pt x="5650" y="1284"/>
                    <a:pt x="5736" y="799"/>
                    <a:pt x="5821" y="485"/>
                  </a:cubicBezTo>
                  <a:cubicBezTo>
                    <a:pt x="5850" y="172"/>
                    <a:pt x="5878" y="0"/>
                    <a:pt x="5879" y="0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7483521" y="4040432"/>
              <a:ext cx="220362" cy="141327"/>
            </a:xfrm>
            <a:custGeom>
              <a:avLst/>
              <a:gdLst/>
              <a:ahLst/>
              <a:cxnLst/>
              <a:rect l="l" t="t" r="r" b="b"/>
              <a:pathLst>
                <a:path w="12898" h="8272" extrusionOk="0">
                  <a:moveTo>
                    <a:pt x="6979" y="1"/>
                  </a:moveTo>
                  <a:cubicBezTo>
                    <a:pt x="5494" y="1"/>
                    <a:pt x="4030" y="261"/>
                    <a:pt x="2740" y="931"/>
                  </a:cubicBezTo>
                  <a:cubicBezTo>
                    <a:pt x="1456" y="1616"/>
                    <a:pt x="1" y="3185"/>
                    <a:pt x="172" y="4640"/>
                  </a:cubicBezTo>
                  <a:cubicBezTo>
                    <a:pt x="229" y="6124"/>
                    <a:pt x="1912" y="7465"/>
                    <a:pt x="3310" y="7893"/>
                  </a:cubicBezTo>
                  <a:cubicBezTo>
                    <a:pt x="4136" y="8158"/>
                    <a:pt x="4992" y="8271"/>
                    <a:pt x="5851" y="8271"/>
                  </a:cubicBezTo>
                  <a:cubicBezTo>
                    <a:pt x="6655" y="8271"/>
                    <a:pt x="7461" y="8172"/>
                    <a:pt x="8247" y="8007"/>
                  </a:cubicBezTo>
                  <a:cubicBezTo>
                    <a:pt x="9930" y="7636"/>
                    <a:pt x="11585" y="6866"/>
                    <a:pt x="12755" y="5610"/>
                  </a:cubicBezTo>
                  <a:lnTo>
                    <a:pt x="12783" y="4126"/>
                  </a:lnTo>
                  <a:lnTo>
                    <a:pt x="12897" y="4126"/>
                  </a:lnTo>
                  <a:lnTo>
                    <a:pt x="12812" y="3613"/>
                  </a:lnTo>
                  <a:lnTo>
                    <a:pt x="12812" y="3128"/>
                  </a:lnTo>
                  <a:lnTo>
                    <a:pt x="12726" y="3128"/>
                  </a:lnTo>
                  <a:lnTo>
                    <a:pt x="12469" y="1644"/>
                  </a:lnTo>
                  <a:cubicBezTo>
                    <a:pt x="11100" y="588"/>
                    <a:pt x="9359" y="75"/>
                    <a:pt x="7647" y="18"/>
                  </a:cubicBezTo>
                  <a:cubicBezTo>
                    <a:pt x="7424" y="7"/>
                    <a:pt x="7202" y="1"/>
                    <a:pt x="6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7574191" y="4057466"/>
              <a:ext cx="122858" cy="32564"/>
            </a:xfrm>
            <a:custGeom>
              <a:avLst/>
              <a:gdLst/>
              <a:ahLst/>
              <a:cxnLst/>
              <a:rect l="l" t="t" r="r" b="b"/>
              <a:pathLst>
                <a:path w="7191" h="1906" extrusionOk="0">
                  <a:moveTo>
                    <a:pt x="205" y="1"/>
                  </a:moveTo>
                  <a:cubicBezTo>
                    <a:pt x="74" y="1"/>
                    <a:pt x="1" y="8"/>
                    <a:pt x="1" y="19"/>
                  </a:cubicBezTo>
                  <a:cubicBezTo>
                    <a:pt x="1" y="48"/>
                    <a:pt x="429" y="77"/>
                    <a:pt x="1056" y="191"/>
                  </a:cubicBezTo>
                  <a:cubicBezTo>
                    <a:pt x="1741" y="305"/>
                    <a:pt x="2683" y="447"/>
                    <a:pt x="3681" y="704"/>
                  </a:cubicBezTo>
                  <a:cubicBezTo>
                    <a:pt x="4680" y="933"/>
                    <a:pt x="5565" y="1275"/>
                    <a:pt x="6164" y="1503"/>
                  </a:cubicBezTo>
                  <a:cubicBezTo>
                    <a:pt x="6772" y="1741"/>
                    <a:pt x="7135" y="1906"/>
                    <a:pt x="7185" y="1906"/>
                  </a:cubicBezTo>
                  <a:cubicBezTo>
                    <a:pt x="7189" y="1906"/>
                    <a:pt x="7191" y="1905"/>
                    <a:pt x="7191" y="1903"/>
                  </a:cubicBezTo>
                  <a:cubicBezTo>
                    <a:pt x="7191" y="1874"/>
                    <a:pt x="6848" y="1646"/>
                    <a:pt x="6249" y="1360"/>
                  </a:cubicBezTo>
                  <a:cubicBezTo>
                    <a:pt x="5622" y="1075"/>
                    <a:pt x="4737" y="733"/>
                    <a:pt x="3710" y="476"/>
                  </a:cubicBezTo>
                  <a:cubicBezTo>
                    <a:pt x="2711" y="219"/>
                    <a:pt x="1741" y="77"/>
                    <a:pt x="1056" y="48"/>
                  </a:cubicBezTo>
                  <a:cubicBezTo>
                    <a:pt x="689" y="15"/>
                    <a:pt x="390" y="1"/>
                    <a:pt x="205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7832550" y="4057004"/>
              <a:ext cx="220362" cy="141139"/>
            </a:xfrm>
            <a:custGeom>
              <a:avLst/>
              <a:gdLst/>
              <a:ahLst/>
              <a:cxnLst/>
              <a:rect l="l" t="t" r="r" b="b"/>
              <a:pathLst>
                <a:path w="12898" h="8261" extrusionOk="0">
                  <a:moveTo>
                    <a:pt x="5919" y="1"/>
                  </a:moveTo>
                  <a:cubicBezTo>
                    <a:pt x="5697" y="1"/>
                    <a:pt x="5474" y="7"/>
                    <a:pt x="5251" y="18"/>
                  </a:cubicBezTo>
                  <a:cubicBezTo>
                    <a:pt x="3539" y="75"/>
                    <a:pt x="1770" y="589"/>
                    <a:pt x="429" y="1644"/>
                  </a:cubicBezTo>
                  <a:lnTo>
                    <a:pt x="172" y="3099"/>
                  </a:lnTo>
                  <a:lnTo>
                    <a:pt x="58" y="3099"/>
                  </a:lnTo>
                  <a:lnTo>
                    <a:pt x="58" y="3613"/>
                  </a:lnTo>
                  <a:lnTo>
                    <a:pt x="1" y="4098"/>
                  </a:lnTo>
                  <a:lnTo>
                    <a:pt x="115" y="4098"/>
                  </a:lnTo>
                  <a:lnTo>
                    <a:pt x="143" y="5610"/>
                  </a:lnTo>
                  <a:cubicBezTo>
                    <a:pt x="1313" y="6866"/>
                    <a:pt x="2968" y="7636"/>
                    <a:pt x="4623" y="8007"/>
                  </a:cubicBezTo>
                  <a:cubicBezTo>
                    <a:pt x="5407" y="8169"/>
                    <a:pt x="6205" y="8261"/>
                    <a:pt x="6996" y="8261"/>
                  </a:cubicBezTo>
                  <a:cubicBezTo>
                    <a:pt x="7875" y="8261"/>
                    <a:pt x="8747" y="8148"/>
                    <a:pt x="9588" y="7893"/>
                  </a:cubicBezTo>
                  <a:cubicBezTo>
                    <a:pt x="10986" y="7465"/>
                    <a:pt x="12669" y="6095"/>
                    <a:pt x="12726" y="4640"/>
                  </a:cubicBezTo>
                  <a:cubicBezTo>
                    <a:pt x="12897" y="3185"/>
                    <a:pt x="11442" y="1616"/>
                    <a:pt x="10158" y="931"/>
                  </a:cubicBezTo>
                  <a:cubicBezTo>
                    <a:pt x="8868" y="261"/>
                    <a:pt x="7405" y="1"/>
                    <a:pt x="5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7532760" y="3886206"/>
              <a:ext cx="203773" cy="179290"/>
            </a:xfrm>
            <a:custGeom>
              <a:avLst/>
              <a:gdLst/>
              <a:ahLst/>
              <a:cxnLst/>
              <a:rect l="l" t="t" r="r" b="b"/>
              <a:pathLst>
                <a:path w="11927" h="10494" extrusionOk="0">
                  <a:moveTo>
                    <a:pt x="3899" y="1"/>
                  </a:moveTo>
                  <a:cubicBezTo>
                    <a:pt x="2761" y="1"/>
                    <a:pt x="1574" y="333"/>
                    <a:pt x="971" y="1170"/>
                  </a:cubicBezTo>
                  <a:cubicBezTo>
                    <a:pt x="0" y="2254"/>
                    <a:pt x="314" y="4394"/>
                    <a:pt x="999" y="5678"/>
                  </a:cubicBezTo>
                  <a:cubicBezTo>
                    <a:pt x="1827" y="7162"/>
                    <a:pt x="3111" y="8303"/>
                    <a:pt x="4537" y="9130"/>
                  </a:cubicBezTo>
                  <a:cubicBezTo>
                    <a:pt x="5843" y="9950"/>
                    <a:pt x="7355" y="10493"/>
                    <a:pt x="8909" y="10493"/>
                  </a:cubicBezTo>
                  <a:cubicBezTo>
                    <a:pt x="9087" y="10493"/>
                    <a:pt x="9266" y="10486"/>
                    <a:pt x="9445" y="10471"/>
                  </a:cubicBezTo>
                  <a:lnTo>
                    <a:pt x="10472" y="9387"/>
                  </a:lnTo>
                  <a:lnTo>
                    <a:pt x="10557" y="9473"/>
                  </a:lnTo>
                  <a:lnTo>
                    <a:pt x="10843" y="9045"/>
                  </a:lnTo>
                  <a:lnTo>
                    <a:pt x="11185" y="8674"/>
                  </a:lnTo>
                  <a:lnTo>
                    <a:pt x="11128" y="8617"/>
                  </a:lnTo>
                  <a:lnTo>
                    <a:pt x="11927" y="7361"/>
                  </a:lnTo>
                  <a:cubicBezTo>
                    <a:pt x="11699" y="5650"/>
                    <a:pt x="10757" y="4109"/>
                    <a:pt x="9559" y="2853"/>
                  </a:cubicBezTo>
                  <a:cubicBezTo>
                    <a:pt x="8389" y="1684"/>
                    <a:pt x="6991" y="656"/>
                    <a:pt x="5393" y="200"/>
                  </a:cubicBezTo>
                  <a:cubicBezTo>
                    <a:pt x="4949" y="73"/>
                    <a:pt x="4429" y="1"/>
                    <a:pt x="3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7581503" y="3929089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31" y="1"/>
                  </a:moveTo>
                  <a:cubicBezTo>
                    <a:pt x="30" y="1"/>
                    <a:pt x="30" y="1"/>
                    <a:pt x="29" y="1"/>
                  </a:cubicBezTo>
                  <a:cubicBezTo>
                    <a:pt x="1" y="30"/>
                    <a:pt x="1827" y="1570"/>
                    <a:pt x="4109" y="3396"/>
                  </a:cubicBezTo>
                  <a:cubicBezTo>
                    <a:pt x="6348" y="5187"/>
                    <a:pt x="8202" y="6594"/>
                    <a:pt x="8300" y="6594"/>
                  </a:cubicBezTo>
                  <a:cubicBezTo>
                    <a:pt x="8302" y="6594"/>
                    <a:pt x="8303" y="6593"/>
                    <a:pt x="8304" y="6592"/>
                  </a:cubicBezTo>
                  <a:cubicBezTo>
                    <a:pt x="8332" y="6563"/>
                    <a:pt x="6535" y="5023"/>
                    <a:pt x="4252" y="3225"/>
                  </a:cubicBezTo>
                  <a:cubicBezTo>
                    <a:pt x="1992" y="1417"/>
                    <a:pt x="95" y="1"/>
                    <a:pt x="31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7601014" y="4001649"/>
              <a:ext cx="105295" cy="46403"/>
            </a:xfrm>
            <a:custGeom>
              <a:avLst/>
              <a:gdLst/>
              <a:ahLst/>
              <a:cxnLst/>
              <a:rect l="l" t="t" r="r" b="b"/>
              <a:pathLst>
                <a:path w="6163" h="2716" extrusionOk="0">
                  <a:moveTo>
                    <a:pt x="38" y="0"/>
                  </a:moveTo>
                  <a:cubicBezTo>
                    <a:pt x="33" y="0"/>
                    <a:pt x="30" y="2"/>
                    <a:pt x="29" y="5"/>
                  </a:cubicBezTo>
                  <a:cubicBezTo>
                    <a:pt x="0" y="34"/>
                    <a:pt x="285" y="291"/>
                    <a:pt x="770" y="690"/>
                  </a:cubicBezTo>
                  <a:cubicBezTo>
                    <a:pt x="1284" y="1061"/>
                    <a:pt x="1997" y="1489"/>
                    <a:pt x="2882" y="1888"/>
                  </a:cubicBezTo>
                  <a:cubicBezTo>
                    <a:pt x="3738" y="2288"/>
                    <a:pt x="4594" y="2488"/>
                    <a:pt x="5193" y="2602"/>
                  </a:cubicBezTo>
                  <a:cubicBezTo>
                    <a:pt x="5764" y="2716"/>
                    <a:pt x="6163" y="2716"/>
                    <a:pt x="6163" y="2716"/>
                  </a:cubicBezTo>
                  <a:cubicBezTo>
                    <a:pt x="6163" y="2630"/>
                    <a:pt x="4679" y="2431"/>
                    <a:pt x="2967" y="1689"/>
                  </a:cubicBezTo>
                  <a:cubicBezTo>
                    <a:pt x="1325" y="949"/>
                    <a:pt x="155" y="0"/>
                    <a:pt x="38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7655123" y="3920803"/>
              <a:ext cx="69724" cy="107755"/>
            </a:xfrm>
            <a:custGeom>
              <a:avLst/>
              <a:gdLst/>
              <a:ahLst/>
              <a:cxnLst/>
              <a:rect l="l" t="t" r="r" b="b"/>
              <a:pathLst>
                <a:path w="4081" h="6307" extrusionOk="0">
                  <a:moveTo>
                    <a:pt x="29" y="1"/>
                  </a:moveTo>
                  <a:cubicBezTo>
                    <a:pt x="0" y="29"/>
                    <a:pt x="285" y="343"/>
                    <a:pt x="713" y="857"/>
                  </a:cubicBezTo>
                  <a:cubicBezTo>
                    <a:pt x="1141" y="1370"/>
                    <a:pt x="1712" y="2141"/>
                    <a:pt x="2254" y="2997"/>
                  </a:cubicBezTo>
                  <a:cubicBezTo>
                    <a:pt x="2796" y="3853"/>
                    <a:pt x="3224" y="4709"/>
                    <a:pt x="3538" y="5308"/>
                  </a:cubicBezTo>
                  <a:cubicBezTo>
                    <a:pt x="3823" y="5907"/>
                    <a:pt x="3995" y="6307"/>
                    <a:pt x="4023" y="6307"/>
                  </a:cubicBezTo>
                  <a:cubicBezTo>
                    <a:pt x="4080" y="6307"/>
                    <a:pt x="3966" y="5879"/>
                    <a:pt x="3681" y="5279"/>
                  </a:cubicBezTo>
                  <a:cubicBezTo>
                    <a:pt x="3424" y="4623"/>
                    <a:pt x="2996" y="3767"/>
                    <a:pt x="2454" y="2911"/>
                  </a:cubicBezTo>
                  <a:cubicBezTo>
                    <a:pt x="1883" y="2027"/>
                    <a:pt x="1313" y="1313"/>
                    <a:pt x="856" y="771"/>
                  </a:cubicBezTo>
                  <a:cubicBezTo>
                    <a:pt x="371" y="229"/>
                    <a:pt x="86" y="1"/>
                    <a:pt x="29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7799405" y="3902761"/>
              <a:ext cx="204268" cy="178948"/>
            </a:xfrm>
            <a:custGeom>
              <a:avLst/>
              <a:gdLst/>
              <a:ahLst/>
              <a:cxnLst/>
              <a:rect l="l" t="t" r="r" b="b"/>
              <a:pathLst>
                <a:path w="11956" h="10474" extrusionOk="0">
                  <a:moveTo>
                    <a:pt x="8067" y="1"/>
                  </a:moveTo>
                  <a:cubicBezTo>
                    <a:pt x="7534" y="1"/>
                    <a:pt x="7010" y="73"/>
                    <a:pt x="6563" y="201"/>
                  </a:cubicBezTo>
                  <a:cubicBezTo>
                    <a:pt x="4965" y="657"/>
                    <a:pt x="3539" y="1685"/>
                    <a:pt x="2397" y="2854"/>
                  </a:cubicBezTo>
                  <a:cubicBezTo>
                    <a:pt x="1199" y="4110"/>
                    <a:pt x="257" y="5651"/>
                    <a:pt x="1" y="7363"/>
                  </a:cubicBezTo>
                  <a:lnTo>
                    <a:pt x="828" y="8589"/>
                  </a:lnTo>
                  <a:lnTo>
                    <a:pt x="771" y="8675"/>
                  </a:lnTo>
                  <a:lnTo>
                    <a:pt x="1113" y="9017"/>
                  </a:lnTo>
                  <a:lnTo>
                    <a:pt x="1399" y="9445"/>
                  </a:lnTo>
                  <a:lnTo>
                    <a:pt x="1484" y="9388"/>
                  </a:lnTo>
                  <a:lnTo>
                    <a:pt x="2511" y="10444"/>
                  </a:lnTo>
                  <a:cubicBezTo>
                    <a:pt x="2712" y="10464"/>
                    <a:pt x="2912" y="10473"/>
                    <a:pt x="3112" y="10473"/>
                  </a:cubicBezTo>
                  <a:cubicBezTo>
                    <a:pt x="4643" y="10473"/>
                    <a:pt x="6132" y="9914"/>
                    <a:pt x="7419" y="9132"/>
                  </a:cubicBezTo>
                  <a:cubicBezTo>
                    <a:pt x="8846" y="8276"/>
                    <a:pt x="10130" y="7134"/>
                    <a:pt x="10957" y="5679"/>
                  </a:cubicBezTo>
                  <a:cubicBezTo>
                    <a:pt x="11642" y="4395"/>
                    <a:pt x="11956" y="2255"/>
                    <a:pt x="10986" y="1143"/>
                  </a:cubicBezTo>
                  <a:cubicBezTo>
                    <a:pt x="10384" y="328"/>
                    <a:pt x="9202" y="1"/>
                    <a:pt x="8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7812561" y="3945644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8298" y="0"/>
                  </a:moveTo>
                  <a:cubicBezTo>
                    <a:pt x="8174" y="0"/>
                    <a:pt x="6319" y="1407"/>
                    <a:pt x="4081" y="3198"/>
                  </a:cubicBezTo>
                  <a:cubicBezTo>
                    <a:pt x="1799" y="5024"/>
                    <a:pt x="1" y="6536"/>
                    <a:pt x="30" y="6593"/>
                  </a:cubicBezTo>
                  <a:cubicBezTo>
                    <a:pt x="30" y="6593"/>
                    <a:pt x="30" y="6593"/>
                    <a:pt x="31" y="6593"/>
                  </a:cubicBezTo>
                  <a:cubicBezTo>
                    <a:pt x="95" y="6593"/>
                    <a:pt x="1964" y="5177"/>
                    <a:pt x="4224" y="3397"/>
                  </a:cubicBezTo>
                  <a:cubicBezTo>
                    <a:pt x="6506" y="1571"/>
                    <a:pt x="8332" y="31"/>
                    <a:pt x="8304" y="2"/>
                  </a:cubicBezTo>
                  <a:cubicBezTo>
                    <a:pt x="8303" y="1"/>
                    <a:pt x="8301" y="0"/>
                    <a:pt x="8298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7830124" y="4018221"/>
              <a:ext cx="105312" cy="46591"/>
            </a:xfrm>
            <a:custGeom>
              <a:avLst/>
              <a:gdLst/>
              <a:ahLst/>
              <a:cxnLst/>
              <a:rect l="l" t="t" r="r" b="b"/>
              <a:pathLst>
                <a:path w="6164" h="2727" extrusionOk="0">
                  <a:moveTo>
                    <a:pt x="6154" y="0"/>
                  </a:moveTo>
                  <a:cubicBezTo>
                    <a:pt x="6039" y="0"/>
                    <a:pt x="4895" y="948"/>
                    <a:pt x="3253" y="1660"/>
                  </a:cubicBezTo>
                  <a:cubicBezTo>
                    <a:pt x="1484" y="2431"/>
                    <a:pt x="0" y="2630"/>
                    <a:pt x="0" y="2716"/>
                  </a:cubicBezTo>
                  <a:cubicBezTo>
                    <a:pt x="0" y="2723"/>
                    <a:pt x="22" y="2726"/>
                    <a:pt x="64" y="2726"/>
                  </a:cubicBezTo>
                  <a:cubicBezTo>
                    <a:pt x="200" y="2726"/>
                    <a:pt x="541" y="2689"/>
                    <a:pt x="999" y="2602"/>
                  </a:cubicBezTo>
                  <a:cubicBezTo>
                    <a:pt x="1598" y="2488"/>
                    <a:pt x="2425" y="2231"/>
                    <a:pt x="3310" y="1888"/>
                  </a:cubicBezTo>
                  <a:cubicBezTo>
                    <a:pt x="4166" y="1489"/>
                    <a:pt x="4908" y="1033"/>
                    <a:pt x="5421" y="662"/>
                  </a:cubicBezTo>
                  <a:cubicBezTo>
                    <a:pt x="5906" y="291"/>
                    <a:pt x="6163" y="34"/>
                    <a:pt x="6163" y="5"/>
                  </a:cubicBezTo>
                  <a:cubicBezTo>
                    <a:pt x="6162" y="2"/>
                    <a:pt x="6159" y="0"/>
                    <a:pt x="6154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7812561" y="3936863"/>
              <a:ext cx="68750" cy="107294"/>
            </a:xfrm>
            <a:custGeom>
              <a:avLst/>
              <a:gdLst/>
              <a:ahLst/>
              <a:cxnLst/>
              <a:rect l="l" t="t" r="r" b="b"/>
              <a:pathLst>
                <a:path w="4024" h="6280" extrusionOk="0">
                  <a:moveTo>
                    <a:pt x="3986" y="1"/>
                  </a:moveTo>
                  <a:cubicBezTo>
                    <a:pt x="3909" y="1"/>
                    <a:pt x="3604" y="283"/>
                    <a:pt x="3168" y="773"/>
                  </a:cubicBezTo>
                  <a:cubicBezTo>
                    <a:pt x="2712" y="1258"/>
                    <a:pt x="2084" y="2000"/>
                    <a:pt x="1570" y="2913"/>
                  </a:cubicBezTo>
                  <a:cubicBezTo>
                    <a:pt x="1000" y="3797"/>
                    <a:pt x="600" y="4653"/>
                    <a:pt x="343" y="5252"/>
                  </a:cubicBezTo>
                  <a:cubicBezTo>
                    <a:pt x="87" y="5909"/>
                    <a:pt x="1" y="6280"/>
                    <a:pt x="1" y="6280"/>
                  </a:cubicBezTo>
                  <a:cubicBezTo>
                    <a:pt x="30" y="6280"/>
                    <a:pt x="201" y="5937"/>
                    <a:pt x="486" y="5281"/>
                  </a:cubicBezTo>
                  <a:cubicBezTo>
                    <a:pt x="771" y="4682"/>
                    <a:pt x="1199" y="3854"/>
                    <a:pt x="1770" y="2970"/>
                  </a:cubicBezTo>
                  <a:cubicBezTo>
                    <a:pt x="2312" y="2114"/>
                    <a:pt x="2883" y="1372"/>
                    <a:pt x="3311" y="830"/>
                  </a:cubicBezTo>
                  <a:cubicBezTo>
                    <a:pt x="3739" y="373"/>
                    <a:pt x="4024" y="60"/>
                    <a:pt x="3995" y="2"/>
                  </a:cubicBezTo>
                  <a:cubicBezTo>
                    <a:pt x="3993" y="1"/>
                    <a:pt x="3990" y="1"/>
                    <a:pt x="3986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7698501" y="3810126"/>
              <a:ext cx="143822" cy="216962"/>
            </a:xfrm>
            <a:custGeom>
              <a:avLst/>
              <a:gdLst/>
              <a:ahLst/>
              <a:cxnLst/>
              <a:rect l="l" t="t" r="r" b="b"/>
              <a:pathLst>
                <a:path w="8418" h="12699" extrusionOk="0">
                  <a:moveTo>
                    <a:pt x="4117" y="1"/>
                  </a:moveTo>
                  <a:cubicBezTo>
                    <a:pt x="2688" y="1"/>
                    <a:pt x="1274" y="1538"/>
                    <a:pt x="714" y="2855"/>
                  </a:cubicBezTo>
                  <a:cubicBezTo>
                    <a:pt x="58" y="4396"/>
                    <a:pt x="0" y="6137"/>
                    <a:pt x="200" y="7791"/>
                  </a:cubicBezTo>
                  <a:cubicBezTo>
                    <a:pt x="428" y="9503"/>
                    <a:pt x="1056" y="11187"/>
                    <a:pt x="2254" y="12471"/>
                  </a:cubicBezTo>
                  <a:lnTo>
                    <a:pt x="3738" y="12613"/>
                  </a:lnTo>
                  <a:lnTo>
                    <a:pt x="3738" y="12699"/>
                  </a:lnTo>
                  <a:lnTo>
                    <a:pt x="4252" y="12670"/>
                  </a:lnTo>
                  <a:lnTo>
                    <a:pt x="4737" y="12699"/>
                  </a:lnTo>
                  <a:lnTo>
                    <a:pt x="4737" y="12613"/>
                  </a:lnTo>
                  <a:lnTo>
                    <a:pt x="6249" y="12471"/>
                  </a:lnTo>
                  <a:cubicBezTo>
                    <a:pt x="7419" y="11187"/>
                    <a:pt x="8047" y="9503"/>
                    <a:pt x="8275" y="7791"/>
                  </a:cubicBezTo>
                  <a:cubicBezTo>
                    <a:pt x="8417" y="6137"/>
                    <a:pt x="8332" y="4425"/>
                    <a:pt x="7704" y="2855"/>
                  </a:cubicBezTo>
                  <a:cubicBezTo>
                    <a:pt x="7144" y="1538"/>
                    <a:pt x="5730" y="1"/>
                    <a:pt x="4274" y="1"/>
                  </a:cubicBezTo>
                  <a:cubicBezTo>
                    <a:pt x="4247" y="1"/>
                    <a:pt x="4221" y="1"/>
                    <a:pt x="4195" y="2"/>
                  </a:cubicBezTo>
                  <a:cubicBezTo>
                    <a:pt x="4169" y="1"/>
                    <a:pt x="4143" y="1"/>
                    <a:pt x="4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7770651" y="3850618"/>
              <a:ext cx="3912" cy="180383"/>
            </a:xfrm>
            <a:custGeom>
              <a:avLst/>
              <a:gdLst/>
              <a:ahLst/>
              <a:cxnLst/>
              <a:rect l="l" t="t" r="r" b="b"/>
              <a:pathLst>
                <a:path w="229" h="10558" extrusionOk="0">
                  <a:moveTo>
                    <a:pt x="114" y="0"/>
                  </a:moveTo>
                  <a:cubicBezTo>
                    <a:pt x="57" y="0"/>
                    <a:pt x="0" y="2368"/>
                    <a:pt x="0" y="5279"/>
                  </a:cubicBezTo>
                  <a:cubicBezTo>
                    <a:pt x="0" y="8189"/>
                    <a:pt x="57" y="10557"/>
                    <a:pt x="114" y="10557"/>
                  </a:cubicBezTo>
                  <a:cubicBezTo>
                    <a:pt x="171" y="10557"/>
                    <a:pt x="228" y="8189"/>
                    <a:pt x="228" y="5279"/>
                  </a:cubicBezTo>
                  <a:cubicBezTo>
                    <a:pt x="228" y="2368"/>
                    <a:pt x="171" y="0"/>
                    <a:pt x="114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7726282" y="3910091"/>
              <a:ext cx="31710" cy="111650"/>
            </a:xfrm>
            <a:custGeom>
              <a:avLst/>
              <a:gdLst/>
              <a:ahLst/>
              <a:cxnLst/>
              <a:rect l="l" t="t" r="r" b="b"/>
              <a:pathLst>
                <a:path w="1856" h="6535" extrusionOk="0">
                  <a:moveTo>
                    <a:pt x="86" y="0"/>
                  </a:moveTo>
                  <a:cubicBezTo>
                    <a:pt x="58" y="0"/>
                    <a:pt x="1" y="400"/>
                    <a:pt x="1" y="999"/>
                  </a:cubicBezTo>
                  <a:cubicBezTo>
                    <a:pt x="1" y="1627"/>
                    <a:pt x="115" y="2483"/>
                    <a:pt x="372" y="3396"/>
                  </a:cubicBezTo>
                  <a:cubicBezTo>
                    <a:pt x="628" y="4337"/>
                    <a:pt x="942" y="5107"/>
                    <a:pt x="1228" y="5650"/>
                  </a:cubicBezTo>
                  <a:cubicBezTo>
                    <a:pt x="1542" y="6220"/>
                    <a:pt x="1798" y="6534"/>
                    <a:pt x="1798" y="6534"/>
                  </a:cubicBezTo>
                  <a:cubicBezTo>
                    <a:pt x="1855" y="6506"/>
                    <a:pt x="1085" y="5193"/>
                    <a:pt x="628" y="3367"/>
                  </a:cubicBezTo>
                  <a:cubicBezTo>
                    <a:pt x="143" y="1541"/>
                    <a:pt x="201" y="0"/>
                    <a:pt x="86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7783328" y="3902778"/>
              <a:ext cx="41927" cy="120415"/>
            </a:xfrm>
            <a:custGeom>
              <a:avLst/>
              <a:gdLst/>
              <a:ahLst/>
              <a:cxnLst/>
              <a:rect l="l" t="t" r="r" b="b"/>
              <a:pathLst>
                <a:path w="2454" h="7048" extrusionOk="0">
                  <a:moveTo>
                    <a:pt x="2454" y="0"/>
                  </a:moveTo>
                  <a:cubicBezTo>
                    <a:pt x="2425" y="0"/>
                    <a:pt x="2340" y="400"/>
                    <a:pt x="2197" y="1084"/>
                  </a:cubicBezTo>
                  <a:cubicBezTo>
                    <a:pt x="2054" y="1741"/>
                    <a:pt x="1798" y="2654"/>
                    <a:pt x="1484" y="3624"/>
                  </a:cubicBezTo>
                  <a:cubicBezTo>
                    <a:pt x="1170" y="4565"/>
                    <a:pt x="770" y="5421"/>
                    <a:pt x="485" y="6049"/>
                  </a:cubicBezTo>
                  <a:cubicBezTo>
                    <a:pt x="200" y="6648"/>
                    <a:pt x="0" y="7048"/>
                    <a:pt x="29" y="7048"/>
                  </a:cubicBezTo>
                  <a:cubicBezTo>
                    <a:pt x="57" y="7048"/>
                    <a:pt x="314" y="6705"/>
                    <a:pt x="628" y="6106"/>
                  </a:cubicBezTo>
                  <a:cubicBezTo>
                    <a:pt x="942" y="5507"/>
                    <a:pt x="1370" y="4651"/>
                    <a:pt x="1712" y="3681"/>
                  </a:cubicBezTo>
                  <a:cubicBezTo>
                    <a:pt x="2054" y="2682"/>
                    <a:pt x="2226" y="1769"/>
                    <a:pt x="2340" y="1084"/>
                  </a:cubicBezTo>
                  <a:cubicBezTo>
                    <a:pt x="2454" y="428"/>
                    <a:pt x="2454" y="0"/>
                    <a:pt x="2454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7718491" y="3889042"/>
              <a:ext cx="101399" cy="121970"/>
            </a:xfrm>
            <a:custGeom>
              <a:avLst/>
              <a:gdLst/>
              <a:ahLst/>
              <a:cxnLst/>
              <a:rect l="l" t="t" r="r" b="b"/>
              <a:pathLst>
                <a:path w="5935" h="7139" extrusionOk="0">
                  <a:moveTo>
                    <a:pt x="1846" y="1"/>
                  </a:moveTo>
                  <a:cubicBezTo>
                    <a:pt x="386" y="1"/>
                    <a:pt x="141" y="1976"/>
                    <a:pt x="86" y="3087"/>
                  </a:cubicBezTo>
                  <a:cubicBezTo>
                    <a:pt x="0" y="4513"/>
                    <a:pt x="400" y="5940"/>
                    <a:pt x="1170" y="7138"/>
                  </a:cubicBezTo>
                  <a:lnTo>
                    <a:pt x="3966" y="7024"/>
                  </a:lnTo>
                  <a:cubicBezTo>
                    <a:pt x="5222" y="6311"/>
                    <a:pt x="5935" y="4856"/>
                    <a:pt x="5935" y="3372"/>
                  </a:cubicBezTo>
                  <a:cubicBezTo>
                    <a:pt x="5935" y="3001"/>
                    <a:pt x="5878" y="2573"/>
                    <a:pt x="5678" y="2231"/>
                  </a:cubicBezTo>
                  <a:cubicBezTo>
                    <a:pt x="5479" y="1988"/>
                    <a:pt x="5178" y="1813"/>
                    <a:pt x="4892" y="1813"/>
                  </a:cubicBezTo>
                  <a:cubicBezTo>
                    <a:pt x="4810" y="1813"/>
                    <a:pt x="4728" y="1828"/>
                    <a:pt x="4651" y="1860"/>
                  </a:cubicBezTo>
                  <a:cubicBezTo>
                    <a:pt x="4403" y="1934"/>
                    <a:pt x="4155" y="2224"/>
                    <a:pt x="3870" y="2224"/>
                  </a:cubicBezTo>
                  <a:cubicBezTo>
                    <a:pt x="3827" y="2224"/>
                    <a:pt x="3783" y="2217"/>
                    <a:pt x="3738" y="2202"/>
                  </a:cubicBezTo>
                  <a:cubicBezTo>
                    <a:pt x="3424" y="2088"/>
                    <a:pt x="3281" y="1460"/>
                    <a:pt x="3167" y="1175"/>
                  </a:cubicBezTo>
                  <a:cubicBezTo>
                    <a:pt x="2968" y="605"/>
                    <a:pt x="2654" y="34"/>
                    <a:pt x="1969" y="5"/>
                  </a:cubicBezTo>
                  <a:cubicBezTo>
                    <a:pt x="1927" y="2"/>
                    <a:pt x="1886" y="1"/>
                    <a:pt x="184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7825238" y="3950975"/>
              <a:ext cx="144317" cy="113854"/>
            </a:xfrm>
            <a:custGeom>
              <a:avLst/>
              <a:gdLst/>
              <a:ahLst/>
              <a:cxnLst/>
              <a:rect l="l" t="t" r="r" b="b"/>
              <a:pathLst>
                <a:path w="8447" h="6664" extrusionOk="0">
                  <a:moveTo>
                    <a:pt x="3616" y="1"/>
                  </a:moveTo>
                  <a:cubicBezTo>
                    <a:pt x="3223" y="1"/>
                    <a:pt x="2853" y="163"/>
                    <a:pt x="2483" y="375"/>
                  </a:cubicBezTo>
                  <a:cubicBezTo>
                    <a:pt x="1142" y="1117"/>
                    <a:pt x="29" y="2543"/>
                    <a:pt x="1" y="4027"/>
                  </a:cubicBezTo>
                  <a:lnTo>
                    <a:pt x="1171" y="6652"/>
                  </a:lnTo>
                  <a:cubicBezTo>
                    <a:pt x="1313" y="6660"/>
                    <a:pt x="1456" y="6664"/>
                    <a:pt x="1598" y="6664"/>
                  </a:cubicBezTo>
                  <a:cubicBezTo>
                    <a:pt x="2976" y="6664"/>
                    <a:pt x="4376" y="6291"/>
                    <a:pt x="5565" y="5568"/>
                  </a:cubicBezTo>
                  <a:cubicBezTo>
                    <a:pt x="6592" y="4940"/>
                    <a:pt x="8446" y="3599"/>
                    <a:pt x="7590" y="2229"/>
                  </a:cubicBezTo>
                  <a:cubicBezTo>
                    <a:pt x="7306" y="1783"/>
                    <a:pt x="6907" y="1683"/>
                    <a:pt x="6453" y="1683"/>
                  </a:cubicBezTo>
                  <a:cubicBezTo>
                    <a:pt x="6269" y="1683"/>
                    <a:pt x="6076" y="1699"/>
                    <a:pt x="5878" y="1716"/>
                  </a:cubicBezTo>
                  <a:cubicBezTo>
                    <a:pt x="5675" y="1734"/>
                    <a:pt x="5316" y="1837"/>
                    <a:pt x="5019" y="1837"/>
                  </a:cubicBezTo>
                  <a:cubicBezTo>
                    <a:pt x="4857" y="1837"/>
                    <a:pt x="4714" y="1806"/>
                    <a:pt x="4623" y="1716"/>
                  </a:cubicBezTo>
                  <a:cubicBezTo>
                    <a:pt x="4395" y="1459"/>
                    <a:pt x="4595" y="1031"/>
                    <a:pt x="4566" y="717"/>
                  </a:cubicBezTo>
                  <a:cubicBezTo>
                    <a:pt x="4537" y="318"/>
                    <a:pt x="4109" y="4"/>
                    <a:pt x="3710" y="4"/>
                  </a:cubicBezTo>
                  <a:cubicBezTo>
                    <a:pt x="3679" y="2"/>
                    <a:pt x="3647" y="1"/>
                    <a:pt x="361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7571269" y="3935274"/>
              <a:ext cx="144317" cy="113598"/>
            </a:xfrm>
            <a:custGeom>
              <a:avLst/>
              <a:gdLst/>
              <a:ahLst/>
              <a:cxnLst/>
              <a:rect l="l" t="t" r="r" b="b"/>
              <a:pathLst>
                <a:path w="8447" h="6649" extrusionOk="0">
                  <a:moveTo>
                    <a:pt x="4887" y="0"/>
                  </a:moveTo>
                  <a:cubicBezTo>
                    <a:pt x="4838" y="0"/>
                    <a:pt x="4787" y="3"/>
                    <a:pt x="4737" y="10"/>
                  </a:cubicBezTo>
                  <a:cubicBezTo>
                    <a:pt x="4337" y="10"/>
                    <a:pt x="3909" y="324"/>
                    <a:pt x="3881" y="723"/>
                  </a:cubicBezTo>
                  <a:cubicBezTo>
                    <a:pt x="3852" y="1037"/>
                    <a:pt x="4052" y="1465"/>
                    <a:pt x="3795" y="1722"/>
                  </a:cubicBezTo>
                  <a:cubicBezTo>
                    <a:pt x="3714" y="1803"/>
                    <a:pt x="3576" y="1830"/>
                    <a:pt x="3417" y="1830"/>
                  </a:cubicBezTo>
                  <a:cubicBezTo>
                    <a:pt x="3128" y="1830"/>
                    <a:pt x="2771" y="1740"/>
                    <a:pt x="2568" y="1722"/>
                  </a:cubicBezTo>
                  <a:cubicBezTo>
                    <a:pt x="2363" y="1696"/>
                    <a:pt x="2160" y="1676"/>
                    <a:pt x="1967" y="1676"/>
                  </a:cubicBezTo>
                  <a:cubicBezTo>
                    <a:pt x="1516" y="1676"/>
                    <a:pt x="1116" y="1787"/>
                    <a:pt x="857" y="2207"/>
                  </a:cubicBezTo>
                  <a:cubicBezTo>
                    <a:pt x="1" y="3605"/>
                    <a:pt x="1855" y="4917"/>
                    <a:pt x="2882" y="5574"/>
                  </a:cubicBezTo>
                  <a:cubicBezTo>
                    <a:pt x="4047" y="6257"/>
                    <a:pt x="5413" y="6649"/>
                    <a:pt x="6762" y="6649"/>
                  </a:cubicBezTo>
                  <a:cubicBezTo>
                    <a:pt x="6934" y="6649"/>
                    <a:pt x="7106" y="6642"/>
                    <a:pt x="7276" y="6629"/>
                  </a:cubicBezTo>
                  <a:lnTo>
                    <a:pt x="8446" y="4033"/>
                  </a:lnTo>
                  <a:cubicBezTo>
                    <a:pt x="8418" y="2521"/>
                    <a:pt x="7305" y="1094"/>
                    <a:pt x="5935" y="352"/>
                  </a:cubicBezTo>
                  <a:cubicBezTo>
                    <a:pt x="5608" y="176"/>
                    <a:pt x="5259" y="0"/>
                    <a:pt x="4887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7548358" y="4060097"/>
              <a:ext cx="133588" cy="107601"/>
            </a:xfrm>
            <a:custGeom>
              <a:avLst/>
              <a:gdLst/>
              <a:ahLst/>
              <a:cxnLst/>
              <a:rect l="l" t="t" r="r" b="b"/>
              <a:pathLst>
                <a:path w="7819" h="6298" extrusionOk="0">
                  <a:moveTo>
                    <a:pt x="3924" y="0"/>
                  </a:moveTo>
                  <a:cubicBezTo>
                    <a:pt x="3457" y="0"/>
                    <a:pt x="2989" y="61"/>
                    <a:pt x="2540" y="179"/>
                  </a:cubicBezTo>
                  <a:cubicBezTo>
                    <a:pt x="2140" y="293"/>
                    <a:pt x="1712" y="436"/>
                    <a:pt x="1427" y="750"/>
                  </a:cubicBezTo>
                  <a:cubicBezTo>
                    <a:pt x="1199" y="1064"/>
                    <a:pt x="1085" y="1577"/>
                    <a:pt x="1342" y="1891"/>
                  </a:cubicBezTo>
                  <a:cubicBezTo>
                    <a:pt x="1541" y="2148"/>
                    <a:pt x="1969" y="2319"/>
                    <a:pt x="1969" y="2690"/>
                  </a:cubicBezTo>
                  <a:cubicBezTo>
                    <a:pt x="1941" y="3033"/>
                    <a:pt x="1284" y="3346"/>
                    <a:pt x="1056" y="3546"/>
                  </a:cubicBezTo>
                  <a:cubicBezTo>
                    <a:pt x="514" y="3917"/>
                    <a:pt x="1" y="4345"/>
                    <a:pt x="143" y="5058"/>
                  </a:cubicBezTo>
                  <a:cubicBezTo>
                    <a:pt x="364" y="6027"/>
                    <a:pt x="1253" y="6297"/>
                    <a:pt x="2182" y="6297"/>
                  </a:cubicBezTo>
                  <a:cubicBezTo>
                    <a:pt x="2814" y="6297"/>
                    <a:pt x="3465" y="6172"/>
                    <a:pt x="3938" y="6057"/>
                  </a:cubicBezTo>
                  <a:cubicBezTo>
                    <a:pt x="5422" y="5743"/>
                    <a:pt x="6820" y="4916"/>
                    <a:pt x="7818" y="3831"/>
                  </a:cubicBezTo>
                  <a:lnTo>
                    <a:pt x="6905" y="1064"/>
                  </a:lnTo>
                  <a:cubicBezTo>
                    <a:pt x="6123" y="341"/>
                    <a:pt x="5030" y="0"/>
                    <a:pt x="3924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7654149" y="3998984"/>
              <a:ext cx="232048" cy="214519"/>
            </a:xfrm>
            <a:custGeom>
              <a:avLst/>
              <a:gdLst/>
              <a:ahLst/>
              <a:cxnLst/>
              <a:rect l="l" t="t" r="r" b="b"/>
              <a:pathLst>
                <a:path w="13582" h="12556" extrusionOk="0">
                  <a:moveTo>
                    <a:pt x="6815" y="0"/>
                  </a:moveTo>
                  <a:cubicBezTo>
                    <a:pt x="6441" y="0"/>
                    <a:pt x="6060" y="34"/>
                    <a:pt x="5678" y="104"/>
                  </a:cubicBezTo>
                  <a:cubicBezTo>
                    <a:pt x="2254" y="703"/>
                    <a:pt x="0" y="3985"/>
                    <a:pt x="628" y="7380"/>
                  </a:cubicBezTo>
                  <a:cubicBezTo>
                    <a:pt x="1162" y="10432"/>
                    <a:pt x="3828" y="12555"/>
                    <a:pt x="6806" y="12555"/>
                  </a:cubicBezTo>
                  <a:cubicBezTo>
                    <a:pt x="7168" y="12555"/>
                    <a:pt x="7535" y="12524"/>
                    <a:pt x="7903" y="12459"/>
                  </a:cubicBezTo>
                  <a:cubicBezTo>
                    <a:pt x="11327" y="11831"/>
                    <a:pt x="13581" y="8578"/>
                    <a:pt x="12982" y="5154"/>
                  </a:cubicBezTo>
                  <a:cubicBezTo>
                    <a:pt x="12425" y="2138"/>
                    <a:pt x="9796" y="0"/>
                    <a:pt x="6815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7696058" y="4031958"/>
              <a:ext cx="148708" cy="148691"/>
            </a:xfrm>
            <a:custGeom>
              <a:avLst/>
              <a:gdLst/>
              <a:ahLst/>
              <a:cxnLst/>
              <a:rect l="l" t="t" r="r" b="b"/>
              <a:pathLst>
                <a:path w="8704" h="8703" extrusionOk="0">
                  <a:moveTo>
                    <a:pt x="4338" y="0"/>
                  </a:moveTo>
                  <a:cubicBezTo>
                    <a:pt x="1941" y="0"/>
                    <a:pt x="1" y="1969"/>
                    <a:pt x="1" y="4366"/>
                  </a:cubicBezTo>
                  <a:cubicBezTo>
                    <a:pt x="1" y="6762"/>
                    <a:pt x="1941" y="8703"/>
                    <a:pt x="4338" y="8703"/>
                  </a:cubicBezTo>
                  <a:cubicBezTo>
                    <a:pt x="6734" y="8703"/>
                    <a:pt x="8703" y="6762"/>
                    <a:pt x="8703" y="4366"/>
                  </a:cubicBezTo>
                  <a:cubicBezTo>
                    <a:pt x="8703" y="1969"/>
                    <a:pt x="6734" y="0"/>
                    <a:pt x="4338" y="0"/>
                  </a:cubicBezTo>
                  <a:close/>
                </a:path>
              </a:pathLst>
            </a:custGeom>
            <a:solidFill>
              <a:srgbClr val="BB6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3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1272450" y="1502050"/>
            <a:ext cx="4147200" cy="23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1" name="Google Shape;141;p4"/>
          <p:cNvGrpSpPr/>
          <p:nvPr/>
        </p:nvGrpSpPr>
        <p:grpSpPr>
          <a:xfrm rot="10800000">
            <a:off x="159275" y="115300"/>
            <a:ext cx="8904675" cy="4880000"/>
            <a:chOff x="159275" y="115300"/>
            <a:chExt cx="8904675" cy="4880000"/>
          </a:xfrm>
        </p:grpSpPr>
        <p:sp>
          <p:nvSpPr>
            <p:cNvPr id="142" name="Google Shape;142;p4"/>
            <p:cNvSpPr/>
            <p:nvPr/>
          </p:nvSpPr>
          <p:spPr>
            <a:xfrm>
              <a:off x="606700" y="2512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92575" y="18026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59275" y="4444463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334000" y="4928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391925" y="4608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261950" y="4962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540350" y="47462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71675" y="4928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621225" y="38429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969250" y="3333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898400" y="31482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66175" y="1679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030650" y="13578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6364925" y="427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463400" y="2186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5876500" y="185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319875" y="393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946275" y="115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3196825" y="3604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447425" y="185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4"/>
          <p:cNvGrpSpPr/>
          <p:nvPr/>
        </p:nvGrpSpPr>
        <p:grpSpPr>
          <a:xfrm rot="-451790">
            <a:off x="348013" y="3973401"/>
            <a:ext cx="1279182" cy="1534843"/>
            <a:chOff x="1102399" y="2209785"/>
            <a:chExt cx="920017" cy="1103894"/>
          </a:xfrm>
        </p:grpSpPr>
        <p:sp>
          <p:nvSpPr>
            <p:cNvPr id="163" name="Google Shape;163;p4"/>
            <p:cNvSpPr/>
            <p:nvPr/>
          </p:nvSpPr>
          <p:spPr>
            <a:xfrm rot="-6881398">
              <a:off x="1125051" y="2519759"/>
              <a:ext cx="471103" cy="351784"/>
            </a:xfrm>
            <a:custGeom>
              <a:avLst/>
              <a:gdLst/>
              <a:ahLst/>
              <a:cxnLst/>
              <a:rect l="l" t="t" r="r" b="b"/>
              <a:pathLst>
                <a:path w="9689" h="7235" extrusionOk="0">
                  <a:moveTo>
                    <a:pt x="4847" y="1"/>
                  </a:moveTo>
                  <a:cubicBezTo>
                    <a:pt x="4367" y="1"/>
                    <a:pt x="3884" y="57"/>
                    <a:pt x="3422" y="171"/>
                  </a:cubicBezTo>
                  <a:cubicBezTo>
                    <a:pt x="1089" y="777"/>
                    <a:pt x="1" y="2861"/>
                    <a:pt x="545" y="4976"/>
                  </a:cubicBezTo>
                  <a:cubicBezTo>
                    <a:pt x="952" y="6557"/>
                    <a:pt x="2403" y="7234"/>
                    <a:pt x="4085" y="7234"/>
                  </a:cubicBezTo>
                  <a:cubicBezTo>
                    <a:pt x="4651" y="7234"/>
                    <a:pt x="5244" y="7157"/>
                    <a:pt x="5832" y="7012"/>
                  </a:cubicBezTo>
                  <a:cubicBezTo>
                    <a:pt x="8164" y="6406"/>
                    <a:pt x="9688" y="4742"/>
                    <a:pt x="9144" y="2612"/>
                  </a:cubicBezTo>
                  <a:cubicBezTo>
                    <a:pt x="8707" y="917"/>
                    <a:pt x="6792" y="1"/>
                    <a:pt x="4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-6881398">
              <a:off x="1310635" y="2884687"/>
              <a:ext cx="319839" cy="48428"/>
            </a:xfrm>
            <a:custGeom>
              <a:avLst/>
              <a:gdLst/>
              <a:ahLst/>
              <a:cxnLst/>
              <a:rect l="l" t="t" r="r" b="b"/>
              <a:pathLst>
                <a:path w="6578" h="996" extrusionOk="0">
                  <a:moveTo>
                    <a:pt x="6454" y="1"/>
                  </a:moveTo>
                  <a:lnTo>
                    <a:pt x="78" y="794"/>
                  </a:lnTo>
                  <a:cubicBezTo>
                    <a:pt x="47" y="809"/>
                    <a:pt x="1" y="856"/>
                    <a:pt x="1" y="918"/>
                  </a:cubicBezTo>
                  <a:cubicBezTo>
                    <a:pt x="1" y="949"/>
                    <a:pt x="63" y="996"/>
                    <a:pt x="109" y="996"/>
                  </a:cubicBezTo>
                  <a:lnTo>
                    <a:pt x="6500" y="187"/>
                  </a:lnTo>
                  <a:cubicBezTo>
                    <a:pt x="6531" y="172"/>
                    <a:pt x="6578" y="141"/>
                    <a:pt x="6578" y="79"/>
                  </a:cubicBezTo>
                  <a:cubicBezTo>
                    <a:pt x="6562" y="32"/>
                    <a:pt x="6516" y="1"/>
                    <a:pt x="6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-6881398">
              <a:off x="1427293" y="2321624"/>
              <a:ext cx="542870" cy="462935"/>
            </a:xfrm>
            <a:custGeom>
              <a:avLst/>
              <a:gdLst/>
              <a:ahLst/>
              <a:cxnLst/>
              <a:rect l="l" t="t" r="r" b="b"/>
              <a:pathLst>
                <a:path w="11165" h="9521" extrusionOk="0">
                  <a:moveTo>
                    <a:pt x="4512" y="0"/>
                  </a:moveTo>
                  <a:cubicBezTo>
                    <a:pt x="3499" y="0"/>
                    <a:pt x="2534" y="362"/>
                    <a:pt x="1773" y="1157"/>
                  </a:cubicBezTo>
                  <a:cubicBezTo>
                    <a:pt x="0" y="3007"/>
                    <a:pt x="218" y="6055"/>
                    <a:pt x="2239" y="7998"/>
                  </a:cubicBezTo>
                  <a:cubicBezTo>
                    <a:pt x="3292" y="9010"/>
                    <a:pt x="4711" y="9521"/>
                    <a:pt x="6078" y="9521"/>
                  </a:cubicBezTo>
                  <a:cubicBezTo>
                    <a:pt x="7336" y="9521"/>
                    <a:pt x="8550" y="9088"/>
                    <a:pt x="9392" y="8216"/>
                  </a:cubicBezTo>
                  <a:cubicBezTo>
                    <a:pt x="11165" y="6366"/>
                    <a:pt x="10465" y="3691"/>
                    <a:pt x="8443" y="1748"/>
                  </a:cubicBezTo>
                  <a:cubicBezTo>
                    <a:pt x="7290" y="639"/>
                    <a:pt x="5859" y="0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-6881398">
              <a:off x="1303200" y="2647351"/>
              <a:ext cx="583713" cy="565917"/>
            </a:xfrm>
            <a:custGeom>
              <a:avLst/>
              <a:gdLst/>
              <a:ahLst/>
              <a:cxnLst/>
              <a:rect l="l" t="t" r="r" b="b"/>
              <a:pathLst>
                <a:path w="12005" h="11639" extrusionOk="0">
                  <a:moveTo>
                    <a:pt x="112" y="0"/>
                  </a:moveTo>
                  <a:cubicBezTo>
                    <a:pt x="86" y="0"/>
                    <a:pt x="63" y="8"/>
                    <a:pt x="47" y="23"/>
                  </a:cubicBezTo>
                  <a:cubicBezTo>
                    <a:pt x="1" y="70"/>
                    <a:pt x="1" y="132"/>
                    <a:pt x="47" y="163"/>
                  </a:cubicBezTo>
                  <a:lnTo>
                    <a:pt x="11818" y="11608"/>
                  </a:lnTo>
                  <a:cubicBezTo>
                    <a:pt x="11818" y="11639"/>
                    <a:pt x="11865" y="11639"/>
                    <a:pt x="11881" y="11639"/>
                  </a:cubicBezTo>
                  <a:cubicBezTo>
                    <a:pt x="11912" y="11639"/>
                    <a:pt x="11943" y="11639"/>
                    <a:pt x="11958" y="11608"/>
                  </a:cubicBezTo>
                  <a:cubicBezTo>
                    <a:pt x="12005" y="11576"/>
                    <a:pt x="12005" y="11514"/>
                    <a:pt x="11958" y="11483"/>
                  </a:cubicBezTo>
                  <a:lnTo>
                    <a:pt x="187" y="23"/>
                  </a:lnTo>
                  <a:cubicBezTo>
                    <a:pt x="164" y="8"/>
                    <a:pt x="137" y="0"/>
                    <a:pt x="1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4"/>
          <p:cNvGrpSpPr/>
          <p:nvPr/>
        </p:nvGrpSpPr>
        <p:grpSpPr>
          <a:xfrm>
            <a:off x="-177646" y="3516320"/>
            <a:ext cx="1317907" cy="1704453"/>
            <a:chOff x="532850" y="1986229"/>
            <a:chExt cx="809774" cy="1047283"/>
          </a:xfrm>
        </p:grpSpPr>
        <p:sp>
          <p:nvSpPr>
            <p:cNvPr id="168" name="Google Shape;168;p4"/>
            <p:cNvSpPr/>
            <p:nvPr/>
          </p:nvSpPr>
          <p:spPr>
            <a:xfrm rot="-6881398">
              <a:off x="772180" y="2086668"/>
              <a:ext cx="491039" cy="421217"/>
            </a:xfrm>
            <a:custGeom>
              <a:avLst/>
              <a:gdLst/>
              <a:ahLst/>
              <a:cxnLst/>
              <a:rect l="l" t="t" r="r" b="b"/>
              <a:pathLst>
                <a:path w="10099" h="8663" extrusionOk="0">
                  <a:moveTo>
                    <a:pt x="2602" y="1"/>
                  </a:moveTo>
                  <a:cubicBezTo>
                    <a:pt x="2100" y="1"/>
                    <a:pt x="1695" y="108"/>
                    <a:pt x="1447" y="356"/>
                  </a:cubicBezTo>
                  <a:cubicBezTo>
                    <a:pt x="1" y="1817"/>
                    <a:pt x="2411" y="8224"/>
                    <a:pt x="4090" y="8628"/>
                  </a:cubicBezTo>
                  <a:cubicBezTo>
                    <a:pt x="4186" y="8652"/>
                    <a:pt x="4290" y="8663"/>
                    <a:pt x="4401" y="8663"/>
                  </a:cubicBezTo>
                  <a:cubicBezTo>
                    <a:pt x="6259" y="8663"/>
                    <a:pt x="10099" y="5490"/>
                    <a:pt x="9952" y="3730"/>
                  </a:cubicBezTo>
                  <a:cubicBezTo>
                    <a:pt x="9862" y="2568"/>
                    <a:pt x="5064" y="1"/>
                    <a:pt x="2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-6881398">
              <a:off x="762615" y="2126049"/>
              <a:ext cx="325917" cy="224441"/>
            </a:xfrm>
            <a:custGeom>
              <a:avLst/>
              <a:gdLst/>
              <a:ahLst/>
              <a:cxnLst/>
              <a:rect l="l" t="t" r="r" b="b"/>
              <a:pathLst>
                <a:path w="6703" h="4616" extrusionOk="0">
                  <a:moveTo>
                    <a:pt x="99" y="1"/>
                  </a:moveTo>
                  <a:cubicBezTo>
                    <a:pt x="63" y="1"/>
                    <a:pt x="27" y="26"/>
                    <a:pt x="16" y="60"/>
                  </a:cubicBezTo>
                  <a:cubicBezTo>
                    <a:pt x="1" y="106"/>
                    <a:pt x="16" y="169"/>
                    <a:pt x="78" y="184"/>
                  </a:cubicBezTo>
                  <a:cubicBezTo>
                    <a:pt x="3950" y="1413"/>
                    <a:pt x="6485" y="4538"/>
                    <a:pt x="6516" y="4585"/>
                  </a:cubicBezTo>
                  <a:cubicBezTo>
                    <a:pt x="6531" y="4600"/>
                    <a:pt x="6562" y="4616"/>
                    <a:pt x="6593" y="4616"/>
                  </a:cubicBezTo>
                  <a:lnTo>
                    <a:pt x="6640" y="4616"/>
                  </a:lnTo>
                  <a:cubicBezTo>
                    <a:pt x="6687" y="4585"/>
                    <a:pt x="6702" y="4522"/>
                    <a:pt x="6671" y="4476"/>
                  </a:cubicBezTo>
                  <a:cubicBezTo>
                    <a:pt x="6625" y="4445"/>
                    <a:pt x="4059" y="1257"/>
                    <a:pt x="140" y="13"/>
                  </a:cubicBezTo>
                  <a:cubicBezTo>
                    <a:pt x="127" y="4"/>
                    <a:pt x="113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-6881398">
              <a:off x="821211" y="2094390"/>
              <a:ext cx="320617" cy="277148"/>
            </a:xfrm>
            <a:custGeom>
              <a:avLst/>
              <a:gdLst/>
              <a:ahLst/>
              <a:cxnLst/>
              <a:rect l="l" t="t" r="r" b="b"/>
              <a:pathLst>
                <a:path w="6594" h="5700" extrusionOk="0">
                  <a:moveTo>
                    <a:pt x="109" y="1"/>
                  </a:moveTo>
                  <a:cubicBezTo>
                    <a:pt x="72" y="1"/>
                    <a:pt x="42" y="25"/>
                    <a:pt x="32" y="55"/>
                  </a:cubicBezTo>
                  <a:cubicBezTo>
                    <a:pt x="1" y="117"/>
                    <a:pt x="17" y="179"/>
                    <a:pt x="79" y="195"/>
                  </a:cubicBezTo>
                  <a:cubicBezTo>
                    <a:pt x="3686" y="1905"/>
                    <a:pt x="6361" y="5622"/>
                    <a:pt x="6392" y="5668"/>
                  </a:cubicBezTo>
                  <a:cubicBezTo>
                    <a:pt x="6407" y="5684"/>
                    <a:pt x="6423" y="5699"/>
                    <a:pt x="6470" y="5699"/>
                  </a:cubicBezTo>
                  <a:cubicBezTo>
                    <a:pt x="6485" y="5699"/>
                    <a:pt x="6501" y="5684"/>
                    <a:pt x="6547" y="5684"/>
                  </a:cubicBezTo>
                  <a:cubicBezTo>
                    <a:pt x="6578" y="5637"/>
                    <a:pt x="6594" y="5591"/>
                    <a:pt x="6563" y="5544"/>
                  </a:cubicBezTo>
                  <a:cubicBezTo>
                    <a:pt x="6532" y="5497"/>
                    <a:pt x="3826" y="1750"/>
                    <a:pt x="172" y="24"/>
                  </a:cubicBezTo>
                  <a:cubicBezTo>
                    <a:pt x="150" y="8"/>
                    <a:pt x="129" y="1"/>
                    <a:pt x="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-6881398">
              <a:off x="890068" y="2121477"/>
              <a:ext cx="268445" cy="294263"/>
            </a:xfrm>
            <a:custGeom>
              <a:avLst/>
              <a:gdLst/>
              <a:ahLst/>
              <a:cxnLst/>
              <a:rect l="l" t="t" r="r" b="b"/>
              <a:pathLst>
                <a:path w="5521" h="6052" extrusionOk="0">
                  <a:moveTo>
                    <a:pt x="129" y="1"/>
                  </a:moveTo>
                  <a:cubicBezTo>
                    <a:pt x="97" y="1"/>
                    <a:pt x="66" y="14"/>
                    <a:pt x="47" y="33"/>
                  </a:cubicBezTo>
                  <a:cubicBezTo>
                    <a:pt x="0" y="80"/>
                    <a:pt x="32" y="142"/>
                    <a:pt x="63" y="173"/>
                  </a:cubicBezTo>
                  <a:cubicBezTo>
                    <a:pt x="2722" y="2257"/>
                    <a:pt x="5318" y="5973"/>
                    <a:pt x="5334" y="6004"/>
                  </a:cubicBezTo>
                  <a:cubicBezTo>
                    <a:pt x="5349" y="6020"/>
                    <a:pt x="5365" y="6051"/>
                    <a:pt x="5412" y="6051"/>
                  </a:cubicBezTo>
                  <a:cubicBezTo>
                    <a:pt x="5427" y="6051"/>
                    <a:pt x="5443" y="6020"/>
                    <a:pt x="5474" y="6020"/>
                  </a:cubicBezTo>
                  <a:cubicBezTo>
                    <a:pt x="5505" y="5989"/>
                    <a:pt x="5520" y="5927"/>
                    <a:pt x="5489" y="5896"/>
                  </a:cubicBezTo>
                  <a:cubicBezTo>
                    <a:pt x="5474" y="5849"/>
                    <a:pt x="2861" y="2117"/>
                    <a:pt x="187" y="18"/>
                  </a:cubicBezTo>
                  <a:cubicBezTo>
                    <a:pt x="169" y="6"/>
                    <a:pt x="149" y="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6881398">
              <a:off x="954253" y="2147083"/>
              <a:ext cx="220065" cy="317748"/>
            </a:xfrm>
            <a:custGeom>
              <a:avLst/>
              <a:gdLst/>
              <a:ahLst/>
              <a:cxnLst/>
              <a:rect l="l" t="t" r="r" b="b"/>
              <a:pathLst>
                <a:path w="4526" h="6535" extrusionOk="0">
                  <a:moveTo>
                    <a:pt x="103" y="1"/>
                  </a:moveTo>
                  <a:cubicBezTo>
                    <a:pt x="95" y="1"/>
                    <a:pt x="86" y="2"/>
                    <a:pt x="78" y="4"/>
                  </a:cubicBezTo>
                  <a:cubicBezTo>
                    <a:pt x="47" y="35"/>
                    <a:pt x="0" y="66"/>
                    <a:pt x="16" y="128"/>
                  </a:cubicBezTo>
                  <a:cubicBezTo>
                    <a:pt x="669" y="2088"/>
                    <a:pt x="4198" y="6332"/>
                    <a:pt x="4354" y="6504"/>
                  </a:cubicBezTo>
                  <a:cubicBezTo>
                    <a:pt x="4385" y="6519"/>
                    <a:pt x="4416" y="6535"/>
                    <a:pt x="4432" y="6535"/>
                  </a:cubicBezTo>
                  <a:cubicBezTo>
                    <a:pt x="4463" y="6535"/>
                    <a:pt x="4478" y="6535"/>
                    <a:pt x="4478" y="6519"/>
                  </a:cubicBezTo>
                  <a:cubicBezTo>
                    <a:pt x="4509" y="6488"/>
                    <a:pt x="4525" y="6426"/>
                    <a:pt x="4494" y="6379"/>
                  </a:cubicBezTo>
                  <a:cubicBezTo>
                    <a:pt x="4463" y="6348"/>
                    <a:pt x="840" y="1994"/>
                    <a:pt x="202" y="66"/>
                  </a:cubicBezTo>
                  <a:cubicBezTo>
                    <a:pt x="189" y="39"/>
                    <a:pt x="152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6881398">
              <a:off x="1023041" y="2123450"/>
              <a:ext cx="202707" cy="387181"/>
            </a:xfrm>
            <a:custGeom>
              <a:avLst/>
              <a:gdLst/>
              <a:ahLst/>
              <a:cxnLst/>
              <a:rect l="l" t="t" r="r" b="b"/>
              <a:pathLst>
                <a:path w="4169" h="7963" extrusionOk="0">
                  <a:moveTo>
                    <a:pt x="79" y="1"/>
                  </a:moveTo>
                  <a:cubicBezTo>
                    <a:pt x="48" y="32"/>
                    <a:pt x="1" y="63"/>
                    <a:pt x="1" y="125"/>
                  </a:cubicBezTo>
                  <a:cubicBezTo>
                    <a:pt x="436" y="3686"/>
                    <a:pt x="3950" y="7884"/>
                    <a:pt x="3997" y="7916"/>
                  </a:cubicBezTo>
                  <a:cubicBezTo>
                    <a:pt x="4013" y="7931"/>
                    <a:pt x="4044" y="7962"/>
                    <a:pt x="4075" y="7962"/>
                  </a:cubicBezTo>
                  <a:cubicBezTo>
                    <a:pt x="4106" y="7962"/>
                    <a:pt x="4122" y="7931"/>
                    <a:pt x="4106" y="7916"/>
                  </a:cubicBezTo>
                  <a:cubicBezTo>
                    <a:pt x="4168" y="7884"/>
                    <a:pt x="4168" y="7822"/>
                    <a:pt x="4122" y="7776"/>
                  </a:cubicBezTo>
                  <a:cubicBezTo>
                    <a:pt x="4106" y="7744"/>
                    <a:pt x="607" y="3608"/>
                    <a:pt x="203" y="79"/>
                  </a:cubicBezTo>
                  <a:cubicBezTo>
                    <a:pt x="188" y="48"/>
                    <a:pt x="141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6881398">
              <a:off x="618095" y="2546683"/>
              <a:ext cx="389418" cy="437214"/>
            </a:xfrm>
            <a:custGeom>
              <a:avLst/>
              <a:gdLst/>
              <a:ahLst/>
              <a:cxnLst/>
              <a:rect l="l" t="t" r="r" b="b"/>
              <a:pathLst>
                <a:path w="8009" h="8992" extrusionOk="0">
                  <a:moveTo>
                    <a:pt x="112" y="0"/>
                  </a:moveTo>
                  <a:cubicBezTo>
                    <a:pt x="86" y="0"/>
                    <a:pt x="63" y="12"/>
                    <a:pt x="47" y="35"/>
                  </a:cubicBezTo>
                  <a:cubicBezTo>
                    <a:pt x="1" y="66"/>
                    <a:pt x="1" y="128"/>
                    <a:pt x="47" y="160"/>
                  </a:cubicBezTo>
                  <a:cubicBezTo>
                    <a:pt x="2442" y="2461"/>
                    <a:pt x="4899" y="5244"/>
                    <a:pt x="7822" y="8945"/>
                  </a:cubicBezTo>
                  <a:cubicBezTo>
                    <a:pt x="7838" y="8976"/>
                    <a:pt x="7884" y="8992"/>
                    <a:pt x="7900" y="8992"/>
                  </a:cubicBezTo>
                  <a:cubicBezTo>
                    <a:pt x="7915" y="8992"/>
                    <a:pt x="7931" y="8992"/>
                    <a:pt x="7962" y="8961"/>
                  </a:cubicBezTo>
                  <a:cubicBezTo>
                    <a:pt x="7993" y="8929"/>
                    <a:pt x="8009" y="8867"/>
                    <a:pt x="7978" y="8836"/>
                  </a:cubicBezTo>
                  <a:cubicBezTo>
                    <a:pt x="5039" y="5120"/>
                    <a:pt x="2566" y="2321"/>
                    <a:pt x="187" y="35"/>
                  </a:cubicBezTo>
                  <a:cubicBezTo>
                    <a:pt x="164" y="12"/>
                    <a:pt x="137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6881398">
              <a:off x="932342" y="2007500"/>
              <a:ext cx="64328" cy="56256"/>
            </a:xfrm>
            <a:custGeom>
              <a:avLst/>
              <a:gdLst/>
              <a:ahLst/>
              <a:cxnLst/>
              <a:rect l="l" t="t" r="r" b="b"/>
              <a:pathLst>
                <a:path w="1323" h="1157" extrusionOk="0">
                  <a:moveTo>
                    <a:pt x="659" y="0"/>
                  </a:moveTo>
                  <a:cubicBezTo>
                    <a:pt x="552" y="0"/>
                    <a:pt x="443" y="30"/>
                    <a:pt x="343" y="91"/>
                  </a:cubicBezTo>
                  <a:cubicBezTo>
                    <a:pt x="78" y="262"/>
                    <a:pt x="1" y="620"/>
                    <a:pt x="172" y="884"/>
                  </a:cubicBezTo>
                  <a:cubicBezTo>
                    <a:pt x="279" y="1061"/>
                    <a:pt x="468" y="1157"/>
                    <a:pt x="655" y="1157"/>
                  </a:cubicBezTo>
                  <a:cubicBezTo>
                    <a:pt x="764" y="1157"/>
                    <a:pt x="873" y="1124"/>
                    <a:pt x="965" y="1055"/>
                  </a:cubicBezTo>
                  <a:cubicBezTo>
                    <a:pt x="1244" y="884"/>
                    <a:pt x="1322" y="542"/>
                    <a:pt x="1151" y="262"/>
                  </a:cubicBezTo>
                  <a:cubicBezTo>
                    <a:pt x="1032" y="93"/>
                    <a:pt x="849" y="0"/>
                    <a:pt x="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6881398">
              <a:off x="1075241" y="2047755"/>
              <a:ext cx="63550" cy="55235"/>
            </a:xfrm>
            <a:custGeom>
              <a:avLst/>
              <a:gdLst/>
              <a:ahLst/>
              <a:cxnLst/>
              <a:rect l="l" t="t" r="r" b="b"/>
              <a:pathLst>
                <a:path w="1307" h="1136" extrusionOk="0">
                  <a:moveTo>
                    <a:pt x="658" y="1"/>
                  </a:moveTo>
                  <a:cubicBezTo>
                    <a:pt x="552" y="1"/>
                    <a:pt x="443" y="30"/>
                    <a:pt x="342" y="92"/>
                  </a:cubicBezTo>
                  <a:cubicBezTo>
                    <a:pt x="78" y="263"/>
                    <a:pt x="0" y="620"/>
                    <a:pt x="171" y="885"/>
                  </a:cubicBezTo>
                  <a:cubicBezTo>
                    <a:pt x="283" y="1046"/>
                    <a:pt x="473" y="1136"/>
                    <a:pt x="665" y="1136"/>
                  </a:cubicBezTo>
                  <a:cubicBezTo>
                    <a:pt x="768" y="1136"/>
                    <a:pt x="872" y="1110"/>
                    <a:pt x="964" y="1056"/>
                  </a:cubicBezTo>
                  <a:cubicBezTo>
                    <a:pt x="1244" y="885"/>
                    <a:pt x="1306" y="543"/>
                    <a:pt x="1135" y="263"/>
                  </a:cubicBezTo>
                  <a:cubicBezTo>
                    <a:pt x="1026" y="93"/>
                    <a:pt x="846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6881398">
              <a:off x="1016721" y="2007084"/>
              <a:ext cx="49984" cy="43517"/>
            </a:xfrm>
            <a:custGeom>
              <a:avLst/>
              <a:gdLst/>
              <a:ahLst/>
              <a:cxnLst/>
              <a:rect l="l" t="t" r="r" b="b"/>
              <a:pathLst>
                <a:path w="1028" h="895" extrusionOk="0">
                  <a:moveTo>
                    <a:pt x="519" y="1"/>
                  </a:moveTo>
                  <a:cubicBezTo>
                    <a:pt x="433" y="1"/>
                    <a:pt x="345" y="25"/>
                    <a:pt x="265" y="76"/>
                  </a:cubicBezTo>
                  <a:cubicBezTo>
                    <a:pt x="63" y="201"/>
                    <a:pt x="1" y="481"/>
                    <a:pt x="141" y="698"/>
                  </a:cubicBezTo>
                  <a:cubicBezTo>
                    <a:pt x="221" y="819"/>
                    <a:pt x="367" y="894"/>
                    <a:pt x="519" y="894"/>
                  </a:cubicBezTo>
                  <a:cubicBezTo>
                    <a:pt x="601" y="894"/>
                    <a:pt x="686" y="872"/>
                    <a:pt x="763" y="823"/>
                  </a:cubicBezTo>
                  <a:cubicBezTo>
                    <a:pt x="965" y="698"/>
                    <a:pt x="1027" y="418"/>
                    <a:pt x="887" y="201"/>
                  </a:cubicBezTo>
                  <a:cubicBezTo>
                    <a:pt x="808" y="73"/>
                    <a:pt x="667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6881398">
              <a:off x="1141579" y="2112001"/>
              <a:ext cx="49935" cy="43469"/>
            </a:xfrm>
            <a:custGeom>
              <a:avLst/>
              <a:gdLst/>
              <a:ahLst/>
              <a:cxnLst/>
              <a:rect l="l" t="t" r="r" b="b"/>
              <a:pathLst>
                <a:path w="1027" h="894" extrusionOk="0">
                  <a:moveTo>
                    <a:pt x="515" y="0"/>
                  </a:moveTo>
                  <a:cubicBezTo>
                    <a:pt x="430" y="0"/>
                    <a:pt x="344" y="24"/>
                    <a:pt x="265" y="75"/>
                  </a:cubicBezTo>
                  <a:cubicBezTo>
                    <a:pt x="63" y="215"/>
                    <a:pt x="1" y="479"/>
                    <a:pt x="141" y="697"/>
                  </a:cubicBezTo>
                  <a:cubicBezTo>
                    <a:pt x="221" y="828"/>
                    <a:pt x="368" y="894"/>
                    <a:pt x="520" y="894"/>
                  </a:cubicBezTo>
                  <a:cubicBezTo>
                    <a:pt x="603" y="894"/>
                    <a:pt x="686" y="875"/>
                    <a:pt x="763" y="837"/>
                  </a:cubicBezTo>
                  <a:cubicBezTo>
                    <a:pt x="965" y="697"/>
                    <a:pt x="1027" y="432"/>
                    <a:pt x="887" y="215"/>
                  </a:cubicBezTo>
                  <a:cubicBezTo>
                    <a:pt x="807" y="76"/>
                    <a:pt x="665" y="0"/>
                    <a:pt x="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6881398">
              <a:off x="1235589" y="2121301"/>
              <a:ext cx="41621" cy="36272"/>
            </a:xfrm>
            <a:custGeom>
              <a:avLst/>
              <a:gdLst/>
              <a:ahLst/>
              <a:cxnLst/>
              <a:rect l="l" t="t" r="r" b="b"/>
              <a:pathLst>
                <a:path w="856" h="746" extrusionOk="0">
                  <a:moveTo>
                    <a:pt x="430" y="0"/>
                  </a:moveTo>
                  <a:cubicBezTo>
                    <a:pt x="363" y="0"/>
                    <a:pt x="296" y="21"/>
                    <a:pt x="234" y="66"/>
                  </a:cubicBezTo>
                  <a:cubicBezTo>
                    <a:pt x="47" y="175"/>
                    <a:pt x="1" y="392"/>
                    <a:pt x="109" y="563"/>
                  </a:cubicBezTo>
                  <a:cubicBezTo>
                    <a:pt x="190" y="683"/>
                    <a:pt x="302" y="746"/>
                    <a:pt x="421" y="746"/>
                  </a:cubicBezTo>
                  <a:cubicBezTo>
                    <a:pt x="488" y="746"/>
                    <a:pt x="556" y="726"/>
                    <a:pt x="623" y="688"/>
                  </a:cubicBezTo>
                  <a:cubicBezTo>
                    <a:pt x="794" y="563"/>
                    <a:pt x="856" y="361"/>
                    <a:pt x="731" y="175"/>
                  </a:cubicBezTo>
                  <a:cubicBezTo>
                    <a:pt x="662" y="65"/>
                    <a:pt x="548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6881398">
              <a:off x="850084" y="2376114"/>
              <a:ext cx="182237" cy="152675"/>
            </a:xfrm>
            <a:custGeom>
              <a:avLst/>
              <a:gdLst/>
              <a:ahLst/>
              <a:cxnLst/>
              <a:rect l="l" t="t" r="r" b="b"/>
              <a:pathLst>
                <a:path w="3748" h="3140" extrusionOk="0">
                  <a:moveTo>
                    <a:pt x="1693" y="1"/>
                  </a:moveTo>
                  <a:cubicBezTo>
                    <a:pt x="1193" y="1"/>
                    <a:pt x="787" y="106"/>
                    <a:pt x="529" y="357"/>
                  </a:cubicBezTo>
                  <a:cubicBezTo>
                    <a:pt x="32" y="854"/>
                    <a:pt x="1" y="1927"/>
                    <a:pt x="203" y="3140"/>
                  </a:cubicBezTo>
                  <a:cubicBezTo>
                    <a:pt x="2209" y="3016"/>
                    <a:pt x="3281" y="1367"/>
                    <a:pt x="3748" y="372"/>
                  </a:cubicBezTo>
                  <a:cubicBezTo>
                    <a:pt x="2993" y="146"/>
                    <a:pt x="2278" y="1"/>
                    <a:pt x="1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4"/>
          <p:cNvGrpSpPr/>
          <p:nvPr/>
        </p:nvGrpSpPr>
        <p:grpSpPr>
          <a:xfrm rot="1592410" flipH="1">
            <a:off x="-536765" y="3743588"/>
            <a:ext cx="1368631" cy="1489881"/>
            <a:chOff x="148710" y="1989329"/>
            <a:chExt cx="738573" cy="810894"/>
          </a:xfrm>
        </p:grpSpPr>
        <p:sp>
          <p:nvSpPr>
            <p:cNvPr id="182" name="Google Shape;182;p4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6"/>
          <p:cNvGrpSpPr/>
          <p:nvPr/>
        </p:nvGrpSpPr>
        <p:grpSpPr>
          <a:xfrm>
            <a:off x="159275" y="297750"/>
            <a:ext cx="8843275" cy="4845750"/>
            <a:chOff x="159275" y="297750"/>
            <a:chExt cx="8843275" cy="4845750"/>
          </a:xfrm>
        </p:grpSpPr>
        <p:sp>
          <p:nvSpPr>
            <p:cNvPr id="260" name="Google Shape;260;p6"/>
            <p:cNvSpPr/>
            <p:nvPr/>
          </p:nvSpPr>
          <p:spPr>
            <a:xfrm rot="10800000" flipH="1">
              <a:off x="342225" y="1847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 rot="10800000" flipH="1">
              <a:off x="192575" y="3274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 rot="10800000" flipH="1">
              <a:off x="159275" y="632838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 rot="10800000" flipH="1">
              <a:off x="15149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 rot="10800000" flipH="1">
              <a:off x="2391925" y="468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 rot="10800000" flipH="1">
              <a:off x="2906975" y="3643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 rot="10800000" flipH="1">
              <a:off x="64148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 rot="10800000" flipH="1">
              <a:off x="7535450" y="3310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 rot="10800000" flipH="1">
              <a:off x="8621225" y="1234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 rot="10800000" flipH="1">
              <a:off x="8969250" y="1743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 rot="10800000" flipH="1">
              <a:off x="8654525" y="22241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 rot="10800000" flipH="1">
              <a:off x="8828825" y="3759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 rot="10800000" flipH="1">
              <a:off x="8654525" y="4060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 rot="10800000" flipH="1">
              <a:off x="6657250" y="5005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 rot="10800000" flipH="1">
              <a:off x="7686125" y="4716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 rot="10800000" flipH="1">
              <a:off x="5528500" y="511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 rot="10800000" flipH="1">
              <a:off x="4754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 rot="10800000" flipH="1">
              <a:off x="13802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 rot="10800000" flipH="1">
              <a:off x="2591300" y="50391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 rot="10800000" flipH="1">
              <a:off x="3228650" y="4650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6"/>
          <p:cNvGrpSpPr/>
          <p:nvPr/>
        </p:nvGrpSpPr>
        <p:grpSpPr>
          <a:xfrm rot="1162271" flipH="1">
            <a:off x="-601124" y="3802088"/>
            <a:ext cx="1752428" cy="1924128"/>
            <a:chOff x="148710" y="1989329"/>
            <a:chExt cx="738573" cy="810894"/>
          </a:xfrm>
        </p:grpSpPr>
        <p:sp>
          <p:nvSpPr>
            <p:cNvPr id="281" name="Google Shape;281;p6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6"/>
          <p:cNvGrpSpPr/>
          <p:nvPr/>
        </p:nvGrpSpPr>
        <p:grpSpPr>
          <a:xfrm rot="2065394" flipH="1">
            <a:off x="-335168" y="4282658"/>
            <a:ext cx="1435988" cy="1576870"/>
            <a:chOff x="148710" y="1989329"/>
            <a:chExt cx="738573" cy="810894"/>
          </a:xfrm>
        </p:grpSpPr>
        <p:sp>
          <p:nvSpPr>
            <p:cNvPr id="288" name="Google Shape;288;p6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6"/>
          <p:cNvGrpSpPr/>
          <p:nvPr/>
        </p:nvGrpSpPr>
        <p:grpSpPr>
          <a:xfrm rot="10592735">
            <a:off x="7887074" y="-352871"/>
            <a:ext cx="1700175" cy="1775746"/>
            <a:chOff x="-758395" y="3378621"/>
            <a:chExt cx="1907696" cy="1992490"/>
          </a:xfrm>
        </p:grpSpPr>
        <p:sp>
          <p:nvSpPr>
            <p:cNvPr id="295" name="Google Shape;295;p6"/>
            <p:cNvSpPr/>
            <p:nvPr/>
          </p:nvSpPr>
          <p:spPr>
            <a:xfrm rot="-3562775" flipH="1">
              <a:off x="-654079" y="3728902"/>
              <a:ext cx="1410967" cy="1046910"/>
            </a:xfrm>
            <a:custGeom>
              <a:avLst/>
              <a:gdLst/>
              <a:ahLst/>
              <a:cxnLst/>
              <a:rect l="l" t="t" r="r" b="b"/>
              <a:pathLst>
                <a:path w="34904" h="21146" extrusionOk="0">
                  <a:moveTo>
                    <a:pt x="8269" y="1"/>
                  </a:moveTo>
                  <a:cubicBezTo>
                    <a:pt x="8173" y="1"/>
                    <a:pt x="8086" y="25"/>
                    <a:pt x="8018" y="109"/>
                  </a:cubicBezTo>
                  <a:cubicBezTo>
                    <a:pt x="7990" y="167"/>
                    <a:pt x="7990" y="281"/>
                    <a:pt x="7990" y="366"/>
                  </a:cubicBezTo>
                  <a:cubicBezTo>
                    <a:pt x="8018" y="1080"/>
                    <a:pt x="8190" y="1793"/>
                    <a:pt x="8475" y="2449"/>
                  </a:cubicBezTo>
                  <a:cubicBezTo>
                    <a:pt x="9245" y="4218"/>
                    <a:pt x="10729" y="5531"/>
                    <a:pt x="12298" y="6700"/>
                  </a:cubicBezTo>
                  <a:cubicBezTo>
                    <a:pt x="10872" y="6358"/>
                    <a:pt x="9445" y="6016"/>
                    <a:pt x="8018" y="5787"/>
                  </a:cubicBezTo>
                  <a:cubicBezTo>
                    <a:pt x="6877" y="4817"/>
                    <a:pt x="5450" y="4133"/>
                    <a:pt x="3995" y="3819"/>
                  </a:cubicBezTo>
                  <a:cubicBezTo>
                    <a:pt x="3478" y="3696"/>
                    <a:pt x="2929" y="3620"/>
                    <a:pt x="2383" y="3620"/>
                  </a:cubicBezTo>
                  <a:cubicBezTo>
                    <a:pt x="1663" y="3620"/>
                    <a:pt x="947" y="3751"/>
                    <a:pt x="315" y="4075"/>
                  </a:cubicBezTo>
                  <a:cubicBezTo>
                    <a:pt x="172" y="4133"/>
                    <a:pt x="1" y="4275"/>
                    <a:pt x="172" y="4446"/>
                  </a:cubicBezTo>
                  <a:cubicBezTo>
                    <a:pt x="172" y="4560"/>
                    <a:pt x="258" y="4589"/>
                    <a:pt x="315" y="4675"/>
                  </a:cubicBezTo>
                  <a:cubicBezTo>
                    <a:pt x="857" y="5160"/>
                    <a:pt x="1456" y="5559"/>
                    <a:pt x="2141" y="5844"/>
                  </a:cubicBezTo>
                  <a:cubicBezTo>
                    <a:pt x="3111" y="6244"/>
                    <a:pt x="4166" y="6415"/>
                    <a:pt x="5194" y="6415"/>
                  </a:cubicBezTo>
                  <a:cubicBezTo>
                    <a:pt x="5736" y="6415"/>
                    <a:pt x="6278" y="6387"/>
                    <a:pt x="6820" y="6358"/>
                  </a:cubicBezTo>
                  <a:cubicBezTo>
                    <a:pt x="7134" y="6301"/>
                    <a:pt x="7590" y="6301"/>
                    <a:pt x="7961" y="6215"/>
                  </a:cubicBezTo>
                  <a:cubicBezTo>
                    <a:pt x="9131" y="6415"/>
                    <a:pt x="10301" y="6643"/>
                    <a:pt x="11442" y="6929"/>
                  </a:cubicBezTo>
                  <a:cubicBezTo>
                    <a:pt x="10272" y="7128"/>
                    <a:pt x="9160" y="7556"/>
                    <a:pt x="8132" y="8127"/>
                  </a:cubicBezTo>
                  <a:cubicBezTo>
                    <a:pt x="7048" y="8726"/>
                    <a:pt x="6050" y="9639"/>
                    <a:pt x="5622" y="10809"/>
                  </a:cubicBezTo>
                  <a:cubicBezTo>
                    <a:pt x="5565" y="10952"/>
                    <a:pt x="5536" y="11151"/>
                    <a:pt x="5679" y="11266"/>
                  </a:cubicBezTo>
                  <a:cubicBezTo>
                    <a:pt x="5736" y="11351"/>
                    <a:pt x="5850" y="11351"/>
                    <a:pt x="5907" y="11351"/>
                  </a:cubicBezTo>
                  <a:cubicBezTo>
                    <a:pt x="6620" y="11351"/>
                    <a:pt x="7391" y="11237"/>
                    <a:pt x="8047" y="10980"/>
                  </a:cubicBezTo>
                  <a:cubicBezTo>
                    <a:pt x="9046" y="10638"/>
                    <a:pt x="9901" y="10067"/>
                    <a:pt x="10700" y="9354"/>
                  </a:cubicBezTo>
                  <a:cubicBezTo>
                    <a:pt x="11128" y="8983"/>
                    <a:pt x="11471" y="8584"/>
                    <a:pt x="11842" y="8213"/>
                  </a:cubicBezTo>
                  <a:cubicBezTo>
                    <a:pt x="12041" y="7956"/>
                    <a:pt x="12441" y="7585"/>
                    <a:pt x="12612" y="7243"/>
                  </a:cubicBezTo>
                  <a:cubicBezTo>
                    <a:pt x="14181" y="7642"/>
                    <a:pt x="15722" y="8098"/>
                    <a:pt x="17263" y="8641"/>
                  </a:cubicBezTo>
                  <a:cubicBezTo>
                    <a:pt x="16007" y="8641"/>
                    <a:pt x="14752" y="8869"/>
                    <a:pt x="13611" y="9297"/>
                  </a:cubicBezTo>
                  <a:cubicBezTo>
                    <a:pt x="12441" y="9725"/>
                    <a:pt x="11328" y="10438"/>
                    <a:pt x="10729" y="11551"/>
                  </a:cubicBezTo>
                  <a:cubicBezTo>
                    <a:pt x="10672" y="11694"/>
                    <a:pt x="10586" y="11922"/>
                    <a:pt x="10700" y="12007"/>
                  </a:cubicBezTo>
                  <a:cubicBezTo>
                    <a:pt x="10757" y="12093"/>
                    <a:pt x="10872" y="12122"/>
                    <a:pt x="10957" y="12122"/>
                  </a:cubicBezTo>
                  <a:cubicBezTo>
                    <a:pt x="11294" y="12175"/>
                    <a:pt x="11637" y="12204"/>
                    <a:pt x="11981" y="12204"/>
                  </a:cubicBezTo>
                  <a:cubicBezTo>
                    <a:pt x="12365" y="12204"/>
                    <a:pt x="12749" y="12168"/>
                    <a:pt x="13126" y="12093"/>
                  </a:cubicBezTo>
                  <a:cubicBezTo>
                    <a:pt x="14153" y="11922"/>
                    <a:pt x="15094" y="11437"/>
                    <a:pt x="15979" y="10866"/>
                  </a:cubicBezTo>
                  <a:cubicBezTo>
                    <a:pt x="16407" y="10581"/>
                    <a:pt x="16835" y="10267"/>
                    <a:pt x="17263" y="9953"/>
                  </a:cubicBezTo>
                  <a:cubicBezTo>
                    <a:pt x="17577" y="9725"/>
                    <a:pt x="18090" y="9382"/>
                    <a:pt x="18261" y="9012"/>
                  </a:cubicBezTo>
                  <a:cubicBezTo>
                    <a:pt x="20030" y="9668"/>
                    <a:pt x="21742" y="10438"/>
                    <a:pt x="23397" y="11351"/>
                  </a:cubicBezTo>
                  <a:cubicBezTo>
                    <a:pt x="23090" y="11326"/>
                    <a:pt x="22783" y="11313"/>
                    <a:pt x="22477" y="11313"/>
                  </a:cubicBezTo>
                  <a:cubicBezTo>
                    <a:pt x="21389" y="11313"/>
                    <a:pt x="20313" y="11474"/>
                    <a:pt x="19289" y="11808"/>
                  </a:cubicBezTo>
                  <a:cubicBezTo>
                    <a:pt x="18119" y="12207"/>
                    <a:pt x="16949" y="12835"/>
                    <a:pt x="16293" y="13919"/>
                  </a:cubicBezTo>
                  <a:cubicBezTo>
                    <a:pt x="16236" y="14062"/>
                    <a:pt x="16150" y="14233"/>
                    <a:pt x="16264" y="14376"/>
                  </a:cubicBezTo>
                  <a:cubicBezTo>
                    <a:pt x="16293" y="14433"/>
                    <a:pt x="16407" y="14433"/>
                    <a:pt x="16464" y="14490"/>
                  </a:cubicBezTo>
                  <a:cubicBezTo>
                    <a:pt x="16879" y="14573"/>
                    <a:pt x="17314" y="14617"/>
                    <a:pt x="17746" y="14617"/>
                  </a:cubicBezTo>
                  <a:cubicBezTo>
                    <a:pt x="18055" y="14617"/>
                    <a:pt x="18363" y="14594"/>
                    <a:pt x="18661" y="14547"/>
                  </a:cubicBezTo>
                  <a:cubicBezTo>
                    <a:pt x="19688" y="14404"/>
                    <a:pt x="20687" y="14005"/>
                    <a:pt x="21571" y="13491"/>
                  </a:cubicBezTo>
                  <a:cubicBezTo>
                    <a:pt x="22028" y="13234"/>
                    <a:pt x="22456" y="12949"/>
                    <a:pt x="22884" y="12635"/>
                  </a:cubicBezTo>
                  <a:cubicBezTo>
                    <a:pt x="23226" y="12378"/>
                    <a:pt x="23797" y="12064"/>
                    <a:pt x="23968" y="11694"/>
                  </a:cubicBezTo>
                  <a:lnTo>
                    <a:pt x="23939" y="11636"/>
                  </a:lnTo>
                  <a:lnTo>
                    <a:pt x="23939" y="11636"/>
                  </a:lnTo>
                  <a:cubicBezTo>
                    <a:pt x="24025" y="11694"/>
                    <a:pt x="24111" y="11722"/>
                    <a:pt x="24168" y="11779"/>
                  </a:cubicBezTo>
                  <a:cubicBezTo>
                    <a:pt x="25651" y="12578"/>
                    <a:pt x="27078" y="13548"/>
                    <a:pt x="28390" y="14575"/>
                  </a:cubicBezTo>
                  <a:cubicBezTo>
                    <a:pt x="27644" y="14406"/>
                    <a:pt x="26877" y="14327"/>
                    <a:pt x="26107" y="14327"/>
                  </a:cubicBezTo>
                  <a:cubicBezTo>
                    <a:pt x="25583" y="14327"/>
                    <a:pt x="25059" y="14363"/>
                    <a:pt x="24538" y="14433"/>
                  </a:cubicBezTo>
                  <a:cubicBezTo>
                    <a:pt x="23283" y="14632"/>
                    <a:pt x="22028" y="15089"/>
                    <a:pt x="21229" y="16002"/>
                  </a:cubicBezTo>
                  <a:cubicBezTo>
                    <a:pt x="21086" y="16145"/>
                    <a:pt x="21000" y="16344"/>
                    <a:pt x="21086" y="16487"/>
                  </a:cubicBezTo>
                  <a:cubicBezTo>
                    <a:pt x="21115" y="16544"/>
                    <a:pt x="21229" y="16573"/>
                    <a:pt x="21286" y="16630"/>
                  </a:cubicBezTo>
                  <a:cubicBezTo>
                    <a:pt x="21971" y="16858"/>
                    <a:pt x="22712" y="17001"/>
                    <a:pt x="23426" y="17058"/>
                  </a:cubicBezTo>
                  <a:cubicBezTo>
                    <a:pt x="23478" y="17059"/>
                    <a:pt x="23530" y="17060"/>
                    <a:pt x="23583" y="17060"/>
                  </a:cubicBezTo>
                  <a:cubicBezTo>
                    <a:pt x="24563" y="17060"/>
                    <a:pt x="25586" y="16812"/>
                    <a:pt x="26507" y="16487"/>
                  </a:cubicBezTo>
                  <a:cubicBezTo>
                    <a:pt x="26992" y="16287"/>
                    <a:pt x="27506" y="16087"/>
                    <a:pt x="27962" y="15831"/>
                  </a:cubicBezTo>
                  <a:cubicBezTo>
                    <a:pt x="28276" y="15659"/>
                    <a:pt x="28847" y="15431"/>
                    <a:pt x="29104" y="15146"/>
                  </a:cubicBezTo>
                  <a:cubicBezTo>
                    <a:pt x="30273" y="16145"/>
                    <a:pt x="31415" y="17257"/>
                    <a:pt x="32442" y="18484"/>
                  </a:cubicBezTo>
                  <a:cubicBezTo>
                    <a:pt x="31368" y="18079"/>
                    <a:pt x="30254" y="17892"/>
                    <a:pt x="29118" y="17892"/>
                  </a:cubicBezTo>
                  <a:cubicBezTo>
                    <a:pt x="28895" y="17892"/>
                    <a:pt x="28672" y="17900"/>
                    <a:pt x="28447" y="17914"/>
                  </a:cubicBezTo>
                  <a:cubicBezTo>
                    <a:pt x="27221" y="17971"/>
                    <a:pt x="25879" y="18284"/>
                    <a:pt x="24995" y="19140"/>
                  </a:cubicBezTo>
                  <a:cubicBezTo>
                    <a:pt x="24852" y="19255"/>
                    <a:pt x="24738" y="19426"/>
                    <a:pt x="24824" y="19568"/>
                  </a:cubicBezTo>
                  <a:cubicBezTo>
                    <a:pt x="24852" y="19683"/>
                    <a:pt x="24938" y="19711"/>
                    <a:pt x="24995" y="19768"/>
                  </a:cubicBezTo>
                  <a:cubicBezTo>
                    <a:pt x="25651" y="20082"/>
                    <a:pt x="26365" y="20339"/>
                    <a:pt x="27078" y="20396"/>
                  </a:cubicBezTo>
                  <a:cubicBezTo>
                    <a:pt x="27343" y="20425"/>
                    <a:pt x="27610" y="20440"/>
                    <a:pt x="27878" y="20440"/>
                  </a:cubicBezTo>
                  <a:cubicBezTo>
                    <a:pt x="28647" y="20440"/>
                    <a:pt x="29419" y="20322"/>
                    <a:pt x="30159" y="20111"/>
                  </a:cubicBezTo>
                  <a:cubicBezTo>
                    <a:pt x="30673" y="19968"/>
                    <a:pt x="31158" y="19797"/>
                    <a:pt x="31672" y="19625"/>
                  </a:cubicBezTo>
                  <a:cubicBezTo>
                    <a:pt x="32014" y="19483"/>
                    <a:pt x="32585" y="19340"/>
                    <a:pt x="32870" y="19055"/>
                  </a:cubicBezTo>
                  <a:cubicBezTo>
                    <a:pt x="33383" y="19683"/>
                    <a:pt x="33926" y="20339"/>
                    <a:pt x="34382" y="21052"/>
                  </a:cubicBezTo>
                  <a:cubicBezTo>
                    <a:pt x="34432" y="21118"/>
                    <a:pt x="34500" y="21146"/>
                    <a:pt x="34569" y="21146"/>
                  </a:cubicBezTo>
                  <a:cubicBezTo>
                    <a:pt x="34737" y="21146"/>
                    <a:pt x="34903" y="20978"/>
                    <a:pt x="34782" y="20795"/>
                  </a:cubicBezTo>
                  <a:cubicBezTo>
                    <a:pt x="34296" y="20082"/>
                    <a:pt x="33811" y="19426"/>
                    <a:pt x="33269" y="18798"/>
                  </a:cubicBezTo>
                  <a:cubicBezTo>
                    <a:pt x="34011" y="17428"/>
                    <a:pt x="34125" y="15717"/>
                    <a:pt x="33954" y="14233"/>
                  </a:cubicBezTo>
                  <a:cubicBezTo>
                    <a:pt x="33811" y="12977"/>
                    <a:pt x="33412" y="11694"/>
                    <a:pt x="32499" y="10838"/>
                  </a:cubicBezTo>
                  <a:cubicBezTo>
                    <a:pt x="32410" y="10748"/>
                    <a:pt x="32286" y="10677"/>
                    <a:pt x="32168" y="10677"/>
                  </a:cubicBezTo>
                  <a:cubicBezTo>
                    <a:pt x="32135" y="10677"/>
                    <a:pt x="32102" y="10682"/>
                    <a:pt x="32071" y="10695"/>
                  </a:cubicBezTo>
                  <a:cubicBezTo>
                    <a:pt x="31985" y="10723"/>
                    <a:pt x="31957" y="10838"/>
                    <a:pt x="31928" y="10923"/>
                  </a:cubicBezTo>
                  <a:cubicBezTo>
                    <a:pt x="31586" y="11551"/>
                    <a:pt x="31415" y="12293"/>
                    <a:pt x="31386" y="13006"/>
                  </a:cubicBezTo>
                  <a:cubicBezTo>
                    <a:pt x="31272" y="14775"/>
                    <a:pt x="31871" y="16430"/>
                    <a:pt x="32642" y="18056"/>
                  </a:cubicBezTo>
                  <a:cubicBezTo>
                    <a:pt x="31586" y="16915"/>
                    <a:pt x="30530" y="15831"/>
                    <a:pt x="29389" y="14861"/>
                  </a:cubicBezTo>
                  <a:cubicBezTo>
                    <a:pt x="30017" y="13434"/>
                    <a:pt x="29960" y="11694"/>
                    <a:pt x="29646" y="10238"/>
                  </a:cubicBezTo>
                  <a:cubicBezTo>
                    <a:pt x="29389" y="9012"/>
                    <a:pt x="28875" y="7813"/>
                    <a:pt x="27877" y="7014"/>
                  </a:cubicBezTo>
                  <a:cubicBezTo>
                    <a:pt x="27777" y="6954"/>
                    <a:pt x="27663" y="6881"/>
                    <a:pt x="27555" y="6881"/>
                  </a:cubicBezTo>
                  <a:cubicBezTo>
                    <a:pt x="27509" y="6881"/>
                    <a:pt x="27463" y="6894"/>
                    <a:pt x="27420" y="6929"/>
                  </a:cubicBezTo>
                  <a:cubicBezTo>
                    <a:pt x="27363" y="6957"/>
                    <a:pt x="27306" y="7071"/>
                    <a:pt x="27278" y="7128"/>
                  </a:cubicBezTo>
                  <a:cubicBezTo>
                    <a:pt x="27021" y="7813"/>
                    <a:pt x="26935" y="8555"/>
                    <a:pt x="26964" y="9268"/>
                  </a:cubicBezTo>
                  <a:cubicBezTo>
                    <a:pt x="26992" y="11123"/>
                    <a:pt x="27848" y="12806"/>
                    <a:pt x="28818" y="14404"/>
                  </a:cubicBezTo>
                  <a:cubicBezTo>
                    <a:pt x="27363" y="13234"/>
                    <a:pt x="25822" y="12207"/>
                    <a:pt x="24168" y="11266"/>
                  </a:cubicBezTo>
                  <a:cubicBezTo>
                    <a:pt x="24538" y="9810"/>
                    <a:pt x="24168" y="8156"/>
                    <a:pt x="23654" y="6815"/>
                  </a:cubicBezTo>
                  <a:cubicBezTo>
                    <a:pt x="23169" y="5645"/>
                    <a:pt x="22456" y="4532"/>
                    <a:pt x="21371" y="3933"/>
                  </a:cubicBezTo>
                  <a:cubicBezTo>
                    <a:pt x="21285" y="3864"/>
                    <a:pt x="21167" y="3826"/>
                    <a:pt x="21062" y="3826"/>
                  </a:cubicBezTo>
                  <a:cubicBezTo>
                    <a:pt x="20994" y="3826"/>
                    <a:pt x="20931" y="3842"/>
                    <a:pt x="20886" y="3876"/>
                  </a:cubicBezTo>
                  <a:cubicBezTo>
                    <a:pt x="20829" y="3961"/>
                    <a:pt x="20801" y="4075"/>
                    <a:pt x="20801" y="4133"/>
                  </a:cubicBezTo>
                  <a:cubicBezTo>
                    <a:pt x="20687" y="4846"/>
                    <a:pt x="20687" y="5588"/>
                    <a:pt x="20829" y="6301"/>
                  </a:cubicBezTo>
                  <a:cubicBezTo>
                    <a:pt x="21200" y="7984"/>
                    <a:pt x="22199" y="9439"/>
                    <a:pt x="23340" y="10809"/>
                  </a:cubicBezTo>
                  <a:cubicBezTo>
                    <a:pt x="21771" y="9953"/>
                    <a:pt x="20145" y="9240"/>
                    <a:pt x="18490" y="8584"/>
                  </a:cubicBezTo>
                  <a:cubicBezTo>
                    <a:pt x="18746" y="7100"/>
                    <a:pt x="18290" y="5445"/>
                    <a:pt x="17691" y="4104"/>
                  </a:cubicBezTo>
                  <a:cubicBezTo>
                    <a:pt x="17149" y="2991"/>
                    <a:pt x="16407" y="1878"/>
                    <a:pt x="15266" y="1365"/>
                  </a:cubicBezTo>
                  <a:cubicBezTo>
                    <a:pt x="15189" y="1319"/>
                    <a:pt x="15096" y="1290"/>
                    <a:pt x="15009" y="1290"/>
                  </a:cubicBezTo>
                  <a:cubicBezTo>
                    <a:pt x="14934" y="1290"/>
                    <a:pt x="14862" y="1312"/>
                    <a:pt x="14809" y="1365"/>
                  </a:cubicBezTo>
                  <a:cubicBezTo>
                    <a:pt x="14780" y="1422"/>
                    <a:pt x="14723" y="1536"/>
                    <a:pt x="14723" y="1593"/>
                  </a:cubicBezTo>
                  <a:cubicBezTo>
                    <a:pt x="14609" y="2364"/>
                    <a:pt x="14695" y="3077"/>
                    <a:pt x="14866" y="3790"/>
                  </a:cubicBezTo>
                  <a:cubicBezTo>
                    <a:pt x="15323" y="5588"/>
                    <a:pt x="16549" y="7071"/>
                    <a:pt x="17833" y="8412"/>
                  </a:cubicBezTo>
                  <a:cubicBezTo>
                    <a:pt x="16150" y="7813"/>
                    <a:pt x="14467" y="7271"/>
                    <a:pt x="12755" y="6843"/>
                  </a:cubicBezTo>
                  <a:cubicBezTo>
                    <a:pt x="12840" y="5274"/>
                    <a:pt x="12127" y="3676"/>
                    <a:pt x="11300" y="2392"/>
                  </a:cubicBezTo>
                  <a:cubicBezTo>
                    <a:pt x="10615" y="1365"/>
                    <a:pt x="9702" y="395"/>
                    <a:pt x="8475" y="24"/>
                  </a:cubicBezTo>
                  <a:cubicBezTo>
                    <a:pt x="8405" y="12"/>
                    <a:pt x="8335" y="1"/>
                    <a:pt x="8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2129609" flipH="1">
              <a:off x="-274830" y="4268239"/>
              <a:ext cx="676410" cy="824155"/>
            </a:xfrm>
            <a:custGeom>
              <a:avLst/>
              <a:gdLst/>
              <a:ahLst/>
              <a:cxnLst/>
              <a:rect l="l" t="t" r="r" b="b"/>
              <a:pathLst>
                <a:path w="19517" h="23780" extrusionOk="0">
                  <a:moveTo>
                    <a:pt x="2102" y="1"/>
                  </a:moveTo>
                  <a:cubicBezTo>
                    <a:pt x="1343" y="1"/>
                    <a:pt x="765" y="362"/>
                    <a:pt x="486" y="1239"/>
                  </a:cubicBezTo>
                  <a:cubicBezTo>
                    <a:pt x="1" y="2723"/>
                    <a:pt x="372" y="4777"/>
                    <a:pt x="828" y="6233"/>
                  </a:cubicBezTo>
                  <a:cubicBezTo>
                    <a:pt x="3425" y="14421"/>
                    <a:pt x="11242" y="20955"/>
                    <a:pt x="19203" y="23780"/>
                  </a:cubicBezTo>
                  <a:lnTo>
                    <a:pt x="19517" y="21982"/>
                  </a:lnTo>
                  <a:cubicBezTo>
                    <a:pt x="18632" y="16818"/>
                    <a:pt x="16264" y="11910"/>
                    <a:pt x="12954" y="7830"/>
                  </a:cubicBezTo>
                  <a:cubicBezTo>
                    <a:pt x="12028" y="6696"/>
                    <a:pt x="5372" y="1"/>
                    <a:pt x="2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2129609" flipH="1">
              <a:off x="-212155" y="4497213"/>
              <a:ext cx="527106" cy="657938"/>
            </a:xfrm>
            <a:custGeom>
              <a:avLst/>
              <a:gdLst/>
              <a:ahLst/>
              <a:cxnLst/>
              <a:rect l="l" t="t" r="r" b="b"/>
              <a:pathLst>
                <a:path w="15209" h="18984" extrusionOk="0">
                  <a:moveTo>
                    <a:pt x="23" y="1"/>
                  </a:moveTo>
                  <a:cubicBezTo>
                    <a:pt x="14" y="1"/>
                    <a:pt x="6" y="4"/>
                    <a:pt x="1" y="9"/>
                  </a:cubicBezTo>
                  <a:cubicBezTo>
                    <a:pt x="1" y="38"/>
                    <a:pt x="229" y="295"/>
                    <a:pt x="657" y="723"/>
                  </a:cubicBezTo>
                  <a:cubicBezTo>
                    <a:pt x="1085" y="1151"/>
                    <a:pt x="1713" y="1778"/>
                    <a:pt x="2483" y="2606"/>
                  </a:cubicBezTo>
                  <a:cubicBezTo>
                    <a:pt x="3995" y="4204"/>
                    <a:pt x="6049" y="6458"/>
                    <a:pt x="8132" y="9083"/>
                  </a:cubicBezTo>
                  <a:cubicBezTo>
                    <a:pt x="10244" y="11736"/>
                    <a:pt x="11984" y="14218"/>
                    <a:pt x="13211" y="16044"/>
                  </a:cubicBezTo>
                  <a:cubicBezTo>
                    <a:pt x="13810" y="16986"/>
                    <a:pt x="14324" y="17728"/>
                    <a:pt x="14638" y="18213"/>
                  </a:cubicBezTo>
                  <a:cubicBezTo>
                    <a:pt x="14923" y="18726"/>
                    <a:pt x="15151" y="18983"/>
                    <a:pt x="15180" y="18983"/>
                  </a:cubicBezTo>
                  <a:cubicBezTo>
                    <a:pt x="15208" y="18983"/>
                    <a:pt x="15037" y="18641"/>
                    <a:pt x="14752" y="18127"/>
                  </a:cubicBezTo>
                  <a:cubicBezTo>
                    <a:pt x="14466" y="17585"/>
                    <a:pt x="14010" y="16786"/>
                    <a:pt x="13411" y="15873"/>
                  </a:cubicBezTo>
                  <a:cubicBezTo>
                    <a:pt x="12241" y="13990"/>
                    <a:pt x="10529" y="11451"/>
                    <a:pt x="8418" y="8797"/>
                  </a:cubicBezTo>
                  <a:cubicBezTo>
                    <a:pt x="6335" y="6172"/>
                    <a:pt x="4223" y="3918"/>
                    <a:pt x="2654" y="2377"/>
                  </a:cubicBezTo>
                  <a:cubicBezTo>
                    <a:pt x="1855" y="1607"/>
                    <a:pt x="1228" y="1008"/>
                    <a:pt x="771" y="609"/>
                  </a:cubicBezTo>
                  <a:cubicBezTo>
                    <a:pt x="335" y="224"/>
                    <a:pt x="107" y="1"/>
                    <a:pt x="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2129609" flipH="1">
              <a:off x="-160749" y="4283399"/>
              <a:ext cx="1209685" cy="732867"/>
            </a:xfrm>
            <a:custGeom>
              <a:avLst/>
              <a:gdLst/>
              <a:ahLst/>
              <a:cxnLst/>
              <a:rect l="l" t="t" r="r" b="b"/>
              <a:pathLst>
                <a:path w="34904" h="21146" extrusionOk="0">
                  <a:moveTo>
                    <a:pt x="8269" y="1"/>
                  </a:moveTo>
                  <a:cubicBezTo>
                    <a:pt x="8173" y="1"/>
                    <a:pt x="8086" y="25"/>
                    <a:pt x="8018" y="109"/>
                  </a:cubicBezTo>
                  <a:cubicBezTo>
                    <a:pt x="7990" y="167"/>
                    <a:pt x="7990" y="281"/>
                    <a:pt x="7990" y="366"/>
                  </a:cubicBezTo>
                  <a:cubicBezTo>
                    <a:pt x="8018" y="1080"/>
                    <a:pt x="8190" y="1793"/>
                    <a:pt x="8475" y="2449"/>
                  </a:cubicBezTo>
                  <a:cubicBezTo>
                    <a:pt x="9245" y="4218"/>
                    <a:pt x="10729" y="5531"/>
                    <a:pt x="12298" y="6700"/>
                  </a:cubicBezTo>
                  <a:cubicBezTo>
                    <a:pt x="10872" y="6358"/>
                    <a:pt x="9445" y="6016"/>
                    <a:pt x="8018" y="5787"/>
                  </a:cubicBezTo>
                  <a:cubicBezTo>
                    <a:pt x="6877" y="4817"/>
                    <a:pt x="5450" y="4133"/>
                    <a:pt x="3995" y="3819"/>
                  </a:cubicBezTo>
                  <a:cubicBezTo>
                    <a:pt x="3478" y="3696"/>
                    <a:pt x="2929" y="3620"/>
                    <a:pt x="2383" y="3620"/>
                  </a:cubicBezTo>
                  <a:cubicBezTo>
                    <a:pt x="1663" y="3620"/>
                    <a:pt x="947" y="3751"/>
                    <a:pt x="315" y="4075"/>
                  </a:cubicBezTo>
                  <a:cubicBezTo>
                    <a:pt x="172" y="4133"/>
                    <a:pt x="1" y="4275"/>
                    <a:pt x="172" y="4446"/>
                  </a:cubicBezTo>
                  <a:cubicBezTo>
                    <a:pt x="172" y="4560"/>
                    <a:pt x="258" y="4589"/>
                    <a:pt x="315" y="4675"/>
                  </a:cubicBezTo>
                  <a:cubicBezTo>
                    <a:pt x="857" y="5160"/>
                    <a:pt x="1456" y="5559"/>
                    <a:pt x="2141" y="5844"/>
                  </a:cubicBezTo>
                  <a:cubicBezTo>
                    <a:pt x="3111" y="6244"/>
                    <a:pt x="4166" y="6415"/>
                    <a:pt x="5194" y="6415"/>
                  </a:cubicBezTo>
                  <a:cubicBezTo>
                    <a:pt x="5736" y="6415"/>
                    <a:pt x="6278" y="6387"/>
                    <a:pt x="6820" y="6358"/>
                  </a:cubicBezTo>
                  <a:cubicBezTo>
                    <a:pt x="7134" y="6301"/>
                    <a:pt x="7590" y="6301"/>
                    <a:pt x="7961" y="6215"/>
                  </a:cubicBezTo>
                  <a:cubicBezTo>
                    <a:pt x="9131" y="6415"/>
                    <a:pt x="10301" y="6643"/>
                    <a:pt x="11442" y="6929"/>
                  </a:cubicBezTo>
                  <a:cubicBezTo>
                    <a:pt x="10272" y="7128"/>
                    <a:pt x="9160" y="7556"/>
                    <a:pt x="8132" y="8127"/>
                  </a:cubicBezTo>
                  <a:cubicBezTo>
                    <a:pt x="7048" y="8726"/>
                    <a:pt x="6050" y="9639"/>
                    <a:pt x="5622" y="10809"/>
                  </a:cubicBezTo>
                  <a:cubicBezTo>
                    <a:pt x="5565" y="10952"/>
                    <a:pt x="5536" y="11151"/>
                    <a:pt x="5679" y="11266"/>
                  </a:cubicBezTo>
                  <a:cubicBezTo>
                    <a:pt x="5736" y="11351"/>
                    <a:pt x="5850" y="11351"/>
                    <a:pt x="5907" y="11351"/>
                  </a:cubicBezTo>
                  <a:cubicBezTo>
                    <a:pt x="6620" y="11351"/>
                    <a:pt x="7391" y="11237"/>
                    <a:pt x="8047" y="10980"/>
                  </a:cubicBezTo>
                  <a:cubicBezTo>
                    <a:pt x="9046" y="10638"/>
                    <a:pt x="9901" y="10067"/>
                    <a:pt x="10700" y="9354"/>
                  </a:cubicBezTo>
                  <a:cubicBezTo>
                    <a:pt x="11128" y="8983"/>
                    <a:pt x="11471" y="8584"/>
                    <a:pt x="11842" y="8213"/>
                  </a:cubicBezTo>
                  <a:cubicBezTo>
                    <a:pt x="12041" y="7956"/>
                    <a:pt x="12441" y="7585"/>
                    <a:pt x="12612" y="7243"/>
                  </a:cubicBezTo>
                  <a:cubicBezTo>
                    <a:pt x="14181" y="7642"/>
                    <a:pt x="15722" y="8098"/>
                    <a:pt x="17263" y="8641"/>
                  </a:cubicBezTo>
                  <a:cubicBezTo>
                    <a:pt x="16007" y="8641"/>
                    <a:pt x="14752" y="8869"/>
                    <a:pt x="13611" y="9297"/>
                  </a:cubicBezTo>
                  <a:cubicBezTo>
                    <a:pt x="12441" y="9725"/>
                    <a:pt x="11328" y="10438"/>
                    <a:pt x="10729" y="11551"/>
                  </a:cubicBezTo>
                  <a:cubicBezTo>
                    <a:pt x="10672" y="11694"/>
                    <a:pt x="10586" y="11922"/>
                    <a:pt x="10700" y="12007"/>
                  </a:cubicBezTo>
                  <a:cubicBezTo>
                    <a:pt x="10757" y="12093"/>
                    <a:pt x="10872" y="12122"/>
                    <a:pt x="10957" y="12122"/>
                  </a:cubicBezTo>
                  <a:cubicBezTo>
                    <a:pt x="11294" y="12175"/>
                    <a:pt x="11637" y="12204"/>
                    <a:pt x="11981" y="12204"/>
                  </a:cubicBezTo>
                  <a:cubicBezTo>
                    <a:pt x="12365" y="12204"/>
                    <a:pt x="12749" y="12168"/>
                    <a:pt x="13126" y="12093"/>
                  </a:cubicBezTo>
                  <a:cubicBezTo>
                    <a:pt x="14153" y="11922"/>
                    <a:pt x="15094" y="11437"/>
                    <a:pt x="15979" y="10866"/>
                  </a:cubicBezTo>
                  <a:cubicBezTo>
                    <a:pt x="16407" y="10581"/>
                    <a:pt x="16835" y="10267"/>
                    <a:pt x="17263" y="9953"/>
                  </a:cubicBezTo>
                  <a:cubicBezTo>
                    <a:pt x="17577" y="9725"/>
                    <a:pt x="18090" y="9382"/>
                    <a:pt x="18261" y="9012"/>
                  </a:cubicBezTo>
                  <a:cubicBezTo>
                    <a:pt x="20030" y="9668"/>
                    <a:pt x="21742" y="10438"/>
                    <a:pt x="23397" y="11351"/>
                  </a:cubicBezTo>
                  <a:cubicBezTo>
                    <a:pt x="23090" y="11326"/>
                    <a:pt x="22783" y="11313"/>
                    <a:pt x="22477" y="11313"/>
                  </a:cubicBezTo>
                  <a:cubicBezTo>
                    <a:pt x="21389" y="11313"/>
                    <a:pt x="20313" y="11474"/>
                    <a:pt x="19289" y="11808"/>
                  </a:cubicBezTo>
                  <a:cubicBezTo>
                    <a:pt x="18119" y="12207"/>
                    <a:pt x="16949" y="12835"/>
                    <a:pt x="16293" y="13919"/>
                  </a:cubicBezTo>
                  <a:cubicBezTo>
                    <a:pt x="16236" y="14062"/>
                    <a:pt x="16150" y="14233"/>
                    <a:pt x="16264" y="14376"/>
                  </a:cubicBezTo>
                  <a:cubicBezTo>
                    <a:pt x="16293" y="14433"/>
                    <a:pt x="16407" y="14433"/>
                    <a:pt x="16464" y="14490"/>
                  </a:cubicBezTo>
                  <a:cubicBezTo>
                    <a:pt x="16879" y="14573"/>
                    <a:pt x="17314" y="14617"/>
                    <a:pt x="17746" y="14617"/>
                  </a:cubicBezTo>
                  <a:cubicBezTo>
                    <a:pt x="18055" y="14617"/>
                    <a:pt x="18363" y="14594"/>
                    <a:pt x="18661" y="14547"/>
                  </a:cubicBezTo>
                  <a:cubicBezTo>
                    <a:pt x="19688" y="14404"/>
                    <a:pt x="20687" y="14005"/>
                    <a:pt x="21571" y="13491"/>
                  </a:cubicBezTo>
                  <a:cubicBezTo>
                    <a:pt x="22028" y="13234"/>
                    <a:pt x="22456" y="12949"/>
                    <a:pt x="22884" y="12635"/>
                  </a:cubicBezTo>
                  <a:cubicBezTo>
                    <a:pt x="23226" y="12378"/>
                    <a:pt x="23797" y="12064"/>
                    <a:pt x="23968" y="11694"/>
                  </a:cubicBezTo>
                  <a:lnTo>
                    <a:pt x="23939" y="11636"/>
                  </a:lnTo>
                  <a:lnTo>
                    <a:pt x="23939" y="11636"/>
                  </a:lnTo>
                  <a:cubicBezTo>
                    <a:pt x="24025" y="11694"/>
                    <a:pt x="24111" y="11722"/>
                    <a:pt x="24168" y="11779"/>
                  </a:cubicBezTo>
                  <a:cubicBezTo>
                    <a:pt x="25651" y="12578"/>
                    <a:pt x="27078" y="13548"/>
                    <a:pt x="28390" y="14575"/>
                  </a:cubicBezTo>
                  <a:cubicBezTo>
                    <a:pt x="27644" y="14406"/>
                    <a:pt x="26877" y="14327"/>
                    <a:pt x="26107" y="14327"/>
                  </a:cubicBezTo>
                  <a:cubicBezTo>
                    <a:pt x="25583" y="14327"/>
                    <a:pt x="25059" y="14363"/>
                    <a:pt x="24538" y="14433"/>
                  </a:cubicBezTo>
                  <a:cubicBezTo>
                    <a:pt x="23283" y="14632"/>
                    <a:pt x="22028" y="15089"/>
                    <a:pt x="21229" y="16002"/>
                  </a:cubicBezTo>
                  <a:cubicBezTo>
                    <a:pt x="21086" y="16145"/>
                    <a:pt x="21000" y="16344"/>
                    <a:pt x="21086" y="16487"/>
                  </a:cubicBezTo>
                  <a:cubicBezTo>
                    <a:pt x="21115" y="16544"/>
                    <a:pt x="21229" y="16573"/>
                    <a:pt x="21286" y="16630"/>
                  </a:cubicBezTo>
                  <a:cubicBezTo>
                    <a:pt x="21971" y="16858"/>
                    <a:pt x="22712" y="17001"/>
                    <a:pt x="23426" y="17058"/>
                  </a:cubicBezTo>
                  <a:cubicBezTo>
                    <a:pt x="23478" y="17059"/>
                    <a:pt x="23530" y="17060"/>
                    <a:pt x="23583" y="17060"/>
                  </a:cubicBezTo>
                  <a:cubicBezTo>
                    <a:pt x="24563" y="17060"/>
                    <a:pt x="25586" y="16812"/>
                    <a:pt x="26507" y="16487"/>
                  </a:cubicBezTo>
                  <a:cubicBezTo>
                    <a:pt x="26992" y="16287"/>
                    <a:pt x="27506" y="16087"/>
                    <a:pt x="27962" y="15831"/>
                  </a:cubicBezTo>
                  <a:cubicBezTo>
                    <a:pt x="28276" y="15659"/>
                    <a:pt x="28847" y="15431"/>
                    <a:pt x="29104" y="15146"/>
                  </a:cubicBezTo>
                  <a:cubicBezTo>
                    <a:pt x="30273" y="16145"/>
                    <a:pt x="31415" y="17257"/>
                    <a:pt x="32442" y="18484"/>
                  </a:cubicBezTo>
                  <a:cubicBezTo>
                    <a:pt x="31368" y="18079"/>
                    <a:pt x="30254" y="17892"/>
                    <a:pt x="29118" y="17892"/>
                  </a:cubicBezTo>
                  <a:cubicBezTo>
                    <a:pt x="28895" y="17892"/>
                    <a:pt x="28672" y="17900"/>
                    <a:pt x="28447" y="17914"/>
                  </a:cubicBezTo>
                  <a:cubicBezTo>
                    <a:pt x="27221" y="17971"/>
                    <a:pt x="25879" y="18284"/>
                    <a:pt x="24995" y="19140"/>
                  </a:cubicBezTo>
                  <a:cubicBezTo>
                    <a:pt x="24852" y="19255"/>
                    <a:pt x="24738" y="19426"/>
                    <a:pt x="24824" y="19568"/>
                  </a:cubicBezTo>
                  <a:cubicBezTo>
                    <a:pt x="24852" y="19683"/>
                    <a:pt x="24938" y="19711"/>
                    <a:pt x="24995" y="19768"/>
                  </a:cubicBezTo>
                  <a:cubicBezTo>
                    <a:pt x="25651" y="20082"/>
                    <a:pt x="26365" y="20339"/>
                    <a:pt x="27078" y="20396"/>
                  </a:cubicBezTo>
                  <a:cubicBezTo>
                    <a:pt x="27343" y="20425"/>
                    <a:pt x="27610" y="20440"/>
                    <a:pt x="27878" y="20440"/>
                  </a:cubicBezTo>
                  <a:cubicBezTo>
                    <a:pt x="28647" y="20440"/>
                    <a:pt x="29419" y="20322"/>
                    <a:pt x="30159" y="20111"/>
                  </a:cubicBezTo>
                  <a:cubicBezTo>
                    <a:pt x="30673" y="19968"/>
                    <a:pt x="31158" y="19797"/>
                    <a:pt x="31672" y="19625"/>
                  </a:cubicBezTo>
                  <a:cubicBezTo>
                    <a:pt x="32014" y="19483"/>
                    <a:pt x="32585" y="19340"/>
                    <a:pt x="32870" y="19055"/>
                  </a:cubicBezTo>
                  <a:cubicBezTo>
                    <a:pt x="33383" y="19683"/>
                    <a:pt x="33926" y="20339"/>
                    <a:pt x="34382" y="21052"/>
                  </a:cubicBezTo>
                  <a:cubicBezTo>
                    <a:pt x="34432" y="21118"/>
                    <a:pt x="34500" y="21146"/>
                    <a:pt x="34569" y="21146"/>
                  </a:cubicBezTo>
                  <a:cubicBezTo>
                    <a:pt x="34737" y="21146"/>
                    <a:pt x="34903" y="20978"/>
                    <a:pt x="34782" y="20795"/>
                  </a:cubicBezTo>
                  <a:cubicBezTo>
                    <a:pt x="34296" y="20082"/>
                    <a:pt x="33811" y="19426"/>
                    <a:pt x="33269" y="18798"/>
                  </a:cubicBezTo>
                  <a:cubicBezTo>
                    <a:pt x="34011" y="17428"/>
                    <a:pt x="34125" y="15717"/>
                    <a:pt x="33954" y="14233"/>
                  </a:cubicBezTo>
                  <a:cubicBezTo>
                    <a:pt x="33811" y="12977"/>
                    <a:pt x="33412" y="11694"/>
                    <a:pt x="32499" y="10838"/>
                  </a:cubicBezTo>
                  <a:cubicBezTo>
                    <a:pt x="32410" y="10748"/>
                    <a:pt x="32286" y="10677"/>
                    <a:pt x="32168" y="10677"/>
                  </a:cubicBezTo>
                  <a:cubicBezTo>
                    <a:pt x="32135" y="10677"/>
                    <a:pt x="32102" y="10682"/>
                    <a:pt x="32071" y="10695"/>
                  </a:cubicBezTo>
                  <a:cubicBezTo>
                    <a:pt x="31985" y="10723"/>
                    <a:pt x="31957" y="10838"/>
                    <a:pt x="31928" y="10923"/>
                  </a:cubicBezTo>
                  <a:cubicBezTo>
                    <a:pt x="31586" y="11551"/>
                    <a:pt x="31415" y="12293"/>
                    <a:pt x="31386" y="13006"/>
                  </a:cubicBezTo>
                  <a:cubicBezTo>
                    <a:pt x="31272" y="14775"/>
                    <a:pt x="31871" y="16430"/>
                    <a:pt x="32642" y="18056"/>
                  </a:cubicBezTo>
                  <a:cubicBezTo>
                    <a:pt x="31586" y="16915"/>
                    <a:pt x="30530" y="15831"/>
                    <a:pt x="29389" y="14861"/>
                  </a:cubicBezTo>
                  <a:cubicBezTo>
                    <a:pt x="30017" y="13434"/>
                    <a:pt x="29960" y="11694"/>
                    <a:pt x="29646" y="10238"/>
                  </a:cubicBezTo>
                  <a:cubicBezTo>
                    <a:pt x="29389" y="9012"/>
                    <a:pt x="28875" y="7813"/>
                    <a:pt x="27877" y="7014"/>
                  </a:cubicBezTo>
                  <a:cubicBezTo>
                    <a:pt x="27777" y="6954"/>
                    <a:pt x="27663" y="6881"/>
                    <a:pt x="27555" y="6881"/>
                  </a:cubicBezTo>
                  <a:cubicBezTo>
                    <a:pt x="27509" y="6881"/>
                    <a:pt x="27463" y="6894"/>
                    <a:pt x="27420" y="6929"/>
                  </a:cubicBezTo>
                  <a:cubicBezTo>
                    <a:pt x="27363" y="6957"/>
                    <a:pt x="27306" y="7071"/>
                    <a:pt x="27278" y="7128"/>
                  </a:cubicBezTo>
                  <a:cubicBezTo>
                    <a:pt x="27021" y="7813"/>
                    <a:pt x="26935" y="8555"/>
                    <a:pt x="26964" y="9268"/>
                  </a:cubicBezTo>
                  <a:cubicBezTo>
                    <a:pt x="26992" y="11123"/>
                    <a:pt x="27848" y="12806"/>
                    <a:pt x="28818" y="14404"/>
                  </a:cubicBezTo>
                  <a:cubicBezTo>
                    <a:pt x="27363" y="13234"/>
                    <a:pt x="25822" y="12207"/>
                    <a:pt x="24168" y="11266"/>
                  </a:cubicBezTo>
                  <a:cubicBezTo>
                    <a:pt x="24538" y="9810"/>
                    <a:pt x="24168" y="8156"/>
                    <a:pt x="23654" y="6815"/>
                  </a:cubicBezTo>
                  <a:cubicBezTo>
                    <a:pt x="23169" y="5645"/>
                    <a:pt x="22456" y="4532"/>
                    <a:pt x="21371" y="3933"/>
                  </a:cubicBezTo>
                  <a:cubicBezTo>
                    <a:pt x="21285" y="3864"/>
                    <a:pt x="21167" y="3826"/>
                    <a:pt x="21062" y="3826"/>
                  </a:cubicBezTo>
                  <a:cubicBezTo>
                    <a:pt x="20994" y="3826"/>
                    <a:pt x="20931" y="3842"/>
                    <a:pt x="20886" y="3876"/>
                  </a:cubicBezTo>
                  <a:cubicBezTo>
                    <a:pt x="20829" y="3961"/>
                    <a:pt x="20801" y="4075"/>
                    <a:pt x="20801" y="4133"/>
                  </a:cubicBezTo>
                  <a:cubicBezTo>
                    <a:pt x="20687" y="4846"/>
                    <a:pt x="20687" y="5588"/>
                    <a:pt x="20829" y="6301"/>
                  </a:cubicBezTo>
                  <a:cubicBezTo>
                    <a:pt x="21200" y="7984"/>
                    <a:pt x="22199" y="9439"/>
                    <a:pt x="23340" y="10809"/>
                  </a:cubicBezTo>
                  <a:cubicBezTo>
                    <a:pt x="21771" y="9953"/>
                    <a:pt x="20145" y="9240"/>
                    <a:pt x="18490" y="8584"/>
                  </a:cubicBezTo>
                  <a:cubicBezTo>
                    <a:pt x="18746" y="7100"/>
                    <a:pt x="18290" y="5445"/>
                    <a:pt x="17691" y="4104"/>
                  </a:cubicBezTo>
                  <a:cubicBezTo>
                    <a:pt x="17149" y="2991"/>
                    <a:pt x="16407" y="1878"/>
                    <a:pt x="15266" y="1365"/>
                  </a:cubicBezTo>
                  <a:cubicBezTo>
                    <a:pt x="15189" y="1319"/>
                    <a:pt x="15096" y="1290"/>
                    <a:pt x="15009" y="1290"/>
                  </a:cubicBezTo>
                  <a:cubicBezTo>
                    <a:pt x="14934" y="1290"/>
                    <a:pt x="14862" y="1312"/>
                    <a:pt x="14809" y="1365"/>
                  </a:cubicBezTo>
                  <a:cubicBezTo>
                    <a:pt x="14780" y="1422"/>
                    <a:pt x="14723" y="1536"/>
                    <a:pt x="14723" y="1593"/>
                  </a:cubicBezTo>
                  <a:cubicBezTo>
                    <a:pt x="14609" y="2364"/>
                    <a:pt x="14695" y="3077"/>
                    <a:pt x="14866" y="3790"/>
                  </a:cubicBezTo>
                  <a:cubicBezTo>
                    <a:pt x="15323" y="5588"/>
                    <a:pt x="16549" y="7071"/>
                    <a:pt x="17833" y="8412"/>
                  </a:cubicBezTo>
                  <a:cubicBezTo>
                    <a:pt x="16150" y="7813"/>
                    <a:pt x="14467" y="7271"/>
                    <a:pt x="12755" y="6843"/>
                  </a:cubicBezTo>
                  <a:cubicBezTo>
                    <a:pt x="12840" y="5274"/>
                    <a:pt x="12127" y="3676"/>
                    <a:pt x="11300" y="2392"/>
                  </a:cubicBezTo>
                  <a:cubicBezTo>
                    <a:pt x="10615" y="1365"/>
                    <a:pt x="9702" y="395"/>
                    <a:pt x="8475" y="24"/>
                  </a:cubicBezTo>
                  <a:cubicBezTo>
                    <a:pt x="8405" y="12"/>
                    <a:pt x="8335" y="1"/>
                    <a:pt x="8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2129609" flipH="1">
              <a:off x="23037" y="4798784"/>
              <a:ext cx="970098" cy="320478"/>
            </a:xfrm>
            <a:custGeom>
              <a:avLst/>
              <a:gdLst/>
              <a:ahLst/>
              <a:cxnLst/>
              <a:rect l="l" t="t" r="r" b="b"/>
              <a:pathLst>
                <a:path w="27991" h="9247" extrusionOk="0">
                  <a:moveTo>
                    <a:pt x="17825" y="1"/>
                  </a:moveTo>
                  <a:cubicBezTo>
                    <a:pt x="16293" y="1"/>
                    <a:pt x="14758" y="128"/>
                    <a:pt x="13240" y="376"/>
                  </a:cubicBezTo>
                  <a:cubicBezTo>
                    <a:pt x="11699" y="633"/>
                    <a:pt x="1" y="3800"/>
                    <a:pt x="2854" y="6938"/>
                  </a:cubicBezTo>
                  <a:cubicBezTo>
                    <a:pt x="3767" y="7937"/>
                    <a:pt x="5450" y="8536"/>
                    <a:pt x="6763" y="8821"/>
                  </a:cubicBezTo>
                  <a:cubicBezTo>
                    <a:pt x="8091" y="9111"/>
                    <a:pt x="9452" y="9247"/>
                    <a:pt x="10824" y="9247"/>
                  </a:cubicBezTo>
                  <a:cubicBezTo>
                    <a:pt x="17023" y="9247"/>
                    <a:pt x="23435" y="6469"/>
                    <a:pt x="27991" y="2544"/>
                  </a:cubicBezTo>
                  <a:lnTo>
                    <a:pt x="26793" y="1546"/>
                  </a:lnTo>
                  <a:cubicBezTo>
                    <a:pt x="23907" y="502"/>
                    <a:pt x="20871" y="1"/>
                    <a:pt x="17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2129609" flipH="1">
              <a:off x="3045" y="4971715"/>
              <a:ext cx="724896" cy="112949"/>
            </a:xfrm>
            <a:custGeom>
              <a:avLst/>
              <a:gdLst/>
              <a:ahLst/>
              <a:cxnLst/>
              <a:rect l="l" t="t" r="r" b="b"/>
              <a:pathLst>
                <a:path w="20916" h="3259" extrusionOk="0">
                  <a:moveTo>
                    <a:pt x="20088" y="0"/>
                  </a:moveTo>
                  <a:cubicBezTo>
                    <a:pt x="19574" y="0"/>
                    <a:pt x="18775" y="0"/>
                    <a:pt x="17805" y="29"/>
                  </a:cubicBezTo>
                  <a:cubicBezTo>
                    <a:pt x="15893" y="115"/>
                    <a:pt x="13211" y="286"/>
                    <a:pt x="10330" y="742"/>
                  </a:cubicBezTo>
                  <a:cubicBezTo>
                    <a:pt x="7391" y="1170"/>
                    <a:pt x="4823" y="1769"/>
                    <a:pt x="2968" y="2312"/>
                  </a:cubicBezTo>
                  <a:cubicBezTo>
                    <a:pt x="2055" y="2568"/>
                    <a:pt x="1313" y="2797"/>
                    <a:pt x="800" y="2968"/>
                  </a:cubicBezTo>
                  <a:cubicBezTo>
                    <a:pt x="315" y="3139"/>
                    <a:pt x="1" y="3253"/>
                    <a:pt x="1" y="3253"/>
                  </a:cubicBezTo>
                  <a:cubicBezTo>
                    <a:pt x="1" y="3257"/>
                    <a:pt x="6" y="3259"/>
                    <a:pt x="15" y="3259"/>
                  </a:cubicBezTo>
                  <a:cubicBezTo>
                    <a:pt x="79" y="3259"/>
                    <a:pt x="356" y="3178"/>
                    <a:pt x="828" y="3053"/>
                  </a:cubicBezTo>
                  <a:cubicBezTo>
                    <a:pt x="1370" y="2911"/>
                    <a:pt x="2112" y="2740"/>
                    <a:pt x="3054" y="2483"/>
                  </a:cubicBezTo>
                  <a:cubicBezTo>
                    <a:pt x="4908" y="2026"/>
                    <a:pt x="7505" y="1456"/>
                    <a:pt x="10387" y="1028"/>
                  </a:cubicBezTo>
                  <a:cubicBezTo>
                    <a:pt x="13297" y="600"/>
                    <a:pt x="15922" y="343"/>
                    <a:pt x="17834" y="257"/>
                  </a:cubicBezTo>
                  <a:cubicBezTo>
                    <a:pt x="18804" y="172"/>
                    <a:pt x="19603" y="143"/>
                    <a:pt x="20145" y="115"/>
                  </a:cubicBezTo>
                  <a:cubicBezTo>
                    <a:pt x="20630" y="58"/>
                    <a:pt x="20915" y="58"/>
                    <a:pt x="20915" y="29"/>
                  </a:cubicBezTo>
                  <a:cubicBezTo>
                    <a:pt x="20915" y="0"/>
                    <a:pt x="20630" y="0"/>
                    <a:pt x="200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"/>
          <p:cNvSpPr txBox="1">
            <a:spLocks noGrp="1"/>
          </p:cNvSpPr>
          <p:nvPr>
            <p:ph type="title"/>
          </p:nvPr>
        </p:nvSpPr>
        <p:spPr>
          <a:xfrm>
            <a:off x="3094800" y="1339050"/>
            <a:ext cx="5334000" cy="19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 rot="10800000">
            <a:off x="159275" y="115300"/>
            <a:ext cx="8904675" cy="4880000"/>
            <a:chOff x="159275" y="115300"/>
            <a:chExt cx="8904675" cy="4880000"/>
          </a:xfrm>
        </p:grpSpPr>
        <p:sp>
          <p:nvSpPr>
            <p:cNvPr id="346" name="Google Shape;346;p8"/>
            <p:cNvSpPr/>
            <p:nvPr/>
          </p:nvSpPr>
          <p:spPr>
            <a:xfrm>
              <a:off x="606700" y="2512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192575" y="18026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59275" y="4444463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334000" y="4928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391925" y="4608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3261950" y="4962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3540350" y="47462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971675" y="4928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8621225" y="38429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8969250" y="3333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8898400" y="31482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766175" y="1679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9030650" y="13578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364925" y="4270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7463400" y="2186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5876500" y="185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2319875" y="393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2946275" y="115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196825" y="3604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4447425" y="185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8"/>
          <p:cNvGrpSpPr/>
          <p:nvPr/>
        </p:nvGrpSpPr>
        <p:grpSpPr>
          <a:xfrm>
            <a:off x="10" y="106"/>
            <a:ext cx="1905611" cy="1391036"/>
            <a:chOff x="831275" y="1657300"/>
            <a:chExt cx="840550" cy="613575"/>
          </a:xfrm>
        </p:grpSpPr>
        <p:sp>
          <p:nvSpPr>
            <p:cNvPr id="367" name="Google Shape;367;p8"/>
            <p:cNvSpPr/>
            <p:nvPr/>
          </p:nvSpPr>
          <p:spPr>
            <a:xfrm>
              <a:off x="1183125" y="1865250"/>
              <a:ext cx="166925" cy="126600"/>
            </a:xfrm>
            <a:custGeom>
              <a:avLst/>
              <a:gdLst/>
              <a:ahLst/>
              <a:cxnLst/>
              <a:rect l="l" t="t" r="r" b="b"/>
              <a:pathLst>
                <a:path w="6677" h="5064" extrusionOk="0">
                  <a:moveTo>
                    <a:pt x="1589" y="1"/>
                  </a:moveTo>
                  <a:lnTo>
                    <a:pt x="0" y="3112"/>
                  </a:lnTo>
                  <a:cubicBezTo>
                    <a:pt x="536" y="4041"/>
                    <a:pt x="2403" y="5064"/>
                    <a:pt x="3907" y="5064"/>
                  </a:cubicBezTo>
                  <a:cubicBezTo>
                    <a:pt x="4803" y="5064"/>
                    <a:pt x="5569" y="4701"/>
                    <a:pt x="5848" y="3739"/>
                  </a:cubicBezTo>
                  <a:cubicBezTo>
                    <a:pt x="6676" y="869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183775" y="1865250"/>
              <a:ext cx="127200" cy="126775"/>
            </a:xfrm>
            <a:custGeom>
              <a:avLst/>
              <a:gdLst/>
              <a:ahLst/>
              <a:cxnLst/>
              <a:rect l="l" t="t" r="r" b="b"/>
              <a:pathLst>
                <a:path w="5088" h="5071" extrusionOk="0">
                  <a:moveTo>
                    <a:pt x="1576" y="1"/>
                  </a:moveTo>
                  <a:lnTo>
                    <a:pt x="1" y="3112"/>
                  </a:lnTo>
                  <a:cubicBezTo>
                    <a:pt x="525" y="4047"/>
                    <a:pt x="2380" y="5070"/>
                    <a:pt x="3882" y="5070"/>
                  </a:cubicBezTo>
                  <a:cubicBezTo>
                    <a:pt x="4330" y="5070"/>
                    <a:pt x="4747" y="4979"/>
                    <a:pt x="5088" y="4767"/>
                  </a:cubicBezTo>
                  <a:cubicBezTo>
                    <a:pt x="2618" y="3739"/>
                    <a:pt x="2311" y="1282"/>
                    <a:pt x="2337" y="161"/>
                  </a:cubicBezTo>
                  <a:cubicBezTo>
                    <a:pt x="1883" y="4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220825" y="1864525"/>
              <a:ext cx="115875" cy="123600"/>
            </a:xfrm>
            <a:custGeom>
              <a:avLst/>
              <a:gdLst/>
              <a:ahLst/>
              <a:cxnLst/>
              <a:rect l="l" t="t" r="r" b="b"/>
              <a:pathLst>
                <a:path w="4635" h="4944" extrusionOk="0">
                  <a:moveTo>
                    <a:pt x="3259" y="2834"/>
                  </a:moveTo>
                  <a:cubicBezTo>
                    <a:pt x="3326" y="2834"/>
                    <a:pt x="3392" y="2847"/>
                    <a:pt x="3432" y="2847"/>
                  </a:cubicBezTo>
                  <a:cubicBezTo>
                    <a:pt x="3766" y="2914"/>
                    <a:pt x="4207" y="3167"/>
                    <a:pt x="4287" y="3528"/>
                  </a:cubicBezTo>
                  <a:cubicBezTo>
                    <a:pt x="4260" y="3541"/>
                    <a:pt x="4207" y="3581"/>
                    <a:pt x="4153" y="3595"/>
                  </a:cubicBezTo>
                  <a:cubicBezTo>
                    <a:pt x="4077" y="3620"/>
                    <a:pt x="3988" y="3632"/>
                    <a:pt x="3893" y="3632"/>
                  </a:cubicBezTo>
                  <a:cubicBezTo>
                    <a:pt x="3589" y="3632"/>
                    <a:pt x="3225" y="3511"/>
                    <a:pt x="3032" y="3328"/>
                  </a:cubicBezTo>
                  <a:cubicBezTo>
                    <a:pt x="2925" y="3234"/>
                    <a:pt x="2885" y="3127"/>
                    <a:pt x="2898" y="3034"/>
                  </a:cubicBezTo>
                  <a:cubicBezTo>
                    <a:pt x="2938" y="2874"/>
                    <a:pt x="3085" y="2834"/>
                    <a:pt x="3259" y="2834"/>
                  </a:cubicBezTo>
                  <a:close/>
                  <a:moveTo>
                    <a:pt x="69" y="0"/>
                  </a:moveTo>
                  <a:cubicBezTo>
                    <a:pt x="44" y="0"/>
                    <a:pt x="14" y="33"/>
                    <a:pt x="14" y="56"/>
                  </a:cubicBezTo>
                  <a:cubicBezTo>
                    <a:pt x="1" y="96"/>
                    <a:pt x="28" y="123"/>
                    <a:pt x="68" y="123"/>
                  </a:cubicBezTo>
                  <a:cubicBezTo>
                    <a:pt x="81" y="123"/>
                    <a:pt x="1323" y="243"/>
                    <a:pt x="2618" y="964"/>
                  </a:cubicBezTo>
                  <a:cubicBezTo>
                    <a:pt x="3820" y="1632"/>
                    <a:pt x="4474" y="2540"/>
                    <a:pt x="4340" y="3381"/>
                  </a:cubicBezTo>
                  <a:cubicBezTo>
                    <a:pt x="4193" y="3061"/>
                    <a:pt x="3820" y="2807"/>
                    <a:pt x="3459" y="2740"/>
                  </a:cubicBezTo>
                  <a:cubicBezTo>
                    <a:pt x="3389" y="2727"/>
                    <a:pt x="3322" y="2721"/>
                    <a:pt x="3260" y="2721"/>
                  </a:cubicBezTo>
                  <a:cubicBezTo>
                    <a:pt x="3003" y="2721"/>
                    <a:pt x="2824" y="2830"/>
                    <a:pt x="2791" y="3034"/>
                  </a:cubicBezTo>
                  <a:cubicBezTo>
                    <a:pt x="2751" y="3181"/>
                    <a:pt x="2818" y="3314"/>
                    <a:pt x="2952" y="3448"/>
                  </a:cubicBezTo>
                  <a:cubicBezTo>
                    <a:pt x="3164" y="3640"/>
                    <a:pt x="3560" y="3771"/>
                    <a:pt x="3897" y="3771"/>
                  </a:cubicBezTo>
                  <a:cubicBezTo>
                    <a:pt x="4004" y="3771"/>
                    <a:pt x="4106" y="3757"/>
                    <a:pt x="4193" y="3728"/>
                  </a:cubicBezTo>
                  <a:lnTo>
                    <a:pt x="4287" y="3675"/>
                  </a:lnTo>
                  <a:lnTo>
                    <a:pt x="4287" y="3675"/>
                  </a:lnTo>
                  <a:cubicBezTo>
                    <a:pt x="4274" y="3702"/>
                    <a:pt x="4274" y="3728"/>
                    <a:pt x="4274" y="3742"/>
                  </a:cubicBezTo>
                  <a:cubicBezTo>
                    <a:pt x="4207" y="4169"/>
                    <a:pt x="3980" y="4476"/>
                    <a:pt x="3673" y="4663"/>
                  </a:cubicBezTo>
                  <a:cubicBezTo>
                    <a:pt x="3486" y="4763"/>
                    <a:pt x="3275" y="4813"/>
                    <a:pt x="3045" y="4813"/>
                  </a:cubicBezTo>
                  <a:cubicBezTo>
                    <a:pt x="2815" y="4813"/>
                    <a:pt x="2564" y="4763"/>
                    <a:pt x="2297" y="4663"/>
                  </a:cubicBezTo>
                  <a:cubicBezTo>
                    <a:pt x="2291" y="4660"/>
                    <a:pt x="2283" y="4658"/>
                    <a:pt x="2275" y="4658"/>
                  </a:cubicBezTo>
                  <a:cubicBezTo>
                    <a:pt x="2252" y="4658"/>
                    <a:pt x="2227" y="4673"/>
                    <a:pt x="2217" y="4703"/>
                  </a:cubicBezTo>
                  <a:cubicBezTo>
                    <a:pt x="2204" y="4730"/>
                    <a:pt x="2217" y="4770"/>
                    <a:pt x="2257" y="4783"/>
                  </a:cubicBezTo>
                  <a:cubicBezTo>
                    <a:pt x="2538" y="4903"/>
                    <a:pt x="2805" y="4943"/>
                    <a:pt x="3058" y="4943"/>
                  </a:cubicBezTo>
                  <a:cubicBezTo>
                    <a:pt x="3299" y="4943"/>
                    <a:pt x="3539" y="4903"/>
                    <a:pt x="3726" y="4810"/>
                  </a:cubicBezTo>
                  <a:cubicBezTo>
                    <a:pt x="4073" y="4609"/>
                    <a:pt x="4300" y="4249"/>
                    <a:pt x="4394" y="3795"/>
                  </a:cubicBezTo>
                  <a:cubicBezTo>
                    <a:pt x="4394" y="3728"/>
                    <a:pt x="4407" y="3661"/>
                    <a:pt x="4394" y="3595"/>
                  </a:cubicBezTo>
                  <a:cubicBezTo>
                    <a:pt x="4420" y="3568"/>
                    <a:pt x="4434" y="3528"/>
                    <a:pt x="4434" y="3501"/>
                  </a:cubicBezTo>
                  <a:cubicBezTo>
                    <a:pt x="4634" y="2580"/>
                    <a:pt x="3966" y="1579"/>
                    <a:pt x="2685" y="858"/>
                  </a:cubicBezTo>
                  <a:cubicBezTo>
                    <a:pt x="1363" y="123"/>
                    <a:pt x="94" y="3"/>
                    <a:pt x="81" y="3"/>
                  </a:cubicBezTo>
                  <a:cubicBezTo>
                    <a:pt x="77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975475" y="1657625"/>
              <a:ext cx="180950" cy="221675"/>
            </a:xfrm>
            <a:custGeom>
              <a:avLst/>
              <a:gdLst/>
              <a:ahLst/>
              <a:cxnLst/>
              <a:rect l="l" t="t" r="r" b="b"/>
              <a:pathLst>
                <a:path w="7238" h="8867" extrusionOk="0">
                  <a:moveTo>
                    <a:pt x="1" y="1"/>
                  </a:moveTo>
                  <a:cubicBezTo>
                    <a:pt x="548" y="1710"/>
                    <a:pt x="2458" y="6516"/>
                    <a:pt x="7144" y="8866"/>
                  </a:cubicBezTo>
                  <a:lnTo>
                    <a:pt x="7171" y="8866"/>
                  </a:lnTo>
                  <a:cubicBezTo>
                    <a:pt x="7198" y="8866"/>
                    <a:pt x="7211" y="8853"/>
                    <a:pt x="7224" y="8840"/>
                  </a:cubicBezTo>
                  <a:cubicBezTo>
                    <a:pt x="7238" y="8800"/>
                    <a:pt x="7238" y="8773"/>
                    <a:pt x="7198" y="8773"/>
                  </a:cubicBezTo>
                  <a:cubicBezTo>
                    <a:pt x="2591" y="6450"/>
                    <a:pt x="682" y="1736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1139025" y="1858525"/>
              <a:ext cx="87500" cy="84675"/>
            </a:xfrm>
            <a:custGeom>
              <a:avLst/>
              <a:gdLst/>
              <a:ahLst/>
              <a:cxnLst/>
              <a:rect l="l" t="t" r="r" b="b"/>
              <a:pathLst>
                <a:path w="3500" h="3387" extrusionOk="0">
                  <a:moveTo>
                    <a:pt x="2361" y="1"/>
                  </a:moveTo>
                  <a:cubicBezTo>
                    <a:pt x="1504" y="1"/>
                    <a:pt x="390" y="255"/>
                    <a:pt x="229" y="670"/>
                  </a:cubicBezTo>
                  <a:cubicBezTo>
                    <a:pt x="1" y="1278"/>
                    <a:pt x="1190" y="3387"/>
                    <a:pt x="1689" y="3387"/>
                  </a:cubicBezTo>
                  <a:cubicBezTo>
                    <a:pt x="1716" y="3387"/>
                    <a:pt x="1741" y="3381"/>
                    <a:pt x="1764" y="3367"/>
                  </a:cubicBezTo>
                  <a:cubicBezTo>
                    <a:pt x="3126" y="2713"/>
                    <a:pt x="3500" y="550"/>
                    <a:pt x="3353" y="270"/>
                  </a:cubicBezTo>
                  <a:cubicBezTo>
                    <a:pt x="3260" y="85"/>
                    <a:pt x="2853" y="1"/>
                    <a:pt x="2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1139000" y="1865250"/>
              <a:ext cx="87525" cy="78250"/>
            </a:xfrm>
            <a:custGeom>
              <a:avLst/>
              <a:gdLst/>
              <a:ahLst/>
              <a:cxnLst/>
              <a:rect l="l" t="t" r="r" b="b"/>
              <a:pathLst>
                <a:path w="3501" h="3130" extrusionOk="0">
                  <a:moveTo>
                    <a:pt x="3354" y="1"/>
                  </a:moveTo>
                  <a:cubicBezTo>
                    <a:pt x="2669" y="508"/>
                    <a:pt x="1993" y="652"/>
                    <a:pt x="1446" y="652"/>
                  </a:cubicBezTo>
                  <a:cubicBezTo>
                    <a:pt x="726" y="652"/>
                    <a:pt x="230" y="401"/>
                    <a:pt x="230" y="401"/>
                  </a:cubicBezTo>
                  <a:lnTo>
                    <a:pt x="230" y="401"/>
                  </a:lnTo>
                  <a:cubicBezTo>
                    <a:pt x="1" y="1011"/>
                    <a:pt x="1197" y="3129"/>
                    <a:pt x="1717" y="3129"/>
                  </a:cubicBezTo>
                  <a:cubicBezTo>
                    <a:pt x="1744" y="3129"/>
                    <a:pt x="1769" y="3124"/>
                    <a:pt x="1792" y="3112"/>
                  </a:cubicBezTo>
                  <a:cubicBezTo>
                    <a:pt x="3127" y="2444"/>
                    <a:pt x="3501" y="294"/>
                    <a:pt x="335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234850" y="1657300"/>
              <a:ext cx="435650" cy="230000"/>
            </a:xfrm>
            <a:custGeom>
              <a:avLst/>
              <a:gdLst/>
              <a:ahLst/>
              <a:cxnLst/>
              <a:rect l="l" t="t" r="r" b="b"/>
              <a:pathLst>
                <a:path w="17426" h="9200" extrusionOk="0">
                  <a:moveTo>
                    <a:pt x="1" y="0"/>
                  </a:moveTo>
                  <a:lnTo>
                    <a:pt x="1" y="14"/>
                  </a:lnTo>
                  <a:lnTo>
                    <a:pt x="3" y="14"/>
                  </a:lnTo>
                  <a:cubicBezTo>
                    <a:pt x="1" y="5"/>
                    <a:pt x="1" y="0"/>
                    <a:pt x="1" y="0"/>
                  </a:cubicBezTo>
                  <a:close/>
                  <a:moveTo>
                    <a:pt x="3" y="14"/>
                  </a:moveTo>
                  <a:cubicBezTo>
                    <a:pt x="55" y="300"/>
                    <a:pt x="983" y="5106"/>
                    <a:pt x="4701" y="6142"/>
                  </a:cubicBezTo>
                  <a:cubicBezTo>
                    <a:pt x="5668" y="6413"/>
                    <a:pt x="6511" y="6500"/>
                    <a:pt x="7277" y="6500"/>
                  </a:cubicBezTo>
                  <a:cubicBezTo>
                    <a:pt x="8638" y="6500"/>
                    <a:pt x="9752" y="6225"/>
                    <a:pt x="10883" y="6225"/>
                  </a:cubicBezTo>
                  <a:cubicBezTo>
                    <a:pt x="11248" y="6225"/>
                    <a:pt x="11614" y="6254"/>
                    <a:pt x="11991" y="6329"/>
                  </a:cubicBezTo>
                  <a:cubicBezTo>
                    <a:pt x="13967" y="6716"/>
                    <a:pt x="17412" y="9200"/>
                    <a:pt x="17412" y="9200"/>
                  </a:cubicBezTo>
                  <a:cubicBezTo>
                    <a:pt x="17412" y="9200"/>
                    <a:pt x="16464" y="6650"/>
                    <a:pt x="17025" y="4460"/>
                  </a:cubicBezTo>
                  <a:cubicBezTo>
                    <a:pt x="17252" y="3619"/>
                    <a:pt x="17425" y="2604"/>
                    <a:pt x="17345" y="1776"/>
                  </a:cubicBezTo>
                  <a:cubicBezTo>
                    <a:pt x="17278" y="1042"/>
                    <a:pt x="16985" y="441"/>
                    <a:pt x="16677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1502900" y="1688700"/>
              <a:ext cx="167600" cy="27375"/>
            </a:xfrm>
            <a:custGeom>
              <a:avLst/>
              <a:gdLst/>
              <a:ahLst/>
              <a:cxnLst/>
              <a:rect l="l" t="t" r="r" b="b"/>
              <a:pathLst>
                <a:path w="6704" h="1095" extrusionOk="0">
                  <a:moveTo>
                    <a:pt x="3013" y="0"/>
                  </a:moveTo>
                  <a:cubicBezTo>
                    <a:pt x="1375" y="0"/>
                    <a:pt x="64" y="438"/>
                    <a:pt x="40" y="453"/>
                  </a:cubicBezTo>
                  <a:cubicBezTo>
                    <a:pt x="14" y="467"/>
                    <a:pt x="0" y="493"/>
                    <a:pt x="14" y="533"/>
                  </a:cubicBezTo>
                  <a:cubicBezTo>
                    <a:pt x="23" y="552"/>
                    <a:pt x="46" y="571"/>
                    <a:pt x="68" y="571"/>
                  </a:cubicBezTo>
                  <a:cubicBezTo>
                    <a:pt x="77" y="571"/>
                    <a:pt x="86" y="568"/>
                    <a:pt x="94" y="560"/>
                  </a:cubicBezTo>
                  <a:cubicBezTo>
                    <a:pt x="117" y="552"/>
                    <a:pt x="1419" y="120"/>
                    <a:pt x="3036" y="120"/>
                  </a:cubicBezTo>
                  <a:cubicBezTo>
                    <a:pt x="4183" y="120"/>
                    <a:pt x="5490" y="338"/>
                    <a:pt x="6610" y="1081"/>
                  </a:cubicBezTo>
                  <a:cubicBezTo>
                    <a:pt x="6623" y="1094"/>
                    <a:pt x="6623" y="1094"/>
                    <a:pt x="6636" y="1094"/>
                  </a:cubicBezTo>
                  <a:cubicBezTo>
                    <a:pt x="6663" y="1094"/>
                    <a:pt x="6690" y="1081"/>
                    <a:pt x="6690" y="1068"/>
                  </a:cubicBezTo>
                  <a:cubicBezTo>
                    <a:pt x="6703" y="1028"/>
                    <a:pt x="6703" y="1001"/>
                    <a:pt x="6677" y="987"/>
                  </a:cubicBezTo>
                  <a:cubicBezTo>
                    <a:pt x="5524" y="224"/>
                    <a:pt x="4185" y="0"/>
                    <a:pt x="3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431475" y="1657300"/>
              <a:ext cx="240350" cy="231000"/>
            </a:xfrm>
            <a:custGeom>
              <a:avLst/>
              <a:gdLst/>
              <a:ahLst/>
              <a:cxnLst/>
              <a:rect l="l" t="t" r="r" b="b"/>
              <a:pathLst>
                <a:path w="9614" h="9240" extrusionOk="0">
                  <a:moveTo>
                    <a:pt x="0" y="0"/>
                  </a:moveTo>
                  <a:cubicBezTo>
                    <a:pt x="1562" y="841"/>
                    <a:pt x="6876" y="3979"/>
                    <a:pt x="9493" y="9213"/>
                  </a:cubicBezTo>
                  <a:cubicBezTo>
                    <a:pt x="9493" y="9227"/>
                    <a:pt x="9534" y="9240"/>
                    <a:pt x="9547" y="9240"/>
                  </a:cubicBezTo>
                  <a:lnTo>
                    <a:pt x="9587" y="9240"/>
                  </a:lnTo>
                  <a:cubicBezTo>
                    <a:pt x="9614" y="9227"/>
                    <a:pt x="9614" y="9200"/>
                    <a:pt x="9614" y="9160"/>
                  </a:cubicBezTo>
                  <a:cubicBezTo>
                    <a:pt x="7090" y="4086"/>
                    <a:pt x="2070" y="988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431475" y="1671850"/>
              <a:ext cx="32725" cy="148700"/>
            </a:xfrm>
            <a:custGeom>
              <a:avLst/>
              <a:gdLst/>
              <a:ahLst/>
              <a:cxnLst/>
              <a:rect l="l" t="t" r="r" b="b"/>
              <a:pathLst>
                <a:path w="1309" h="5948" extrusionOk="0">
                  <a:moveTo>
                    <a:pt x="1226" y="1"/>
                  </a:moveTo>
                  <a:cubicBezTo>
                    <a:pt x="1202" y="1"/>
                    <a:pt x="1185" y="13"/>
                    <a:pt x="1175" y="32"/>
                  </a:cubicBezTo>
                  <a:cubicBezTo>
                    <a:pt x="1175" y="73"/>
                    <a:pt x="0" y="2770"/>
                    <a:pt x="347" y="5894"/>
                  </a:cubicBezTo>
                  <a:cubicBezTo>
                    <a:pt x="347" y="5934"/>
                    <a:pt x="387" y="5947"/>
                    <a:pt x="414" y="5947"/>
                  </a:cubicBezTo>
                  <a:cubicBezTo>
                    <a:pt x="467" y="5947"/>
                    <a:pt x="481" y="5907"/>
                    <a:pt x="467" y="5881"/>
                  </a:cubicBezTo>
                  <a:cubicBezTo>
                    <a:pt x="120" y="2796"/>
                    <a:pt x="1269" y="126"/>
                    <a:pt x="1282" y="86"/>
                  </a:cubicBezTo>
                  <a:cubicBezTo>
                    <a:pt x="1309" y="59"/>
                    <a:pt x="1282" y="19"/>
                    <a:pt x="1255" y="6"/>
                  </a:cubicBezTo>
                  <a:cubicBezTo>
                    <a:pt x="1244" y="2"/>
                    <a:pt x="1235" y="1"/>
                    <a:pt x="1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333000" y="1657300"/>
              <a:ext cx="30050" cy="117850"/>
            </a:xfrm>
            <a:custGeom>
              <a:avLst/>
              <a:gdLst/>
              <a:ahLst/>
              <a:cxnLst/>
              <a:rect l="l" t="t" r="r" b="b"/>
              <a:pathLst>
                <a:path w="1202" h="4714" extrusionOk="0">
                  <a:moveTo>
                    <a:pt x="1055" y="0"/>
                  </a:moveTo>
                  <a:cubicBezTo>
                    <a:pt x="748" y="708"/>
                    <a:pt x="0" y="2657"/>
                    <a:pt x="0" y="4647"/>
                  </a:cubicBezTo>
                  <a:cubicBezTo>
                    <a:pt x="0" y="4674"/>
                    <a:pt x="40" y="4714"/>
                    <a:pt x="67" y="4714"/>
                  </a:cubicBezTo>
                  <a:cubicBezTo>
                    <a:pt x="107" y="4714"/>
                    <a:pt x="134" y="4674"/>
                    <a:pt x="134" y="4647"/>
                  </a:cubicBezTo>
                  <a:cubicBezTo>
                    <a:pt x="134" y="2617"/>
                    <a:pt x="921" y="655"/>
                    <a:pt x="1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564975" y="1748525"/>
              <a:ext cx="97850" cy="13275"/>
            </a:xfrm>
            <a:custGeom>
              <a:avLst/>
              <a:gdLst/>
              <a:ahLst/>
              <a:cxnLst/>
              <a:rect l="l" t="t" r="r" b="b"/>
              <a:pathLst>
                <a:path w="3914" h="531" extrusionOk="0">
                  <a:moveTo>
                    <a:pt x="1318" y="0"/>
                  </a:moveTo>
                  <a:cubicBezTo>
                    <a:pt x="642" y="0"/>
                    <a:pt x="108" y="51"/>
                    <a:pt x="54" y="63"/>
                  </a:cubicBezTo>
                  <a:cubicBezTo>
                    <a:pt x="14" y="63"/>
                    <a:pt x="1" y="90"/>
                    <a:pt x="1" y="130"/>
                  </a:cubicBezTo>
                  <a:cubicBezTo>
                    <a:pt x="1" y="157"/>
                    <a:pt x="41" y="170"/>
                    <a:pt x="68" y="170"/>
                  </a:cubicBezTo>
                  <a:cubicBezTo>
                    <a:pt x="85" y="170"/>
                    <a:pt x="595" y="127"/>
                    <a:pt x="1254" y="127"/>
                  </a:cubicBezTo>
                  <a:cubicBezTo>
                    <a:pt x="2107" y="127"/>
                    <a:pt x="3210" y="199"/>
                    <a:pt x="3820" y="531"/>
                  </a:cubicBezTo>
                  <a:lnTo>
                    <a:pt x="3860" y="531"/>
                  </a:lnTo>
                  <a:cubicBezTo>
                    <a:pt x="3886" y="531"/>
                    <a:pt x="3913" y="504"/>
                    <a:pt x="3886" y="504"/>
                  </a:cubicBezTo>
                  <a:cubicBezTo>
                    <a:pt x="3913" y="477"/>
                    <a:pt x="3913" y="437"/>
                    <a:pt x="3873" y="424"/>
                  </a:cubicBezTo>
                  <a:cubicBezTo>
                    <a:pt x="3248" y="81"/>
                    <a:pt x="2170" y="0"/>
                    <a:pt x="1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831275" y="1819200"/>
              <a:ext cx="118125" cy="451675"/>
            </a:xfrm>
            <a:custGeom>
              <a:avLst/>
              <a:gdLst/>
              <a:ahLst/>
              <a:cxnLst/>
              <a:rect l="l" t="t" r="r" b="b"/>
              <a:pathLst>
                <a:path w="4725" h="18067" extrusionOk="0">
                  <a:moveTo>
                    <a:pt x="1" y="0"/>
                  </a:moveTo>
                  <a:lnTo>
                    <a:pt x="1" y="4126"/>
                  </a:lnTo>
                  <a:cubicBezTo>
                    <a:pt x="1" y="4126"/>
                    <a:pt x="1082" y="6262"/>
                    <a:pt x="1376" y="9293"/>
                  </a:cubicBezTo>
                  <a:cubicBezTo>
                    <a:pt x="1670" y="12351"/>
                    <a:pt x="1456" y="17972"/>
                    <a:pt x="1990" y="18066"/>
                  </a:cubicBezTo>
                  <a:cubicBezTo>
                    <a:pt x="1992" y="18066"/>
                    <a:pt x="1994" y="18066"/>
                    <a:pt x="1996" y="18066"/>
                  </a:cubicBezTo>
                  <a:cubicBezTo>
                    <a:pt x="2541" y="18066"/>
                    <a:pt x="4724" y="7617"/>
                    <a:pt x="3900" y="5648"/>
                  </a:cubicBezTo>
                  <a:cubicBezTo>
                    <a:pt x="3058" y="3659"/>
                    <a:pt x="1069" y="12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20875" y="1657300"/>
              <a:ext cx="228350" cy="143200"/>
            </a:xfrm>
            <a:custGeom>
              <a:avLst/>
              <a:gdLst/>
              <a:ahLst/>
              <a:cxnLst/>
              <a:rect l="l" t="t" r="r" b="b"/>
              <a:pathLst>
                <a:path w="9134" h="5728" extrusionOk="0">
                  <a:moveTo>
                    <a:pt x="1" y="0"/>
                  </a:moveTo>
                  <a:lnTo>
                    <a:pt x="1" y="14"/>
                  </a:lnTo>
                  <a:lnTo>
                    <a:pt x="13" y="14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13" y="14"/>
                  </a:moveTo>
                  <a:cubicBezTo>
                    <a:pt x="171" y="193"/>
                    <a:pt x="1908" y="2147"/>
                    <a:pt x="4047" y="3726"/>
                  </a:cubicBezTo>
                  <a:cubicBezTo>
                    <a:pt x="5862" y="5079"/>
                    <a:pt x="8001" y="5727"/>
                    <a:pt x="8719" y="5727"/>
                  </a:cubicBezTo>
                  <a:cubicBezTo>
                    <a:pt x="8851" y="5727"/>
                    <a:pt x="8935" y="5705"/>
                    <a:pt x="8960" y="5662"/>
                  </a:cubicBezTo>
                  <a:cubicBezTo>
                    <a:pt x="9134" y="5381"/>
                    <a:pt x="6423" y="4006"/>
                    <a:pt x="4754" y="2243"/>
                  </a:cubicBezTo>
                  <a:cubicBezTo>
                    <a:pt x="3112" y="468"/>
                    <a:pt x="2938" y="14"/>
                    <a:pt x="2938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831275" y="1657300"/>
              <a:ext cx="238025" cy="390675"/>
            </a:xfrm>
            <a:custGeom>
              <a:avLst/>
              <a:gdLst/>
              <a:ahLst/>
              <a:cxnLst/>
              <a:rect l="l" t="t" r="r" b="b"/>
              <a:pathLst>
                <a:path w="9521" h="15627" extrusionOk="0">
                  <a:moveTo>
                    <a:pt x="2578" y="0"/>
                  </a:moveTo>
                  <a:lnTo>
                    <a:pt x="1" y="14"/>
                  </a:lnTo>
                  <a:lnTo>
                    <a:pt x="1" y="1843"/>
                  </a:lnTo>
                  <a:cubicBezTo>
                    <a:pt x="1" y="1843"/>
                    <a:pt x="7991" y="15627"/>
                    <a:pt x="8816" y="15627"/>
                  </a:cubicBezTo>
                  <a:cubicBezTo>
                    <a:pt x="8825" y="15627"/>
                    <a:pt x="8833" y="15625"/>
                    <a:pt x="8840" y="15622"/>
                  </a:cubicBezTo>
                  <a:cubicBezTo>
                    <a:pt x="9521" y="15329"/>
                    <a:pt x="9000" y="10121"/>
                    <a:pt x="5769" y="4580"/>
                  </a:cubicBezTo>
                  <a:cubicBezTo>
                    <a:pt x="4020" y="1576"/>
                    <a:pt x="2578" y="0"/>
                    <a:pt x="2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831275" y="1657625"/>
              <a:ext cx="145900" cy="288100"/>
            </a:xfrm>
            <a:custGeom>
              <a:avLst/>
              <a:gdLst/>
              <a:ahLst/>
              <a:cxnLst/>
              <a:rect l="l" t="t" r="r" b="b"/>
              <a:pathLst>
                <a:path w="5836" h="11524" extrusionOk="0">
                  <a:moveTo>
                    <a:pt x="1" y="1"/>
                  </a:moveTo>
                  <a:lnTo>
                    <a:pt x="1" y="1830"/>
                  </a:lnTo>
                  <a:cubicBezTo>
                    <a:pt x="1" y="1830"/>
                    <a:pt x="3259" y="7451"/>
                    <a:pt x="5836" y="11524"/>
                  </a:cubicBezTo>
                  <a:cubicBezTo>
                    <a:pt x="4861" y="49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8"/>
          <p:cNvGrpSpPr/>
          <p:nvPr/>
        </p:nvGrpSpPr>
        <p:grpSpPr>
          <a:xfrm rot="-1005183" flipH="1">
            <a:off x="7277748" y="3907320"/>
            <a:ext cx="1510661" cy="1812587"/>
            <a:chOff x="1102399" y="2209785"/>
            <a:chExt cx="920017" cy="1103894"/>
          </a:xfrm>
        </p:grpSpPr>
        <p:sp>
          <p:nvSpPr>
            <p:cNvPr id="384" name="Google Shape;384;p8"/>
            <p:cNvSpPr/>
            <p:nvPr/>
          </p:nvSpPr>
          <p:spPr>
            <a:xfrm rot="-6881398">
              <a:off x="1125051" y="2519759"/>
              <a:ext cx="471103" cy="351784"/>
            </a:xfrm>
            <a:custGeom>
              <a:avLst/>
              <a:gdLst/>
              <a:ahLst/>
              <a:cxnLst/>
              <a:rect l="l" t="t" r="r" b="b"/>
              <a:pathLst>
                <a:path w="9689" h="7235" extrusionOk="0">
                  <a:moveTo>
                    <a:pt x="4847" y="1"/>
                  </a:moveTo>
                  <a:cubicBezTo>
                    <a:pt x="4367" y="1"/>
                    <a:pt x="3884" y="57"/>
                    <a:pt x="3422" y="171"/>
                  </a:cubicBezTo>
                  <a:cubicBezTo>
                    <a:pt x="1089" y="777"/>
                    <a:pt x="1" y="2861"/>
                    <a:pt x="545" y="4976"/>
                  </a:cubicBezTo>
                  <a:cubicBezTo>
                    <a:pt x="952" y="6557"/>
                    <a:pt x="2403" y="7234"/>
                    <a:pt x="4085" y="7234"/>
                  </a:cubicBezTo>
                  <a:cubicBezTo>
                    <a:pt x="4651" y="7234"/>
                    <a:pt x="5244" y="7157"/>
                    <a:pt x="5832" y="7012"/>
                  </a:cubicBezTo>
                  <a:cubicBezTo>
                    <a:pt x="8164" y="6406"/>
                    <a:pt x="9688" y="4742"/>
                    <a:pt x="9144" y="2612"/>
                  </a:cubicBezTo>
                  <a:cubicBezTo>
                    <a:pt x="8707" y="917"/>
                    <a:pt x="6792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 rot="-6881398">
              <a:off x="1310635" y="2884687"/>
              <a:ext cx="319839" cy="48428"/>
            </a:xfrm>
            <a:custGeom>
              <a:avLst/>
              <a:gdLst/>
              <a:ahLst/>
              <a:cxnLst/>
              <a:rect l="l" t="t" r="r" b="b"/>
              <a:pathLst>
                <a:path w="6578" h="996" extrusionOk="0">
                  <a:moveTo>
                    <a:pt x="6454" y="1"/>
                  </a:moveTo>
                  <a:lnTo>
                    <a:pt x="78" y="794"/>
                  </a:lnTo>
                  <a:cubicBezTo>
                    <a:pt x="47" y="809"/>
                    <a:pt x="1" y="856"/>
                    <a:pt x="1" y="918"/>
                  </a:cubicBezTo>
                  <a:cubicBezTo>
                    <a:pt x="1" y="949"/>
                    <a:pt x="63" y="996"/>
                    <a:pt x="109" y="996"/>
                  </a:cubicBezTo>
                  <a:lnTo>
                    <a:pt x="6500" y="187"/>
                  </a:lnTo>
                  <a:cubicBezTo>
                    <a:pt x="6531" y="172"/>
                    <a:pt x="6578" y="141"/>
                    <a:pt x="6578" y="79"/>
                  </a:cubicBezTo>
                  <a:cubicBezTo>
                    <a:pt x="6562" y="32"/>
                    <a:pt x="6516" y="1"/>
                    <a:pt x="6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 rot="-6881398">
              <a:off x="1427293" y="2321624"/>
              <a:ext cx="542870" cy="462935"/>
            </a:xfrm>
            <a:custGeom>
              <a:avLst/>
              <a:gdLst/>
              <a:ahLst/>
              <a:cxnLst/>
              <a:rect l="l" t="t" r="r" b="b"/>
              <a:pathLst>
                <a:path w="11165" h="9521" extrusionOk="0">
                  <a:moveTo>
                    <a:pt x="4512" y="0"/>
                  </a:moveTo>
                  <a:cubicBezTo>
                    <a:pt x="3499" y="0"/>
                    <a:pt x="2534" y="362"/>
                    <a:pt x="1773" y="1157"/>
                  </a:cubicBezTo>
                  <a:cubicBezTo>
                    <a:pt x="0" y="3007"/>
                    <a:pt x="218" y="6055"/>
                    <a:pt x="2239" y="7998"/>
                  </a:cubicBezTo>
                  <a:cubicBezTo>
                    <a:pt x="3292" y="9010"/>
                    <a:pt x="4711" y="9521"/>
                    <a:pt x="6078" y="9521"/>
                  </a:cubicBezTo>
                  <a:cubicBezTo>
                    <a:pt x="7336" y="9521"/>
                    <a:pt x="8550" y="9088"/>
                    <a:pt x="9392" y="8216"/>
                  </a:cubicBezTo>
                  <a:cubicBezTo>
                    <a:pt x="11165" y="6366"/>
                    <a:pt x="10465" y="3691"/>
                    <a:pt x="8443" y="1748"/>
                  </a:cubicBezTo>
                  <a:cubicBezTo>
                    <a:pt x="7290" y="639"/>
                    <a:pt x="5859" y="0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 rot="-6881398">
              <a:off x="1303200" y="2647351"/>
              <a:ext cx="583713" cy="565917"/>
            </a:xfrm>
            <a:custGeom>
              <a:avLst/>
              <a:gdLst/>
              <a:ahLst/>
              <a:cxnLst/>
              <a:rect l="l" t="t" r="r" b="b"/>
              <a:pathLst>
                <a:path w="12005" h="11639" extrusionOk="0">
                  <a:moveTo>
                    <a:pt x="112" y="0"/>
                  </a:moveTo>
                  <a:cubicBezTo>
                    <a:pt x="86" y="0"/>
                    <a:pt x="63" y="8"/>
                    <a:pt x="47" y="23"/>
                  </a:cubicBezTo>
                  <a:cubicBezTo>
                    <a:pt x="1" y="70"/>
                    <a:pt x="1" y="132"/>
                    <a:pt x="47" y="163"/>
                  </a:cubicBezTo>
                  <a:lnTo>
                    <a:pt x="11818" y="11608"/>
                  </a:lnTo>
                  <a:cubicBezTo>
                    <a:pt x="11818" y="11639"/>
                    <a:pt x="11865" y="11639"/>
                    <a:pt x="11881" y="11639"/>
                  </a:cubicBezTo>
                  <a:cubicBezTo>
                    <a:pt x="11912" y="11639"/>
                    <a:pt x="11943" y="11639"/>
                    <a:pt x="11958" y="11608"/>
                  </a:cubicBezTo>
                  <a:cubicBezTo>
                    <a:pt x="12005" y="11576"/>
                    <a:pt x="12005" y="11514"/>
                    <a:pt x="11958" y="11483"/>
                  </a:cubicBezTo>
                  <a:lnTo>
                    <a:pt x="187" y="23"/>
                  </a:lnTo>
                  <a:cubicBezTo>
                    <a:pt x="164" y="8"/>
                    <a:pt x="137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8"/>
          <p:cNvGrpSpPr/>
          <p:nvPr/>
        </p:nvGrpSpPr>
        <p:grpSpPr>
          <a:xfrm rot="-2411397">
            <a:off x="8405877" y="3825139"/>
            <a:ext cx="1142120" cy="1976939"/>
            <a:chOff x="8645010" y="3707893"/>
            <a:chExt cx="739700" cy="1280375"/>
          </a:xfrm>
        </p:grpSpPr>
        <p:sp>
          <p:nvSpPr>
            <p:cNvPr id="389" name="Google Shape;389;p8"/>
            <p:cNvSpPr/>
            <p:nvPr/>
          </p:nvSpPr>
          <p:spPr>
            <a:xfrm>
              <a:off x="8708357" y="4486554"/>
              <a:ext cx="198496" cy="501714"/>
            </a:xfrm>
            <a:custGeom>
              <a:avLst/>
              <a:gdLst/>
              <a:ahLst/>
              <a:cxnLst/>
              <a:rect l="l" t="t" r="r" b="b"/>
              <a:pathLst>
                <a:path w="2629" h="6645" extrusionOk="0">
                  <a:moveTo>
                    <a:pt x="2495" y="1"/>
                  </a:moveTo>
                  <a:cubicBezTo>
                    <a:pt x="2455" y="1"/>
                    <a:pt x="2422" y="30"/>
                    <a:pt x="2411" y="52"/>
                  </a:cubicBezTo>
                  <a:cubicBezTo>
                    <a:pt x="1462" y="2120"/>
                    <a:pt x="638" y="4297"/>
                    <a:pt x="16" y="6520"/>
                  </a:cubicBezTo>
                  <a:cubicBezTo>
                    <a:pt x="1" y="6582"/>
                    <a:pt x="16" y="6629"/>
                    <a:pt x="78" y="6645"/>
                  </a:cubicBezTo>
                  <a:lnTo>
                    <a:pt x="94" y="6645"/>
                  </a:lnTo>
                  <a:cubicBezTo>
                    <a:pt x="141" y="6645"/>
                    <a:pt x="172" y="6614"/>
                    <a:pt x="187" y="6614"/>
                  </a:cubicBezTo>
                  <a:cubicBezTo>
                    <a:pt x="809" y="4374"/>
                    <a:pt x="1618" y="2213"/>
                    <a:pt x="2582" y="161"/>
                  </a:cubicBezTo>
                  <a:cubicBezTo>
                    <a:pt x="2629" y="98"/>
                    <a:pt x="2597" y="36"/>
                    <a:pt x="2551" y="21"/>
                  </a:cubicBezTo>
                  <a:cubicBezTo>
                    <a:pt x="2532" y="6"/>
                    <a:pt x="251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8785822" y="3863655"/>
              <a:ext cx="576537" cy="650681"/>
            </a:xfrm>
            <a:custGeom>
              <a:avLst/>
              <a:gdLst/>
              <a:ahLst/>
              <a:cxnLst/>
              <a:rect l="l" t="t" r="r" b="b"/>
              <a:pathLst>
                <a:path w="7636" h="8618" extrusionOk="0">
                  <a:moveTo>
                    <a:pt x="4757" y="0"/>
                  </a:moveTo>
                  <a:cubicBezTo>
                    <a:pt x="3523" y="0"/>
                    <a:pt x="2177" y="1121"/>
                    <a:pt x="1229" y="2688"/>
                  </a:cubicBezTo>
                  <a:cubicBezTo>
                    <a:pt x="1" y="4679"/>
                    <a:pt x="16" y="7478"/>
                    <a:pt x="1463" y="8348"/>
                  </a:cubicBezTo>
                  <a:cubicBezTo>
                    <a:pt x="1765" y="8533"/>
                    <a:pt x="2107" y="8617"/>
                    <a:pt x="2469" y="8617"/>
                  </a:cubicBezTo>
                  <a:cubicBezTo>
                    <a:pt x="3818" y="8617"/>
                    <a:pt x="5451" y="7442"/>
                    <a:pt x="6407" y="5860"/>
                  </a:cubicBezTo>
                  <a:cubicBezTo>
                    <a:pt x="7636" y="3855"/>
                    <a:pt x="7169" y="1133"/>
                    <a:pt x="5754" y="278"/>
                  </a:cubicBezTo>
                  <a:cubicBezTo>
                    <a:pt x="5438" y="88"/>
                    <a:pt x="5102" y="0"/>
                    <a:pt x="4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9057029" y="3707893"/>
              <a:ext cx="327681" cy="235492"/>
            </a:xfrm>
            <a:custGeom>
              <a:avLst/>
              <a:gdLst/>
              <a:ahLst/>
              <a:cxnLst/>
              <a:rect l="l" t="t" r="r" b="b"/>
              <a:pathLst>
                <a:path w="4340" h="3119" extrusionOk="0">
                  <a:moveTo>
                    <a:pt x="2322" y="0"/>
                  </a:moveTo>
                  <a:cubicBezTo>
                    <a:pt x="1679" y="0"/>
                    <a:pt x="1665" y="1455"/>
                    <a:pt x="1665" y="1455"/>
                  </a:cubicBezTo>
                  <a:cubicBezTo>
                    <a:pt x="1665" y="1455"/>
                    <a:pt x="1249" y="502"/>
                    <a:pt x="765" y="502"/>
                  </a:cubicBezTo>
                  <a:cubicBezTo>
                    <a:pt x="703" y="502"/>
                    <a:pt x="640" y="518"/>
                    <a:pt x="576" y="553"/>
                  </a:cubicBezTo>
                  <a:cubicBezTo>
                    <a:pt x="1" y="864"/>
                    <a:pt x="1214" y="2263"/>
                    <a:pt x="1214" y="2263"/>
                  </a:cubicBezTo>
                  <a:cubicBezTo>
                    <a:pt x="1509" y="2668"/>
                    <a:pt x="2224" y="3088"/>
                    <a:pt x="2598" y="3119"/>
                  </a:cubicBezTo>
                  <a:cubicBezTo>
                    <a:pt x="2598" y="3119"/>
                    <a:pt x="4339" y="3056"/>
                    <a:pt x="4199" y="2574"/>
                  </a:cubicBezTo>
                  <a:cubicBezTo>
                    <a:pt x="4146" y="2370"/>
                    <a:pt x="3934" y="2311"/>
                    <a:pt x="3706" y="2311"/>
                  </a:cubicBezTo>
                  <a:cubicBezTo>
                    <a:pt x="3399" y="2311"/>
                    <a:pt x="3064" y="2419"/>
                    <a:pt x="3064" y="2419"/>
                  </a:cubicBezTo>
                  <a:cubicBezTo>
                    <a:pt x="3064" y="2419"/>
                    <a:pt x="4013" y="1781"/>
                    <a:pt x="3702" y="1346"/>
                  </a:cubicBezTo>
                  <a:cubicBezTo>
                    <a:pt x="3646" y="1274"/>
                    <a:pt x="3574" y="1244"/>
                    <a:pt x="3492" y="1244"/>
                  </a:cubicBezTo>
                  <a:cubicBezTo>
                    <a:pt x="3113" y="1244"/>
                    <a:pt x="2535" y="1875"/>
                    <a:pt x="2535" y="1875"/>
                  </a:cubicBezTo>
                  <a:cubicBezTo>
                    <a:pt x="2535" y="1875"/>
                    <a:pt x="3157" y="149"/>
                    <a:pt x="2411" y="9"/>
                  </a:cubicBezTo>
                  <a:cubicBezTo>
                    <a:pt x="2380" y="3"/>
                    <a:pt x="2350" y="0"/>
                    <a:pt x="2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8815193" y="3877246"/>
              <a:ext cx="359316" cy="541655"/>
            </a:xfrm>
            <a:custGeom>
              <a:avLst/>
              <a:gdLst/>
              <a:ahLst/>
              <a:cxnLst/>
              <a:rect l="l" t="t" r="r" b="b"/>
              <a:pathLst>
                <a:path w="4759" h="7174" extrusionOk="0">
                  <a:moveTo>
                    <a:pt x="4668" y="1"/>
                  </a:moveTo>
                  <a:cubicBezTo>
                    <a:pt x="4661" y="1"/>
                    <a:pt x="4655" y="2"/>
                    <a:pt x="4650" y="5"/>
                  </a:cubicBezTo>
                  <a:cubicBezTo>
                    <a:pt x="4634" y="5"/>
                    <a:pt x="2318" y="627"/>
                    <a:pt x="1229" y="2913"/>
                  </a:cubicBezTo>
                  <a:cubicBezTo>
                    <a:pt x="1" y="5509"/>
                    <a:pt x="405" y="7064"/>
                    <a:pt x="436" y="7111"/>
                  </a:cubicBezTo>
                  <a:cubicBezTo>
                    <a:pt x="452" y="7158"/>
                    <a:pt x="467" y="7173"/>
                    <a:pt x="514" y="7173"/>
                  </a:cubicBezTo>
                  <a:cubicBezTo>
                    <a:pt x="560" y="7158"/>
                    <a:pt x="607" y="7111"/>
                    <a:pt x="560" y="7095"/>
                  </a:cubicBezTo>
                  <a:cubicBezTo>
                    <a:pt x="560" y="7080"/>
                    <a:pt x="156" y="5525"/>
                    <a:pt x="1369" y="2990"/>
                  </a:cubicBezTo>
                  <a:cubicBezTo>
                    <a:pt x="2411" y="782"/>
                    <a:pt x="4665" y="160"/>
                    <a:pt x="4681" y="160"/>
                  </a:cubicBezTo>
                  <a:cubicBezTo>
                    <a:pt x="4728" y="145"/>
                    <a:pt x="4759" y="98"/>
                    <a:pt x="4743" y="67"/>
                  </a:cubicBezTo>
                  <a:cubicBezTo>
                    <a:pt x="4730" y="29"/>
                    <a:pt x="4697" y="1"/>
                    <a:pt x="4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9014822" y="3920584"/>
              <a:ext cx="280643" cy="574574"/>
            </a:xfrm>
            <a:custGeom>
              <a:avLst/>
              <a:gdLst/>
              <a:ahLst/>
              <a:cxnLst/>
              <a:rect l="l" t="t" r="r" b="b"/>
              <a:pathLst>
                <a:path w="3717" h="7610" extrusionOk="0">
                  <a:moveTo>
                    <a:pt x="2986" y="0"/>
                  </a:moveTo>
                  <a:cubicBezTo>
                    <a:pt x="2977" y="0"/>
                    <a:pt x="2966" y="2"/>
                    <a:pt x="2954" y="6"/>
                  </a:cubicBezTo>
                  <a:cubicBezTo>
                    <a:pt x="2923" y="37"/>
                    <a:pt x="2892" y="68"/>
                    <a:pt x="2923" y="115"/>
                  </a:cubicBezTo>
                  <a:cubicBezTo>
                    <a:pt x="2923" y="131"/>
                    <a:pt x="3561" y="2152"/>
                    <a:pt x="2861" y="4002"/>
                  </a:cubicBezTo>
                  <a:cubicBezTo>
                    <a:pt x="2177" y="5868"/>
                    <a:pt x="62" y="7470"/>
                    <a:pt x="47" y="7501"/>
                  </a:cubicBezTo>
                  <a:cubicBezTo>
                    <a:pt x="0" y="7517"/>
                    <a:pt x="0" y="7548"/>
                    <a:pt x="16" y="7594"/>
                  </a:cubicBezTo>
                  <a:cubicBezTo>
                    <a:pt x="31" y="7594"/>
                    <a:pt x="62" y="7610"/>
                    <a:pt x="78" y="7610"/>
                  </a:cubicBezTo>
                  <a:cubicBezTo>
                    <a:pt x="93" y="7610"/>
                    <a:pt x="124" y="7610"/>
                    <a:pt x="124" y="7594"/>
                  </a:cubicBezTo>
                  <a:cubicBezTo>
                    <a:pt x="140" y="7579"/>
                    <a:pt x="2270" y="5915"/>
                    <a:pt x="3001" y="4034"/>
                  </a:cubicBezTo>
                  <a:cubicBezTo>
                    <a:pt x="3716" y="2137"/>
                    <a:pt x="3048" y="68"/>
                    <a:pt x="3048" y="53"/>
                  </a:cubicBezTo>
                  <a:cubicBezTo>
                    <a:pt x="3036" y="18"/>
                    <a:pt x="3016" y="0"/>
                    <a:pt x="2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8873934" y="3895895"/>
              <a:ext cx="334627" cy="567628"/>
            </a:xfrm>
            <a:custGeom>
              <a:avLst/>
              <a:gdLst/>
              <a:ahLst/>
              <a:cxnLst/>
              <a:rect l="l" t="t" r="r" b="b"/>
              <a:pathLst>
                <a:path w="4432" h="7518" extrusionOk="0">
                  <a:moveTo>
                    <a:pt x="4353" y="0"/>
                  </a:moveTo>
                  <a:cubicBezTo>
                    <a:pt x="4342" y="0"/>
                    <a:pt x="4332" y="2"/>
                    <a:pt x="4323" y="7"/>
                  </a:cubicBezTo>
                  <a:cubicBezTo>
                    <a:pt x="4292" y="22"/>
                    <a:pt x="2426" y="1111"/>
                    <a:pt x="1368" y="2930"/>
                  </a:cubicBezTo>
                  <a:cubicBezTo>
                    <a:pt x="467" y="4423"/>
                    <a:pt x="296" y="5511"/>
                    <a:pt x="140" y="6553"/>
                  </a:cubicBezTo>
                  <a:cubicBezTo>
                    <a:pt x="93" y="6848"/>
                    <a:pt x="62" y="7144"/>
                    <a:pt x="0" y="7408"/>
                  </a:cubicBezTo>
                  <a:cubicBezTo>
                    <a:pt x="0" y="7470"/>
                    <a:pt x="16" y="7517"/>
                    <a:pt x="78" y="7517"/>
                  </a:cubicBezTo>
                  <a:cubicBezTo>
                    <a:pt x="93" y="7517"/>
                    <a:pt x="140" y="7486"/>
                    <a:pt x="140" y="7439"/>
                  </a:cubicBezTo>
                  <a:cubicBezTo>
                    <a:pt x="202" y="7144"/>
                    <a:pt x="233" y="6864"/>
                    <a:pt x="280" y="6584"/>
                  </a:cubicBezTo>
                  <a:cubicBezTo>
                    <a:pt x="436" y="5527"/>
                    <a:pt x="607" y="4454"/>
                    <a:pt x="1477" y="2977"/>
                  </a:cubicBezTo>
                  <a:cubicBezTo>
                    <a:pt x="2550" y="1235"/>
                    <a:pt x="4369" y="147"/>
                    <a:pt x="4401" y="131"/>
                  </a:cubicBezTo>
                  <a:cubicBezTo>
                    <a:pt x="4416" y="100"/>
                    <a:pt x="4432" y="69"/>
                    <a:pt x="4416" y="22"/>
                  </a:cubicBezTo>
                  <a:cubicBezTo>
                    <a:pt x="4405" y="11"/>
                    <a:pt x="4379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8956081" y="3908127"/>
              <a:ext cx="265391" cy="580010"/>
            </a:xfrm>
            <a:custGeom>
              <a:avLst/>
              <a:gdLst/>
              <a:ahLst/>
              <a:cxnLst/>
              <a:rect l="l" t="t" r="r" b="b"/>
              <a:pathLst>
                <a:path w="3515" h="7682" extrusionOk="0">
                  <a:moveTo>
                    <a:pt x="3453" y="0"/>
                  </a:moveTo>
                  <a:cubicBezTo>
                    <a:pt x="3421" y="0"/>
                    <a:pt x="3375" y="16"/>
                    <a:pt x="3375" y="62"/>
                  </a:cubicBezTo>
                  <a:cubicBezTo>
                    <a:pt x="3375" y="78"/>
                    <a:pt x="3064" y="2068"/>
                    <a:pt x="2162" y="3965"/>
                  </a:cubicBezTo>
                  <a:cubicBezTo>
                    <a:pt x="965" y="6453"/>
                    <a:pt x="32" y="7542"/>
                    <a:pt x="32" y="7557"/>
                  </a:cubicBezTo>
                  <a:cubicBezTo>
                    <a:pt x="1" y="7588"/>
                    <a:pt x="1" y="7635"/>
                    <a:pt x="32" y="7666"/>
                  </a:cubicBezTo>
                  <a:cubicBezTo>
                    <a:pt x="32" y="7682"/>
                    <a:pt x="63" y="7682"/>
                    <a:pt x="78" y="7682"/>
                  </a:cubicBezTo>
                  <a:cubicBezTo>
                    <a:pt x="94" y="7682"/>
                    <a:pt x="125" y="7666"/>
                    <a:pt x="141" y="7666"/>
                  </a:cubicBezTo>
                  <a:cubicBezTo>
                    <a:pt x="141" y="7635"/>
                    <a:pt x="1073" y="6546"/>
                    <a:pt x="2271" y="4027"/>
                  </a:cubicBezTo>
                  <a:cubicBezTo>
                    <a:pt x="3188" y="2099"/>
                    <a:pt x="3515" y="94"/>
                    <a:pt x="3515" y="78"/>
                  </a:cubicBezTo>
                  <a:cubicBezTo>
                    <a:pt x="3515" y="47"/>
                    <a:pt x="3499" y="0"/>
                    <a:pt x="3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8931467" y="3878001"/>
              <a:ext cx="293554" cy="621914"/>
            </a:xfrm>
            <a:custGeom>
              <a:avLst/>
              <a:gdLst/>
              <a:ahLst/>
              <a:cxnLst/>
              <a:rect l="l" t="t" r="r" b="b"/>
              <a:pathLst>
                <a:path w="3888" h="8237" extrusionOk="0">
                  <a:moveTo>
                    <a:pt x="3797" y="0"/>
                  </a:moveTo>
                  <a:cubicBezTo>
                    <a:pt x="3776" y="0"/>
                    <a:pt x="3757" y="8"/>
                    <a:pt x="3747" y="26"/>
                  </a:cubicBezTo>
                  <a:cubicBezTo>
                    <a:pt x="3732" y="57"/>
                    <a:pt x="1866" y="2872"/>
                    <a:pt x="1104" y="4566"/>
                  </a:cubicBezTo>
                  <a:cubicBezTo>
                    <a:pt x="109" y="6759"/>
                    <a:pt x="0" y="8143"/>
                    <a:pt x="0" y="8158"/>
                  </a:cubicBezTo>
                  <a:cubicBezTo>
                    <a:pt x="0" y="8189"/>
                    <a:pt x="31" y="8236"/>
                    <a:pt x="78" y="8236"/>
                  </a:cubicBezTo>
                  <a:cubicBezTo>
                    <a:pt x="109" y="8236"/>
                    <a:pt x="140" y="8221"/>
                    <a:pt x="140" y="8158"/>
                  </a:cubicBezTo>
                  <a:cubicBezTo>
                    <a:pt x="140" y="8143"/>
                    <a:pt x="249" y="6774"/>
                    <a:pt x="1228" y="4613"/>
                  </a:cubicBezTo>
                  <a:cubicBezTo>
                    <a:pt x="2006" y="2949"/>
                    <a:pt x="3841" y="135"/>
                    <a:pt x="3872" y="104"/>
                  </a:cubicBezTo>
                  <a:cubicBezTo>
                    <a:pt x="3887" y="73"/>
                    <a:pt x="3887" y="26"/>
                    <a:pt x="3841" y="10"/>
                  </a:cubicBezTo>
                  <a:cubicBezTo>
                    <a:pt x="3828" y="4"/>
                    <a:pt x="3812" y="0"/>
                    <a:pt x="3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8722476" y="4325657"/>
              <a:ext cx="173807" cy="167163"/>
            </a:xfrm>
            <a:custGeom>
              <a:avLst/>
              <a:gdLst/>
              <a:ahLst/>
              <a:cxnLst/>
              <a:rect l="l" t="t" r="r" b="b"/>
              <a:pathLst>
                <a:path w="2302" h="2214" extrusionOk="0">
                  <a:moveTo>
                    <a:pt x="1053" y="1"/>
                  </a:moveTo>
                  <a:cubicBezTo>
                    <a:pt x="1029" y="1"/>
                    <a:pt x="1005" y="3"/>
                    <a:pt x="980" y="6"/>
                  </a:cubicBezTo>
                  <a:cubicBezTo>
                    <a:pt x="0" y="161"/>
                    <a:pt x="1135" y="1918"/>
                    <a:pt x="2302" y="2214"/>
                  </a:cubicBezTo>
                  <a:cubicBezTo>
                    <a:pt x="2302" y="2214"/>
                    <a:pt x="1948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8896208" y="4458467"/>
              <a:ext cx="199478" cy="83732"/>
            </a:xfrm>
            <a:custGeom>
              <a:avLst/>
              <a:gdLst/>
              <a:ahLst/>
              <a:cxnLst/>
              <a:rect l="l" t="t" r="r" b="b"/>
              <a:pathLst>
                <a:path w="2642" h="1109" extrusionOk="0">
                  <a:moveTo>
                    <a:pt x="1617" y="0"/>
                  </a:moveTo>
                  <a:cubicBezTo>
                    <a:pt x="873" y="0"/>
                    <a:pt x="1" y="455"/>
                    <a:pt x="1" y="455"/>
                  </a:cubicBezTo>
                  <a:cubicBezTo>
                    <a:pt x="389" y="859"/>
                    <a:pt x="1042" y="1077"/>
                    <a:pt x="1618" y="1108"/>
                  </a:cubicBezTo>
                  <a:cubicBezTo>
                    <a:pt x="1628" y="1108"/>
                    <a:pt x="1638" y="1108"/>
                    <a:pt x="1648" y="1108"/>
                  </a:cubicBezTo>
                  <a:cubicBezTo>
                    <a:pt x="2282" y="1108"/>
                    <a:pt x="2641" y="637"/>
                    <a:pt x="2473" y="393"/>
                  </a:cubicBezTo>
                  <a:cubicBezTo>
                    <a:pt x="2284" y="100"/>
                    <a:pt x="1965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8645010" y="4535932"/>
              <a:ext cx="153346" cy="238663"/>
            </a:xfrm>
            <a:custGeom>
              <a:avLst/>
              <a:gdLst/>
              <a:ahLst/>
              <a:cxnLst/>
              <a:rect l="l" t="t" r="r" b="b"/>
              <a:pathLst>
                <a:path w="2031" h="3161" extrusionOk="0">
                  <a:moveTo>
                    <a:pt x="792" y="1"/>
                  </a:moveTo>
                  <a:cubicBezTo>
                    <a:pt x="776" y="1"/>
                    <a:pt x="761" y="2"/>
                    <a:pt x="746" y="4"/>
                  </a:cubicBezTo>
                  <a:cubicBezTo>
                    <a:pt x="0" y="129"/>
                    <a:pt x="109" y="1077"/>
                    <a:pt x="529" y="1839"/>
                  </a:cubicBezTo>
                  <a:cubicBezTo>
                    <a:pt x="933" y="2616"/>
                    <a:pt x="1773" y="3161"/>
                    <a:pt x="1773" y="3161"/>
                  </a:cubicBezTo>
                  <a:cubicBezTo>
                    <a:pt x="2031" y="1810"/>
                    <a:pt x="1400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8810512" y="4585311"/>
              <a:ext cx="180904" cy="100871"/>
            </a:xfrm>
            <a:custGeom>
              <a:avLst/>
              <a:gdLst/>
              <a:ahLst/>
              <a:cxnLst/>
              <a:rect l="l" t="t" r="r" b="b"/>
              <a:pathLst>
                <a:path w="2396" h="1336" extrusionOk="0">
                  <a:moveTo>
                    <a:pt x="1812" y="1"/>
                  </a:moveTo>
                  <a:cubicBezTo>
                    <a:pt x="1530" y="1"/>
                    <a:pt x="1176" y="149"/>
                    <a:pt x="918" y="345"/>
                  </a:cubicBezTo>
                  <a:cubicBezTo>
                    <a:pt x="420" y="734"/>
                    <a:pt x="0" y="1294"/>
                    <a:pt x="0" y="1294"/>
                  </a:cubicBezTo>
                  <a:cubicBezTo>
                    <a:pt x="106" y="1320"/>
                    <a:pt x="258" y="1336"/>
                    <a:pt x="431" y="1336"/>
                  </a:cubicBezTo>
                  <a:cubicBezTo>
                    <a:pt x="767" y="1336"/>
                    <a:pt x="1180" y="1277"/>
                    <a:pt x="1478" y="1123"/>
                  </a:cubicBezTo>
                  <a:cubicBezTo>
                    <a:pt x="2084" y="812"/>
                    <a:pt x="2395" y="376"/>
                    <a:pt x="2162" y="128"/>
                  </a:cubicBezTo>
                  <a:cubicBezTo>
                    <a:pt x="2078" y="39"/>
                    <a:pt x="1954" y="1"/>
                    <a:pt x="1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8"/>
          <p:cNvSpPr/>
          <p:nvPr/>
        </p:nvSpPr>
        <p:spPr>
          <a:xfrm rot="-2784501" flipH="1">
            <a:off x="6960309" y="4397973"/>
            <a:ext cx="261874" cy="214808"/>
          </a:xfrm>
          <a:custGeom>
            <a:avLst/>
            <a:gdLst/>
            <a:ahLst/>
            <a:cxnLst/>
            <a:rect l="l" t="t" r="r" b="b"/>
            <a:pathLst>
              <a:path w="5386" h="4418" extrusionOk="0">
                <a:moveTo>
                  <a:pt x="4101" y="1"/>
                </a:moveTo>
                <a:cubicBezTo>
                  <a:pt x="4042" y="1"/>
                  <a:pt x="3981" y="10"/>
                  <a:pt x="3916" y="29"/>
                </a:cubicBezTo>
                <a:cubicBezTo>
                  <a:pt x="2688" y="371"/>
                  <a:pt x="3217" y="2050"/>
                  <a:pt x="3217" y="2050"/>
                </a:cubicBezTo>
                <a:cubicBezTo>
                  <a:pt x="3027" y="1951"/>
                  <a:pt x="2116" y="1658"/>
                  <a:pt x="1318" y="1658"/>
                </a:cubicBezTo>
                <a:cubicBezTo>
                  <a:pt x="616" y="1658"/>
                  <a:pt x="1" y="1885"/>
                  <a:pt x="45" y="2672"/>
                </a:cubicBezTo>
                <a:cubicBezTo>
                  <a:pt x="163" y="4294"/>
                  <a:pt x="3616" y="4417"/>
                  <a:pt x="4661" y="4417"/>
                </a:cubicBezTo>
                <a:cubicBezTo>
                  <a:pt x="4848" y="4417"/>
                  <a:pt x="4958" y="4413"/>
                  <a:pt x="4958" y="4413"/>
                </a:cubicBezTo>
                <a:cubicBezTo>
                  <a:pt x="5385" y="2911"/>
                  <a:pt x="5157" y="1"/>
                  <a:pt x="41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8"/>
          <p:cNvSpPr/>
          <p:nvPr/>
        </p:nvSpPr>
        <p:spPr>
          <a:xfrm rot="-3791551" flipH="1">
            <a:off x="274634" y="1034398"/>
            <a:ext cx="261869" cy="214805"/>
          </a:xfrm>
          <a:custGeom>
            <a:avLst/>
            <a:gdLst/>
            <a:ahLst/>
            <a:cxnLst/>
            <a:rect l="l" t="t" r="r" b="b"/>
            <a:pathLst>
              <a:path w="5386" h="4418" extrusionOk="0">
                <a:moveTo>
                  <a:pt x="4101" y="1"/>
                </a:moveTo>
                <a:cubicBezTo>
                  <a:pt x="4042" y="1"/>
                  <a:pt x="3981" y="10"/>
                  <a:pt x="3916" y="29"/>
                </a:cubicBezTo>
                <a:cubicBezTo>
                  <a:pt x="2688" y="371"/>
                  <a:pt x="3217" y="2050"/>
                  <a:pt x="3217" y="2050"/>
                </a:cubicBezTo>
                <a:cubicBezTo>
                  <a:pt x="3027" y="1951"/>
                  <a:pt x="2116" y="1658"/>
                  <a:pt x="1318" y="1658"/>
                </a:cubicBezTo>
                <a:cubicBezTo>
                  <a:pt x="616" y="1658"/>
                  <a:pt x="1" y="1885"/>
                  <a:pt x="45" y="2672"/>
                </a:cubicBezTo>
                <a:cubicBezTo>
                  <a:pt x="163" y="4294"/>
                  <a:pt x="3616" y="4417"/>
                  <a:pt x="4661" y="4417"/>
                </a:cubicBezTo>
                <a:cubicBezTo>
                  <a:pt x="4848" y="4417"/>
                  <a:pt x="4958" y="4413"/>
                  <a:pt x="4958" y="4413"/>
                </a:cubicBezTo>
                <a:cubicBezTo>
                  <a:pt x="5385" y="2911"/>
                  <a:pt x="5157" y="1"/>
                  <a:pt x="41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8"/>
          <p:cNvSpPr/>
          <p:nvPr/>
        </p:nvSpPr>
        <p:spPr>
          <a:xfrm rot="878233">
            <a:off x="291076" y="3985473"/>
            <a:ext cx="367205" cy="367205"/>
          </a:xfrm>
          <a:custGeom>
            <a:avLst/>
            <a:gdLst/>
            <a:ahLst/>
            <a:cxnLst/>
            <a:rect l="l" t="t" r="r" b="b"/>
            <a:pathLst>
              <a:path w="10482" h="10482" extrusionOk="0">
                <a:moveTo>
                  <a:pt x="5234" y="94"/>
                </a:moveTo>
                <a:cubicBezTo>
                  <a:pt x="8051" y="94"/>
                  <a:pt x="10361" y="2404"/>
                  <a:pt x="10361" y="5221"/>
                </a:cubicBezTo>
                <a:cubicBezTo>
                  <a:pt x="10361" y="8038"/>
                  <a:pt x="8051" y="10348"/>
                  <a:pt x="5234" y="10348"/>
                </a:cubicBezTo>
                <a:cubicBezTo>
                  <a:pt x="2417" y="10348"/>
                  <a:pt x="120" y="8038"/>
                  <a:pt x="120" y="5221"/>
                </a:cubicBezTo>
                <a:cubicBezTo>
                  <a:pt x="120" y="2404"/>
                  <a:pt x="2417" y="94"/>
                  <a:pt x="5234" y="94"/>
                </a:cubicBezTo>
                <a:close/>
                <a:moveTo>
                  <a:pt x="5234" y="0"/>
                </a:moveTo>
                <a:cubicBezTo>
                  <a:pt x="2350" y="0"/>
                  <a:pt x="0" y="2350"/>
                  <a:pt x="0" y="5234"/>
                </a:cubicBezTo>
                <a:cubicBezTo>
                  <a:pt x="0" y="8132"/>
                  <a:pt x="2350" y="10482"/>
                  <a:pt x="5234" y="10482"/>
                </a:cubicBezTo>
                <a:cubicBezTo>
                  <a:pt x="8132" y="10482"/>
                  <a:pt x="10482" y="8132"/>
                  <a:pt x="10482" y="5234"/>
                </a:cubicBezTo>
                <a:cubicBezTo>
                  <a:pt x="10482" y="2350"/>
                  <a:pt x="8118" y="0"/>
                  <a:pt x="5234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8"/>
          <p:cNvSpPr/>
          <p:nvPr/>
        </p:nvSpPr>
        <p:spPr>
          <a:xfrm rot="878323">
            <a:off x="189289" y="4472200"/>
            <a:ext cx="272602" cy="272602"/>
          </a:xfrm>
          <a:custGeom>
            <a:avLst/>
            <a:gdLst/>
            <a:ahLst/>
            <a:cxnLst/>
            <a:rect l="l" t="t" r="r" b="b"/>
            <a:pathLst>
              <a:path w="10482" h="10482" extrusionOk="0">
                <a:moveTo>
                  <a:pt x="5234" y="94"/>
                </a:moveTo>
                <a:cubicBezTo>
                  <a:pt x="8051" y="94"/>
                  <a:pt x="10361" y="2404"/>
                  <a:pt x="10361" y="5221"/>
                </a:cubicBezTo>
                <a:cubicBezTo>
                  <a:pt x="10361" y="8038"/>
                  <a:pt x="8051" y="10348"/>
                  <a:pt x="5234" y="10348"/>
                </a:cubicBezTo>
                <a:cubicBezTo>
                  <a:pt x="2417" y="10348"/>
                  <a:pt x="120" y="8038"/>
                  <a:pt x="120" y="5221"/>
                </a:cubicBezTo>
                <a:cubicBezTo>
                  <a:pt x="120" y="2404"/>
                  <a:pt x="2417" y="94"/>
                  <a:pt x="5234" y="94"/>
                </a:cubicBezTo>
                <a:close/>
                <a:moveTo>
                  <a:pt x="5234" y="0"/>
                </a:moveTo>
                <a:cubicBezTo>
                  <a:pt x="2350" y="0"/>
                  <a:pt x="0" y="2350"/>
                  <a:pt x="0" y="5234"/>
                </a:cubicBezTo>
                <a:cubicBezTo>
                  <a:pt x="0" y="8132"/>
                  <a:pt x="2350" y="10482"/>
                  <a:pt x="5234" y="10482"/>
                </a:cubicBezTo>
                <a:cubicBezTo>
                  <a:pt x="8132" y="10482"/>
                  <a:pt x="10482" y="8132"/>
                  <a:pt x="10482" y="5234"/>
                </a:cubicBezTo>
                <a:cubicBezTo>
                  <a:pt x="10482" y="2350"/>
                  <a:pt x="8118" y="0"/>
                  <a:pt x="5234" y="0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3" name="Google Shape;503;p10"/>
          <p:cNvGrpSpPr/>
          <p:nvPr/>
        </p:nvGrpSpPr>
        <p:grpSpPr>
          <a:xfrm flipH="1">
            <a:off x="7238388" y="-8"/>
            <a:ext cx="1905611" cy="1391036"/>
            <a:chOff x="831275" y="1657300"/>
            <a:chExt cx="840550" cy="613575"/>
          </a:xfrm>
        </p:grpSpPr>
        <p:sp>
          <p:nvSpPr>
            <p:cNvPr id="504" name="Google Shape;504;p10"/>
            <p:cNvSpPr/>
            <p:nvPr/>
          </p:nvSpPr>
          <p:spPr>
            <a:xfrm>
              <a:off x="1183125" y="1865250"/>
              <a:ext cx="166925" cy="126600"/>
            </a:xfrm>
            <a:custGeom>
              <a:avLst/>
              <a:gdLst/>
              <a:ahLst/>
              <a:cxnLst/>
              <a:rect l="l" t="t" r="r" b="b"/>
              <a:pathLst>
                <a:path w="6677" h="5064" extrusionOk="0">
                  <a:moveTo>
                    <a:pt x="1589" y="1"/>
                  </a:moveTo>
                  <a:lnTo>
                    <a:pt x="0" y="3112"/>
                  </a:lnTo>
                  <a:cubicBezTo>
                    <a:pt x="536" y="4041"/>
                    <a:pt x="2403" y="5064"/>
                    <a:pt x="3907" y="5064"/>
                  </a:cubicBezTo>
                  <a:cubicBezTo>
                    <a:pt x="4803" y="5064"/>
                    <a:pt x="5569" y="4701"/>
                    <a:pt x="5848" y="3739"/>
                  </a:cubicBezTo>
                  <a:cubicBezTo>
                    <a:pt x="6676" y="869"/>
                    <a:pt x="1589" y="1"/>
                    <a:pt x="1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183775" y="1865250"/>
              <a:ext cx="127200" cy="126775"/>
            </a:xfrm>
            <a:custGeom>
              <a:avLst/>
              <a:gdLst/>
              <a:ahLst/>
              <a:cxnLst/>
              <a:rect l="l" t="t" r="r" b="b"/>
              <a:pathLst>
                <a:path w="5088" h="5071" extrusionOk="0">
                  <a:moveTo>
                    <a:pt x="1576" y="1"/>
                  </a:moveTo>
                  <a:lnTo>
                    <a:pt x="1" y="3112"/>
                  </a:lnTo>
                  <a:cubicBezTo>
                    <a:pt x="525" y="4047"/>
                    <a:pt x="2380" y="5070"/>
                    <a:pt x="3882" y="5070"/>
                  </a:cubicBezTo>
                  <a:cubicBezTo>
                    <a:pt x="4330" y="5070"/>
                    <a:pt x="4747" y="4979"/>
                    <a:pt x="5088" y="4767"/>
                  </a:cubicBezTo>
                  <a:cubicBezTo>
                    <a:pt x="2618" y="3739"/>
                    <a:pt x="2311" y="1282"/>
                    <a:pt x="2337" y="161"/>
                  </a:cubicBezTo>
                  <a:cubicBezTo>
                    <a:pt x="1883" y="41"/>
                    <a:pt x="1576" y="1"/>
                    <a:pt x="157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220825" y="1864525"/>
              <a:ext cx="115875" cy="123600"/>
            </a:xfrm>
            <a:custGeom>
              <a:avLst/>
              <a:gdLst/>
              <a:ahLst/>
              <a:cxnLst/>
              <a:rect l="l" t="t" r="r" b="b"/>
              <a:pathLst>
                <a:path w="4635" h="4944" extrusionOk="0">
                  <a:moveTo>
                    <a:pt x="3259" y="2834"/>
                  </a:moveTo>
                  <a:cubicBezTo>
                    <a:pt x="3326" y="2834"/>
                    <a:pt x="3392" y="2847"/>
                    <a:pt x="3432" y="2847"/>
                  </a:cubicBezTo>
                  <a:cubicBezTo>
                    <a:pt x="3766" y="2914"/>
                    <a:pt x="4207" y="3167"/>
                    <a:pt x="4287" y="3528"/>
                  </a:cubicBezTo>
                  <a:cubicBezTo>
                    <a:pt x="4260" y="3541"/>
                    <a:pt x="4207" y="3581"/>
                    <a:pt x="4153" y="3595"/>
                  </a:cubicBezTo>
                  <a:cubicBezTo>
                    <a:pt x="4077" y="3620"/>
                    <a:pt x="3988" y="3632"/>
                    <a:pt x="3893" y="3632"/>
                  </a:cubicBezTo>
                  <a:cubicBezTo>
                    <a:pt x="3589" y="3632"/>
                    <a:pt x="3225" y="3511"/>
                    <a:pt x="3032" y="3328"/>
                  </a:cubicBezTo>
                  <a:cubicBezTo>
                    <a:pt x="2925" y="3234"/>
                    <a:pt x="2885" y="3127"/>
                    <a:pt x="2898" y="3034"/>
                  </a:cubicBezTo>
                  <a:cubicBezTo>
                    <a:pt x="2938" y="2874"/>
                    <a:pt x="3085" y="2834"/>
                    <a:pt x="3259" y="2834"/>
                  </a:cubicBezTo>
                  <a:close/>
                  <a:moveTo>
                    <a:pt x="69" y="0"/>
                  </a:moveTo>
                  <a:cubicBezTo>
                    <a:pt x="44" y="0"/>
                    <a:pt x="14" y="33"/>
                    <a:pt x="14" y="56"/>
                  </a:cubicBezTo>
                  <a:cubicBezTo>
                    <a:pt x="1" y="96"/>
                    <a:pt x="28" y="123"/>
                    <a:pt x="68" y="123"/>
                  </a:cubicBezTo>
                  <a:cubicBezTo>
                    <a:pt x="81" y="123"/>
                    <a:pt x="1323" y="243"/>
                    <a:pt x="2618" y="964"/>
                  </a:cubicBezTo>
                  <a:cubicBezTo>
                    <a:pt x="3820" y="1632"/>
                    <a:pt x="4474" y="2540"/>
                    <a:pt x="4340" y="3381"/>
                  </a:cubicBezTo>
                  <a:cubicBezTo>
                    <a:pt x="4193" y="3061"/>
                    <a:pt x="3820" y="2807"/>
                    <a:pt x="3459" y="2740"/>
                  </a:cubicBezTo>
                  <a:cubicBezTo>
                    <a:pt x="3389" y="2727"/>
                    <a:pt x="3322" y="2721"/>
                    <a:pt x="3260" y="2721"/>
                  </a:cubicBezTo>
                  <a:cubicBezTo>
                    <a:pt x="3003" y="2721"/>
                    <a:pt x="2824" y="2830"/>
                    <a:pt x="2791" y="3034"/>
                  </a:cubicBezTo>
                  <a:cubicBezTo>
                    <a:pt x="2751" y="3181"/>
                    <a:pt x="2818" y="3314"/>
                    <a:pt x="2952" y="3448"/>
                  </a:cubicBezTo>
                  <a:cubicBezTo>
                    <a:pt x="3164" y="3640"/>
                    <a:pt x="3560" y="3771"/>
                    <a:pt x="3897" y="3771"/>
                  </a:cubicBezTo>
                  <a:cubicBezTo>
                    <a:pt x="4004" y="3771"/>
                    <a:pt x="4106" y="3757"/>
                    <a:pt x="4193" y="3728"/>
                  </a:cubicBezTo>
                  <a:lnTo>
                    <a:pt x="4287" y="3675"/>
                  </a:lnTo>
                  <a:lnTo>
                    <a:pt x="4287" y="3675"/>
                  </a:lnTo>
                  <a:cubicBezTo>
                    <a:pt x="4274" y="3702"/>
                    <a:pt x="4274" y="3728"/>
                    <a:pt x="4274" y="3742"/>
                  </a:cubicBezTo>
                  <a:cubicBezTo>
                    <a:pt x="4207" y="4169"/>
                    <a:pt x="3980" y="4476"/>
                    <a:pt x="3673" y="4663"/>
                  </a:cubicBezTo>
                  <a:cubicBezTo>
                    <a:pt x="3486" y="4763"/>
                    <a:pt x="3275" y="4813"/>
                    <a:pt x="3045" y="4813"/>
                  </a:cubicBezTo>
                  <a:cubicBezTo>
                    <a:pt x="2815" y="4813"/>
                    <a:pt x="2564" y="4763"/>
                    <a:pt x="2297" y="4663"/>
                  </a:cubicBezTo>
                  <a:cubicBezTo>
                    <a:pt x="2291" y="4660"/>
                    <a:pt x="2283" y="4658"/>
                    <a:pt x="2275" y="4658"/>
                  </a:cubicBezTo>
                  <a:cubicBezTo>
                    <a:pt x="2252" y="4658"/>
                    <a:pt x="2227" y="4673"/>
                    <a:pt x="2217" y="4703"/>
                  </a:cubicBezTo>
                  <a:cubicBezTo>
                    <a:pt x="2204" y="4730"/>
                    <a:pt x="2217" y="4770"/>
                    <a:pt x="2257" y="4783"/>
                  </a:cubicBezTo>
                  <a:cubicBezTo>
                    <a:pt x="2538" y="4903"/>
                    <a:pt x="2805" y="4943"/>
                    <a:pt x="3058" y="4943"/>
                  </a:cubicBezTo>
                  <a:cubicBezTo>
                    <a:pt x="3299" y="4943"/>
                    <a:pt x="3539" y="4903"/>
                    <a:pt x="3726" y="4810"/>
                  </a:cubicBezTo>
                  <a:cubicBezTo>
                    <a:pt x="4073" y="4609"/>
                    <a:pt x="4300" y="4249"/>
                    <a:pt x="4394" y="3795"/>
                  </a:cubicBezTo>
                  <a:cubicBezTo>
                    <a:pt x="4394" y="3728"/>
                    <a:pt x="4407" y="3661"/>
                    <a:pt x="4394" y="3595"/>
                  </a:cubicBezTo>
                  <a:cubicBezTo>
                    <a:pt x="4420" y="3568"/>
                    <a:pt x="4434" y="3528"/>
                    <a:pt x="4434" y="3501"/>
                  </a:cubicBezTo>
                  <a:cubicBezTo>
                    <a:pt x="4634" y="2580"/>
                    <a:pt x="3966" y="1579"/>
                    <a:pt x="2685" y="858"/>
                  </a:cubicBezTo>
                  <a:cubicBezTo>
                    <a:pt x="1363" y="123"/>
                    <a:pt x="94" y="3"/>
                    <a:pt x="81" y="3"/>
                  </a:cubicBezTo>
                  <a:cubicBezTo>
                    <a:pt x="77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975475" y="1657625"/>
              <a:ext cx="180950" cy="221675"/>
            </a:xfrm>
            <a:custGeom>
              <a:avLst/>
              <a:gdLst/>
              <a:ahLst/>
              <a:cxnLst/>
              <a:rect l="l" t="t" r="r" b="b"/>
              <a:pathLst>
                <a:path w="7238" h="8867" extrusionOk="0">
                  <a:moveTo>
                    <a:pt x="1" y="1"/>
                  </a:moveTo>
                  <a:cubicBezTo>
                    <a:pt x="548" y="1710"/>
                    <a:pt x="2458" y="6516"/>
                    <a:pt x="7144" y="8866"/>
                  </a:cubicBezTo>
                  <a:lnTo>
                    <a:pt x="7171" y="8866"/>
                  </a:lnTo>
                  <a:cubicBezTo>
                    <a:pt x="7198" y="8866"/>
                    <a:pt x="7211" y="8853"/>
                    <a:pt x="7224" y="8840"/>
                  </a:cubicBezTo>
                  <a:cubicBezTo>
                    <a:pt x="7238" y="8800"/>
                    <a:pt x="7238" y="8773"/>
                    <a:pt x="7198" y="8773"/>
                  </a:cubicBezTo>
                  <a:cubicBezTo>
                    <a:pt x="2591" y="6450"/>
                    <a:pt x="682" y="1736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1139025" y="1858525"/>
              <a:ext cx="87500" cy="84675"/>
            </a:xfrm>
            <a:custGeom>
              <a:avLst/>
              <a:gdLst/>
              <a:ahLst/>
              <a:cxnLst/>
              <a:rect l="l" t="t" r="r" b="b"/>
              <a:pathLst>
                <a:path w="3500" h="3387" extrusionOk="0">
                  <a:moveTo>
                    <a:pt x="2361" y="1"/>
                  </a:moveTo>
                  <a:cubicBezTo>
                    <a:pt x="1504" y="1"/>
                    <a:pt x="390" y="255"/>
                    <a:pt x="229" y="670"/>
                  </a:cubicBezTo>
                  <a:cubicBezTo>
                    <a:pt x="1" y="1278"/>
                    <a:pt x="1190" y="3387"/>
                    <a:pt x="1689" y="3387"/>
                  </a:cubicBezTo>
                  <a:cubicBezTo>
                    <a:pt x="1716" y="3387"/>
                    <a:pt x="1741" y="3381"/>
                    <a:pt x="1764" y="3367"/>
                  </a:cubicBezTo>
                  <a:cubicBezTo>
                    <a:pt x="3126" y="2713"/>
                    <a:pt x="3500" y="550"/>
                    <a:pt x="3353" y="270"/>
                  </a:cubicBezTo>
                  <a:cubicBezTo>
                    <a:pt x="3260" y="85"/>
                    <a:pt x="2853" y="1"/>
                    <a:pt x="2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1139000" y="1865250"/>
              <a:ext cx="87525" cy="78250"/>
            </a:xfrm>
            <a:custGeom>
              <a:avLst/>
              <a:gdLst/>
              <a:ahLst/>
              <a:cxnLst/>
              <a:rect l="l" t="t" r="r" b="b"/>
              <a:pathLst>
                <a:path w="3501" h="3130" extrusionOk="0">
                  <a:moveTo>
                    <a:pt x="3354" y="1"/>
                  </a:moveTo>
                  <a:cubicBezTo>
                    <a:pt x="2669" y="508"/>
                    <a:pt x="1993" y="652"/>
                    <a:pt x="1446" y="652"/>
                  </a:cubicBezTo>
                  <a:cubicBezTo>
                    <a:pt x="726" y="652"/>
                    <a:pt x="230" y="401"/>
                    <a:pt x="230" y="401"/>
                  </a:cubicBezTo>
                  <a:lnTo>
                    <a:pt x="230" y="401"/>
                  </a:lnTo>
                  <a:cubicBezTo>
                    <a:pt x="1" y="1011"/>
                    <a:pt x="1197" y="3129"/>
                    <a:pt x="1717" y="3129"/>
                  </a:cubicBezTo>
                  <a:cubicBezTo>
                    <a:pt x="1744" y="3129"/>
                    <a:pt x="1769" y="3124"/>
                    <a:pt x="1792" y="3112"/>
                  </a:cubicBezTo>
                  <a:cubicBezTo>
                    <a:pt x="3127" y="2444"/>
                    <a:pt x="3501" y="294"/>
                    <a:pt x="335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1234850" y="1657300"/>
              <a:ext cx="435650" cy="230000"/>
            </a:xfrm>
            <a:custGeom>
              <a:avLst/>
              <a:gdLst/>
              <a:ahLst/>
              <a:cxnLst/>
              <a:rect l="l" t="t" r="r" b="b"/>
              <a:pathLst>
                <a:path w="17426" h="9200" extrusionOk="0">
                  <a:moveTo>
                    <a:pt x="1" y="0"/>
                  </a:moveTo>
                  <a:lnTo>
                    <a:pt x="1" y="14"/>
                  </a:lnTo>
                  <a:lnTo>
                    <a:pt x="3" y="14"/>
                  </a:lnTo>
                  <a:cubicBezTo>
                    <a:pt x="1" y="5"/>
                    <a:pt x="1" y="0"/>
                    <a:pt x="1" y="0"/>
                  </a:cubicBezTo>
                  <a:close/>
                  <a:moveTo>
                    <a:pt x="3" y="14"/>
                  </a:moveTo>
                  <a:cubicBezTo>
                    <a:pt x="55" y="300"/>
                    <a:pt x="983" y="5106"/>
                    <a:pt x="4701" y="6142"/>
                  </a:cubicBezTo>
                  <a:cubicBezTo>
                    <a:pt x="5668" y="6413"/>
                    <a:pt x="6511" y="6500"/>
                    <a:pt x="7277" y="6500"/>
                  </a:cubicBezTo>
                  <a:cubicBezTo>
                    <a:pt x="8638" y="6500"/>
                    <a:pt x="9752" y="6225"/>
                    <a:pt x="10883" y="6225"/>
                  </a:cubicBezTo>
                  <a:cubicBezTo>
                    <a:pt x="11248" y="6225"/>
                    <a:pt x="11614" y="6254"/>
                    <a:pt x="11991" y="6329"/>
                  </a:cubicBezTo>
                  <a:cubicBezTo>
                    <a:pt x="13967" y="6716"/>
                    <a:pt x="17412" y="9200"/>
                    <a:pt x="17412" y="9200"/>
                  </a:cubicBezTo>
                  <a:cubicBezTo>
                    <a:pt x="17412" y="9200"/>
                    <a:pt x="16464" y="6650"/>
                    <a:pt x="17025" y="4460"/>
                  </a:cubicBezTo>
                  <a:cubicBezTo>
                    <a:pt x="17252" y="3619"/>
                    <a:pt x="17425" y="2604"/>
                    <a:pt x="17345" y="1776"/>
                  </a:cubicBezTo>
                  <a:cubicBezTo>
                    <a:pt x="17278" y="1042"/>
                    <a:pt x="16985" y="441"/>
                    <a:pt x="16677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502900" y="1688700"/>
              <a:ext cx="167600" cy="27375"/>
            </a:xfrm>
            <a:custGeom>
              <a:avLst/>
              <a:gdLst/>
              <a:ahLst/>
              <a:cxnLst/>
              <a:rect l="l" t="t" r="r" b="b"/>
              <a:pathLst>
                <a:path w="6704" h="1095" extrusionOk="0">
                  <a:moveTo>
                    <a:pt x="3013" y="0"/>
                  </a:moveTo>
                  <a:cubicBezTo>
                    <a:pt x="1375" y="0"/>
                    <a:pt x="64" y="438"/>
                    <a:pt x="40" y="453"/>
                  </a:cubicBezTo>
                  <a:cubicBezTo>
                    <a:pt x="14" y="467"/>
                    <a:pt x="0" y="493"/>
                    <a:pt x="14" y="533"/>
                  </a:cubicBezTo>
                  <a:cubicBezTo>
                    <a:pt x="23" y="552"/>
                    <a:pt x="46" y="571"/>
                    <a:pt x="68" y="571"/>
                  </a:cubicBezTo>
                  <a:cubicBezTo>
                    <a:pt x="77" y="571"/>
                    <a:pt x="86" y="568"/>
                    <a:pt x="94" y="560"/>
                  </a:cubicBezTo>
                  <a:cubicBezTo>
                    <a:pt x="117" y="552"/>
                    <a:pt x="1419" y="120"/>
                    <a:pt x="3036" y="120"/>
                  </a:cubicBezTo>
                  <a:cubicBezTo>
                    <a:pt x="4183" y="120"/>
                    <a:pt x="5490" y="338"/>
                    <a:pt x="6610" y="1081"/>
                  </a:cubicBezTo>
                  <a:cubicBezTo>
                    <a:pt x="6623" y="1094"/>
                    <a:pt x="6623" y="1094"/>
                    <a:pt x="6636" y="1094"/>
                  </a:cubicBezTo>
                  <a:cubicBezTo>
                    <a:pt x="6663" y="1094"/>
                    <a:pt x="6690" y="1081"/>
                    <a:pt x="6690" y="1068"/>
                  </a:cubicBezTo>
                  <a:cubicBezTo>
                    <a:pt x="6703" y="1028"/>
                    <a:pt x="6703" y="1001"/>
                    <a:pt x="6677" y="987"/>
                  </a:cubicBezTo>
                  <a:cubicBezTo>
                    <a:pt x="5524" y="224"/>
                    <a:pt x="4185" y="0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431475" y="1657300"/>
              <a:ext cx="240350" cy="231000"/>
            </a:xfrm>
            <a:custGeom>
              <a:avLst/>
              <a:gdLst/>
              <a:ahLst/>
              <a:cxnLst/>
              <a:rect l="l" t="t" r="r" b="b"/>
              <a:pathLst>
                <a:path w="9614" h="9240" extrusionOk="0">
                  <a:moveTo>
                    <a:pt x="0" y="0"/>
                  </a:moveTo>
                  <a:cubicBezTo>
                    <a:pt x="1562" y="841"/>
                    <a:pt x="6876" y="3979"/>
                    <a:pt x="9493" y="9213"/>
                  </a:cubicBezTo>
                  <a:cubicBezTo>
                    <a:pt x="9493" y="9227"/>
                    <a:pt x="9534" y="9240"/>
                    <a:pt x="9547" y="9240"/>
                  </a:cubicBezTo>
                  <a:lnTo>
                    <a:pt x="9587" y="9240"/>
                  </a:lnTo>
                  <a:cubicBezTo>
                    <a:pt x="9614" y="9227"/>
                    <a:pt x="9614" y="9200"/>
                    <a:pt x="9614" y="9160"/>
                  </a:cubicBezTo>
                  <a:cubicBezTo>
                    <a:pt x="7090" y="4086"/>
                    <a:pt x="2070" y="988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431475" y="1671850"/>
              <a:ext cx="32725" cy="148700"/>
            </a:xfrm>
            <a:custGeom>
              <a:avLst/>
              <a:gdLst/>
              <a:ahLst/>
              <a:cxnLst/>
              <a:rect l="l" t="t" r="r" b="b"/>
              <a:pathLst>
                <a:path w="1309" h="5948" extrusionOk="0">
                  <a:moveTo>
                    <a:pt x="1226" y="1"/>
                  </a:moveTo>
                  <a:cubicBezTo>
                    <a:pt x="1202" y="1"/>
                    <a:pt x="1185" y="13"/>
                    <a:pt x="1175" y="32"/>
                  </a:cubicBezTo>
                  <a:cubicBezTo>
                    <a:pt x="1175" y="73"/>
                    <a:pt x="0" y="2770"/>
                    <a:pt x="347" y="5894"/>
                  </a:cubicBezTo>
                  <a:cubicBezTo>
                    <a:pt x="347" y="5934"/>
                    <a:pt x="387" y="5947"/>
                    <a:pt x="414" y="5947"/>
                  </a:cubicBezTo>
                  <a:cubicBezTo>
                    <a:pt x="467" y="5947"/>
                    <a:pt x="481" y="5907"/>
                    <a:pt x="467" y="5881"/>
                  </a:cubicBezTo>
                  <a:cubicBezTo>
                    <a:pt x="120" y="2796"/>
                    <a:pt x="1269" y="126"/>
                    <a:pt x="1282" y="86"/>
                  </a:cubicBezTo>
                  <a:cubicBezTo>
                    <a:pt x="1309" y="59"/>
                    <a:pt x="1282" y="19"/>
                    <a:pt x="1255" y="6"/>
                  </a:cubicBezTo>
                  <a:cubicBezTo>
                    <a:pt x="1244" y="2"/>
                    <a:pt x="1235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333000" y="1657300"/>
              <a:ext cx="30050" cy="117850"/>
            </a:xfrm>
            <a:custGeom>
              <a:avLst/>
              <a:gdLst/>
              <a:ahLst/>
              <a:cxnLst/>
              <a:rect l="l" t="t" r="r" b="b"/>
              <a:pathLst>
                <a:path w="1202" h="4714" extrusionOk="0">
                  <a:moveTo>
                    <a:pt x="1055" y="0"/>
                  </a:moveTo>
                  <a:cubicBezTo>
                    <a:pt x="748" y="708"/>
                    <a:pt x="0" y="2657"/>
                    <a:pt x="0" y="4647"/>
                  </a:cubicBezTo>
                  <a:cubicBezTo>
                    <a:pt x="0" y="4674"/>
                    <a:pt x="40" y="4714"/>
                    <a:pt x="67" y="4714"/>
                  </a:cubicBezTo>
                  <a:cubicBezTo>
                    <a:pt x="107" y="4714"/>
                    <a:pt x="134" y="4674"/>
                    <a:pt x="134" y="4647"/>
                  </a:cubicBezTo>
                  <a:cubicBezTo>
                    <a:pt x="134" y="2617"/>
                    <a:pt x="921" y="655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564975" y="1748525"/>
              <a:ext cx="97850" cy="13275"/>
            </a:xfrm>
            <a:custGeom>
              <a:avLst/>
              <a:gdLst/>
              <a:ahLst/>
              <a:cxnLst/>
              <a:rect l="l" t="t" r="r" b="b"/>
              <a:pathLst>
                <a:path w="3914" h="531" extrusionOk="0">
                  <a:moveTo>
                    <a:pt x="1318" y="0"/>
                  </a:moveTo>
                  <a:cubicBezTo>
                    <a:pt x="642" y="0"/>
                    <a:pt x="108" y="51"/>
                    <a:pt x="54" y="63"/>
                  </a:cubicBezTo>
                  <a:cubicBezTo>
                    <a:pt x="14" y="63"/>
                    <a:pt x="1" y="90"/>
                    <a:pt x="1" y="130"/>
                  </a:cubicBezTo>
                  <a:cubicBezTo>
                    <a:pt x="1" y="157"/>
                    <a:pt x="41" y="170"/>
                    <a:pt x="68" y="170"/>
                  </a:cubicBezTo>
                  <a:cubicBezTo>
                    <a:pt x="85" y="170"/>
                    <a:pt x="595" y="127"/>
                    <a:pt x="1254" y="127"/>
                  </a:cubicBezTo>
                  <a:cubicBezTo>
                    <a:pt x="2107" y="127"/>
                    <a:pt x="3210" y="199"/>
                    <a:pt x="3820" y="531"/>
                  </a:cubicBezTo>
                  <a:lnTo>
                    <a:pt x="3860" y="531"/>
                  </a:lnTo>
                  <a:cubicBezTo>
                    <a:pt x="3886" y="531"/>
                    <a:pt x="3913" y="504"/>
                    <a:pt x="3886" y="504"/>
                  </a:cubicBezTo>
                  <a:cubicBezTo>
                    <a:pt x="3913" y="477"/>
                    <a:pt x="3913" y="437"/>
                    <a:pt x="3873" y="424"/>
                  </a:cubicBezTo>
                  <a:cubicBezTo>
                    <a:pt x="3248" y="81"/>
                    <a:pt x="2170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831275" y="1819200"/>
              <a:ext cx="118125" cy="451675"/>
            </a:xfrm>
            <a:custGeom>
              <a:avLst/>
              <a:gdLst/>
              <a:ahLst/>
              <a:cxnLst/>
              <a:rect l="l" t="t" r="r" b="b"/>
              <a:pathLst>
                <a:path w="4725" h="18067" extrusionOk="0">
                  <a:moveTo>
                    <a:pt x="1" y="0"/>
                  </a:moveTo>
                  <a:lnTo>
                    <a:pt x="1" y="4126"/>
                  </a:lnTo>
                  <a:cubicBezTo>
                    <a:pt x="1" y="4126"/>
                    <a:pt x="1082" y="6262"/>
                    <a:pt x="1376" y="9293"/>
                  </a:cubicBezTo>
                  <a:cubicBezTo>
                    <a:pt x="1670" y="12351"/>
                    <a:pt x="1456" y="17972"/>
                    <a:pt x="1990" y="18066"/>
                  </a:cubicBezTo>
                  <a:cubicBezTo>
                    <a:pt x="1992" y="18066"/>
                    <a:pt x="1994" y="18066"/>
                    <a:pt x="1996" y="18066"/>
                  </a:cubicBezTo>
                  <a:cubicBezTo>
                    <a:pt x="2541" y="18066"/>
                    <a:pt x="4724" y="7617"/>
                    <a:pt x="3900" y="5648"/>
                  </a:cubicBezTo>
                  <a:cubicBezTo>
                    <a:pt x="3058" y="3659"/>
                    <a:pt x="1069" y="121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20875" y="1657300"/>
              <a:ext cx="228350" cy="143200"/>
            </a:xfrm>
            <a:custGeom>
              <a:avLst/>
              <a:gdLst/>
              <a:ahLst/>
              <a:cxnLst/>
              <a:rect l="l" t="t" r="r" b="b"/>
              <a:pathLst>
                <a:path w="9134" h="5728" extrusionOk="0">
                  <a:moveTo>
                    <a:pt x="1" y="0"/>
                  </a:moveTo>
                  <a:lnTo>
                    <a:pt x="1" y="14"/>
                  </a:lnTo>
                  <a:lnTo>
                    <a:pt x="13" y="14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13" y="14"/>
                  </a:moveTo>
                  <a:cubicBezTo>
                    <a:pt x="171" y="193"/>
                    <a:pt x="1908" y="2147"/>
                    <a:pt x="4047" y="3726"/>
                  </a:cubicBezTo>
                  <a:cubicBezTo>
                    <a:pt x="5862" y="5079"/>
                    <a:pt x="8001" y="5727"/>
                    <a:pt x="8719" y="5727"/>
                  </a:cubicBezTo>
                  <a:cubicBezTo>
                    <a:pt x="8851" y="5727"/>
                    <a:pt x="8935" y="5705"/>
                    <a:pt x="8960" y="5662"/>
                  </a:cubicBezTo>
                  <a:cubicBezTo>
                    <a:pt x="9134" y="5381"/>
                    <a:pt x="6423" y="4006"/>
                    <a:pt x="4754" y="2243"/>
                  </a:cubicBezTo>
                  <a:cubicBezTo>
                    <a:pt x="3112" y="468"/>
                    <a:pt x="2938" y="14"/>
                    <a:pt x="2938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831275" y="1657300"/>
              <a:ext cx="238025" cy="390675"/>
            </a:xfrm>
            <a:custGeom>
              <a:avLst/>
              <a:gdLst/>
              <a:ahLst/>
              <a:cxnLst/>
              <a:rect l="l" t="t" r="r" b="b"/>
              <a:pathLst>
                <a:path w="9521" h="15627" extrusionOk="0">
                  <a:moveTo>
                    <a:pt x="2578" y="0"/>
                  </a:moveTo>
                  <a:lnTo>
                    <a:pt x="1" y="14"/>
                  </a:lnTo>
                  <a:lnTo>
                    <a:pt x="1" y="1843"/>
                  </a:lnTo>
                  <a:cubicBezTo>
                    <a:pt x="1" y="1843"/>
                    <a:pt x="7991" y="15627"/>
                    <a:pt x="8816" y="15627"/>
                  </a:cubicBezTo>
                  <a:cubicBezTo>
                    <a:pt x="8825" y="15627"/>
                    <a:pt x="8833" y="15625"/>
                    <a:pt x="8840" y="15622"/>
                  </a:cubicBezTo>
                  <a:cubicBezTo>
                    <a:pt x="9521" y="15329"/>
                    <a:pt x="9000" y="10121"/>
                    <a:pt x="5769" y="4580"/>
                  </a:cubicBezTo>
                  <a:cubicBezTo>
                    <a:pt x="4020" y="1576"/>
                    <a:pt x="2578" y="0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831275" y="1657625"/>
              <a:ext cx="145900" cy="288100"/>
            </a:xfrm>
            <a:custGeom>
              <a:avLst/>
              <a:gdLst/>
              <a:ahLst/>
              <a:cxnLst/>
              <a:rect l="l" t="t" r="r" b="b"/>
              <a:pathLst>
                <a:path w="5836" h="11524" extrusionOk="0">
                  <a:moveTo>
                    <a:pt x="1" y="1"/>
                  </a:moveTo>
                  <a:lnTo>
                    <a:pt x="1" y="1830"/>
                  </a:lnTo>
                  <a:cubicBezTo>
                    <a:pt x="1" y="1830"/>
                    <a:pt x="3259" y="7451"/>
                    <a:pt x="5836" y="11524"/>
                  </a:cubicBezTo>
                  <a:cubicBezTo>
                    <a:pt x="4861" y="49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10"/>
          <p:cNvGrpSpPr/>
          <p:nvPr/>
        </p:nvGrpSpPr>
        <p:grpSpPr>
          <a:xfrm rot="10800000" flipH="1">
            <a:off x="-677315" y="-352819"/>
            <a:ext cx="2784848" cy="1606300"/>
            <a:chOff x="7332404" y="3711597"/>
            <a:chExt cx="870156" cy="501906"/>
          </a:xfrm>
        </p:grpSpPr>
        <p:sp>
          <p:nvSpPr>
            <p:cNvPr id="521" name="Google Shape;521;p10"/>
            <p:cNvSpPr/>
            <p:nvPr/>
          </p:nvSpPr>
          <p:spPr>
            <a:xfrm>
              <a:off x="7332404" y="3711597"/>
              <a:ext cx="339786" cy="482703"/>
            </a:xfrm>
            <a:custGeom>
              <a:avLst/>
              <a:gdLst/>
              <a:ahLst/>
              <a:cxnLst/>
              <a:rect l="l" t="t" r="r" b="b"/>
              <a:pathLst>
                <a:path w="19888" h="28253" extrusionOk="0">
                  <a:moveTo>
                    <a:pt x="7991" y="0"/>
                  </a:moveTo>
                  <a:cubicBezTo>
                    <a:pt x="7765" y="0"/>
                    <a:pt x="7536" y="11"/>
                    <a:pt x="7305" y="34"/>
                  </a:cubicBezTo>
                  <a:cubicBezTo>
                    <a:pt x="2226" y="491"/>
                    <a:pt x="1" y="6169"/>
                    <a:pt x="1" y="10591"/>
                  </a:cubicBezTo>
                  <a:cubicBezTo>
                    <a:pt x="29" y="18038"/>
                    <a:pt x="4366" y="25314"/>
                    <a:pt x="11328" y="28252"/>
                  </a:cubicBezTo>
                  <a:lnTo>
                    <a:pt x="16321" y="27339"/>
                  </a:lnTo>
                  <a:cubicBezTo>
                    <a:pt x="18261" y="23459"/>
                    <a:pt x="19888" y="18494"/>
                    <a:pt x="19289" y="14158"/>
                  </a:cubicBezTo>
                  <a:cubicBezTo>
                    <a:pt x="18689" y="9735"/>
                    <a:pt x="16721" y="5398"/>
                    <a:pt x="13411" y="2317"/>
                  </a:cubicBezTo>
                  <a:cubicBezTo>
                    <a:pt x="11896" y="904"/>
                    <a:pt x="10034" y="0"/>
                    <a:pt x="7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7335821" y="3745801"/>
              <a:ext cx="328579" cy="440690"/>
            </a:xfrm>
            <a:custGeom>
              <a:avLst/>
              <a:gdLst/>
              <a:ahLst/>
              <a:cxnLst/>
              <a:rect l="l" t="t" r="r" b="b"/>
              <a:pathLst>
                <a:path w="19232" h="25794" extrusionOk="0">
                  <a:moveTo>
                    <a:pt x="5992" y="1"/>
                  </a:moveTo>
                  <a:cubicBezTo>
                    <a:pt x="5964" y="1"/>
                    <a:pt x="6106" y="343"/>
                    <a:pt x="6306" y="1028"/>
                  </a:cubicBezTo>
                  <a:cubicBezTo>
                    <a:pt x="6648" y="1913"/>
                    <a:pt x="6991" y="2854"/>
                    <a:pt x="7305" y="3767"/>
                  </a:cubicBezTo>
                  <a:cubicBezTo>
                    <a:pt x="7704" y="4851"/>
                    <a:pt x="8161" y="6135"/>
                    <a:pt x="8646" y="7562"/>
                  </a:cubicBezTo>
                  <a:cubicBezTo>
                    <a:pt x="8360" y="7419"/>
                    <a:pt x="7790" y="7162"/>
                    <a:pt x="6934" y="6877"/>
                  </a:cubicBezTo>
                  <a:cubicBezTo>
                    <a:pt x="5735" y="6449"/>
                    <a:pt x="4109" y="5850"/>
                    <a:pt x="2283" y="5279"/>
                  </a:cubicBezTo>
                  <a:cubicBezTo>
                    <a:pt x="1570" y="5051"/>
                    <a:pt x="885" y="4851"/>
                    <a:pt x="286" y="4623"/>
                  </a:cubicBezTo>
                  <a:cubicBezTo>
                    <a:pt x="257" y="4737"/>
                    <a:pt x="200" y="4851"/>
                    <a:pt x="172" y="4994"/>
                  </a:cubicBezTo>
                  <a:cubicBezTo>
                    <a:pt x="856" y="5194"/>
                    <a:pt x="1541" y="5422"/>
                    <a:pt x="2169" y="5622"/>
                  </a:cubicBezTo>
                  <a:cubicBezTo>
                    <a:pt x="3567" y="6107"/>
                    <a:pt x="4965" y="6535"/>
                    <a:pt x="6848" y="7134"/>
                  </a:cubicBezTo>
                  <a:cubicBezTo>
                    <a:pt x="7790" y="7419"/>
                    <a:pt x="8417" y="7619"/>
                    <a:pt x="8674" y="7676"/>
                  </a:cubicBezTo>
                  <a:cubicBezTo>
                    <a:pt x="9216" y="9274"/>
                    <a:pt x="9787" y="11014"/>
                    <a:pt x="10358" y="12897"/>
                  </a:cubicBezTo>
                  <a:cubicBezTo>
                    <a:pt x="10500" y="13382"/>
                    <a:pt x="10643" y="13839"/>
                    <a:pt x="10729" y="14296"/>
                  </a:cubicBezTo>
                  <a:cubicBezTo>
                    <a:pt x="10358" y="14181"/>
                    <a:pt x="9587" y="13982"/>
                    <a:pt x="8674" y="13753"/>
                  </a:cubicBezTo>
                  <a:cubicBezTo>
                    <a:pt x="7134" y="13382"/>
                    <a:pt x="5022" y="12897"/>
                    <a:pt x="2711" y="12384"/>
                  </a:cubicBezTo>
                  <a:cubicBezTo>
                    <a:pt x="1741" y="12156"/>
                    <a:pt x="856" y="11956"/>
                    <a:pt x="0" y="11756"/>
                  </a:cubicBezTo>
                  <a:lnTo>
                    <a:pt x="0" y="11756"/>
                  </a:lnTo>
                  <a:cubicBezTo>
                    <a:pt x="29" y="11899"/>
                    <a:pt x="29" y="12013"/>
                    <a:pt x="86" y="12156"/>
                  </a:cubicBezTo>
                  <a:cubicBezTo>
                    <a:pt x="885" y="12327"/>
                    <a:pt x="1741" y="12555"/>
                    <a:pt x="2654" y="12726"/>
                  </a:cubicBezTo>
                  <a:cubicBezTo>
                    <a:pt x="4965" y="13268"/>
                    <a:pt x="7105" y="13696"/>
                    <a:pt x="8646" y="14010"/>
                  </a:cubicBezTo>
                  <a:cubicBezTo>
                    <a:pt x="9644" y="14238"/>
                    <a:pt x="10386" y="14381"/>
                    <a:pt x="10814" y="14410"/>
                  </a:cubicBezTo>
                  <a:cubicBezTo>
                    <a:pt x="11642" y="17234"/>
                    <a:pt x="12269" y="19745"/>
                    <a:pt x="12726" y="21742"/>
                  </a:cubicBezTo>
                  <a:cubicBezTo>
                    <a:pt x="11727" y="21543"/>
                    <a:pt x="8532" y="21001"/>
                    <a:pt x="4680" y="20430"/>
                  </a:cubicBezTo>
                  <a:cubicBezTo>
                    <a:pt x="4309" y="20401"/>
                    <a:pt x="3995" y="20316"/>
                    <a:pt x="3681" y="20287"/>
                  </a:cubicBezTo>
                  <a:lnTo>
                    <a:pt x="3681" y="20287"/>
                  </a:lnTo>
                  <a:cubicBezTo>
                    <a:pt x="3795" y="20430"/>
                    <a:pt x="3881" y="20573"/>
                    <a:pt x="4024" y="20715"/>
                  </a:cubicBezTo>
                  <a:cubicBezTo>
                    <a:pt x="4252" y="20744"/>
                    <a:pt x="4423" y="20801"/>
                    <a:pt x="4651" y="20829"/>
                  </a:cubicBezTo>
                  <a:cubicBezTo>
                    <a:pt x="8560" y="21400"/>
                    <a:pt x="11841" y="21828"/>
                    <a:pt x="12811" y="21885"/>
                  </a:cubicBezTo>
                  <a:cubicBezTo>
                    <a:pt x="12840" y="21999"/>
                    <a:pt x="12869" y="22142"/>
                    <a:pt x="12869" y="22256"/>
                  </a:cubicBezTo>
                  <a:cubicBezTo>
                    <a:pt x="13097" y="23226"/>
                    <a:pt x="13296" y="24139"/>
                    <a:pt x="13553" y="25109"/>
                  </a:cubicBezTo>
                  <a:cubicBezTo>
                    <a:pt x="13639" y="25395"/>
                    <a:pt x="13667" y="25594"/>
                    <a:pt x="13724" y="25794"/>
                  </a:cubicBezTo>
                  <a:lnTo>
                    <a:pt x="13810" y="25794"/>
                  </a:lnTo>
                  <a:cubicBezTo>
                    <a:pt x="13782" y="25594"/>
                    <a:pt x="13724" y="25395"/>
                    <a:pt x="13696" y="25109"/>
                  </a:cubicBezTo>
                  <a:cubicBezTo>
                    <a:pt x="13582" y="24424"/>
                    <a:pt x="13411" y="23426"/>
                    <a:pt x="13154" y="22227"/>
                  </a:cubicBezTo>
                  <a:cubicBezTo>
                    <a:pt x="13154" y="22142"/>
                    <a:pt x="13125" y="22028"/>
                    <a:pt x="13125" y="21971"/>
                  </a:cubicBezTo>
                  <a:cubicBezTo>
                    <a:pt x="13354" y="21742"/>
                    <a:pt x="13810" y="21143"/>
                    <a:pt x="14495" y="20259"/>
                  </a:cubicBezTo>
                  <a:cubicBezTo>
                    <a:pt x="15351" y="19117"/>
                    <a:pt x="16492" y="17463"/>
                    <a:pt x="17690" y="15608"/>
                  </a:cubicBezTo>
                  <a:cubicBezTo>
                    <a:pt x="18261" y="14752"/>
                    <a:pt x="18775" y="13982"/>
                    <a:pt x="19231" y="13240"/>
                  </a:cubicBezTo>
                  <a:cubicBezTo>
                    <a:pt x="19231" y="13040"/>
                    <a:pt x="19203" y="12840"/>
                    <a:pt x="19203" y="12669"/>
                  </a:cubicBezTo>
                  <a:cubicBezTo>
                    <a:pt x="18546" y="13582"/>
                    <a:pt x="17947" y="14524"/>
                    <a:pt x="17377" y="15408"/>
                  </a:cubicBezTo>
                  <a:cubicBezTo>
                    <a:pt x="16378" y="16863"/>
                    <a:pt x="15436" y="18290"/>
                    <a:pt x="14238" y="20088"/>
                  </a:cubicBezTo>
                  <a:cubicBezTo>
                    <a:pt x="13667" y="20943"/>
                    <a:pt x="13268" y="21543"/>
                    <a:pt x="13097" y="21857"/>
                  </a:cubicBezTo>
                  <a:cubicBezTo>
                    <a:pt x="12669" y="19859"/>
                    <a:pt x="12070" y="17291"/>
                    <a:pt x="11242" y="14438"/>
                  </a:cubicBezTo>
                  <a:cubicBezTo>
                    <a:pt x="11499" y="14181"/>
                    <a:pt x="12013" y="13582"/>
                    <a:pt x="12726" y="12698"/>
                  </a:cubicBezTo>
                  <a:cubicBezTo>
                    <a:pt x="13696" y="11528"/>
                    <a:pt x="15008" y="9873"/>
                    <a:pt x="16407" y="7990"/>
                  </a:cubicBezTo>
                  <a:cubicBezTo>
                    <a:pt x="16806" y="7448"/>
                    <a:pt x="17148" y="6963"/>
                    <a:pt x="17519" y="6449"/>
                  </a:cubicBezTo>
                  <a:cubicBezTo>
                    <a:pt x="17434" y="6306"/>
                    <a:pt x="17405" y="6192"/>
                    <a:pt x="17348" y="6050"/>
                  </a:cubicBezTo>
                  <a:cubicBezTo>
                    <a:pt x="16892" y="6620"/>
                    <a:pt x="16521" y="7162"/>
                    <a:pt x="16093" y="7733"/>
                  </a:cubicBezTo>
                  <a:cubicBezTo>
                    <a:pt x="14951" y="9274"/>
                    <a:pt x="13839" y="10729"/>
                    <a:pt x="12526" y="12469"/>
                  </a:cubicBezTo>
                  <a:cubicBezTo>
                    <a:pt x="11870" y="13382"/>
                    <a:pt x="11385" y="14010"/>
                    <a:pt x="11185" y="14296"/>
                  </a:cubicBezTo>
                  <a:lnTo>
                    <a:pt x="10757" y="12812"/>
                  </a:lnTo>
                  <a:cubicBezTo>
                    <a:pt x="10186" y="10900"/>
                    <a:pt x="9587" y="9131"/>
                    <a:pt x="9045" y="7533"/>
                  </a:cubicBezTo>
                  <a:cubicBezTo>
                    <a:pt x="9758" y="6849"/>
                    <a:pt x="11756" y="4680"/>
                    <a:pt x="14038" y="2055"/>
                  </a:cubicBezTo>
                  <a:cubicBezTo>
                    <a:pt x="14181" y="1884"/>
                    <a:pt x="14324" y="1741"/>
                    <a:pt x="14495" y="1570"/>
                  </a:cubicBezTo>
                  <a:cubicBezTo>
                    <a:pt x="14409" y="1456"/>
                    <a:pt x="14295" y="1399"/>
                    <a:pt x="14238" y="1285"/>
                  </a:cubicBezTo>
                  <a:cubicBezTo>
                    <a:pt x="14095" y="1456"/>
                    <a:pt x="13896" y="1627"/>
                    <a:pt x="13782" y="1827"/>
                  </a:cubicBezTo>
                  <a:cubicBezTo>
                    <a:pt x="11527" y="4395"/>
                    <a:pt x="9616" y="6563"/>
                    <a:pt x="8988" y="7391"/>
                  </a:cubicBezTo>
                  <a:cubicBezTo>
                    <a:pt x="8503" y="5993"/>
                    <a:pt x="8018" y="4737"/>
                    <a:pt x="7590" y="3682"/>
                  </a:cubicBezTo>
                  <a:cubicBezTo>
                    <a:pt x="7134" y="2540"/>
                    <a:pt x="6734" y="1599"/>
                    <a:pt x="6449" y="971"/>
                  </a:cubicBezTo>
                  <a:cubicBezTo>
                    <a:pt x="6163" y="315"/>
                    <a:pt x="5992" y="1"/>
                    <a:pt x="5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7877398" y="3851096"/>
              <a:ext cx="325162" cy="260187"/>
            </a:xfrm>
            <a:custGeom>
              <a:avLst/>
              <a:gdLst/>
              <a:ahLst/>
              <a:cxnLst/>
              <a:rect l="l" t="t" r="r" b="b"/>
              <a:pathLst>
                <a:path w="19032" h="15229" extrusionOk="0">
                  <a:moveTo>
                    <a:pt x="12588" y="1"/>
                  </a:moveTo>
                  <a:cubicBezTo>
                    <a:pt x="11614" y="1"/>
                    <a:pt x="10647" y="147"/>
                    <a:pt x="9787" y="400"/>
                  </a:cubicBezTo>
                  <a:cubicBezTo>
                    <a:pt x="4709" y="1884"/>
                    <a:pt x="657" y="6278"/>
                    <a:pt x="1" y="11585"/>
                  </a:cubicBezTo>
                  <a:lnTo>
                    <a:pt x="1542" y="14809"/>
                  </a:lnTo>
                  <a:cubicBezTo>
                    <a:pt x="2873" y="15060"/>
                    <a:pt x="4338" y="15229"/>
                    <a:pt x="5804" y="15229"/>
                  </a:cubicBezTo>
                  <a:cubicBezTo>
                    <a:pt x="7667" y="15229"/>
                    <a:pt x="9532" y="14957"/>
                    <a:pt x="11128" y="14238"/>
                  </a:cubicBezTo>
                  <a:cubicBezTo>
                    <a:pt x="14067" y="12954"/>
                    <a:pt x="16635" y="10729"/>
                    <a:pt x="18062" y="7876"/>
                  </a:cubicBezTo>
                  <a:cubicBezTo>
                    <a:pt x="18803" y="6421"/>
                    <a:pt x="19032" y="4823"/>
                    <a:pt x="18404" y="3282"/>
                  </a:cubicBezTo>
                  <a:cubicBezTo>
                    <a:pt x="17468" y="901"/>
                    <a:pt x="15009" y="1"/>
                    <a:pt x="12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7891049" y="3852565"/>
              <a:ext cx="287148" cy="248621"/>
            </a:xfrm>
            <a:custGeom>
              <a:avLst/>
              <a:gdLst/>
              <a:ahLst/>
              <a:cxnLst/>
              <a:rect l="l" t="t" r="r" b="b"/>
              <a:pathLst>
                <a:path w="16807" h="14552" extrusionOk="0">
                  <a:moveTo>
                    <a:pt x="11471" y="0"/>
                  </a:moveTo>
                  <a:cubicBezTo>
                    <a:pt x="11471" y="485"/>
                    <a:pt x="11442" y="999"/>
                    <a:pt x="11442" y="1484"/>
                  </a:cubicBezTo>
                  <a:cubicBezTo>
                    <a:pt x="11414" y="2511"/>
                    <a:pt x="11385" y="3567"/>
                    <a:pt x="11328" y="4936"/>
                  </a:cubicBezTo>
                  <a:cubicBezTo>
                    <a:pt x="11328" y="5621"/>
                    <a:pt x="11299" y="6078"/>
                    <a:pt x="11328" y="6306"/>
                  </a:cubicBezTo>
                  <a:cubicBezTo>
                    <a:pt x="10329" y="6991"/>
                    <a:pt x="9274" y="7733"/>
                    <a:pt x="8104" y="8474"/>
                  </a:cubicBezTo>
                  <a:lnTo>
                    <a:pt x="7248" y="9017"/>
                  </a:lnTo>
                  <a:cubicBezTo>
                    <a:pt x="7248" y="8731"/>
                    <a:pt x="7248" y="8189"/>
                    <a:pt x="7191" y="7476"/>
                  </a:cubicBezTo>
                  <a:cubicBezTo>
                    <a:pt x="7162" y="6363"/>
                    <a:pt x="7105" y="4851"/>
                    <a:pt x="6991" y="3168"/>
                  </a:cubicBezTo>
                  <a:cubicBezTo>
                    <a:pt x="6963" y="2483"/>
                    <a:pt x="6905" y="1798"/>
                    <a:pt x="6848" y="1199"/>
                  </a:cubicBezTo>
                  <a:cubicBezTo>
                    <a:pt x="6763" y="1227"/>
                    <a:pt x="6677" y="1284"/>
                    <a:pt x="6592" y="1313"/>
                  </a:cubicBezTo>
                  <a:cubicBezTo>
                    <a:pt x="6620" y="1884"/>
                    <a:pt x="6677" y="2511"/>
                    <a:pt x="6706" y="3168"/>
                  </a:cubicBezTo>
                  <a:cubicBezTo>
                    <a:pt x="6820" y="4851"/>
                    <a:pt x="6905" y="6363"/>
                    <a:pt x="6991" y="7476"/>
                  </a:cubicBezTo>
                  <a:cubicBezTo>
                    <a:pt x="7048" y="8189"/>
                    <a:pt x="7105" y="8760"/>
                    <a:pt x="7134" y="9045"/>
                  </a:cubicBezTo>
                  <a:cubicBezTo>
                    <a:pt x="5393" y="10158"/>
                    <a:pt x="3767" y="11071"/>
                    <a:pt x="2483" y="11841"/>
                  </a:cubicBezTo>
                  <a:cubicBezTo>
                    <a:pt x="2454" y="11128"/>
                    <a:pt x="2169" y="8788"/>
                    <a:pt x="1827" y="6049"/>
                  </a:cubicBezTo>
                  <a:cubicBezTo>
                    <a:pt x="1770" y="5792"/>
                    <a:pt x="1741" y="5593"/>
                    <a:pt x="1713" y="5336"/>
                  </a:cubicBezTo>
                  <a:lnTo>
                    <a:pt x="1484" y="5650"/>
                  </a:lnTo>
                  <a:cubicBezTo>
                    <a:pt x="1541" y="5792"/>
                    <a:pt x="1541" y="5935"/>
                    <a:pt x="1570" y="6078"/>
                  </a:cubicBezTo>
                  <a:cubicBezTo>
                    <a:pt x="1969" y="8874"/>
                    <a:pt x="2312" y="11185"/>
                    <a:pt x="2454" y="11870"/>
                  </a:cubicBezTo>
                  <a:cubicBezTo>
                    <a:pt x="2397" y="11898"/>
                    <a:pt x="2312" y="11927"/>
                    <a:pt x="2255" y="12012"/>
                  </a:cubicBezTo>
                  <a:cubicBezTo>
                    <a:pt x="1627" y="12355"/>
                    <a:pt x="1028" y="12669"/>
                    <a:pt x="429" y="13011"/>
                  </a:cubicBezTo>
                  <a:cubicBezTo>
                    <a:pt x="257" y="13125"/>
                    <a:pt x="115" y="13182"/>
                    <a:pt x="1" y="13239"/>
                  </a:cubicBezTo>
                  <a:lnTo>
                    <a:pt x="29" y="13325"/>
                  </a:lnTo>
                  <a:cubicBezTo>
                    <a:pt x="143" y="13296"/>
                    <a:pt x="286" y="13211"/>
                    <a:pt x="486" y="13097"/>
                  </a:cubicBezTo>
                  <a:lnTo>
                    <a:pt x="2340" y="12184"/>
                  </a:lnTo>
                  <a:cubicBezTo>
                    <a:pt x="2397" y="12155"/>
                    <a:pt x="2454" y="12098"/>
                    <a:pt x="2483" y="12098"/>
                  </a:cubicBezTo>
                  <a:cubicBezTo>
                    <a:pt x="2683" y="12212"/>
                    <a:pt x="3196" y="12440"/>
                    <a:pt x="3910" y="12669"/>
                  </a:cubicBezTo>
                  <a:cubicBezTo>
                    <a:pt x="4880" y="13040"/>
                    <a:pt x="6192" y="13496"/>
                    <a:pt x="7704" y="13953"/>
                  </a:cubicBezTo>
                  <a:cubicBezTo>
                    <a:pt x="8389" y="14181"/>
                    <a:pt x="9017" y="14352"/>
                    <a:pt x="9616" y="14552"/>
                  </a:cubicBezTo>
                  <a:cubicBezTo>
                    <a:pt x="9759" y="14495"/>
                    <a:pt x="9873" y="14438"/>
                    <a:pt x="10015" y="14409"/>
                  </a:cubicBezTo>
                  <a:cubicBezTo>
                    <a:pt x="9302" y="14038"/>
                    <a:pt x="8560" y="13839"/>
                    <a:pt x="7847" y="13610"/>
                  </a:cubicBezTo>
                  <a:cubicBezTo>
                    <a:pt x="6620" y="13211"/>
                    <a:pt x="5479" y="12868"/>
                    <a:pt x="4024" y="12412"/>
                  </a:cubicBezTo>
                  <a:cubicBezTo>
                    <a:pt x="3339" y="12184"/>
                    <a:pt x="2825" y="12012"/>
                    <a:pt x="2597" y="11984"/>
                  </a:cubicBezTo>
                  <a:cubicBezTo>
                    <a:pt x="3881" y="11299"/>
                    <a:pt x="5536" y="10358"/>
                    <a:pt x="7276" y="9273"/>
                  </a:cubicBezTo>
                  <a:cubicBezTo>
                    <a:pt x="7476" y="9359"/>
                    <a:pt x="8018" y="9616"/>
                    <a:pt x="8760" y="9930"/>
                  </a:cubicBezTo>
                  <a:cubicBezTo>
                    <a:pt x="9759" y="10358"/>
                    <a:pt x="11157" y="10928"/>
                    <a:pt x="12698" y="11499"/>
                  </a:cubicBezTo>
                  <a:cubicBezTo>
                    <a:pt x="13125" y="11699"/>
                    <a:pt x="13553" y="11813"/>
                    <a:pt x="13953" y="11984"/>
                  </a:cubicBezTo>
                  <a:cubicBezTo>
                    <a:pt x="14010" y="11898"/>
                    <a:pt x="14096" y="11841"/>
                    <a:pt x="14153" y="11784"/>
                  </a:cubicBezTo>
                  <a:cubicBezTo>
                    <a:pt x="13696" y="11613"/>
                    <a:pt x="13240" y="11442"/>
                    <a:pt x="12755" y="11299"/>
                  </a:cubicBezTo>
                  <a:cubicBezTo>
                    <a:pt x="11471" y="10843"/>
                    <a:pt x="10301" y="10358"/>
                    <a:pt x="8817" y="9787"/>
                  </a:cubicBezTo>
                  <a:cubicBezTo>
                    <a:pt x="8104" y="9502"/>
                    <a:pt x="7562" y="9330"/>
                    <a:pt x="7305" y="9273"/>
                  </a:cubicBezTo>
                  <a:cubicBezTo>
                    <a:pt x="7619" y="9074"/>
                    <a:pt x="7904" y="8874"/>
                    <a:pt x="8246" y="8646"/>
                  </a:cubicBezTo>
                  <a:cubicBezTo>
                    <a:pt x="9416" y="7904"/>
                    <a:pt x="10529" y="7133"/>
                    <a:pt x="11528" y="6449"/>
                  </a:cubicBezTo>
                  <a:cubicBezTo>
                    <a:pt x="12127" y="6791"/>
                    <a:pt x="13981" y="7733"/>
                    <a:pt x="16235" y="8760"/>
                  </a:cubicBezTo>
                  <a:lnTo>
                    <a:pt x="16663" y="8988"/>
                  </a:lnTo>
                  <a:cubicBezTo>
                    <a:pt x="16692" y="8902"/>
                    <a:pt x="16749" y="8845"/>
                    <a:pt x="16806" y="8760"/>
                  </a:cubicBezTo>
                  <a:cubicBezTo>
                    <a:pt x="16663" y="8703"/>
                    <a:pt x="16521" y="8617"/>
                    <a:pt x="16321" y="8560"/>
                  </a:cubicBezTo>
                  <a:cubicBezTo>
                    <a:pt x="14153" y="7504"/>
                    <a:pt x="12270" y="6648"/>
                    <a:pt x="11585" y="6420"/>
                  </a:cubicBezTo>
                  <a:cubicBezTo>
                    <a:pt x="12441" y="5792"/>
                    <a:pt x="13183" y="5222"/>
                    <a:pt x="13839" y="4737"/>
                  </a:cubicBezTo>
                  <a:cubicBezTo>
                    <a:pt x="14524" y="4195"/>
                    <a:pt x="15094" y="3738"/>
                    <a:pt x="15437" y="3453"/>
                  </a:cubicBezTo>
                  <a:cubicBezTo>
                    <a:pt x="15807" y="3139"/>
                    <a:pt x="16007" y="2939"/>
                    <a:pt x="16007" y="2939"/>
                  </a:cubicBezTo>
                  <a:lnTo>
                    <a:pt x="16007" y="2939"/>
                  </a:lnTo>
                  <a:cubicBezTo>
                    <a:pt x="16007" y="2939"/>
                    <a:pt x="15750" y="3082"/>
                    <a:pt x="15380" y="3367"/>
                  </a:cubicBezTo>
                  <a:cubicBezTo>
                    <a:pt x="14837" y="3767"/>
                    <a:pt x="14267" y="4195"/>
                    <a:pt x="13696" y="4594"/>
                  </a:cubicBezTo>
                  <a:cubicBezTo>
                    <a:pt x="13040" y="5079"/>
                    <a:pt x="12270" y="5621"/>
                    <a:pt x="11385" y="6220"/>
                  </a:cubicBezTo>
                  <a:cubicBezTo>
                    <a:pt x="11414" y="6021"/>
                    <a:pt x="11442" y="5564"/>
                    <a:pt x="11528" y="4936"/>
                  </a:cubicBezTo>
                  <a:cubicBezTo>
                    <a:pt x="11585" y="4052"/>
                    <a:pt x="11670" y="2854"/>
                    <a:pt x="11699" y="1484"/>
                  </a:cubicBezTo>
                  <a:cubicBezTo>
                    <a:pt x="11699" y="942"/>
                    <a:pt x="11727" y="457"/>
                    <a:pt x="11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86728" y="3774436"/>
              <a:ext cx="164785" cy="222925"/>
            </a:xfrm>
            <a:custGeom>
              <a:avLst/>
              <a:gdLst/>
              <a:ahLst/>
              <a:cxnLst/>
              <a:rect l="l" t="t" r="r" b="b"/>
              <a:pathLst>
                <a:path w="9645" h="13048" extrusionOk="0">
                  <a:moveTo>
                    <a:pt x="5946" y="1"/>
                  </a:moveTo>
                  <a:cubicBezTo>
                    <a:pt x="4317" y="1"/>
                    <a:pt x="2760" y="1277"/>
                    <a:pt x="1941" y="2605"/>
                  </a:cubicBezTo>
                  <a:cubicBezTo>
                    <a:pt x="115" y="5458"/>
                    <a:pt x="1" y="9310"/>
                    <a:pt x="1941" y="12163"/>
                  </a:cubicBezTo>
                  <a:lnTo>
                    <a:pt x="4081" y="13047"/>
                  </a:lnTo>
                  <a:cubicBezTo>
                    <a:pt x="5736" y="12049"/>
                    <a:pt x="7590" y="10565"/>
                    <a:pt x="8446" y="8739"/>
                  </a:cubicBezTo>
                  <a:cubicBezTo>
                    <a:pt x="9302" y="6885"/>
                    <a:pt x="9645" y="4745"/>
                    <a:pt x="9131" y="2747"/>
                  </a:cubicBezTo>
                  <a:cubicBezTo>
                    <a:pt x="8846" y="1720"/>
                    <a:pt x="8275" y="836"/>
                    <a:pt x="7362" y="351"/>
                  </a:cubicBezTo>
                  <a:cubicBezTo>
                    <a:pt x="6895" y="107"/>
                    <a:pt x="6417" y="1"/>
                    <a:pt x="5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795988" y="3789197"/>
              <a:ext cx="149186" cy="199877"/>
            </a:xfrm>
            <a:custGeom>
              <a:avLst/>
              <a:gdLst/>
              <a:ahLst/>
              <a:cxnLst/>
              <a:rect l="l" t="t" r="r" b="b"/>
              <a:pathLst>
                <a:path w="8732" h="11699" extrusionOk="0">
                  <a:moveTo>
                    <a:pt x="7762" y="7989"/>
                  </a:moveTo>
                  <a:lnTo>
                    <a:pt x="7762" y="7989"/>
                  </a:lnTo>
                  <a:cubicBezTo>
                    <a:pt x="7334" y="8303"/>
                    <a:pt x="6877" y="8474"/>
                    <a:pt x="6449" y="8703"/>
                  </a:cubicBezTo>
                  <a:cubicBezTo>
                    <a:pt x="5707" y="9016"/>
                    <a:pt x="4994" y="9330"/>
                    <a:pt x="4110" y="9730"/>
                  </a:cubicBezTo>
                  <a:cubicBezTo>
                    <a:pt x="4709" y="9473"/>
                    <a:pt x="5565" y="9159"/>
                    <a:pt x="6478" y="8760"/>
                  </a:cubicBezTo>
                  <a:cubicBezTo>
                    <a:pt x="6906" y="8588"/>
                    <a:pt x="7305" y="8417"/>
                    <a:pt x="7676" y="8218"/>
                  </a:cubicBezTo>
                  <a:cubicBezTo>
                    <a:pt x="7705" y="8160"/>
                    <a:pt x="7733" y="8075"/>
                    <a:pt x="7762" y="7989"/>
                  </a:cubicBezTo>
                  <a:close/>
                  <a:moveTo>
                    <a:pt x="5879" y="0"/>
                  </a:moveTo>
                  <a:lnTo>
                    <a:pt x="5879" y="0"/>
                  </a:lnTo>
                  <a:cubicBezTo>
                    <a:pt x="5878" y="0"/>
                    <a:pt x="5821" y="172"/>
                    <a:pt x="5764" y="457"/>
                  </a:cubicBezTo>
                  <a:cubicBezTo>
                    <a:pt x="5679" y="885"/>
                    <a:pt x="5593" y="1313"/>
                    <a:pt x="5479" y="1741"/>
                  </a:cubicBezTo>
                  <a:cubicBezTo>
                    <a:pt x="5393" y="2226"/>
                    <a:pt x="5251" y="2853"/>
                    <a:pt x="5051" y="3510"/>
                  </a:cubicBezTo>
                  <a:cubicBezTo>
                    <a:pt x="4994" y="3424"/>
                    <a:pt x="4823" y="3167"/>
                    <a:pt x="4595" y="2853"/>
                  </a:cubicBezTo>
                  <a:cubicBezTo>
                    <a:pt x="4252" y="2368"/>
                    <a:pt x="3767" y="1769"/>
                    <a:pt x="3196" y="1084"/>
                  </a:cubicBezTo>
                  <a:cubicBezTo>
                    <a:pt x="2997" y="856"/>
                    <a:pt x="2769" y="599"/>
                    <a:pt x="2597" y="343"/>
                  </a:cubicBezTo>
                  <a:lnTo>
                    <a:pt x="2483" y="457"/>
                  </a:lnTo>
                  <a:cubicBezTo>
                    <a:pt x="2711" y="714"/>
                    <a:pt x="2883" y="942"/>
                    <a:pt x="3111" y="1199"/>
                  </a:cubicBezTo>
                  <a:cubicBezTo>
                    <a:pt x="3539" y="1741"/>
                    <a:pt x="3967" y="2226"/>
                    <a:pt x="4538" y="2911"/>
                  </a:cubicBezTo>
                  <a:cubicBezTo>
                    <a:pt x="4823" y="3224"/>
                    <a:pt x="4994" y="3481"/>
                    <a:pt x="5108" y="3567"/>
                  </a:cubicBezTo>
                  <a:cubicBezTo>
                    <a:pt x="4908" y="4309"/>
                    <a:pt x="4709" y="5136"/>
                    <a:pt x="4452" y="5992"/>
                  </a:cubicBezTo>
                  <a:cubicBezTo>
                    <a:pt x="4395" y="6192"/>
                    <a:pt x="4338" y="6420"/>
                    <a:pt x="4281" y="6620"/>
                  </a:cubicBezTo>
                  <a:cubicBezTo>
                    <a:pt x="4138" y="6477"/>
                    <a:pt x="3910" y="6220"/>
                    <a:pt x="3596" y="5906"/>
                  </a:cubicBezTo>
                  <a:cubicBezTo>
                    <a:pt x="3111" y="5364"/>
                    <a:pt x="2426" y="4708"/>
                    <a:pt x="1684" y="3909"/>
                  </a:cubicBezTo>
                  <a:lnTo>
                    <a:pt x="771" y="3025"/>
                  </a:lnTo>
                  <a:cubicBezTo>
                    <a:pt x="743" y="3082"/>
                    <a:pt x="743" y="3139"/>
                    <a:pt x="714" y="3196"/>
                  </a:cubicBezTo>
                  <a:cubicBezTo>
                    <a:pt x="971" y="3481"/>
                    <a:pt x="1256" y="3766"/>
                    <a:pt x="1542" y="4052"/>
                  </a:cubicBezTo>
                  <a:cubicBezTo>
                    <a:pt x="2283" y="4851"/>
                    <a:pt x="2997" y="5507"/>
                    <a:pt x="3482" y="6021"/>
                  </a:cubicBezTo>
                  <a:cubicBezTo>
                    <a:pt x="3824" y="6334"/>
                    <a:pt x="4110" y="6591"/>
                    <a:pt x="4195" y="6705"/>
                  </a:cubicBezTo>
                  <a:cubicBezTo>
                    <a:pt x="3824" y="7989"/>
                    <a:pt x="3453" y="9131"/>
                    <a:pt x="3139" y="9987"/>
                  </a:cubicBezTo>
                  <a:cubicBezTo>
                    <a:pt x="2826" y="9644"/>
                    <a:pt x="1713" y="8645"/>
                    <a:pt x="343" y="7476"/>
                  </a:cubicBezTo>
                  <a:cubicBezTo>
                    <a:pt x="258" y="7362"/>
                    <a:pt x="115" y="7276"/>
                    <a:pt x="1" y="7162"/>
                  </a:cubicBezTo>
                  <a:lnTo>
                    <a:pt x="1" y="7162"/>
                  </a:lnTo>
                  <a:cubicBezTo>
                    <a:pt x="1" y="7219"/>
                    <a:pt x="1" y="7333"/>
                    <a:pt x="29" y="7419"/>
                  </a:cubicBezTo>
                  <a:cubicBezTo>
                    <a:pt x="115" y="7476"/>
                    <a:pt x="172" y="7504"/>
                    <a:pt x="258" y="7590"/>
                  </a:cubicBezTo>
                  <a:cubicBezTo>
                    <a:pt x="1599" y="8760"/>
                    <a:pt x="2740" y="9758"/>
                    <a:pt x="3111" y="10015"/>
                  </a:cubicBezTo>
                  <a:cubicBezTo>
                    <a:pt x="3111" y="10044"/>
                    <a:pt x="3054" y="10129"/>
                    <a:pt x="3025" y="10158"/>
                  </a:cubicBezTo>
                  <a:cubicBezTo>
                    <a:pt x="2883" y="10586"/>
                    <a:pt x="2740" y="11014"/>
                    <a:pt x="2569" y="11413"/>
                  </a:cubicBezTo>
                  <a:cubicBezTo>
                    <a:pt x="2540" y="11556"/>
                    <a:pt x="2483" y="11613"/>
                    <a:pt x="2455" y="11698"/>
                  </a:cubicBezTo>
                  <a:lnTo>
                    <a:pt x="2483" y="11698"/>
                  </a:lnTo>
                  <a:cubicBezTo>
                    <a:pt x="2540" y="11613"/>
                    <a:pt x="2569" y="11499"/>
                    <a:pt x="2626" y="11413"/>
                  </a:cubicBezTo>
                  <a:cubicBezTo>
                    <a:pt x="2769" y="11128"/>
                    <a:pt x="2911" y="10700"/>
                    <a:pt x="3139" y="10158"/>
                  </a:cubicBezTo>
                  <a:cubicBezTo>
                    <a:pt x="3139" y="10129"/>
                    <a:pt x="3168" y="10072"/>
                    <a:pt x="3168" y="10044"/>
                  </a:cubicBezTo>
                  <a:cubicBezTo>
                    <a:pt x="3187" y="10040"/>
                    <a:pt x="3209" y="10034"/>
                    <a:pt x="3235" y="10028"/>
                  </a:cubicBezTo>
                  <a:lnTo>
                    <a:pt x="3235" y="10028"/>
                  </a:lnTo>
                  <a:cubicBezTo>
                    <a:pt x="3222" y="10062"/>
                    <a:pt x="3209" y="10096"/>
                    <a:pt x="3196" y="10129"/>
                  </a:cubicBezTo>
                  <a:cubicBezTo>
                    <a:pt x="3339" y="10044"/>
                    <a:pt x="3682" y="9901"/>
                    <a:pt x="4110" y="9730"/>
                  </a:cubicBezTo>
                  <a:lnTo>
                    <a:pt x="4110" y="9730"/>
                  </a:lnTo>
                  <a:cubicBezTo>
                    <a:pt x="3690" y="9878"/>
                    <a:pt x="3398" y="9983"/>
                    <a:pt x="3235" y="10028"/>
                  </a:cubicBezTo>
                  <a:lnTo>
                    <a:pt x="3235" y="10028"/>
                  </a:lnTo>
                  <a:cubicBezTo>
                    <a:pt x="3570" y="9136"/>
                    <a:pt x="3979" y="8085"/>
                    <a:pt x="4309" y="6848"/>
                  </a:cubicBezTo>
                  <a:cubicBezTo>
                    <a:pt x="4452" y="6791"/>
                    <a:pt x="4823" y="6705"/>
                    <a:pt x="5308" y="6563"/>
                  </a:cubicBezTo>
                  <a:cubicBezTo>
                    <a:pt x="5993" y="6334"/>
                    <a:pt x="6877" y="6021"/>
                    <a:pt x="7876" y="5650"/>
                  </a:cubicBezTo>
                  <a:cubicBezTo>
                    <a:pt x="8161" y="5564"/>
                    <a:pt x="8418" y="5450"/>
                    <a:pt x="8703" y="5336"/>
                  </a:cubicBezTo>
                  <a:cubicBezTo>
                    <a:pt x="8703" y="5279"/>
                    <a:pt x="8732" y="5193"/>
                    <a:pt x="8732" y="5165"/>
                  </a:cubicBezTo>
                  <a:lnTo>
                    <a:pt x="8732" y="5165"/>
                  </a:lnTo>
                  <a:cubicBezTo>
                    <a:pt x="8446" y="5279"/>
                    <a:pt x="8133" y="5364"/>
                    <a:pt x="7847" y="5478"/>
                  </a:cubicBezTo>
                  <a:cubicBezTo>
                    <a:pt x="7020" y="5764"/>
                    <a:pt x="6249" y="6078"/>
                    <a:pt x="5308" y="6420"/>
                  </a:cubicBezTo>
                  <a:cubicBezTo>
                    <a:pt x="4851" y="6591"/>
                    <a:pt x="4480" y="6705"/>
                    <a:pt x="4338" y="6762"/>
                  </a:cubicBezTo>
                  <a:cubicBezTo>
                    <a:pt x="4423" y="6563"/>
                    <a:pt x="4480" y="6306"/>
                    <a:pt x="4566" y="6078"/>
                  </a:cubicBezTo>
                  <a:cubicBezTo>
                    <a:pt x="4823" y="5222"/>
                    <a:pt x="5023" y="4366"/>
                    <a:pt x="5194" y="3624"/>
                  </a:cubicBezTo>
                  <a:cubicBezTo>
                    <a:pt x="5622" y="3567"/>
                    <a:pt x="6934" y="3196"/>
                    <a:pt x="8446" y="2768"/>
                  </a:cubicBezTo>
                  <a:cubicBezTo>
                    <a:pt x="8561" y="2739"/>
                    <a:pt x="8618" y="2711"/>
                    <a:pt x="8732" y="2711"/>
                  </a:cubicBezTo>
                  <a:cubicBezTo>
                    <a:pt x="8732" y="2625"/>
                    <a:pt x="8732" y="2597"/>
                    <a:pt x="8703" y="2511"/>
                  </a:cubicBezTo>
                  <a:cubicBezTo>
                    <a:pt x="8589" y="2568"/>
                    <a:pt x="8475" y="2597"/>
                    <a:pt x="8361" y="2597"/>
                  </a:cubicBezTo>
                  <a:cubicBezTo>
                    <a:pt x="6877" y="3025"/>
                    <a:pt x="5622" y="3367"/>
                    <a:pt x="5165" y="3567"/>
                  </a:cubicBezTo>
                  <a:cubicBezTo>
                    <a:pt x="5308" y="2911"/>
                    <a:pt x="5451" y="2311"/>
                    <a:pt x="5565" y="1798"/>
                  </a:cubicBezTo>
                  <a:cubicBezTo>
                    <a:pt x="5650" y="1284"/>
                    <a:pt x="5736" y="799"/>
                    <a:pt x="5821" y="485"/>
                  </a:cubicBezTo>
                  <a:cubicBezTo>
                    <a:pt x="5850" y="172"/>
                    <a:pt x="5878" y="0"/>
                    <a:pt x="5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483521" y="4040432"/>
              <a:ext cx="220362" cy="141327"/>
            </a:xfrm>
            <a:custGeom>
              <a:avLst/>
              <a:gdLst/>
              <a:ahLst/>
              <a:cxnLst/>
              <a:rect l="l" t="t" r="r" b="b"/>
              <a:pathLst>
                <a:path w="12898" h="8272" extrusionOk="0">
                  <a:moveTo>
                    <a:pt x="6979" y="1"/>
                  </a:moveTo>
                  <a:cubicBezTo>
                    <a:pt x="5494" y="1"/>
                    <a:pt x="4030" y="261"/>
                    <a:pt x="2740" y="931"/>
                  </a:cubicBezTo>
                  <a:cubicBezTo>
                    <a:pt x="1456" y="1616"/>
                    <a:pt x="1" y="3185"/>
                    <a:pt x="172" y="4640"/>
                  </a:cubicBezTo>
                  <a:cubicBezTo>
                    <a:pt x="229" y="6124"/>
                    <a:pt x="1912" y="7465"/>
                    <a:pt x="3310" y="7893"/>
                  </a:cubicBezTo>
                  <a:cubicBezTo>
                    <a:pt x="4136" y="8158"/>
                    <a:pt x="4992" y="8271"/>
                    <a:pt x="5851" y="8271"/>
                  </a:cubicBezTo>
                  <a:cubicBezTo>
                    <a:pt x="6655" y="8271"/>
                    <a:pt x="7461" y="8172"/>
                    <a:pt x="8247" y="8007"/>
                  </a:cubicBezTo>
                  <a:cubicBezTo>
                    <a:pt x="9930" y="7636"/>
                    <a:pt x="11585" y="6866"/>
                    <a:pt x="12755" y="5610"/>
                  </a:cubicBezTo>
                  <a:lnTo>
                    <a:pt x="12783" y="4126"/>
                  </a:lnTo>
                  <a:lnTo>
                    <a:pt x="12897" y="4126"/>
                  </a:lnTo>
                  <a:lnTo>
                    <a:pt x="12812" y="3613"/>
                  </a:lnTo>
                  <a:lnTo>
                    <a:pt x="12812" y="3128"/>
                  </a:lnTo>
                  <a:lnTo>
                    <a:pt x="12726" y="3128"/>
                  </a:lnTo>
                  <a:lnTo>
                    <a:pt x="12469" y="1644"/>
                  </a:lnTo>
                  <a:cubicBezTo>
                    <a:pt x="11100" y="588"/>
                    <a:pt x="9359" y="75"/>
                    <a:pt x="7647" y="18"/>
                  </a:cubicBezTo>
                  <a:cubicBezTo>
                    <a:pt x="7424" y="7"/>
                    <a:pt x="7202" y="1"/>
                    <a:pt x="6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7574191" y="4057466"/>
              <a:ext cx="122858" cy="32564"/>
            </a:xfrm>
            <a:custGeom>
              <a:avLst/>
              <a:gdLst/>
              <a:ahLst/>
              <a:cxnLst/>
              <a:rect l="l" t="t" r="r" b="b"/>
              <a:pathLst>
                <a:path w="7191" h="1906" extrusionOk="0">
                  <a:moveTo>
                    <a:pt x="205" y="1"/>
                  </a:moveTo>
                  <a:cubicBezTo>
                    <a:pt x="74" y="1"/>
                    <a:pt x="1" y="8"/>
                    <a:pt x="1" y="19"/>
                  </a:cubicBezTo>
                  <a:cubicBezTo>
                    <a:pt x="1" y="48"/>
                    <a:pt x="429" y="77"/>
                    <a:pt x="1056" y="191"/>
                  </a:cubicBezTo>
                  <a:cubicBezTo>
                    <a:pt x="1741" y="305"/>
                    <a:pt x="2683" y="447"/>
                    <a:pt x="3681" y="704"/>
                  </a:cubicBezTo>
                  <a:cubicBezTo>
                    <a:pt x="4680" y="933"/>
                    <a:pt x="5565" y="1275"/>
                    <a:pt x="6164" y="1503"/>
                  </a:cubicBezTo>
                  <a:cubicBezTo>
                    <a:pt x="6772" y="1741"/>
                    <a:pt x="7135" y="1906"/>
                    <a:pt x="7185" y="1906"/>
                  </a:cubicBezTo>
                  <a:cubicBezTo>
                    <a:pt x="7189" y="1906"/>
                    <a:pt x="7191" y="1905"/>
                    <a:pt x="7191" y="1903"/>
                  </a:cubicBezTo>
                  <a:cubicBezTo>
                    <a:pt x="7191" y="1874"/>
                    <a:pt x="6848" y="1646"/>
                    <a:pt x="6249" y="1360"/>
                  </a:cubicBezTo>
                  <a:cubicBezTo>
                    <a:pt x="5622" y="1075"/>
                    <a:pt x="4737" y="733"/>
                    <a:pt x="3710" y="476"/>
                  </a:cubicBezTo>
                  <a:cubicBezTo>
                    <a:pt x="2711" y="219"/>
                    <a:pt x="1741" y="77"/>
                    <a:pt x="1056" y="48"/>
                  </a:cubicBezTo>
                  <a:cubicBezTo>
                    <a:pt x="689" y="15"/>
                    <a:pt x="390" y="1"/>
                    <a:pt x="205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832550" y="4057004"/>
              <a:ext cx="220362" cy="141139"/>
            </a:xfrm>
            <a:custGeom>
              <a:avLst/>
              <a:gdLst/>
              <a:ahLst/>
              <a:cxnLst/>
              <a:rect l="l" t="t" r="r" b="b"/>
              <a:pathLst>
                <a:path w="12898" h="8261" extrusionOk="0">
                  <a:moveTo>
                    <a:pt x="5919" y="1"/>
                  </a:moveTo>
                  <a:cubicBezTo>
                    <a:pt x="5697" y="1"/>
                    <a:pt x="5474" y="7"/>
                    <a:pt x="5251" y="18"/>
                  </a:cubicBezTo>
                  <a:cubicBezTo>
                    <a:pt x="3539" y="75"/>
                    <a:pt x="1770" y="589"/>
                    <a:pt x="429" y="1644"/>
                  </a:cubicBezTo>
                  <a:lnTo>
                    <a:pt x="172" y="3099"/>
                  </a:lnTo>
                  <a:lnTo>
                    <a:pt x="58" y="3099"/>
                  </a:lnTo>
                  <a:lnTo>
                    <a:pt x="58" y="3613"/>
                  </a:lnTo>
                  <a:lnTo>
                    <a:pt x="1" y="4098"/>
                  </a:lnTo>
                  <a:lnTo>
                    <a:pt x="115" y="4098"/>
                  </a:lnTo>
                  <a:lnTo>
                    <a:pt x="143" y="5610"/>
                  </a:lnTo>
                  <a:cubicBezTo>
                    <a:pt x="1313" y="6866"/>
                    <a:pt x="2968" y="7636"/>
                    <a:pt x="4623" y="8007"/>
                  </a:cubicBezTo>
                  <a:cubicBezTo>
                    <a:pt x="5407" y="8169"/>
                    <a:pt x="6205" y="8261"/>
                    <a:pt x="6996" y="8261"/>
                  </a:cubicBezTo>
                  <a:cubicBezTo>
                    <a:pt x="7875" y="8261"/>
                    <a:pt x="8747" y="8148"/>
                    <a:pt x="9588" y="7893"/>
                  </a:cubicBezTo>
                  <a:cubicBezTo>
                    <a:pt x="10986" y="7465"/>
                    <a:pt x="12669" y="6095"/>
                    <a:pt x="12726" y="4640"/>
                  </a:cubicBezTo>
                  <a:cubicBezTo>
                    <a:pt x="12897" y="3185"/>
                    <a:pt x="11442" y="1616"/>
                    <a:pt x="10158" y="931"/>
                  </a:cubicBezTo>
                  <a:cubicBezTo>
                    <a:pt x="8868" y="261"/>
                    <a:pt x="7405" y="1"/>
                    <a:pt x="5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532760" y="3886206"/>
              <a:ext cx="203773" cy="179290"/>
            </a:xfrm>
            <a:custGeom>
              <a:avLst/>
              <a:gdLst/>
              <a:ahLst/>
              <a:cxnLst/>
              <a:rect l="l" t="t" r="r" b="b"/>
              <a:pathLst>
                <a:path w="11927" h="10494" extrusionOk="0">
                  <a:moveTo>
                    <a:pt x="3899" y="1"/>
                  </a:moveTo>
                  <a:cubicBezTo>
                    <a:pt x="2761" y="1"/>
                    <a:pt x="1574" y="333"/>
                    <a:pt x="971" y="1170"/>
                  </a:cubicBezTo>
                  <a:cubicBezTo>
                    <a:pt x="0" y="2254"/>
                    <a:pt x="314" y="4394"/>
                    <a:pt x="999" y="5678"/>
                  </a:cubicBezTo>
                  <a:cubicBezTo>
                    <a:pt x="1827" y="7162"/>
                    <a:pt x="3111" y="8303"/>
                    <a:pt x="4537" y="9130"/>
                  </a:cubicBezTo>
                  <a:cubicBezTo>
                    <a:pt x="5843" y="9950"/>
                    <a:pt x="7355" y="10493"/>
                    <a:pt x="8909" y="10493"/>
                  </a:cubicBezTo>
                  <a:cubicBezTo>
                    <a:pt x="9087" y="10493"/>
                    <a:pt x="9266" y="10486"/>
                    <a:pt x="9445" y="10471"/>
                  </a:cubicBezTo>
                  <a:lnTo>
                    <a:pt x="10472" y="9387"/>
                  </a:lnTo>
                  <a:lnTo>
                    <a:pt x="10557" y="9473"/>
                  </a:lnTo>
                  <a:lnTo>
                    <a:pt x="10843" y="9045"/>
                  </a:lnTo>
                  <a:lnTo>
                    <a:pt x="11185" y="8674"/>
                  </a:lnTo>
                  <a:lnTo>
                    <a:pt x="11128" y="8617"/>
                  </a:lnTo>
                  <a:lnTo>
                    <a:pt x="11927" y="7361"/>
                  </a:lnTo>
                  <a:cubicBezTo>
                    <a:pt x="11699" y="5650"/>
                    <a:pt x="10757" y="4109"/>
                    <a:pt x="9559" y="2853"/>
                  </a:cubicBezTo>
                  <a:cubicBezTo>
                    <a:pt x="8389" y="1684"/>
                    <a:pt x="6991" y="656"/>
                    <a:pt x="5393" y="200"/>
                  </a:cubicBezTo>
                  <a:cubicBezTo>
                    <a:pt x="4949" y="73"/>
                    <a:pt x="4429" y="1"/>
                    <a:pt x="38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581503" y="3929089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31" y="1"/>
                  </a:moveTo>
                  <a:cubicBezTo>
                    <a:pt x="30" y="1"/>
                    <a:pt x="30" y="1"/>
                    <a:pt x="29" y="1"/>
                  </a:cubicBezTo>
                  <a:cubicBezTo>
                    <a:pt x="1" y="30"/>
                    <a:pt x="1827" y="1570"/>
                    <a:pt x="4109" y="3396"/>
                  </a:cubicBezTo>
                  <a:cubicBezTo>
                    <a:pt x="6348" y="5187"/>
                    <a:pt x="8202" y="6594"/>
                    <a:pt x="8300" y="6594"/>
                  </a:cubicBezTo>
                  <a:cubicBezTo>
                    <a:pt x="8302" y="6594"/>
                    <a:pt x="8303" y="6593"/>
                    <a:pt x="8304" y="6592"/>
                  </a:cubicBezTo>
                  <a:cubicBezTo>
                    <a:pt x="8332" y="6563"/>
                    <a:pt x="6535" y="5023"/>
                    <a:pt x="4252" y="3225"/>
                  </a:cubicBezTo>
                  <a:cubicBezTo>
                    <a:pt x="1992" y="1417"/>
                    <a:pt x="95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7601014" y="4001649"/>
              <a:ext cx="105295" cy="46403"/>
            </a:xfrm>
            <a:custGeom>
              <a:avLst/>
              <a:gdLst/>
              <a:ahLst/>
              <a:cxnLst/>
              <a:rect l="l" t="t" r="r" b="b"/>
              <a:pathLst>
                <a:path w="6163" h="2716" extrusionOk="0">
                  <a:moveTo>
                    <a:pt x="38" y="0"/>
                  </a:moveTo>
                  <a:cubicBezTo>
                    <a:pt x="33" y="0"/>
                    <a:pt x="30" y="2"/>
                    <a:pt x="29" y="5"/>
                  </a:cubicBezTo>
                  <a:cubicBezTo>
                    <a:pt x="0" y="34"/>
                    <a:pt x="285" y="291"/>
                    <a:pt x="770" y="690"/>
                  </a:cubicBezTo>
                  <a:cubicBezTo>
                    <a:pt x="1284" y="1061"/>
                    <a:pt x="1997" y="1489"/>
                    <a:pt x="2882" y="1888"/>
                  </a:cubicBezTo>
                  <a:cubicBezTo>
                    <a:pt x="3738" y="2288"/>
                    <a:pt x="4594" y="2488"/>
                    <a:pt x="5193" y="2602"/>
                  </a:cubicBezTo>
                  <a:cubicBezTo>
                    <a:pt x="5764" y="2716"/>
                    <a:pt x="6163" y="2716"/>
                    <a:pt x="6163" y="2716"/>
                  </a:cubicBezTo>
                  <a:cubicBezTo>
                    <a:pt x="6163" y="2630"/>
                    <a:pt x="4679" y="2431"/>
                    <a:pt x="2967" y="1689"/>
                  </a:cubicBezTo>
                  <a:cubicBezTo>
                    <a:pt x="1325" y="949"/>
                    <a:pt x="155" y="0"/>
                    <a:pt x="38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7655123" y="3920803"/>
              <a:ext cx="69724" cy="107755"/>
            </a:xfrm>
            <a:custGeom>
              <a:avLst/>
              <a:gdLst/>
              <a:ahLst/>
              <a:cxnLst/>
              <a:rect l="l" t="t" r="r" b="b"/>
              <a:pathLst>
                <a:path w="4081" h="6307" extrusionOk="0">
                  <a:moveTo>
                    <a:pt x="29" y="1"/>
                  </a:moveTo>
                  <a:cubicBezTo>
                    <a:pt x="0" y="29"/>
                    <a:pt x="285" y="343"/>
                    <a:pt x="713" y="857"/>
                  </a:cubicBezTo>
                  <a:cubicBezTo>
                    <a:pt x="1141" y="1370"/>
                    <a:pt x="1712" y="2141"/>
                    <a:pt x="2254" y="2997"/>
                  </a:cubicBezTo>
                  <a:cubicBezTo>
                    <a:pt x="2796" y="3853"/>
                    <a:pt x="3224" y="4709"/>
                    <a:pt x="3538" y="5308"/>
                  </a:cubicBezTo>
                  <a:cubicBezTo>
                    <a:pt x="3823" y="5907"/>
                    <a:pt x="3995" y="6307"/>
                    <a:pt x="4023" y="6307"/>
                  </a:cubicBezTo>
                  <a:cubicBezTo>
                    <a:pt x="4080" y="6307"/>
                    <a:pt x="3966" y="5879"/>
                    <a:pt x="3681" y="5279"/>
                  </a:cubicBezTo>
                  <a:cubicBezTo>
                    <a:pt x="3424" y="4623"/>
                    <a:pt x="2996" y="3767"/>
                    <a:pt x="2454" y="2911"/>
                  </a:cubicBezTo>
                  <a:cubicBezTo>
                    <a:pt x="1883" y="2027"/>
                    <a:pt x="1313" y="1313"/>
                    <a:pt x="856" y="771"/>
                  </a:cubicBezTo>
                  <a:cubicBezTo>
                    <a:pt x="371" y="229"/>
                    <a:pt x="86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7799405" y="3902761"/>
              <a:ext cx="204268" cy="178948"/>
            </a:xfrm>
            <a:custGeom>
              <a:avLst/>
              <a:gdLst/>
              <a:ahLst/>
              <a:cxnLst/>
              <a:rect l="l" t="t" r="r" b="b"/>
              <a:pathLst>
                <a:path w="11956" h="10474" extrusionOk="0">
                  <a:moveTo>
                    <a:pt x="8067" y="1"/>
                  </a:moveTo>
                  <a:cubicBezTo>
                    <a:pt x="7534" y="1"/>
                    <a:pt x="7010" y="73"/>
                    <a:pt x="6563" y="201"/>
                  </a:cubicBezTo>
                  <a:cubicBezTo>
                    <a:pt x="4965" y="657"/>
                    <a:pt x="3539" y="1685"/>
                    <a:pt x="2397" y="2854"/>
                  </a:cubicBezTo>
                  <a:cubicBezTo>
                    <a:pt x="1199" y="4110"/>
                    <a:pt x="257" y="5651"/>
                    <a:pt x="1" y="7363"/>
                  </a:cubicBezTo>
                  <a:lnTo>
                    <a:pt x="828" y="8589"/>
                  </a:lnTo>
                  <a:lnTo>
                    <a:pt x="771" y="8675"/>
                  </a:lnTo>
                  <a:lnTo>
                    <a:pt x="1113" y="9017"/>
                  </a:lnTo>
                  <a:lnTo>
                    <a:pt x="1399" y="9445"/>
                  </a:lnTo>
                  <a:lnTo>
                    <a:pt x="1484" y="9388"/>
                  </a:lnTo>
                  <a:lnTo>
                    <a:pt x="2511" y="10444"/>
                  </a:lnTo>
                  <a:cubicBezTo>
                    <a:pt x="2712" y="10464"/>
                    <a:pt x="2912" y="10473"/>
                    <a:pt x="3112" y="10473"/>
                  </a:cubicBezTo>
                  <a:cubicBezTo>
                    <a:pt x="4643" y="10473"/>
                    <a:pt x="6132" y="9914"/>
                    <a:pt x="7419" y="9132"/>
                  </a:cubicBezTo>
                  <a:cubicBezTo>
                    <a:pt x="8846" y="8276"/>
                    <a:pt x="10130" y="7134"/>
                    <a:pt x="10957" y="5679"/>
                  </a:cubicBezTo>
                  <a:cubicBezTo>
                    <a:pt x="11642" y="4395"/>
                    <a:pt x="11956" y="2255"/>
                    <a:pt x="10986" y="1143"/>
                  </a:cubicBezTo>
                  <a:cubicBezTo>
                    <a:pt x="10384" y="328"/>
                    <a:pt x="9202" y="1"/>
                    <a:pt x="8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7812561" y="3945644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8298" y="0"/>
                  </a:moveTo>
                  <a:cubicBezTo>
                    <a:pt x="8174" y="0"/>
                    <a:pt x="6319" y="1407"/>
                    <a:pt x="4081" y="3198"/>
                  </a:cubicBezTo>
                  <a:cubicBezTo>
                    <a:pt x="1799" y="5024"/>
                    <a:pt x="1" y="6536"/>
                    <a:pt x="30" y="6593"/>
                  </a:cubicBezTo>
                  <a:cubicBezTo>
                    <a:pt x="30" y="6593"/>
                    <a:pt x="30" y="6593"/>
                    <a:pt x="31" y="6593"/>
                  </a:cubicBezTo>
                  <a:cubicBezTo>
                    <a:pt x="95" y="6593"/>
                    <a:pt x="1964" y="5177"/>
                    <a:pt x="4224" y="3397"/>
                  </a:cubicBezTo>
                  <a:cubicBezTo>
                    <a:pt x="6506" y="1571"/>
                    <a:pt x="8332" y="31"/>
                    <a:pt x="8304" y="2"/>
                  </a:cubicBezTo>
                  <a:cubicBezTo>
                    <a:pt x="8303" y="1"/>
                    <a:pt x="8301" y="0"/>
                    <a:pt x="8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7830124" y="4018221"/>
              <a:ext cx="105312" cy="46591"/>
            </a:xfrm>
            <a:custGeom>
              <a:avLst/>
              <a:gdLst/>
              <a:ahLst/>
              <a:cxnLst/>
              <a:rect l="l" t="t" r="r" b="b"/>
              <a:pathLst>
                <a:path w="6164" h="2727" extrusionOk="0">
                  <a:moveTo>
                    <a:pt x="6154" y="0"/>
                  </a:moveTo>
                  <a:cubicBezTo>
                    <a:pt x="6039" y="0"/>
                    <a:pt x="4895" y="948"/>
                    <a:pt x="3253" y="1660"/>
                  </a:cubicBezTo>
                  <a:cubicBezTo>
                    <a:pt x="1484" y="2431"/>
                    <a:pt x="0" y="2630"/>
                    <a:pt x="0" y="2716"/>
                  </a:cubicBezTo>
                  <a:cubicBezTo>
                    <a:pt x="0" y="2723"/>
                    <a:pt x="22" y="2726"/>
                    <a:pt x="64" y="2726"/>
                  </a:cubicBezTo>
                  <a:cubicBezTo>
                    <a:pt x="200" y="2726"/>
                    <a:pt x="541" y="2689"/>
                    <a:pt x="999" y="2602"/>
                  </a:cubicBezTo>
                  <a:cubicBezTo>
                    <a:pt x="1598" y="2488"/>
                    <a:pt x="2425" y="2231"/>
                    <a:pt x="3310" y="1888"/>
                  </a:cubicBezTo>
                  <a:cubicBezTo>
                    <a:pt x="4166" y="1489"/>
                    <a:pt x="4908" y="1033"/>
                    <a:pt x="5421" y="662"/>
                  </a:cubicBezTo>
                  <a:cubicBezTo>
                    <a:pt x="5906" y="291"/>
                    <a:pt x="6163" y="34"/>
                    <a:pt x="6163" y="5"/>
                  </a:cubicBezTo>
                  <a:cubicBezTo>
                    <a:pt x="6162" y="2"/>
                    <a:pt x="6159" y="0"/>
                    <a:pt x="6154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7812561" y="3936863"/>
              <a:ext cx="68750" cy="107294"/>
            </a:xfrm>
            <a:custGeom>
              <a:avLst/>
              <a:gdLst/>
              <a:ahLst/>
              <a:cxnLst/>
              <a:rect l="l" t="t" r="r" b="b"/>
              <a:pathLst>
                <a:path w="4024" h="6280" extrusionOk="0">
                  <a:moveTo>
                    <a:pt x="3986" y="1"/>
                  </a:moveTo>
                  <a:cubicBezTo>
                    <a:pt x="3909" y="1"/>
                    <a:pt x="3604" y="283"/>
                    <a:pt x="3168" y="773"/>
                  </a:cubicBezTo>
                  <a:cubicBezTo>
                    <a:pt x="2712" y="1258"/>
                    <a:pt x="2084" y="2000"/>
                    <a:pt x="1570" y="2913"/>
                  </a:cubicBezTo>
                  <a:cubicBezTo>
                    <a:pt x="1000" y="3797"/>
                    <a:pt x="600" y="4653"/>
                    <a:pt x="343" y="5252"/>
                  </a:cubicBezTo>
                  <a:cubicBezTo>
                    <a:pt x="87" y="5909"/>
                    <a:pt x="1" y="6280"/>
                    <a:pt x="1" y="6280"/>
                  </a:cubicBezTo>
                  <a:cubicBezTo>
                    <a:pt x="30" y="6280"/>
                    <a:pt x="201" y="5937"/>
                    <a:pt x="486" y="5281"/>
                  </a:cubicBezTo>
                  <a:cubicBezTo>
                    <a:pt x="771" y="4682"/>
                    <a:pt x="1199" y="3854"/>
                    <a:pt x="1770" y="2970"/>
                  </a:cubicBezTo>
                  <a:cubicBezTo>
                    <a:pt x="2312" y="2114"/>
                    <a:pt x="2883" y="1372"/>
                    <a:pt x="3311" y="830"/>
                  </a:cubicBezTo>
                  <a:cubicBezTo>
                    <a:pt x="3739" y="373"/>
                    <a:pt x="4024" y="60"/>
                    <a:pt x="3995" y="2"/>
                  </a:cubicBezTo>
                  <a:cubicBezTo>
                    <a:pt x="3993" y="1"/>
                    <a:pt x="3990" y="1"/>
                    <a:pt x="3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7698501" y="3810126"/>
              <a:ext cx="143822" cy="216962"/>
            </a:xfrm>
            <a:custGeom>
              <a:avLst/>
              <a:gdLst/>
              <a:ahLst/>
              <a:cxnLst/>
              <a:rect l="l" t="t" r="r" b="b"/>
              <a:pathLst>
                <a:path w="8418" h="12699" extrusionOk="0">
                  <a:moveTo>
                    <a:pt x="4117" y="1"/>
                  </a:moveTo>
                  <a:cubicBezTo>
                    <a:pt x="2688" y="1"/>
                    <a:pt x="1274" y="1538"/>
                    <a:pt x="714" y="2855"/>
                  </a:cubicBezTo>
                  <a:cubicBezTo>
                    <a:pt x="58" y="4396"/>
                    <a:pt x="0" y="6137"/>
                    <a:pt x="200" y="7791"/>
                  </a:cubicBezTo>
                  <a:cubicBezTo>
                    <a:pt x="428" y="9503"/>
                    <a:pt x="1056" y="11187"/>
                    <a:pt x="2254" y="12471"/>
                  </a:cubicBezTo>
                  <a:lnTo>
                    <a:pt x="3738" y="12613"/>
                  </a:lnTo>
                  <a:lnTo>
                    <a:pt x="3738" y="12699"/>
                  </a:lnTo>
                  <a:lnTo>
                    <a:pt x="4252" y="12670"/>
                  </a:lnTo>
                  <a:lnTo>
                    <a:pt x="4737" y="12699"/>
                  </a:lnTo>
                  <a:lnTo>
                    <a:pt x="4737" y="12613"/>
                  </a:lnTo>
                  <a:lnTo>
                    <a:pt x="6249" y="12471"/>
                  </a:lnTo>
                  <a:cubicBezTo>
                    <a:pt x="7419" y="11187"/>
                    <a:pt x="8047" y="9503"/>
                    <a:pt x="8275" y="7791"/>
                  </a:cubicBezTo>
                  <a:cubicBezTo>
                    <a:pt x="8417" y="6137"/>
                    <a:pt x="8332" y="4425"/>
                    <a:pt x="7704" y="2855"/>
                  </a:cubicBezTo>
                  <a:cubicBezTo>
                    <a:pt x="7144" y="1538"/>
                    <a:pt x="5730" y="1"/>
                    <a:pt x="4274" y="1"/>
                  </a:cubicBezTo>
                  <a:cubicBezTo>
                    <a:pt x="4247" y="1"/>
                    <a:pt x="4221" y="1"/>
                    <a:pt x="4195" y="2"/>
                  </a:cubicBezTo>
                  <a:cubicBezTo>
                    <a:pt x="4169" y="1"/>
                    <a:pt x="4143" y="1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7770651" y="3850618"/>
              <a:ext cx="3912" cy="180383"/>
            </a:xfrm>
            <a:custGeom>
              <a:avLst/>
              <a:gdLst/>
              <a:ahLst/>
              <a:cxnLst/>
              <a:rect l="l" t="t" r="r" b="b"/>
              <a:pathLst>
                <a:path w="229" h="10558" extrusionOk="0">
                  <a:moveTo>
                    <a:pt x="114" y="0"/>
                  </a:moveTo>
                  <a:cubicBezTo>
                    <a:pt x="57" y="0"/>
                    <a:pt x="0" y="2368"/>
                    <a:pt x="0" y="5279"/>
                  </a:cubicBezTo>
                  <a:cubicBezTo>
                    <a:pt x="0" y="8189"/>
                    <a:pt x="57" y="10557"/>
                    <a:pt x="114" y="10557"/>
                  </a:cubicBezTo>
                  <a:cubicBezTo>
                    <a:pt x="171" y="10557"/>
                    <a:pt x="228" y="8189"/>
                    <a:pt x="228" y="5279"/>
                  </a:cubicBezTo>
                  <a:cubicBezTo>
                    <a:pt x="228" y="236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7726282" y="3910091"/>
              <a:ext cx="31710" cy="111650"/>
            </a:xfrm>
            <a:custGeom>
              <a:avLst/>
              <a:gdLst/>
              <a:ahLst/>
              <a:cxnLst/>
              <a:rect l="l" t="t" r="r" b="b"/>
              <a:pathLst>
                <a:path w="1856" h="6535" extrusionOk="0">
                  <a:moveTo>
                    <a:pt x="86" y="0"/>
                  </a:moveTo>
                  <a:cubicBezTo>
                    <a:pt x="58" y="0"/>
                    <a:pt x="1" y="400"/>
                    <a:pt x="1" y="999"/>
                  </a:cubicBezTo>
                  <a:cubicBezTo>
                    <a:pt x="1" y="1627"/>
                    <a:pt x="115" y="2483"/>
                    <a:pt x="372" y="3396"/>
                  </a:cubicBezTo>
                  <a:cubicBezTo>
                    <a:pt x="628" y="4337"/>
                    <a:pt x="942" y="5107"/>
                    <a:pt x="1228" y="5650"/>
                  </a:cubicBezTo>
                  <a:cubicBezTo>
                    <a:pt x="1542" y="6220"/>
                    <a:pt x="1798" y="6534"/>
                    <a:pt x="1798" y="6534"/>
                  </a:cubicBezTo>
                  <a:cubicBezTo>
                    <a:pt x="1855" y="6506"/>
                    <a:pt x="1085" y="5193"/>
                    <a:pt x="628" y="3367"/>
                  </a:cubicBezTo>
                  <a:cubicBezTo>
                    <a:pt x="143" y="1541"/>
                    <a:pt x="201" y="0"/>
                    <a:pt x="86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7783328" y="3902778"/>
              <a:ext cx="41927" cy="120415"/>
            </a:xfrm>
            <a:custGeom>
              <a:avLst/>
              <a:gdLst/>
              <a:ahLst/>
              <a:cxnLst/>
              <a:rect l="l" t="t" r="r" b="b"/>
              <a:pathLst>
                <a:path w="2454" h="7048" extrusionOk="0">
                  <a:moveTo>
                    <a:pt x="2454" y="0"/>
                  </a:moveTo>
                  <a:cubicBezTo>
                    <a:pt x="2425" y="0"/>
                    <a:pt x="2340" y="400"/>
                    <a:pt x="2197" y="1084"/>
                  </a:cubicBezTo>
                  <a:cubicBezTo>
                    <a:pt x="2054" y="1741"/>
                    <a:pt x="1798" y="2654"/>
                    <a:pt x="1484" y="3624"/>
                  </a:cubicBezTo>
                  <a:cubicBezTo>
                    <a:pt x="1170" y="4565"/>
                    <a:pt x="770" y="5421"/>
                    <a:pt x="485" y="6049"/>
                  </a:cubicBezTo>
                  <a:cubicBezTo>
                    <a:pt x="200" y="6648"/>
                    <a:pt x="0" y="7048"/>
                    <a:pt x="29" y="7048"/>
                  </a:cubicBezTo>
                  <a:cubicBezTo>
                    <a:pt x="57" y="7048"/>
                    <a:pt x="314" y="6705"/>
                    <a:pt x="628" y="6106"/>
                  </a:cubicBezTo>
                  <a:cubicBezTo>
                    <a:pt x="942" y="5507"/>
                    <a:pt x="1370" y="4651"/>
                    <a:pt x="1712" y="3681"/>
                  </a:cubicBezTo>
                  <a:cubicBezTo>
                    <a:pt x="2054" y="2682"/>
                    <a:pt x="2226" y="1769"/>
                    <a:pt x="2340" y="1084"/>
                  </a:cubicBezTo>
                  <a:cubicBezTo>
                    <a:pt x="2454" y="428"/>
                    <a:pt x="2454" y="0"/>
                    <a:pt x="2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7718491" y="3889042"/>
              <a:ext cx="101399" cy="121970"/>
            </a:xfrm>
            <a:custGeom>
              <a:avLst/>
              <a:gdLst/>
              <a:ahLst/>
              <a:cxnLst/>
              <a:rect l="l" t="t" r="r" b="b"/>
              <a:pathLst>
                <a:path w="5935" h="7139" extrusionOk="0">
                  <a:moveTo>
                    <a:pt x="1846" y="1"/>
                  </a:moveTo>
                  <a:cubicBezTo>
                    <a:pt x="386" y="1"/>
                    <a:pt x="141" y="1976"/>
                    <a:pt x="86" y="3087"/>
                  </a:cubicBezTo>
                  <a:cubicBezTo>
                    <a:pt x="0" y="4513"/>
                    <a:pt x="400" y="5940"/>
                    <a:pt x="1170" y="7138"/>
                  </a:cubicBezTo>
                  <a:lnTo>
                    <a:pt x="3966" y="7024"/>
                  </a:lnTo>
                  <a:cubicBezTo>
                    <a:pt x="5222" y="6311"/>
                    <a:pt x="5935" y="4856"/>
                    <a:pt x="5935" y="3372"/>
                  </a:cubicBezTo>
                  <a:cubicBezTo>
                    <a:pt x="5935" y="3001"/>
                    <a:pt x="5878" y="2573"/>
                    <a:pt x="5678" y="2231"/>
                  </a:cubicBezTo>
                  <a:cubicBezTo>
                    <a:pt x="5479" y="1988"/>
                    <a:pt x="5178" y="1813"/>
                    <a:pt x="4892" y="1813"/>
                  </a:cubicBezTo>
                  <a:cubicBezTo>
                    <a:pt x="4810" y="1813"/>
                    <a:pt x="4728" y="1828"/>
                    <a:pt x="4651" y="1860"/>
                  </a:cubicBezTo>
                  <a:cubicBezTo>
                    <a:pt x="4403" y="1934"/>
                    <a:pt x="4155" y="2224"/>
                    <a:pt x="3870" y="2224"/>
                  </a:cubicBezTo>
                  <a:cubicBezTo>
                    <a:pt x="3827" y="2224"/>
                    <a:pt x="3783" y="2217"/>
                    <a:pt x="3738" y="2202"/>
                  </a:cubicBezTo>
                  <a:cubicBezTo>
                    <a:pt x="3424" y="2088"/>
                    <a:pt x="3281" y="1460"/>
                    <a:pt x="3167" y="1175"/>
                  </a:cubicBezTo>
                  <a:cubicBezTo>
                    <a:pt x="2968" y="605"/>
                    <a:pt x="2654" y="34"/>
                    <a:pt x="1969" y="5"/>
                  </a:cubicBezTo>
                  <a:cubicBezTo>
                    <a:pt x="1927" y="2"/>
                    <a:pt x="1886" y="1"/>
                    <a:pt x="184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7825238" y="3950975"/>
              <a:ext cx="144317" cy="113854"/>
            </a:xfrm>
            <a:custGeom>
              <a:avLst/>
              <a:gdLst/>
              <a:ahLst/>
              <a:cxnLst/>
              <a:rect l="l" t="t" r="r" b="b"/>
              <a:pathLst>
                <a:path w="8447" h="6664" extrusionOk="0">
                  <a:moveTo>
                    <a:pt x="3616" y="1"/>
                  </a:moveTo>
                  <a:cubicBezTo>
                    <a:pt x="3223" y="1"/>
                    <a:pt x="2853" y="163"/>
                    <a:pt x="2483" y="375"/>
                  </a:cubicBezTo>
                  <a:cubicBezTo>
                    <a:pt x="1142" y="1117"/>
                    <a:pt x="29" y="2543"/>
                    <a:pt x="1" y="4027"/>
                  </a:cubicBezTo>
                  <a:lnTo>
                    <a:pt x="1171" y="6652"/>
                  </a:lnTo>
                  <a:cubicBezTo>
                    <a:pt x="1313" y="6660"/>
                    <a:pt x="1456" y="6664"/>
                    <a:pt x="1598" y="6664"/>
                  </a:cubicBezTo>
                  <a:cubicBezTo>
                    <a:pt x="2976" y="6664"/>
                    <a:pt x="4376" y="6291"/>
                    <a:pt x="5565" y="5568"/>
                  </a:cubicBezTo>
                  <a:cubicBezTo>
                    <a:pt x="6592" y="4940"/>
                    <a:pt x="8446" y="3599"/>
                    <a:pt x="7590" y="2229"/>
                  </a:cubicBezTo>
                  <a:cubicBezTo>
                    <a:pt x="7306" y="1783"/>
                    <a:pt x="6907" y="1683"/>
                    <a:pt x="6453" y="1683"/>
                  </a:cubicBezTo>
                  <a:cubicBezTo>
                    <a:pt x="6269" y="1683"/>
                    <a:pt x="6076" y="1699"/>
                    <a:pt x="5878" y="1716"/>
                  </a:cubicBezTo>
                  <a:cubicBezTo>
                    <a:pt x="5675" y="1734"/>
                    <a:pt x="5316" y="1837"/>
                    <a:pt x="5019" y="1837"/>
                  </a:cubicBezTo>
                  <a:cubicBezTo>
                    <a:pt x="4857" y="1837"/>
                    <a:pt x="4714" y="1806"/>
                    <a:pt x="4623" y="1716"/>
                  </a:cubicBezTo>
                  <a:cubicBezTo>
                    <a:pt x="4395" y="1459"/>
                    <a:pt x="4595" y="1031"/>
                    <a:pt x="4566" y="717"/>
                  </a:cubicBezTo>
                  <a:cubicBezTo>
                    <a:pt x="4537" y="318"/>
                    <a:pt x="4109" y="4"/>
                    <a:pt x="3710" y="4"/>
                  </a:cubicBezTo>
                  <a:cubicBezTo>
                    <a:pt x="3679" y="2"/>
                    <a:pt x="3647" y="1"/>
                    <a:pt x="361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7571269" y="3935274"/>
              <a:ext cx="144317" cy="113598"/>
            </a:xfrm>
            <a:custGeom>
              <a:avLst/>
              <a:gdLst/>
              <a:ahLst/>
              <a:cxnLst/>
              <a:rect l="l" t="t" r="r" b="b"/>
              <a:pathLst>
                <a:path w="8447" h="6649" extrusionOk="0">
                  <a:moveTo>
                    <a:pt x="4887" y="0"/>
                  </a:moveTo>
                  <a:cubicBezTo>
                    <a:pt x="4838" y="0"/>
                    <a:pt x="4787" y="3"/>
                    <a:pt x="4737" y="10"/>
                  </a:cubicBezTo>
                  <a:cubicBezTo>
                    <a:pt x="4337" y="10"/>
                    <a:pt x="3909" y="324"/>
                    <a:pt x="3881" y="723"/>
                  </a:cubicBezTo>
                  <a:cubicBezTo>
                    <a:pt x="3852" y="1037"/>
                    <a:pt x="4052" y="1465"/>
                    <a:pt x="3795" y="1722"/>
                  </a:cubicBezTo>
                  <a:cubicBezTo>
                    <a:pt x="3714" y="1803"/>
                    <a:pt x="3576" y="1830"/>
                    <a:pt x="3417" y="1830"/>
                  </a:cubicBezTo>
                  <a:cubicBezTo>
                    <a:pt x="3128" y="1830"/>
                    <a:pt x="2771" y="1740"/>
                    <a:pt x="2568" y="1722"/>
                  </a:cubicBezTo>
                  <a:cubicBezTo>
                    <a:pt x="2363" y="1696"/>
                    <a:pt x="2160" y="1676"/>
                    <a:pt x="1967" y="1676"/>
                  </a:cubicBezTo>
                  <a:cubicBezTo>
                    <a:pt x="1516" y="1676"/>
                    <a:pt x="1116" y="1787"/>
                    <a:pt x="857" y="2207"/>
                  </a:cubicBezTo>
                  <a:cubicBezTo>
                    <a:pt x="1" y="3605"/>
                    <a:pt x="1855" y="4917"/>
                    <a:pt x="2882" y="5574"/>
                  </a:cubicBezTo>
                  <a:cubicBezTo>
                    <a:pt x="4047" y="6257"/>
                    <a:pt x="5413" y="6649"/>
                    <a:pt x="6762" y="6649"/>
                  </a:cubicBezTo>
                  <a:cubicBezTo>
                    <a:pt x="6934" y="6649"/>
                    <a:pt x="7106" y="6642"/>
                    <a:pt x="7276" y="6629"/>
                  </a:cubicBezTo>
                  <a:lnTo>
                    <a:pt x="8446" y="4033"/>
                  </a:lnTo>
                  <a:cubicBezTo>
                    <a:pt x="8418" y="2521"/>
                    <a:pt x="7305" y="1094"/>
                    <a:pt x="5935" y="352"/>
                  </a:cubicBezTo>
                  <a:cubicBezTo>
                    <a:pt x="5608" y="176"/>
                    <a:pt x="5259" y="0"/>
                    <a:pt x="4887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7548358" y="4060097"/>
              <a:ext cx="133588" cy="107601"/>
            </a:xfrm>
            <a:custGeom>
              <a:avLst/>
              <a:gdLst/>
              <a:ahLst/>
              <a:cxnLst/>
              <a:rect l="l" t="t" r="r" b="b"/>
              <a:pathLst>
                <a:path w="7819" h="6298" extrusionOk="0">
                  <a:moveTo>
                    <a:pt x="3924" y="0"/>
                  </a:moveTo>
                  <a:cubicBezTo>
                    <a:pt x="3457" y="0"/>
                    <a:pt x="2989" y="61"/>
                    <a:pt x="2540" y="179"/>
                  </a:cubicBezTo>
                  <a:cubicBezTo>
                    <a:pt x="2140" y="293"/>
                    <a:pt x="1712" y="436"/>
                    <a:pt x="1427" y="750"/>
                  </a:cubicBezTo>
                  <a:cubicBezTo>
                    <a:pt x="1199" y="1064"/>
                    <a:pt x="1085" y="1577"/>
                    <a:pt x="1342" y="1891"/>
                  </a:cubicBezTo>
                  <a:cubicBezTo>
                    <a:pt x="1541" y="2148"/>
                    <a:pt x="1969" y="2319"/>
                    <a:pt x="1969" y="2690"/>
                  </a:cubicBezTo>
                  <a:cubicBezTo>
                    <a:pt x="1941" y="3033"/>
                    <a:pt x="1284" y="3346"/>
                    <a:pt x="1056" y="3546"/>
                  </a:cubicBezTo>
                  <a:cubicBezTo>
                    <a:pt x="514" y="3917"/>
                    <a:pt x="1" y="4345"/>
                    <a:pt x="143" y="5058"/>
                  </a:cubicBezTo>
                  <a:cubicBezTo>
                    <a:pt x="364" y="6027"/>
                    <a:pt x="1253" y="6297"/>
                    <a:pt x="2182" y="6297"/>
                  </a:cubicBezTo>
                  <a:cubicBezTo>
                    <a:pt x="2814" y="6297"/>
                    <a:pt x="3465" y="6172"/>
                    <a:pt x="3938" y="6057"/>
                  </a:cubicBezTo>
                  <a:cubicBezTo>
                    <a:pt x="5422" y="5743"/>
                    <a:pt x="6820" y="4916"/>
                    <a:pt x="7818" y="3831"/>
                  </a:cubicBezTo>
                  <a:lnTo>
                    <a:pt x="6905" y="1064"/>
                  </a:lnTo>
                  <a:cubicBezTo>
                    <a:pt x="6123" y="341"/>
                    <a:pt x="5030" y="0"/>
                    <a:pt x="3924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7654149" y="3998984"/>
              <a:ext cx="232048" cy="214519"/>
            </a:xfrm>
            <a:custGeom>
              <a:avLst/>
              <a:gdLst/>
              <a:ahLst/>
              <a:cxnLst/>
              <a:rect l="l" t="t" r="r" b="b"/>
              <a:pathLst>
                <a:path w="13582" h="12556" extrusionOk="0">
                  <a:moveTo>
                    <a:pt x="6815" y="0"/>
                  </a:moveTo>
                  <a:cubicBezTo>
                    <a:pt x="6441" y="0"/>
                    <a:pt x="6060" y="34"/>
                    <a:pt x="5678" y="104"/>
                  </a:cubicBezTo>
                  <a:cubicBezTo>
                    <a:pt x="2254" y="703"/>
                    <a:pt x="0" y="3985"/>
                    <a:pt x="628" y="7380"/>
                  </a:cubicBezTo>
                  <a:cubicBezTo>
                    <a:pt x="1162" y="10432"/>
                    <a:pt x="3828" y="12555"/>
                    <a:pt x="6806" y="12555"/>
                  </a:cubicBezTo>
                  <a:cubicBezTo>
                    <a:pt x="7168" y="12555"/>
                    <a:pt x="7535" y="12524"/>
                    <a:pt x="7903" y="12459"/>
                  </a:cubicBezTo>
                  <a:cubicBezTo>
                    <a:pt x="11327" y="11831"/>
                    <a:pt x="13581" y="8578"/>
                    <a:pt x="12982" y="5154"/>
                  </a:cubicBezTo>
                  <a:cubicBezTo>
                    <a:pt x="12425" y="2138"/>
                    <a:pt x="9796" y="0"/>
                    <a:pt x="6815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7696058" y="4031958"/>
              <a:ext cx="148708" cy="148691"/>
            </a:xfrm>
            <a:custGeom>
              <a:avLst/>
              <a:gdLst/>
              <a:ahLst/>
              <a:cxnLst/>
              <a:rect l="l" t="t" r="r" b="b"/>
              <a:pathLst>
                <a:path w="8704" h="8703" extrusionOk="0">
                  <a:moveTo>
                    <a:pt x="4338" y="0"/>
                  </a:moveTo>
                  <a:cubicBezTo>
                    <a:pt x="1941" y="0"/>
                    <a:pt x="1" y="1969"/>
                    <a:pt x="1" y="4366"/>
                  </a:cubicBezTo>
                  <a:cubicBezTo>
                    <a:pt x="1" y="6762"/>
                    <a:pt x="1941" y="8703"/>
                    <a:pt x="4338" y="8703"/>
                  </a:cubicBezTo>
                  <a:cubicBezTo>
                    <a:pt x="6734" y="8703"/>
                    <a:pt x="8703" y="6762"/>
                    <a:pt x="8703" y="4366"/>
                  </a:cubicBezTo>
                  <a:cubicBezTo>
                    <a:pt x="8703" y="1969"/>
                    <a:pt x="6734" y="0"/>
                    <a:pt x="4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7"/>
          <p:cNvSpPr txBox="1">
            <a:spLocks noGrp="1"/>
          </p:cNvSpPr>
          <p:nvPr>
            <p:ph type="subTitle" idx="1"/>
          </p:nvPr>
        </p:nvSpPr>
        <p:spPr>
          <a:xfrm>
            <a:off x="715100" y="2801700"/>
            <a:ext cx="3378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17"/>
          <p:cNvSpPr txBox="1">
            <a:spLocks noGrp="1"/>
          </p:cNvSpPr>
          <p:nvPr>
            <p:ph type="title"/>
          </p:nvPr>
        </p:nvSpPr>
        <p:spPr>
          <a:xfrm>
            <a:off x="715100" y="1591500"/>
            <a:ext cx="3378600" cy="11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86" name="Google Shape;886;p17"/>
          <p:cNvGrpSpPr/>
          <p:nvPr/>
        </p:nvGrpSpPr>
        <p:grpSpPr>
          <a:xfrm>
            <a:off x="159275" y="297750"/>
            <a:ext cx="8843275" cy="4845750"/>
            <a:chOff x="159275" y="297750"/>
            <a:chExt cx="8843275" cy="4845750"/>
          </a:xfrm>
        </p:grpSpPr>
        <p:sp>
          <p:nvSpPr>
            <p:cNvPr id="887" name="Google Shape;887;p17"/>
            <p:cNvSpPr/>
            <p:nvPr/>
          </p:nvSpPr>
          <p:spPr>
            <a:xfrm rot="10800000" flipH="1">
              <a:off x="342225" y="1847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 rot="10800000" flipH="1">
              <a:off x="192575" y="3274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 rot="10800000" flipH="1">
              <a:off x="159275" y="632838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 rot="10800000" flipH="1">
              <a:off x="15149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 rot="10800000" flipH="1">
              <a:off x="2391925" y="468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 rot="10800000" flipH="1">
              <a:off x="2906975" y="3643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 rot="10800000" flipH="1">
              <a:off x="64148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 rot="10800000" flipH="1">
              <a:off x="7535450" y="3310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 rot="10800000" flipH="1">
              <a:off x="8621225" y="1234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10800000" flipH="1">
              <a:off x="8969250" y="1743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 rot="10800000" flipH="1">
              <a:off x="8654525" y="22241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 rot="10800000" flipH="1">
              <a:off x="8828825" y="3759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 rot="10800000" flipH="1">
              <a:off x="8654525" y="4060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 rot="10800000" flipH="1">
              <a:off x="6657250" y="5005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 rot="10800000" flipH="1">
              <a:off x="7686125" y="4716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 rot="10800000" flipH="1">
              <a:off x="5528500" y="511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 rot="10800000" flipH="1">
              <a:off x="4754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 rot="10800000" flipH="1">
              <a:off x="13802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 rot="10800000" flipH="1">
              <a:off x="2591300" y="50391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 rot="10800000" flipH="1">
              <a:off x="3228650" y="4650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7"/>
          <p:cNvGrpSpPr/>
          <p:nvPr/>
        </p:nvGrpSpPr>
        <p:grpSpPr>
          <a:xfrm rot="743861">
            <a:off x="364560" y="4155786"/>
            <a:ext cx="714428" cy="1163146"/>
            <a:chOff x="7248350" y="4155862"/>
            <a:chExt cx="714414" cy="1163123"/>
          </a:xfrm>
        </p:grpSpPr>
        <p:sp>
          <p:nvSpPr>
            <p:cNvPr id="908" name="Google Shape;908;p17"/>
            <p:cNvSpPr/>
            <p:nvPr/>
          </p:nvSpPr>
          <p:spPr>
            <a:xfrm>
              <a:off x="7248350" y="4155862"/>
              <a:ext cx="714414" cy="778938"/>
            </a:xfrm>
            <a:custGeom>
              <a:avLst/>
              <a:gdLst/>
              <a:ahLst/>
              <a:cxnLst/>
              <a:rect l="l" t="t" r="r" b="b"/>
              <a:pathLst>
                <a:path w="8102" h="8834" extrusionOk="0">
                  <a:moveTo>
                    <a:pt x="3865" y="1"/>
                  </a:moveTo>
                  <a:cubicBezTo>
                    <a:pt x="3556" y="1"/>
                    <a:pt x="3237" y="47"/>
                    <a:pt x="2908" y="144"/>
                  </a:cubicBezTo>
                  <a:cubicBezTo>
                    <a:pt x="809" y="751"/>
                    <a:pt x="0" y="3643"/>
                    <a:pt x="685" y="5960"/>
                  </a:cubicBezTo>
                  <a:cubicBezTo>
                    <a:pt x="1226" y="7834"/>
                    <a:pt x="2724" y="8833"/>
                    <a:pt x="4388" y="8833"/>
                  </a:cubicBezTo>
                  <a:cubicBezTo>
                    <a:pt x="4780" y="8833"/>
                    <a:pt x="5182" y="8778"/>
                    <a:pt x="5583" y="8665"/>
                  </a:cubicBezTo>
                  <a:cubicBezTo>
                    <a:pt x="7682" y="8043"/>
                    <a:pt x="8102" y="5602"/>
                    <a:pt x="7417" y="3301"/>
                  </a:cubicBezTo>
                  <a:cubicBezTo>
                    <a:pt x="6853" y="1346"/>
                    <a:pt x="5526" y="1"/>
                    <a:pt x="3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7573284" y="4583959"/>
              <a:ext cx="202985" cy="735027"/>
            </a:xfrm>
            <a:custGeom>
              <a:avLst/>
              <a:gdLst/>
              <a:ahLst/>
              <a:cxnLst/>
              <a:rect l="l" t="t" r="r" b="b"/>
              <a:pathLst>
                <a:path w="2302" h="8336" extrusionOk="0">
                  <a:moveTo>
                    <a:pt x="78" y="1"/>
                  </a:moveTo>
                  <a:cubicBezTo>
                    <a:pt x="32" y="16"/>
                    <a:pt x="1" y="47"/>
                    <a:pt x="1" y="109"/>
                  </a:cubicBezTo>
                  <a:cubicBezTo>
                    <a:pt x="514" y="3064"/>
                    <a:pt x="1198" y="5723"/>
                    <a:pt x="2100" y="8273"/>
                  </a:cubicBezTo>
                  <a:cubicBezTo>
                    <a:pt x="2131" y="8304"/>
                    <a:pt x="2162" y="8335"/>
                    <a:pt x="2209" y="8335"/>
                  </a:cubicBezTo>
                  <a:lnTo>
                    <a:pt x="2224" y="8335"/>
                  </a:lnTo>
                  <a:cubicBezTo>
                    <a:pt x="2286" y="8304"/>
                    <a:pt x="2302" y="8273"/>
                    <a:pt x="2286" y="8211"/>
                  </a:cubicBezTo>
                  <a:cubicBezTo>
                    <a:pt x="1385" y="5661"/>
                    <a:pt x="700" y="3002"/>
                    <a:pt x="203" y="78"/>
                  </a:cubicBezTo>
                  <a:cubicBezTo>
                    <a:pt x="172" y="16"/>
                    <a:pt x="141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17"/>
          <p:cNvGrpSpPr/>
          <p:nvPr/>
        </p:nvGrpSpPr>
        <p:grpSpPr>
          <a:xfrm rot="-678461">
            <a:off x="-90282" y="4111425"/>
            <a:ext cx="714495" cy="1163256"/>
            <a:chOff x="7248350" y="4155862"/>
            <a:chExt cx="714414" cy="1163123"/>
          </a:xfrm>
        </p:grpSpPr>
        <p:sp>
          <p:nvSpPr>
            <p:cNvPr id="911" name="Google Shape;911;p17"/>
            <p:cNvSpPr/>
            <p:nvPr/>
          </p:nvSpPr>
          <p:spPr>
            <a:xfrm>
              <a:off x="7248350" y="4155862"/>
              <a:ext cx="714414" cy="778938"/>
            </a:xfrm>
            <a:custGeom>
              <a:avLst/>
              <a:gdLst/>
              <a:ahLst/>
              <a:cxnLst/>
              <a:rect l="l" t="t" r="r" b="b"/>
              <a:pathLst>
                <a:path w="8102" h="8834" extrusionOk="0">
                  <a:moveTo>
                    <a:pt x="3865" y="1"/>
                  </a:moveTo>
                  <a:cubicBezTo>
                    <a:pt x="3556" y="1"/>
                    <a:pt x="3237" y="47"/>
                    <a:pt x="2908" y="144"/>
                  </a:cubicBezTo>
                  <a:cubicBezTo>
                    <a:pt x="809" y="751"/>
                    <a:pt x="0" y="3643"/>
                    <a:pt x="685" y="5960"/>
                  </a:cubicBezTo>
                  <a:cubicBezTo>
                    <a:pt x="1226" y="7834"/>
                    <a:pt x="2724" y="8833"/>
                    <a:pt x="4388" y="8833"/>
                  </a:cubicBezTo>
                  <a:cubicBezTo>
                    <a:pt x="4780" y="8833"/>
                    <a:pt x="5182" y="8778"/>
                    <a:pt x="5583" y="8665"/>
                  </a:cubicBezTo>
                  <a:cubicBezTo>
                    <a:pt x="7682" y="8043"/>
                    <a:pt x="8102" y="5602"/>
                    <a:pt x="7417" y="3301"/>
                  </a:cubicBezTo>
                  <a:cubicBezTo>
                    <a:pt x="6853" y="1346"/>
                    <a:pt x="5526" y="1"/>
                    <a:pt x="3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7573284" y="4583959"/>
              <a:ext cx="202985" cy="735027"/>
            </a:xfrm>
            <a:custGeom>
              <a:avLst/>
              <a:gdLst/>
              <a:ahLst/>
              <a:cxnLst/>
              <a:rect l="l" t="t" r="r" b="b"/>
              <a:pathLst>
                <a:path w="2302" h="8336" extrusionOk="0">
                  <a:moveTo>
                    <a:pt x="78" y="1"/>
                  </a:moveTo>
                  <a:cubicBezTo>
                    <a:pt x="32" y="16"/>
                    <a:pt x="1" y="47"/>
                    <a:pt x="1" y="109"/>
                  </a:cubicBezTo>
                  <a:cubicBezTo>
                    <a:pt x="514" y="3064"/>
                    <a:pt x="1198" y="5723"/>
                    <a:pt x="2100" y="8273"/>
                  </a:cubicBezTo>
                  <a:cubicBezTo>
                    <a:pt x="2131" y="8304"/>
                    <a:pt x="2162" y="8335"/>
                    <a:pt x="2209" y="8335"/>
                  </a:cubicBezTo>
                  <a:lnTo>
                    <a:pt x="2224" y="8335"/>
                  </a:lnTo>
                  <a:cubicBezTo>
                    <a:pt x="2286" y="8304"/>
                    <a:pt x="2302" y="8273"/>
                    <a:pt x="2286" y="8211"/>
                  </a:cubicBezTo>
                  <a:cubicBezTo>
                    <a:pt x="1385" y="5661"/>
                    <a:pt x="700" y="3002"/>
                    <a:pt x="203" y="78"/>
                  </a:cubicBezTo>
                  <a:cubicBezTo>
                    <a:pt x="172" y="16"/>
                    <a:pt x="141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17"/>
          <p:cNvGrpSpPr/>
          <p:nvPr/>
        </p:nvGrpSpPr>
        <p:grpSpPr>
          <a:xfrm rot="-2213703" flipH="1">
            <a:off x="7551964" y="4071706"/>
            <a:ext cx="2220499" cy="1466299"/>
            <a:chOff x="7332404" y="3711597"/>
            <a:chExt cx="870156" cy="501906"/>
          </a:xfrm>
        </p:grpSpPr>
        <p:sp>
          <p:nvSpPr>
            <p:cNvPr id="914" name="Google Shape;914;p17"/>
            <p:cNvSpPr/>
            <p:nvPr/>
          </p:nvSpPr>
          <p:spPr>
            <a:xfrm>
              <a:off x="7332404" y="3711597"/>
              <a:ext cx="339786" cy="482703"/>
            </a:xfrm>
            <a:custGeom>
              <a:avLst/>
              <a:gdLst/>
              <a:ahLst/>
              <a:cxnLst/>
              <a:rect l="l" t="t" r="r" b="b"/>
              <a:pathLst>
                <a:path w="19888" h="28253" extrusionOk="0">
                  <a:moveTo>
                    <a:pt x="7991" y="0"/>
                  </a:moveTo>
                  <a:cubicBezTo>
                    <a:pt x="7765" y="0"/>
                    <a:pt x="7536" y="11"/>
                    <a:pt x="7305" y="34"/>
                  </a:cubicBezTo>
                  <a:cubicBezTo>
                    <a:pt x="2226" y="491"/>
                    <a:pt x="1" y="6169"/>
                    <a:pt x="1" y="10591"/>
                  </a:cubicBezTo>
                  <a:cubicBezTo>
                    <a:pt x="29" y="18038"/>
                    <a:pt x="4366" y="25314"/>
                    <a:pt x="11328" y="28252"/>
                  </a:cubicBezTo>
                  <a:lnTo>
                    <a:pt x="16321" y="27339"/>
                  </a:lnTo>
                  <a:cubicBezTo>
                    <a:pt x="18261" y="23459"/>
                    <a:pt x="19888" y="18494"/>
                    <a:pt x="19289" y="14158"/>
                  </a:cubicBezTo>
                  <a:cubicBezTo>
                    <a:pt x="18689" y="9735"/>
                    <a:pt x="16721" y="5398"/>
                    <a:pt x="13411" y="2317"/>
                  </a:cubicBezTo>
                  <a:cubicBezTo>
                    <a:pt x="11896" y="904"/>
                    <a:pt x="10034" y="0"/>
                    <a:pt x="7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7335821" y="3745801"/>
              <a:ext cx="328579" cy="440690"/>
            </a:xfrm>
            <a:custGeom>
              <a:avLst/>
              <a:gdLst/>
              <a:ahLst/>
              <a:cxnLst/>
              <a:rect l="l" t="t" r="r" b="b"/>
              <a:pathLst>
                <a:path w="19232" h="25794" extrusionOk="0">
                  <a:moveTo>
                    <a:pt x="5992" y="1"/>
                  </a:moveTo>
                  <a:cubicBezTo>
                    <a:pt x="5964" y="1"/>
                    <a:pt x="6106" y="343"/>
                    <a:pt x="6306" y="1028"/>
                  </a:cubicBezTo>
                  <a:cubicBezTo>
                    <a:pt x="6648" y="1913"/>
                    <a:pt x="6991" y="2854"/>
                    <a:pt x="7305" y="3767"/>
                  </a:cubicBezTo>
                  <a:cubicBezTo>
                    <a:pt x="7704" y="4851"/>
                    <a:pt x="8161" y="6135"/>
                    <a:pt x="8646" y="7562"/>
                  </a:cubicBezTo>
                  <a:cubicBezTo>
                    <a:pt x="8360" y="7419"/>
                    <a:pt x="7790" y="7162"/>
                    <a:pt x="6934" y="6877"/>
                  </a:cubicBezTo>
                  <a:cubicBezTo>
                    <a:pt x="5735" y="6449"/>
                    <a:pt x="4109" y="5850"/>
                    <a:pt x="2283" y="5279"/>
                  </a:cubicBezTo>
                  <a:cubicBezTo>
                    <a:pt x="1570" y="5051"/>
                    <a:pt x="885" y="4851"/>
                    <a:pt x="286" y="4623"/>
                  </a:cubicBezTo>
                  <a:cubicBezTo>
                    <a:pt x="257" y="4737"/>
                    <a:pt x="200" y="4851"/>
                    <a:pt x="172" y="4994"/>
                  </a:cubicBezTo>
                  <a:cubicBezTo>
                    <a:pt x="856" y="5194"/>
                    <a:pt x="1541" y="5422"/>
                    <a:pt x="2169" y="5622"/>
                  </a:cubicBezTo>
                  <a:cubicBezTo>
                    <a:pt x="3567" y="6107"/>
                    <a:pt x="4965" y="6535"/>
                    <a:pt x="6848" y="7134"/>
                  </a:cubicBezTo>
                  <a:cubicBezTo>
                    <a:pt x="7790" y="7419"/>
                    <a:pt x="8417" y="7619"/>
                    <a:pt x="8674" y="7676"/>
                  </a:cubicBezTo>
                  <a:cubicBezTo>
                    <a:pt x="9216" y="9274"/>
                    <a:pt x="9787" y="11014"/>
                    <a:pt x="10358" y="12897"/>
                  </a:cubicBezTo>
                  <a:cubicBezTo>
                    <a:pt x="10500" y="13382"/>
                    <a:pt x="10643" y="13839"/>
                    <a:pt x="10729" y="14296"/>
                  </a:cubicBezTo>
                  <a:cubicBezTo>
                    <a:pt x="10358" y="14181"/>
                    <a:pt x="9587" y="13982"/>
                    <a:pt x="8674" y="13753"/>
                  </a:cubicBezTo>
                  <a:cubicBezTo>
                    <a:pt x="7134" y="13382"/>
                    <a:pt x="5022" y="12897"/>
                    <a:pt x="2711" y="12384"/>
                  </a:cubicBezTo>
                  <a:cubicBezTo>
                    <a:pt x="1741" y="12156"/>
                    <a:pt x="856" y="11956"/>
                    <a:pt x="0" y="11756"/>
                  </a:cubicBezTo>
                  <a:lnTo>
                    <a:pt x="0" y="11756"/>
                  </a:lnTo>
                  <a:cubicBezTo>
                    <a:pt x="29" y="11899"/>
                    <a:pt x="29" y="12013"/>
                    <a:pt x="86" y="12156"/>
                  </a:cubicBezTo>
                  <a:cubicBezTo>
                    <a:pt x="885" y="12327"/>
                    <a:pt x="1741" y="12555"/>
                    <a:pt x="2654" y="12726"/>
                  </a:cubicBezTo>
                  <a:cubicBezTo>
                    <a:pt x="4965" y="13268"/>
                    <a:pt x="7105" y="13696"/>
                    <a:pt x="8646" y="14010"/>
                  </a:cubicBezTo>
                  <a:cubicBezTo>
                    <a:pt x="9644" y="14238"/>
                    <a:pt x="10386" y="14381"/>
                    <a:pt x="10814" y="14410"/>
                  </a:cubicBezTo>
                  <a:cubicBezTo>
                    <a:pt x="11642" y="17234"/>
                    <a:pt x="12269" y="19745"/>
                    <a:pt x="12726" y="21742"/>
                  </a:cubicBezTo>
                  <a:cubicBezTo>
                    <a:pt x="11727" y="21543"/>
                    <a:pt x="8532" y="21001"/>
                    <a:pt x="4680" y="20430"/>
                  </a:cubicBezTo>
                  <a:cubicBezTo>
                    <a:pt x="4309" y="20401"/>
                    <a:pt x="3995" y="20316"/>
                    <a:pt x="3681" y="20287"/>
                  </a:cubicBezTo>
                  <a:lnTo>
                    <a:pt x="3681" y="20287"/>
                  </a:lnTo>
                  <a:cubicBezTo>
                    <a:pt x="3795" y="20430"/>
                    <a:pt x="3881" y="20573"/>
                    <a:pt x="4024" y="20715"/>
                  </a:cubicBezTo>
                  <a:cubicBezTo>
                    <a:pt x="4252" y="20744"/>
                    <a:pt x="4423" y="20801"/>
                    <a:pt x="4651" y="20829"/>
                  </a:cubicBezTo>
                  <a:cubicBezTo>
                    <a:pt x="8560" y="21400"/>
                    <a:pt x="11841" y="21828"/>
                    <a:pt x="12811" y="21885"/>
                  </a:cubicBezTo>
                  <a:cubicBezTo>
                    <a:pt x="12840" y="21999"/>
                    <a:pt x="12869" y="22142"/>
                    <a:pt x="12869" y="22256"/>
                  </a:cubicBezTo>
                  <a:cubicBezTo>
                    <a:pt x="13097" y="23226"/>
                    <a:pt x="13296" y="24139"/>
                    <a:pt x="13553" y="25109"/>
                  </a:cubicBezTo>
                  <a:cubicBezTo>
                    <a:pt x="13639" y="25395"/>
                    <a:pt x="13667" y="25594"/>
                    <a:pt x="13724" y="25794"/>
                  </a:cubicBezTo>
                  <a:lnTo>
                    <a:pt x="13810" y="25794"/>
                  </a:lnTo>
                  <a:cubicBezTo>
                    <a:pt x="13782" y="25594"/>
                    <a:pt x="13724" y="25395"/>
                    <a:pt x="13696" y="25109"/>
                  </a:cubicBezTo>
                  <a:cubicBezTo>
                    <a:pt x="13582" y="24424"/>
                    <a:pt x="13411" y="23426"/>
                    <a:pt x="13154" y="22227"/>
                  </a:cubicBezTo>
                  <a:cubicBezTo>
                    <a:pt x="13154" y="22142"/>
                    <a:pt x="13125" y="22028"/>
                    <a:pt x="13125" y="21971"/>
                  </a:cubicBezTo>
                  <a:cubicBezTo>
                    <a:pt x="13354" y="21742"/>
                    <a:pt x="13810" y="21143"/>
                    <a:pt x="14495" y="20259"/>
                  </a:cubicBezTo>
                  <a:cubicBezTo>
                    <a:pt x="15351" y="19117"/>
                    <a:pt x="16492" y="17463"/>
                    <a:pt x="17690" y="15608"/>
                  </a:cubicBezTo>
                  <a:cubicBezTo>
                    <a:pt x="18261" y="14752"/>
                    <a:pt x="18775" y="13982"/>
                    <a:pt x="19231" y="13240"/>
                  </a:cubicBezTo>
                  <a:cubicBezTo>
                    <a:pt x="19231" y="13040"/>
                    <a:pt x="19203" y="12840"/>
                    <a:pt x="19203" y="12669"/>
                  </a:cubicBezTo>
                  <a:cubicBezTo>
                    <a:pt x="18546" y="13582"/>
                    <a:pt x="17947" y="14524"/>
                    <a:pt x="17377" y="15408"/>
                  </a:cubicBezTo>
                  <a:cubicBezTo>
                    <a:pt x="16378" y="16863"/>
                    <a:pt x="15436" y="18290"/>
                    <a:pt x="14238" y="20088"/>
                  </a:cubicBezTo>
                  <a:cubicBezTo>
                    <a:pt x="13667" y="20943"/>
                    <a:pt x="13268" y="21543"/>
                    <a:pt x="13097" y="21857"/>
                  </a:cubicBezTo>
                  <a:cubicBezTo>
                    <a:pt x="12669" y="19859"/>
                    <a:pt x="12070" y="17291"/>
                    <a:pt x="11242" y="14438"/>
                  </a:cubicBezTo>
                  <a:cubicBezTo>
                    <a:pt x="11499" y="14181"/>
                    <a:pt x="12013" y="13582"/>
                    <a:pt x="12726" y="12698"/>
                  </a:cubicBezTo>
                  <a:cubicBezTo>
                    <a:pt x="13696" y="11528"/>
                    <a:pt x="15008" y="9873"/>
                    <a:pt x="16407" y="7990"/>
                  </a:cubicBezTo>
                  <a:cubicBezTo>
                    <a:pt x="16806" y="7448"/>
                    <a:pt x="17148" y="6963"/>
                    <a:pt x="17519" y="6449"/>
                  </a:cubicBezTo>
                  <a:cubicBezTo>
                    <a:pt x="17434" y="6306"/>
                    <a:pt x="17405" y="6192"/>
                    <a:pt x="17348" y="6050"/>
                  </a:cubicBezTo>
                  <a:cubicBezTo>
                    <a:pt x="16892" y="6620"/>
                    <a:pt x="16521" y="7162"/>
                    <a:pt x="16093" y="7733"/>
                  </a:cubicBezTo>
                  <a:cubicBezTo>
                    <a:pt x="14951" y="9274"/>
                    <a:pt x="13839" y="10729"/>
                    <a:pt x="12526" y="12469"/>
                  </a:cubicBezTo>
                  <a:cubicBezTo>
                    <a:pt x="11870" y="13382"/>
                    <a:pt x="11385" y="14010"/>
                    <a:pt x="11185" y="14296"/>
                  </a:cubicBezTo>
                  <a:lnTo>
                    <a:pt x="10757" y="12812"/>
                  </a:lnTo>
                  <a:cubicBezTo>
                    <a:pt x="10186" y="10900"/>
                    <a:pt x="9587" y="9131"/>
                    <a:pt x="9045" y="7533"/>
                  </a:cubicBezTo>
                  <a:cubicBezTo>
                    <a:pt x="9758" y="6849"/>
                    <a:pt x="11756" y="4680"/>
                    <a:pt x="14038" y="2055"/>
                  </a:cubicBezTo>
                  <a:cubicBezTo>
                    <a:pt x="14181" y="1884"/>
                    <a:pt x="14324" y="1741"/>
                    <a:pt x="14495" y="1570"/>
                  </a:cubicBezTo>
                  <a:cubicBezTo>
                    <a:pt x="14409" y="1456"/>
                    <a:pt x="14295" y="1399"/>
                    <a:pt x="14238" y="1285"/>
                  </a:cubicBezTo>
                  <a:cubicBezTo>
                    <a:pt x="14095" y="1456"/>
                    <a:pt x="13896" y="1627"/>
                    <a:pt x="13782" y="1827"/>
                  </a:cubicBezTo>
                  <a:cubicBezTo>
                    <a:pt x="11527" y="4395"/>
                    <a:pt x="9616" y="6563"/>
                    <a:pt x="8988" y="7391"/>
                  </a:cubicBezTo>
                  <a:cubicBezTo>
                    <a:pt x="8503" y="5993"/>
                    <a:pt x="8018" y="4737"/>
                    <a:pt x="7590" y="3682"/>
                  </a:cubicBezTo>
                  <a:cubicBezTo>
                    <a:pt x="7134" y="2540"/>
                    <a:pt x="6734" y="1599"/>
                    <a:pt x="6449" y="971"/>
                  </a:cubicBezTo>
                  <a:cubicBezTo>
                    <a:pt x="6163" y="315"/>
                    <a:pt x="5992" y="1"/>
                    <a:pt x="5992" y="1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7877398" y="3851096"/>
              <a:ext cx="325162" cy="260187"/>
            </a:xfrm>
            <a:custGeom>
              <a:avLst/>
              <a:gdLst/>
              <a:ahLst/>
              <a:cxnLst/>
              <a:rect l="l" t="t" r="r" b="b"/>
              <a:pathLst>
                <a:path w="19032" h="15229" extrusionOk="0">
                  <a:moveTo>
                    <a:pt x="12588" y="1"/>
                  </a:moveTo>
                  <a:cubicBezTo>
                    <a:pt x="11614" y="1"/>
                    <a:pt x="10647" y="147"/>
                    <a:pt x="9787" y="400"/>
                  </a:cubicBezTo>
                  <a:cubicBezTo>
                    <a:pt x="4709" y="1884"/>
                    <a:pt x="657" y="6278"/>
                    <a:pt x="1" y="11585"/>
                  </a:cubicBezTo>
                  <a:lnTo>
                    <a:pt x="1542" y="14809"/>
                  </a:lnTo>
                  <a:cubicBezTo>
                    <a:pt x="2873" y="15060"/>
                    <a:pt x="4338" y="15229"/>
                    <a:pt x="5804" y="15229"/>
                  </a:cubicBezTo>
                  <a:cubicBezTo>
                    <a:pt x="7667" y="15229"/>
                    <a:pt x="9532" y="14957"/>
                    <a:pt x="11128" y="14238"/>
                  </a:cubicBezTo>
                  <a:cubicBezTo>
                    <a:pt x="14067" y="12954"/>
                    <a:pt x="16635" y="10729"/>
                    <a:pt x="18062" y="7876"/>
                  </a:cubicBezTo>
                  <a:cubicBezTo>
                    <a:pt x="18803" y="6421"/>
                    <a:pt x="19032" y="4823"/>
                    <a:pt x="18404" y="3282"/>
                  </a:cubicBezTo>
                  <a:cubicBezTo>
                    <a:pt x="17468" y="901"/>
                    <a:pt x="15009" y="1"/>
                    <a:pt x="125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7891049" y="3852565"/>
              <a:ext cx="287148" cy="248621"/>
            </a:xfrm>
            <a:custGeom>
              <a:avLst/>
              <a:gdLst/>
              <a:ahLst/>
              <a:cxnLst/>
              <a:rect l="l" t="t" r="r" b="b"/>
              <a:pathLst>
                <a:path w="16807" h="14552" extrusionOk="0">
                  <a:moveTo>
                    <a:pt x="11471" y="0"/>
                  </a:moveTo>
                  <a:cubicBezTo>
                    <a:pt x="11471" y="485"/>
                    <a:pt x="11442" y="999"/>
                    <a:pt x="11442" y="1484"/>
                  </a:cubicBezTo>
                  <a:cubicBezTo>
                    <a:pt x="11414" y="2511"/>
                    <a:pt x="11385" y="3567"/>
                    <a:pt x="11328" y="4936"/>
                  </a:cubicBezTo>
                  <a:cubicBezTo>
                    <a:pt x="11328" y="5621"/>
                    <a:pt x="11299" y="6078"/>
                    <a:pt x="11328" y="6306"/>
                  </a:cubicBezTo>
                  <a:cubicBezTo>
                    <a:pt x="10329" y="6991"/>
                    <a:pt x="9274" y="7733"/>
                    <a:pt x="8104" y="8474"/>
                  </a:cubicBezTo>
                  <a:lnTo>
                    <a:pt x="7248" y="9017"/>
                  </a:lnTo>
                  <a:cubicBezTo>
                    <a:pt x="7248" y="8731"/>
                    <a:pt x="7248" y="8189"/>
                    <a:pt x="7191" y="7476"/>
                  </a:cubicBezTo>
                  <a:cubicBezTo>
                    <a:pt x="7162" y="6363"/>
                    <a:pt x="7105" y="4851"/>
                    <a:pt x="6991" y="3168"/>
                  </a:cubicBezTo>
                  <a:cubicBezTo>
                    <a:pt x="6963" y="2483"/>
                    <a:pt x="6905" y="1798"/>
                    <a:pt x="6848" y="1199"/>
                  </a:cubicBezTo>
                  <a:cubicBezTo>
                    <a:pt x="6763" y="1227"/>
                    <a:pt x="6677" y="1284"/>
                    <a:pt x="6592" y="1313"/>
                  </a:cubicBezTo>
                  <a:cubicBezTo>
                    <a:pt x="6620" y="1884"/>
                    <a:pt x="6677" y="2511"/>
                    <a:pt x="6706" y="3168"/>
                  </a:cubicBezTo>
                  <a:cubicBezTo>
                    <a:pt x="6820" y="4851"/>
                    <a:pt x="6905" y="6363"/>
                    <a:pt x="6991" y="7476"/>
                  </a:cubicBezTo>
                  <a:cubicBezTo>
                    <a:pt x="7048" y="8189"/>
                    <a:pt x="7105" y="8760"/>
                    <a:pt x="7134" y="9045"/>
                  </a:cubicBezTo>
                  <a:cubicBezTo>
                    <a:pt x="5393" y="10158"/>
                    <a:pt x="3767" y="11071"/>
                    <a:pt x="2483" y="11841"/>
                  </a:cubicBezTo>
                  <a:cubicBezTo>
                    <a:pt x="2454" y="11128"/>
                    <a:pt x="2169" y="8788"/>
                    <a:pt x="1827" y="6049"/>
                  </a:cubicBezTo>
                  <a:cubicBezTo>
                    <a:pt x="1770" y="5792"/>
                    <a:pt x="1741" y="5593"/>
                    <a:pt x="1713" y="5336"/>
                  </a:cubicBezTo>
                  <a:lnTo>
                    <a:pt x="1484" y="5650"/>
                  </a:lnTo>
                  <a:cubicBezTo>
                    <a:pt x="1541" y="5792"/>
                    <a:pt x="1541" y="5935"/>
                    <a:pt x="1570" y="6078"/>
                  </a:cubicBezTo>
                  <a:cubicBezTo>
                    <a:pt x="1969" y="8874"/>
                    <a:pt x="2312" y="11185"/>
                    <a:pt x="2454" y="11870"/>
                  </a:cubicBezTo>
                  <a:cubicBezTo>
                    <a:pt x="2397" y="11898"/>
                    <a:pt x="2312" y="11927"/>
                    <a:pt x="2255" y="12012"/>
                  </a:cubicBezTo>
                  <a:cubicBezTo>
                    <a:pt x="1627" y="12355"/>
                    <a:pt x="1028" y="12669"/>
                    <a:pt x="429" y="13011"/>
                  </a:cubicBezTo>
                  <a:cubicBezTo>
                    <a:pt x="257" y="13125"/>
                    <a:pt x="115" y="13182"/>
                    <a:pt x="1" y="13239"/>
                  </a:cubicBezTo>
                  <a:lnTo>
                    <a:pt x="29" y="13325"/>
                  </a:lnTo>
                  <a:cubicBezTo>
                    <a:pt x="143" y="13296"/>
                    <a:pt x="286" y="13211"/>
                    <a:pt x="486" y="13097"/>
                  </a:cubicBezTo>
                  <a:lnTo>
                    <a:pt x="2340" y="12184"/>
                  </a:lnTo>
                  <a:cubicBezTo>
                    <a:pt x="2397" y="12155"/>
                    <a:pt x="2454" y="12098"/>
                    <a:pt x="2483" y="12098"/>
                  </a:cubicBezTo>
                  <a:cubicBezTo>
                    <a:pt x="2683" y="12212"/>
                    <a:pt x="3196" y="12440"/>
                    <a:pt x="3910" y="12669"/>
                  </a:cubicBezTo>
                  <a:cubicBezTo>
                    <a:pt x="4880" y="13040"/>
                    <a:pt x="6192" y="13496"/>
                    <a:pt x="7704" y="13953"/>
                  </a:cubicBezTo>
                  <a:cubicBezTo>
                    <a:pt x="8389" y="14181"/>
                    <a:pt x="9017" y="14352"/>
                    <a:pt x="9616" y="14552"/>
                  </a:cubicBezTo>
                  <a:cubicBezTo>
                    <a:pt x="9759" y="14495"/>
                    <a:pt x="9873" y="14438"/>
                    <a:pt x="10015" y="14409"/>
                  </a:cubicBezTo>
                  <a:cubicBezTo>
                    <a:pt x="9302" y="14038"/>
                    <a:pt x="8560" y="13839"/>
                    <a:pt x="7847" y="13610"/>
                  </a:cubicBezTo>
                  <a:cubicBezTo>
                    <a:pt x="6620" y="13211"/>
                    <a:pt x="5479" y="12868"/>
                    <a:pt x="4024" y="12412"/>
                  </a:cubicBezTo>
                  <a:cubicBezTo>
                    <a:pt x="3339" y="12184"/>
                    <a:pt x="2825" y="12012"/>
                    <a:pt x="2597" y="11984"/>
                  </a:cubicBezTo>
                  <a:cubicBezTo>
                    <a:pt x="3881" y="11299"/>
                    <a:pt x="5536" y="10358"/>
                    <a:pt x="7276" y="9273"/>
                  </a:cubicBezTo>
                  <a:cubicBezTo>
                    <a:pt x="7476" y="9359"/>
                    <a:pt x="8018" y="9616"/>
                    <a:pt x="8760" y="9930"/>
                  </a:cubicBezTo>
                  <a:cubicBezTo>
                    <a:pt x="9759" y="10358"/>
                    <a:pt x="11157" y="10928"/>
                    <a:pt x="12698" y="11499"/>
                  </a:cubicBezTo>
                  <a:cubicBezTo>
                    <a:pt x="13125" y="11699"/>
                    <a:pt x="13553" y="11813"/>
                    <a:pt x="13953" y="11984"/>
                  </a:cubicBezTo>
                  <a:cubicBezTo>
                    <a:pt x="14010" y="11898"/>
                    <a:pt x="14096" y="11841"/>
                    <a:pt x="14153" y="11784"/>
                  </a:cubicBezTo>
                  <a:cubicBezTo>
                    <a:pt x="13696" y="11613"/>
                    <a:pt x="13240" y="11442"/>
                    <a:pt x="12755" y="11299"/>
                  </a:cubicBezTo>
                  <a:cubicBezTo>
                    <a:pt x="11471" y="10843"/>
                    <a:pt x="10301" y="10358"/>
                    <a:pt x="8817" y="9787"/>
                  </a:cubicBezTo>
                  <a:cubicBezTo>
                    <a:pt x="8104" y="9502"/>
                    <a:pt x="7562" y="9330"/>
                    <a:pt x="7305" y="9273"/>
                  </a:cubicBezTo>
                  <a:cubicBezTo>
                    <a:pt x="7619" y="9074"/>
                    <a:pt x="7904" y="8874"/>
                    <a:pt x="8246" y="8646"/>
                  </a:cubicBezTo>
                  <a:cubicBezTo>
                    <a:pt x="9416" y="7904"/>
                    <a:pt x="10529" y="7133"/>
                    <a:pt x="11528" y="6449"/>
                  </a:cubicBezTo>
                  <a:cubicBezTo>
                    <a:pt x="12127" y="6791"/>
                    <a:pt x="13981" y="7733"/>
                    <a:pt x="16235" y="8760"/>
                  </a:cubicBezTo>
                  <a:lnTo>
                    <a:pt x="16663" y="8988"/>
                  </a:lnTo>
                  <a:cubicBezTo>
                    <a:pt x="16692" y="8902"/>
                    <a:pt x="16749" y="8845"/>
                    <a:pt x="16806" y="8760"/>
                  </a:cubicBezTo>
                  <a:cubicBezTo>
                    <a:pt x="16663" y="8703"/>
                    <a:pt x="16521" y="8617"/>
                    <a:pt x="16321" y="8560"/>
                  </a:cubicBezTo>
                  <a:cubicBezTo>
                    <a:pt x="14153" y="7504"/>
                    <a:pt x="12270" y="6648"/>
                    <a:pt x="11585" y="6420"/>
                  </a:cubicBezTo>
                  <a:cubicBezTo>
                    <a:pt x="12441" y="5792"/>
                    <a:pt x="13183" y="5222"/>
                    <a:pt x="13839" y="4737"/>
                  </a:cubicBezTo>
                  <a:cubicBezTo>
                    <a:pt x="14524" y="4195"/>
                    <a:pt x="15094" y="3738"/>
                    <a:pt x="15437" y="3453"/>
                  </a:cubicBezTo>
                  <a:cubicBezTo>
                    <a:pt x="15807" y="3139"/>
                    <a:pt x="16007" y="2939"/>
                    <a:pt x="16007" y="2939"/>
                  </a:cubicBezTo>
                  <a:lnTo>
                    <a:pt x="16007" y="2939"/>
                  </a:lnTo>
                  <a:cubicBezTo>
                    <a:pt x="16007" y="2939"/>
                    <a:pt x="15750" y="3082"/>
                    <a:pt x="15380" y="3367"/>
                  </a:cubicBezTo>
                  <a:cubicBezTo>
                    <a:pt x="14837" y="3767"/>
                    <a:pt x="14267" y="4195"/>
                    <a:pt x="13696" y="4594"/>
                  </a:cubicBezTo>
                  <a:cubicBezTo>
                    <a:pt x="13040" y="5079"/>
                    <a:pt x="12270" y="5621"/>
                    <a:pt x="11385" y="6220"/>
                  </a:cubicBezTo>
                  <a:cubicBezTo>
                    <a:pt x="11414" y="6021"/>
                    <a:pt x="11442" y="5564"/>
                    <a:pt x="11528" y="4936"/>
                  </a:cubicBezTo>
                  <a:cubicBezTo>
                    <a:pt x="11585" y="4052"/>
                    <a:pt x="11670" y="2854"/>
                    <a:pt x="11699" y="1484"/>
                  </a:cubicBezTo>
                  <a:cubicBezTo>
                    <a:pt x="11699" y="942"/>
                    <a:pt x="11727" y="457"/>
                    <a:pt x="11727" y="0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7786728" y="3774436"/>
              <a:ext cx="164785" cy="222925"/>
            </a:xfrm>
            <a:custGeom>
              <a:avLst/>
              <a:gdLst/>
              <a:ahLst/>
              <a:cxnLst/>
              <a:rect l="l" t="t" r="r" b="b"/>
              <a:pathLst>
                <a:path w="9645" h="13048" extrusionOk="0">
                  <a:moveTo>
                    <a:pt x="5946" y="1"/>
                  </a:moveTo>
                  <a:cubicBezTo>
                    <a:pt x="4317" y="1"/>
                    <a:pt x="2760" y="1277"/>
                    <a:pt x="1941" y="2605"/>
                  </a:cubicBezTo>
                  <a:cubicBezTo>
                    <a:pt x="115" y="5458"/>
                    <a:pt x="1" y="9310"/>
                    <a:pt x="1941" y="12163"/>
                  </a:cubicBezTo>
                  <a:lnTo>
                    <a:pt x="4081" y="13047"/>
                  </a:lnTo>
                  <a:cubicBezTo>
                    <a:pt x="5736" y="12049"/>
                    <a:pt x="7590" y="10565"/>
                    <a:pt x="8446" y="8739"/>
                  </a:cubicBezTo>
                  <a:cubicBezTo>
                    <a:pt x="9302" y="6885"/>
                    <a:pt x="9645" y="4745"/>
                    <a:pt x="9131" y="2747"/>
                  </a:cubicBezTo>
                  <a:cubicBezTo>
                    <a:pt x="8846" y="1720"/>
                    <a:pt x="8275" y="836"/>
                    <a:pt x="7362" y="351"/>
                  </a:cubicBezTo>
                  <a:cubicBezTo>
                    <a:pt x="6895" y="107"/>
                    <a:pt x="6417" y="1"/>
                    <a:pt x="5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7795988" y="3789197"/>
              <a:ext cx="149186" cy="199877"/>
            </a:xfrm>
            <a:custGeom>
              <a:avLst/>
              <a:gdLst/>
              <a:ahLst/>
              <a:cxnLst/>
              <a:rect l="l" t="t" r="r" b="b"/>
              <a:pathLst>
                <a:path w="8732" h="11699" extrusionOk="0">
                  <a:moveTo>
                    <a:pt x="7762" y="7989"/>
                  </a:moveTo>
                  <a:lnTo>
                    <a:pt x="7762" y="7989"/>
                  </a:lnTo>
                  <a:cubicBezTo>
                    <a:pt x="7334" y="8303"/>
                    <a:pt x="6877" y="8474"/>
                    <a:pt x="6449" y="8703"/>
                  </a:cubicBezTo>
                  <a:cubicBezTo>
                    <a:pt x="5707" y="9016"/>
                    <a:pt x="4994" y="9330"/>
                    <a:pt x="4110" y="9730"/>
                  </a:cubicBezTo>
                  <a:cubicBezTo>
                    <a:pt x="4709" y="9473"/>
                    <a:pt x="5565" y="9159"/>
                    <a:pt x="6478" y="8760"/>
                  </a:cubicBezTo>
                  <a:cubicBezTo>
                    <a:pt x="6906" y="8588"/>
                    <a:pt x="7305" y="8417"/>
                    <a:pt x="7676" y="8218"/>
                  </a:cubicBezTo>
                  <a:cubicBezTo>
                    <a:pt x="7705" y="8160"/>
                    <a:pt x="7733" y="8075"/>
                    <a:pt x="7762" y="7989"/>
                  </a:cubicBezTo>
                  <a:close/>
                  <a:moveTo>
                    <a:pt x="5879" y="0"/>
                  </a:moveTo>
                  <a:lnTo>
                    <a:pt x="5879" y="0"/>
                  </a:lnTo>
                  <a:cubicBezTo>
                    <a:pt x="5878" y="0"/>
                    <a:pt x="5821" y="172"/>
                    <a:pt x="5764" y="457"/>
                  </a:cubicBezTo>
                  <a:cubicBezTo>
                    <a:pt x="5679" y="885"/>
                    <a:pt x="5593" y="1313"/>
                    <a:pt x="5479" y="1741"/>
                  </a:cubicBezTo>
                  <a:cubicBezTo>
                    <a:pt x="5393" y="2226"/>
                    <a:pt x="5251" y="2853"/>
                    <a:pt x="5051" y="3510"/>
                  </a:cubicBezTo>
                  <a:cubicBezTo>
                    <a:pt x="4994" y="3424"/>
                    <a:pt x="4823" y="3167"/>
                    <a:pt x="4595" y="2853"/>
                  </a:cubicBezTo>
                  <a:cubicBezTo>
                    <a:pt x="4252" y="2368"/>
                    <a:pt x="3767" y="1769"/>
                    <a:pt x="3196" y="1084"/>
                  </a:cubicBezTo>
                  <a:cubicBezTo>
                    <a:pt x="2997" y="856"/>
                    <a:pt x="2769" y="599"/>
                    <a:pt x="2597" y="343"/>
                  </a:cubicBezTo>
                  <a:lnTo>
                    <a:pt x="2483" y="457"/>
                  </a:lnTo>
                  <a:cubicBezTo>
                    <a:pt x="2711" y="714"/>
                    <a:pt x="2883" y="942"/>
                    <a:pt x="3111" y="1199"/>
                  </a:cubicBezTo>
                  <a:cubicBezTo>
                    <a:pt x="3539" y="1741"/>
                    <a:pt x="3967" y="2226"/>
                    <a:pt x="4538" y="2911"/>
                  </a:cubicBezTo>
                  <a:cubicBezTo>
                    <a:pt x="4823" y="3224"/>
                    <a:pt x="4994" y="3481"/>
                    <a:pt x="5108" y="3567"/>
                  </a:cubicBezTo>
                  <a:cubicBezTo>
                    <a:pt x="4908" y="4309"/>
                    <a:pt x="4709" y="5136"/>
                    <a:pt x="4452" y="5992"/>
                  </a:cubicBezTo>
                  <a:cubicBezTo>
                    <a:pt x="4395" y="6192"/>
                    <a:pt x="4338" y="6420"/>
                    <a:pt x="4281" y="6620"/>
                  </a:cubicBezTo>
                  <a:cubicBezTo>
                    <a:pt x="4138" y="6477"/>
                    <a:pt x="3910" y="6220"/>
                    <a:pt x="3596" y="5906"/>
                  </a:cubicBezTo>
                  <a:cubicBezTo>
                    <a:pt x="3111" y="5364"/>
                    <a:pt x="2426" y="4708"/>
                    <a:pt x="1684" y="3909"/>
                  </a:cubicBezTo>
                  <a:lnTo>
                    <a:pt x="771" y="3025"/>
                  </a:lnTo>
                  <a:cubicBezTo>
                    <a:pt x="743" y="3082"/>
                    <a:pt x="743" y="3139"/>
                    <a:pt x="714" y="3196"/>
                  </a:cubicBezTo>
                  <a:cubicBezTo>
                    <a:pt x="971" y="3481"/>
                    <a:pt x="1256" y="3766"/>
                    <a:pt x="1542" y="4052"/>
                  </a:cubicBezTo>
                  <a:cubicBezTo>
                    <a:pt x="2283" y="4851"/>
                    <a:pt x="2997" y="5507"/>
                    <a:pt x="3482" y="6021"/>
                  </a:cubicBezTo>
                  <a:cubicBezTo>
                    <a:pt x="3824" y="6334"/>
                    <a:pt x="4110" y="6591"/>
                    <a:pt x="4195" y="6705"/>
                  </a:cubicBezTo>
                  <a:cubicBezTo>
                    <a:pt x="3824" y="7989"/>
                    <a:pt x="3453" y="9131"/>
                    <a:pt x="3139" y="9987"/>
                  </a:cubicBezTo>
                  <a:cubicBezTo>
                    <a:pt x="2826" y="9644"/>
                    <a:pt x="1713" y="8645"/>
                    <a:pt x="343" y="7476"/>
                  </a:cubicBezTo>
                  <a:cubicBezTo>
                    <a:pt x="258" y="7362"/>
                    <a:pt x="115" y="7276"/>
                    <a:pt x="1" y="7162"/>
                  </a:cubicBezTo>
                  <a:lnTo>
                    <a:pt x="1" y="7162"/>
                  </a:lnTo>
                  <a:cubicBezTo>
                    <a:pt x="1" y="7219"/>
                    <a:pt x="1" y="7333"/>
                    <a:pt x="29" y="7419"/>
                  </a:cubicBezTo>
                  <a:cubicBezTo>
                    <a:pt x="115" y="7476"/>
                    <a:pt x="172" y="7504"/>
                    <a:pt x="258" y="7590"/>
                  </a:cubicBezTo>
                  <a:cubicBezTo>
                    <a:pt x="1599" y="8760"/>
                    <a:pt x="2740" y="9758"/>
                    <a:pt x="3111" y="10015"/>
                  </a:cubicBezTo>
                  <a:cubicBezTo>
                    <a:pt x="3111" y="10044"/>
                    <a:pt x="3054" y="10129"/>
                    <a:pt x="3025" y="10158"/>
                  </a:cubicBezTo>
                  <a:cubicBezTo>
                    <a:pt x="2883" y="10586"/>
                    <a:pt x="2740" y="11014"/>
                    <a:pt x="2569" y="11413"/>
                  </a:cubicBezTo>
                  <a:cubicBezTo>
                    <a:pt x="2540" y="11556"/>
                    <a:pt x="2483" y="11613"/>
                    <a:pt x="2455" y="11698"/>
                  </a:cubicBezTo>
                  <a:lnTo>
                    <a:pt x="2483" y="11698"/>
                  </a:lnTo>
                  <a:cubicBezTo>
                    <a:pt x="2540" y="11613"/>
                    <a:pt x="2569" y="11499"/>
                    <a:pt x="2626" y="11413"/>
                  </a:cubicBezTo>
                  <a:cubicBezTo>
                    <a:pt x="2769" y="11128"/>
                    <a:pt x="2911" y="10700"/>
                    <a:pt x="3139" y="10158"/>
                  </a:cubicBezTo>
                  <a:cubicBezTo>
                    <a:pt x="3139" y="10129"/>
                    <a:pt x="3168" y="10072"/>
                    <a:pt x="3168" y="10044"/>
                  </a:cubicBezTo>
                  <a:cubicBezTo>
                    <a:pt x="3187" y="10040"/>
                    <a:pt x="3209" y="10034"/>
                    <a:pt x="3235" y="10028"/>
                  </a:cubicBezTo>
                  <a:lnTo>
                    <a:pt x="3235" y="10028"/>
                  </a:lnTo>
                  <a:cubicBezTo>
                    <a:pt x="3222" y="10062"/>
                    <a:pt x="3209" y="10096"/>
                    <a:pt x="3196" y="10129"/>
                  </a:cubicBezTo>
                  <a:cubicBezTo>
                    <a:pt x="3339" y="10044"/>
                    <a:pt x="3682" y="9901"/>
                    <a:pt x="4110" y="9730"/>
                  </a:cubicBezTo>
                  <a:lnTo>
                    <a:pt x="4110" y="9730"/>
                  </a:lnTo>
                  <a:cubicBezTo>
                    <a:pt x="3690" y="9878"/>
                    <a:pt x="3398" y="9983"/>
                    <a:pt x="3235" y="10028"/>
                  </a:cubicBezTo>
                  <a:lnTo>
                    <a:pt x="3235" y="10028"/>
                  </a:lnTo>
                  <a:cubicBezTo>
                    <a:pt x="3570" y="9136"/>
                    <a:pt x="3979" y="8085"/>
                    <a:pt x="4309" y="6848"/>
                  </a:cubicBezTo>
                  <a:cubicBezTo>
                    <a:pt x="4452" y="6791"/>
                    <a:pt x="4823" y="6705"/>
                    <a:pt x="5308" y="6563"/>
                  </a:cubicBezTo>
                  <a:cubicBezTo>
                    <a:pt x="5993" y="6334"/>
                    <a:pt x="6877" y="6021"/>
                    <a:pt x="7876" y="5650"/>
                  </a:cubicBezTo>
                  <a:cubicBezTo>
                    <a:pt x="8161" y="5564"/>
                    <a:pt x="8418" y="5450"/>
                    <a:pt x="8703" y="5336"/>
                  </a:cubicBezTo>
                  <a:cubicBezTo>
                    <a:pt x="8703" y="5279"/>
                    <a:pt x="8732" y="5193"/>
                    <a:pt x="8732" y="5165"/>
                  </a:cubicBezTo>
                  <a:lnTo>
                    <a:pt x="8732" y="5165"/>
                  </a:lnTo>
                  <a:cubicBezTo>
                    <a:pt x="8446" y="5279"/>
                    <a:pt x="8133" y="5364"/>
                    <a:pt x="7847" y="5478"/>
                  </a:cubicBezTo>
                  <a:cubicBezTo>
                    <a:pt x="7020" y="5764"/>
                    <a:pt x="6249" y="6078"/>
                    <a:pt x="5308" y="6420"/>
                  </a:cubicBezTo>
                  <a:cubicBezTo>
                    <a:pt x="4851" y="6591"/>
                    <a:pt x="4480" y="6705"/>
                    <a:pt x="4338" y="6762"/>
                  </a:cubicBezTo>
                  <a:cubicBezTo>
                    <a:pt x="4423" y="6563"/>
                    <a:pt x="4480" y="6306"/>
                    <a:pt x="4566" y="6078"/>
                  </a:cubicBezTo>
                  <a:cubicBezTo>
                    <a:pt x="4823" y="5222"/>
                    <a:pt x="5023" y="4366"/>
                    <a:pt x="5194" y="3624"/>
                  </a:cubicBezTo>
                  <a:cubicBezTo>
                    <a:pt x="5622" y="3567"/>
                    <a:pt x="6934" y="3196"/>
                    <a:pt x="8446" y="2768"/>
                  </a:cubicBezTo>
                  <a:cubicBezTo>
                    <a:pt x="8561" y="2739"/>
                    <a:pt x="8618" y="2711"/>
                    <a:pt x="8732" y="2711"/>
                  </a:cubicBezTo>
                  <a:cubicBezTo>
                    <a:pt x="8732" y="2625"/>
                    <a:pt x="8732" y="2597"/>
                    <a:pt x="8703" y="2511"/>
                  </a:cubicBezTo>
                  <a:cubicBezTo>
                    <a:pt x="8589" y="2568"/>
                    <a:pt x="8475" y="2597"/>
                    <a:pt x="8361" y="2597"/>
                  </a:cubicBezTo>
                  <a:cubicBezTo>
                    <a:pt x="6877" y="3025"/>
                    <a:pt x="5622" y="3367"/>
                    <a:pt x="5165" y="3567"/>
                  </a:cubicBezTo>
                  <a:cubicBezTo>
                    <a:pt x="5308" y="2911"/>
                    <a:pt x="5451" y="2311"/>
                    <a:pt x="5565" y="1798"/>
                  </a:cubicBezTo>
                  <a:cubicBezTo>
                    <a:pt x="5650" y="1284"/>
                    <a:pt x="5736" y="799"/>
                    <a:pt x="5821" y="485"/>
                  </a:cubicBezTo>
                  <a:cubicBezTo>
                    <a:pt x="5850" y="172"/>
                    <a:pt x="5878" y="0"/>
                    <a:pt x="5879" y="0"/>
                  </a:cubicBezTo>
                  <a:close/>
                </a:path>
              </a:pathLst>
            </a:custGeom>
            <a:solidFill>
              <a:srgbClr val="105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7483521" y="4040432"/>
              <a:ext cx="220362" cy="141327"/>
            </a:xfrm>
            <a:custGeom>
              <a:avLst/>
              <a:gdLst/>
              <a:ahLst/>
              <a:cxnLst/>
              <a:rect l="l" t="t" r="r" b="b"/>
              <a:pathLst>
                <a:path w="12898" h="8272" extrusionOk="0">
                  <a:moveTo>
                    <a:pt x="6979" y="1"/>
                  </a:moveTo>
                  <a:cubicBezTo>
                    <a:pt x="5494" y="1"/>
                    <a:pt x="4030" y="261"/>
                    <a:pt x="2740" y="931"/>
                  </a:cubicBezTo>
                  <a:cubicBezTo>
                    <a:pt x="1456" y="1616"/>
                    <a:pt x="1" y="3185"/>
                    <a:pt x="172" y="4640"/>
                  </a:cubicBezTo>
                  <a:cubicBezTo>
                    <a:pt x="229" y="6124"/>
                    <a:pt x="1912" y="7465"/>
                    <a:pt x="3310" y="7893"/>
                  </a:cubicBezTo>
                  <a:cubicBezTo>
                    <a:pt x="4136" y="8158"/>
                    <a:pt x="4992" y="8271"/>
                    <a:pt x="5851" y="8271"/>
                  </a:cubicBezTo>
                  <a:cubicBezTo>
                    <a:pt x="6655" y="8271"/>
                    <a:pt x="7461" y="8172"/>
                    <a:pt x="8247" y="8007"/>
                  </a:cubicBezTo>
                  <a:cubicBezTo>
                    <a:pt x="9930" y="7636"/>
                    <a:pt x="11585" y="6866"/>
                    <a:pt x="12755" y="5610"/>
                  </a:cubicBezTo>
                  <a:lnTo>
                    <a:pt x="12783" y="4126"/>
                  </a:lnTo>
                  <a:lnTo>
                    <a:pt x="12897" y="4126"/>
                  </a:lnTo>
                  <a:lnTo>
                    <a:pt x="12812" y="3613"/>
                  </a:lnTo>
                  <a:lnTo>
                    <a:pt x="12812" y="3128"/>
                  </a:lnTo>
                  <a:lnTo>
                    <a:pt x="12726" y="3128"/>
                  </a:lnTo>
                  <a:lnTo>
                    <a:pt x="12469" y="1644"/>
                  </a:lnTo>
                  <a:cubicBezTo>
                    <a:pt x="11100" y="588"/>
                    <a:pt x="9359" y="75"/>
                    <a:pt x="7647" y="18"/>
                  </a:cubicBezTo>
                  <a:cubicBezTo>
                    <a:pt x="7424" y="7"/>
                    <a:pt x="7202" y="1"/>
                    <a:pt x="6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7574191" y="4057466"/>
              <a:ext cx="122858" cy="32564"/>
            </a:xfrm>
            <a:custGeom>
              <a:avLst/>
              <a:gdLst/>
              <a:ahLst/>
              <a:cxnLst/>
              <a:rect l="l" t="t" r="r" b="b"/>
              <a:pathLst>
                <a:path w="7191" h="1906" extrusionOk="0">
                  <a:moveTo>
                    <a:pt x="205" y="1"/>
                  </a:moveTo>
                  <a:cubicBezTo>
                    <a:pt x="74" y="1"/>
                    <a:pt x="1" y="8"/>
                    <a:pt x="1" y="19"/>
                  </a:cubicBezTo>
                  <a:cubicBezTo>
                    <a:pt x="1" y="48"/>
                    <a:pt x="429" y="77"/>
                    <a:pt x="1056" y="191"/>
                  </a:cubicBezTo>
                  <a:cubicBezTo>
                    <a:pt x="1741" y="305"/>
                    <a:pt x="2683" y="447"/>
                    <a:pt x="3681" y="704"/>
                  </a:cubicBezTo>
                  <a:cubicBezTo>
                    <a:pt x="4680" y="933"/>
                    <a:pt x="5565" y="1275"/>
                    <a:pt x="6164" y="1503"/>
                  </a:cubicBezTo>
                  <a:cubicBezTo>
                    <a:pt x="6772" y="1741"/>
                    <a:pt x="7135" y="1906"/>
                    <a:pt x="7185" y="1906"/>
                  </a:cubicBezTo>
                  <a:cubicBezTo>
                    <a:pt x="7189" y="1906"/>
                    <a:pt x="7191" y="1905"/>
                    <a:pt x="7191" y="1903"/>
                  </a:cubicBezTo>
                  <a:cubicBezTo>
                    <a:pt x="7191" y="1874"/>
                    <a:pt x="6848" y="1646"/>
                    <a:pt x="6249" y="1360"/>
                  </a:cubicBezTo>
                  <a:cubicBezTo>
                    <a:pt x="5622" y="1075"/>
                    <a:pt x="4737" y="733"/>
                    <a:pt x="3710" y="476"/>
                  </a:cubicBezTo>
                  <a:cubicBezTo>
                    <a:pt x="2711" y="219"/>
                    <a:pt x="1741" y="77"/>
                    <a:pt x="1056" y="48"/>
                  </a:cubicBezTo>
                  <a:cubicBezTo>
                    <a:pt x="689" y="15"/>
                    <a:pt x="390" y="1"/>
                    <a:pt x="205" y="1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7832550" y="4057004"/>
              <a:ext cx="220362" cy="141139"/>
            </a:xfrm>
            <a:custGeom>
              <a:avLst/>
              <a:gdLst/>
              <a:ahLst/>
              <a:cxnLst/>
              <a:rect l="l" t="t" r="r" b="b"/>
              <a:pathLst>
                <a:path w="12898" h="8261" extrusionOk="0">
                  <a:moveTo>
                    <a:pt x="5919" y="1"/>
                  </a:moveTo>
                  <a:cubicBezTo>
                    <a:pt x="5697" y="1"/>
                    <a:pt x="5474" y="7"/>
                    <a:pt x="5251" y="18"/>
                  </a:cubicBezTo>
                  <a:cubicBezTo>
                    <a:pt x="3539" y="75"/>
                    <a:pt x="1770" y="589"/>
                    <a:pt x="429" y="1644"/>
                  </a:cubicBezTo>
                  <a:lnTo>
                    <a:pt x="172" y="3099"/>
                  </a:lnTo>
                  <a:lnTo>
                    <a:pt x="58" y="3099"/>
                  </a:lnTo>
                  <a:lnTo>
                    <a:pt x="58" y="3613"/>
                  </a:lnTo>
                  <a:lnTo>
                    <a:pt x="1" y="4098"/>
                  </a:lnTo>
                  <a:lnTo>
                    <a:pt x="115" y="4098"/>
                  </a:lnTo>
                  <a:lnTo>
                    <a:pt x="143" y="5610"/>
                  </a:lnTo>
                  <a:cubicBezTo>
                    <a:pt x="1313" y="6866"/>
                    <a:pt x="2968" y="7636"/>
                    <a:pt x="4623" y="8007"/>
                  </a:cubicBezTo>
                  <a:cubicBezTo>
                    <a:pt x="5407" y="8169"/>
                    <a:pt x="6205" y="8261"/>
                    <a:pt x="6996" y="8261"/>
                  </a:cubicBezTo>
                  <a:cubicBezTo>
                    <a:pt x="7875" y="8261"/>
                    <a:pt x="8747" y="8148"/>
                    <a:pt x="9588" y="7893"/>
                  </a:cubicBezTo>
                  <a:cubicBezTo>
                    <a:pt x="10986" y="7465"/>
                    <a:pt x="12669" y="6095"/>
                    <a:pt x="12726" y="4640"/>
                  </a:cubicBezTo>
                  <a:cubicBezTo>
                    <a:pt x="12897" y="3185"/>
                    <a:pt x="11442" y="1616"/>
                    <a:pt x="10158" y="931"/>
                  </a:cubicBezTo>
                  <a:cubicBezTo>
                    <a:pt x="8868" y="261"/>
                    <a:pt x="7405" y="1"/>
                    <a:pt x="5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7532760" y="3886206"/>
              <a:ext cx="203773" cy="179290"/>
            </a:xfrm>
            <a:custGeom>
              <a:avLst/>
              <a:gdLst/>
              <a:ahLst/>
              <a:cxnLst/>
              <a:rect l="l" t="t" r="r" b="b"/>
              <a:pathLst>
                <a:path w="11927" h="10494" extrusionOk="0">
                  <a:moveTo>
                    <a:pt x="3899" y="1"/>
                  </a:moveTo>
                  <a:cubicBezTo>
                    <a:pt x="2761" y="1"/>
                    <a:pt x="1574" y="333"/>
                    <a:pt x="971" y="1170"/>
                  </a:cubicBezTo>
                  <a:cubicBezTo>
                    <a:pt x="0" y="2254"/>
                    <a:pt x="314" y="4394"/>
                    <a:pt x="999" y="5678"/>
                  </a:cubicBezTo>
                  <a:cubicBezTo>
                    <a:pt x="1827" y="7162"/>
                    <a:pt x="3111" y="8303"/>
                    <a:pt x="4537" y="9130"/>
                  </a:cubicBezTo>
                  <a:cubicBezTo>
                    <a:pt x="5843" y="9950"/>
                    <a:pt x="7355" y="10493"/>
                    <a:pt x="8909" y="10493"/>
                  </a:cubicBezTo>
                  <a:cubicBezTo>
                    <a:pt x="9087" y="10493"/>
                    <a:pt x="9266" y="10486"/>
                    <a:pt x="9445" y="10471"/>
                  </a:cubicBezTo>
                  <a:lnTo>
                    <a:pt x="10472" y="9387"/>
                  </a:lnTo>
                  <a:lnTo>
                    <a:pt x="10557" y="9473"/>
                  </a:lnTo>
                  <a:lnTo>
                    <a:pt x="10843" y="9045"/>
                  </a:lnTo>
                  <a:lnTo>
                    <a:pt x="11185" y="8674"/>
                  </a:lnTo>
                  <a:lnTo>
                    <a:pt x="11128" y="8617"/>
                  </a:lnTo>
                  <a:lnTo>
                    <a:pt x="11927" y="7361"/>
                  </a:lnTo>
                  <a:cubicBezTo>
                    <a:pt x="11699" y="5650"/>
                    <a:pt x="10757" y="4109"/>
                    <a:pt x="9559" y="2853"/>
                  </a:cubicBezTo>
                  <a:cubicBezTo>
                    <a:pt x="8389" y="1684"/>
                    <a:pt x="6991" y="656"/>
                    <a:pt x="5393" y="200"/>
                  </a:cubicBezTo>
                  <a:cubicBezTo>
                    <a:pt x="4949" y="73"/>
                    <a:pt x="4429" y="1"/>
                    <a:pt x="38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7581503" y="3929089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31" y="1"/>
                  </a:moveTo>
                  <a:cubicBezTo>
                    <a:pt x="30" y="1"/>
                    <a:pt x="30" y="1"/>
                    <a:pt x="29" y="1"/>
                  </a:cubicBezTo>
                  <a:cubicBezTo>
                    <a:pt x="1" y="30"/>
                    <a:pt x="1827" y="1570"/>
                    <a:pt x="4109" y="3396"/>
                  </a:cubicBezTo>
                  <a:cubicBezTo>
                    <a:pt x="6348" y="5187"/>
                    <a:pt x="8202" y="6594"/>
                    <a:pt x="8300" y="6594"/>
                  </a:cubicBezTo>
                  <a:cubicBezTo>
                    <a:pt x="8302" y="6594"/>
                    <a:pt x="8303" y="6593"/>
                    <a:pt x="8304" y="6592"/>
                  </a:cubicBezTo>
                  <a:cubicBezTo>
                    <a:pt x="8332" y="6563"/>
                    <a:pt x="6535" y="5023"/>
                    <a:pt x="4252" y="3225"/>
                  </a:cubicBezTo>
                  <a:cubicBezTo>
                    <a:pt x="1992" y="1417"/>
                    <a:pt x="95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7601014" y="4001649"/>
              <a:ext cx="105295" cy="46403"/>
            </a:xfrm>
            <a:custGeom>
              <a:avLst/>
              <a:gdLst/>
              <a:ahLst/>
              <a:cxnLst/>
              <a:rect l="l" t="t" r="r" b="b"/>
              <a:pathLst>
                <a:path w="6163" h="2716" extrusionOk="0">
                  <a:moveTo>
                    <a:pt x="38" y="0"/>
                  </a:moveTo>
                  <a:cubicBezTo>
                    <a:pt x="33" y="0"/>
                    <a:pt x="30" y="2"/>
                    <a:pt x="29" y="5"/>
                  </a:cubicBezTo>
                  <a:cubicBezTo>
                    <a:pt x="0" y="34"/>
                    <a:pt x="285" y="291"/>
                    <a:pt x="770" y="690"/>
                  </a:cubicBezTo>
                  <a:cubicBezTo>
                    <a:pt x="1284" y="1061"/>
                    <a:pt x="1997" y="1489"/>
                    <a:pt x="2882" y="1888"/>
                  </a:cubicBezTo>
                  <a:cubicBezTo>
                    <a:pt x="3738" y="2288"/>
                    <a:pt x="4594" y="2488"/>
                    <a:pt x="5193" y="2602"/>
                  </a:cubicBezTo>
                  <a:cubicBezTo>
                    <a:pt x="5764" y="2716"/>
                    <a:pt x="6163" y="2716"/>
                    <a:pt x="6163" y="2716"/>
                  </a:cubicBezTo>
                  <a:cubicBezTo>
                    <a:pt x="6163" y="2630"/>
                    <a:pt x="4679" y="2431"/>
                    <a:pt x="2967" y="1689"/>
                  </a:cubicBezTo>
                  <a:cubicBezTo>
                    <a:pt x="1325" y="949"/>
                    <a:pt x="155" y="0"/>
                    <a:pt x="38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7655123" y="3920803"/>
              <a:ext cx="69724" cy="107755"/>
            </a:xfrm>
            <a:custGeom>
              <a:avLst/>
              <a:gdLst/>
              <a:ahLst/>
              <a:cxnLst/>
              <a:rect l="l" t="t" r="r" b="b"/>
              <a:pathLst>
                <a:path w="4081" h="6307" extrusionOk="0">
                  <a:moveTo>
                    <a:pt x="29" y="1"/>
                  </a:moveTo>
                  <a:cubicBezTo>
                    <a:pt x="0" y="29"/>
                    <a:pt x="285" y="343"/>
                    <a:pt x="713" y="857"/>
                  </a:cubicBezTo>
                  <a:cubicBezTo>
                    <a:pt x="1141" y="1370"/>
                    <a:pt x="1712" y="2141"/>
                    <a:pt x="2254" y="2997"/>
                  </a:cubicBezTo>
                  <a:cubicBezTo>
                    <a:pt x="2796" y="3853"/>
                    <a:pt x="3224" y="4709"/>
                    <a:pt x="3538" y="5308"/>
                  </a:cubicBezTo>
                  <a:cubicBezTo>
                    <a:pt x="3823" y="5907"/>
                    <a:pt x="3995" y="6307"/>
                    <a:pt x="4023" y="6307"/>
                  </a:cubicBezTo>
                  <a:cubicBezTo>
                    <a:pt x="4080" y="6307"/>
                    <a:pt x="3966" y="5879"/>
                    <a:pt x="3681" y="5279"/>
                  </a:cubicBezTo>
                  <a:cubicBezTo>
                    <a:pt x="3424" y="4623"/>
                    <a:pt x="2996" y="3767"/>
                    <a:pt x="2454" y="2911"/>
                  </a:cubicBezTo>
                  <a:cubicBezTo>
                    <a:pt x="1883" y="2027"/>
                    <a:pt x="1313" y="1313"/>
                    <a:pt x="856" y="771"/>
                  </a:cubicBezTo>
                  <a:cubicBezTo>
                    <a:pt x="371" y="229"/>
                    <a:pt x="86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7799405" y="3902761"/>
              <a:ext cx="204268" cy="178948"/>
            </a:xfrm>
            <a:custGeom>
              <a:avLst/>
              <a:gdLst/>
              <a:ahLst/>
              <a:cxnLst/>
              <a:rect l="l" t="t" r="r" b="b"/>
              <a:pathLst>
                <a:path w="11956" h="10474" extrusionOk="0">
                  <a:moveTo>
                    <a:pt x="8067" y="1"/>
                  </a:moveTo>
                  <a:cubicBezTo>
                    <a:pt x="7534" y="1"/>
                    <a:pt x="7010" y="73"/>
                    <a:pt x="6563" y="201"/>
                  </a:cubicBezTo>
                  <a:cubicBezTo>
                    <a:pt x="4965" y="657"/>
                    <a:pt x="3539" y="1685"/>
                    <a:pt x="2397" y="2854"/>
                  </a:cubicBezTo>
                  <a:cubicBezTo>
                    <a:pt x="1199" y="4110"/>
                    <a:pt x="257" y="5651"/>
                    <a:pt x="1" y="7363"/>
                  </a:cubicBezTo>
                  <a:lnTo>
                    <a:pt x="828" y="8589"/>
                  </a:lnTo>
                  <a:lnTo>
                    <a:pt x="771" y="8675"/>
                  </a:lnTo>
                  <a:lnTo>
                    <a:pt x="1113" y="9017"/>
                  </a:lnTo>
                  <a:lnTo>
                    <a:pt x="1399" y="9445"/>
                  </a:lnTo>
                  <a:lnTo>
                    <a:pt x="1484" y="9388"/>
                  </a:lnTo>
                  <a:lnTo>
                    <a:pt x="2511" y="10444"/>
                  </a:lnTo>
                  <a:cubicBezTo>
                    <a:pt x="2712" y="10464"/>
                    <a:pt x="2912" y="10473"/>
                    <a:pt x="3112" y="10473"/>
                  </a:cubicBezTo>
                  <a:cubicBezTo>
                    <a:pt x="4643" y="10473"/>
                    <a:pt x="6132" y="9914"/>
                    <a:pt x="7419" y="9132"/>
                  </a:cubicBezTo>
                  <a:cubicBezTo>
                    <a:pt x="8846" y="8276"/>
                    <a:pt x="10130" y="7134"/>
                    <a:pt x="10957" y="5679"/>
                  </a:cubicBezTo>
                  <a:cubicBezTo>
                    <a:pt x="11642" y="4395"/>
                    <a:pt x="11956" y="2255"/>
                    <a:pt x="10986" y="1143"/>
                  </a:cubicBezTo>
                  <a:cubicBezTo>
                    <a:pt x="10384" y="328"/>
                    <a:pt x="9202" y="1"/>
                    <a:pt x="8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7812561" y="3945644"/>
              <a:ext cx="142369" cy="112658"/>
            </a:xfrm>
            <a:custGeom>
              <a:avLst/>
              <a:gdLst/>
              <a:ahLst/>
              <a:cxnLst/>
              <a:rect l="l" t="t" r="r" b="b"/>
              <a:pathLst>
                <a:path w="8333" h="6594" extrusionOk="0">
                  <a:moveTo>
                    <a:pt x="8298" y="0"/>
                  </a:moveTo>
                  <a:cubicBezTo>
                    <a:pt x="8174" y="0"/>
                    <a:pt x="6319" y="1407"/>
                    <a:pt x="4081" y="3198"/>
                  </a:cubicBezTo>
                  <a:cubicBezTo>
                    <a:pt x="1799" y="5024"/>
                    <a:pt x="1" y="6536"/>
                    <a:pt x="30" y="6593"/>
                  </a:cubicBezTo>
                  <a:cubicBezTo>
                    <a:pt x="30" y="6593"/>
                    <a:pt x="30" y="6593"/>
                    <a:pt x="31" y="6593"/>
                  </a:cubicBezTo>
                  <a:cubicBezTo>
                    <a:pt x="95" y="6593"/>
                    <a:pt x="1964" y="5177"/>
                    <a:pt x="4224" y="3397"/>
                  </a:cubicBezTo>
                  <a:cubicBezTo>
                    <a:pt x="6506" y="1571"/>
                    <a:pt x="8332" y="31"/>
                    <a:pt x="8304" y="2"/>
                  </a:cubicBezTo>
                  <a:cubicBezTo>
                    <a:pt x="8303" y="1"/>
                    <a:pt x="8301" y="0"/>
                    <a:pt x="8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7830124" y="4018221"/>
              <a:ext cx="105312" cy="46591"/>
            </a:xfrm>
            <a:custGeom>
              <a:avLst/>
              <a:gdLst/>
              <a:ahLst/>
              <a:cxnLst/>
              <a:rect l="l" t="t" r="r" b="b"/>
              <a:pathLst>
                <a:path w="6164" h="2727" extrusionOk="0">
                  <a:moveTo>
                    <a:pt x="6154" y="0"/>
                  </a:moveTo>
                  <a:cubicBezTo>
                    <a:pt x="6039" y="0"/>
                    <a:pt x="4895" y="948"/>
                    <a:pt x="3253" y="1660"/>
                  </a:cubicBezTo>
                  <a:cubicBezTo>
                    <a:pt x="1484" y="2431"/>
                    <a:pt x="0" y="2630"/>
                    <a:pt x="0" y="2716"/>
                  </a:cubicBezTo>
                  <a:cubicBezTo>
                    <a:pt x="0" y="2723"/>
                    <a:pt x="22" y="2726"/>
                    <a:pt x="64" y="2726"/>
                  </a:cubicBezTo>
                  <a:cubicBezTo>
                    <a:pt x="200" y="2726"/>
                    <a:pt x="541" y="2689"/>
                    <a:pt x="999" y="2602"/>
                  </a:cubicBezTo>
                  <a:cubicBezTo>
                    <a:pt x="1598" y="2488"/>
                    <a:pt x="2425" y="2231"/>
                    <a:pt x="3310" y="1888"/>
                  </a:cubicBezTo>
                  <a:cubicBezTo>
                    <a:pt x="4166" y="1489"/>
                    <a:pt x="4908" y="1033"/>
                    <a:pt x="5421" y="662"/>
                  </a:cubicBezTo>
                  <a:cubicBezTo>
                    <a:pt x="5906" y="291"/>
                    <a:pt x="6163" y="34"/>
                    <a:pt x="6163" y="5"/>
                  </a:cubicBezTo>
                  <a:cubicBezTo>
                    <a:pt x="6162" y="2"/>
                    <a:pt x="6159" y="0"/>
                    <a:pt x="6154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7812561" y="3936863"/>
              <a:ext cx="68750" cy="107294"/>
            </a:xfrm>
            <a:custGeom>
              <a:avLst/>
              <a:gdLst/>
              <a:ahLst/>
              <a:cxnLst/>
              <a:rect l="l" t="t" r="r" b="b"/>
              <a:pathLst>
                <a:path w="4024" h="6280" extrusionOk="0">
                  <a:moveTo>
                    <a:pt x="3986" y="1"/>
                  </a:moveTo>
                  <a:cubicBezTo>
                    <a:pt x="3909" y="1"/>
                    <a:pt x="3604" y="283"/>
                    <a:pt x="3168" y="773"/>
                  </a:cubicBezTo>
                  <a:cubicBezTo>
                    <a:pt x="2712" y="1258"/>
                    <a:pt x="2084" y="2000"/>
                    <a:pt x="1570" y="2913"/>
                  </a:cubicBezTo>
                  <a:cubicBezTo>
                    <a:pt x="1000" y="3797"/>
                    <a:pt x="600" y="4653"/>
                    <a:pt x="343" y="5252"/>
                  </a:cubicBezTo>
                  <a:cubicBezTo>
                    <a:pt x="87" y="5909"/>
                    <a:pt x="1" y="6280"/>
                    <a:pt x="1" y="6280"/>
                  </a:cubicBezTo>
                  <a:cubicBezTo>
                    <a:pt x="30" y="6280"/>
                    <a:pt x="201" y="5937"/>
                    <a:pt x="486" y="5281"/>
                  </a:cubicBezTo>
                  <a:cubicBezTo>
                    <a:pt x="771" y="4682"/>
                    <a:pt x="1199" y="3854"/>
                    <a:pt x="1770" y="2970"/>
                  </a:cubicBezTo>
                  <a:cubicBezTo>
                    <a:pt x="2312" y="2114"/>
                    <a:pt x="2883" y="1372"/>
                    <a:pt x="3311" y="830"/>
                  </a:cubicBezTo>
                  <a:cubicBezTo>
                    <a:pt x="3739" y="373"/>
                    <a:pt x="4024" y="60"/>
                    <a:pt x="3995" y="2"/>
                  </a:cubicBezTo>
                  <a:cubicBezTo>
                    <a:pt x="3993" y="1"/>
                    <a:pt x="3990" y="1"/>
                    <a:pt x="3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7698501" y="3810126"/>
              <a:ext cx="143822" cy="216962"/>
            </a:xfrm>
            <a:custGeom>
              <a:avLst/>
              <a:gdLst/>
              <a:ahLst/>
              <a:cxnLst/>
              <a:rect l="l" t="t" r="r" b="b"/>
              <a:pathLst>
                <a:path w="8418" h="12699" extrusionOk="0">
                  <a:moveTo>
                    <a:pt x="4117" y="1"/>
                  </a:moveTo>
                  <a:cubicBezTo>
                    <a:pt x="2688" y="1"/>
                    <a:pt x="1274" y="1538"/>
                    <a:pt x="714" y="2855"/>
                  </a:cubicBezTo>
                  <a:cubicBezTo>
                    <a:pt x="58" y="4396"/>
                    <a:pt x="0" y="6137"/>
                    <a:pt x="200" y="7791"/>
                  </a:cubicBezTo>
                  <a:cubicBezTo>
                    <a:pt x="428" y="9503"/>
                    <a:pt x="1056" y="11187"/>
                    <a:pt x="2254" y="12471"/>
                  </a:cubicBezTo>
                  <a:lnTo>
                    <a:pt x="3738" y="12613"/>
                  </a:lnTo>
                  <a:lnTo>
                    <a:pt x="3738" y="12699"/>
                  </a:lnTo>
                  <a:lnTo>
                    <a:pt x="4252" y="12670"/>
                  </a:lnTo>
                  <a:lnTo>
                    <a:pt x="4737" y="12699"/>
                  </a:lnTo>
                  <a:lnTo>
                    <a:pt x="4737" y="12613"/>
                  </a:lnTo>
                  <a:lnTo>
                    <a:pt x="6249" y="12471"/>
                  </a:lnTo>
                  <a:cubicBezTo>
                    <a:pt x="7419" y="11187"/>
                    <a:pt x="8047" y="9503"/>
                    <a:pt x="8275" y="7791"/>
                  </a:cubicBezTo>
                  <a:cubicBezTo>
                    <a:pt x="8417" y="6137"/>
                    <a:pt x="8332" y="4425"/>
                    <a:pt x="7704" y="2855"/>
                  </a:cubicBezTo>
                  <a:cubicBezTo>
                    <a:pt x="7144" y="1538"/>
                    <a:pt x="5730" y="1"/>
                    <a:pt x="4274" y="1"/>
                  </a:cubicBezTo>
                  <a:cubicBezTo>
                    <a:pt x="4247" y="1"/>
                    <a:pt x="4221" y="1"/>
                    <a:pt x="4195" y="2"/>
                  </a:cubicBezTo>
                  <a:cubicBezTo>
                    <a:pt x="4169" y="1"/>
                    <a:pt x="4143" y="1"/>
                    <a:pt x="4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7770651" y="3850618"/>
              <a:ext cx="3912" cy="180383"/>
            </a:xfrm>
            <a:custGeom>
              <a:avLst/>
              <a:gdLst/>
              <a:ahLst/>
              <a:cxnLst/>
              <a:rect l="l" t="t" r="r" b="b"/>
              <a:pathLst>
                <a:path w="229" h="10558" extrusionOk="0">
                  <a:moveTo>
                    <a:pt x="114" y="0"/>
                  </a:moveTo>
                  <a:cubicBezTo>
                    <a:pt x="57" y="0"/>
                    <a:pt x="0" y="2368"/>
                    <a:pt x="0" y="5279"/>
                  </a:cubicBezTo>
                  <a:cubicBezTo>
                    <a:pt x="0" y="8189"/>
                    <a:pt x="57" y="10557"/>
                    <a:pt x="114" y="10557"/>
                  </a:cubicBezTo>
                  <a:cubicBezTo>
                    <a:pt x="171" y="10557"/>
                    <a:pt x="228" y="8189"/>
                    <a:pt x="228" y="5279"/>
                  </a:cubicBezTo>
                  <a:cubicBezTo>
                    <a:pt x="228" y="2368"/>
                    <a:pt x="171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7726282" y="3910091"/>
              <a:ext cx="31710" cy="111650"/>
            </a:xfrm>
            <a:custGeom>
              <a:avLst/>
              <a:gdLst/>
              <a:ahLst/>
              <a:cxnLst/>
              <a:rect l="l" t="t" r="r" b="b"/>
              <a:pathLst>
                <a:path w="1856" h="6535" extrusionOk="0">
                  <a:moveTo>
                    <a:pt x="86" y="0"/>
                  </a:moveTo>
                  <a:cubicBezTo>
                    <a:pt x="58" y="0"/>
                    <a:pt x="1" y="400"/>
                    <a:pt x="1" y="999"/>
                  </a:cubicBezTo>
                  <a:cubicBezTo>
                    <a:pt x="1" y="1627"/>
                    <a:pt x="115" y="2483"/>
                    <a:pt x="372" y="3396"/>
                  </a:cubicBezTo>
                  <a:cubicBezTo>
                    <a:pt x="628" y="4337"/>
                    <a:pt x="942" y="5107"/>
                    <a:pt x="1228" y="5650"/>
                  </a:cubicBezTo>
                  <a:cubicBezTo>
                    <a:pt x="1542" y="6220"/>
                    <a:pt x="1798" y="6534"/>
                    <a:pt x="1798" y="6534"/>
                  </a:cubicBezTo>
                  <a:cubicBezTo>
                    <a:pt x="1855" y="6506"/>
                    <a:pt x="1085" y="5193"/>
                    <a:pt x="628" y="3367"/>
                  </a:cubicBezTo>
                  <a:cubicBezTo>
                    <a:pt x="143" y="1541"/>
                    <a:pt x="201" y="0"/>
                    <a:pt x="86" y="0"/>
                  </a:cubicBezTo>
                  <a:close/>
                </a:path>
              </a:pathLst>
            </a:custGeom>
            <a:solidFill>
              <a:srgbClr val="CB4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7783328" y="3902778"/>
              <a:ext cx="41927" cy="120415"/>
            </a:xfrm>
            <a:custGeom>
              <a:avLst/>
              <a:gdLst/>
              <a:ahLst/>
              <a:cxnLst/>
              <a:rect l="l" t="t" r="r" b="b"/>
              <a:pathLst>
                <a:path w="2454" h="7048" extrusionOk="0">
                  <a:moveTo>
                    <a:pt x="2454" y="0"/>
                  </a:moveTo>
                  <a:cubicBezTo>
                    <a:pt x="2425" y="0"/>
                    <a:pt x="2340" y="400"/>
                    <a:pt x="2197" y="1084"/>
                  </a:cubicBezTo>
                  <a:cubicBezTo>
                    <a:pt x="2054" y="1741"/>
                    <a:pt x="1798" y="2654"/>
                    <a:pt x="1484" y="3624"/>
                  </a:cubicBezTo>
                  <a:cubicBezTo>
                    <a:pt x="1170" y="4565"/>
                    <a:pt x="770" y="5421"/>
                    <a:pt x="485" y="6049"/>
                  </a:cubicBezTo>
                  <a:cubicBezTo>
                    <a:pt x="200" y="6648"/>
                    <a:pt x="0" y="7048"/>
                    <a:pt x="29" y="7048"/>
                  </a:cubicBezTo>
                  <a:cubicBezTo>
                    <a:pt x="57" y="7048"/>
                    <a:pt x="314" y="6705"/>
                    <a:pt x="628" y="6106"/>
                  </a:cubicBezTo>
                  <a:cubicBezTo>
                    <a:pt x="942" y="5507"/>
                    <a:pt x="1370" y="4651"/>
                    <a:pt x="1712" y="3681"/>
                  </a:cubicBezTo>
                  <a:cubicBezTo>
                    <a:pt x="2054" y="2682"/>
                    <a:pt x="2226" y="1769"/>
                    <a:pt x="2340" y="1084"/>
                  </a:cubicBezTo>
                  <a:cubicBezTo>
                    <a:pt x="2454" y="428"/>
                    <a:pt x="2454" y="0"/>
                    <a:pt x="2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7718491" y="3889042"/>
              <a:ext cx="101399" cy="121970"/>
            </a:xfrm>
            <a:custGeom>
              <a:avLst/>
              <a:gdLst/>
              <a:ahLst/>
              <a:cxnLst/>
              <a:rect l="l" t="t" r="r" b="b"/>
              <a:pathLst>
                <a:path w="5935" h="7139" extrusionOk="0">
                  <a:moveTo>
                    <a:pt x="1846" y="1"/>
                  </a:moveTo>
                  <a:cubicBezTo>
                    <a:pt x="386" y="1"/>
                    <a:pt x="141" y="1976"/>
                    <a:pt x="86" y="3087"/>
                  </a:cubicBezTo>
                  <a:cubicBezTo>
                    <a:pt x="0" y="4513"/>
                    <a:pt x="400" y="5940"/>
                    <a:pt x="1170" y="7138"/>
                  </a:cubicBezTo>
                  <a:lnTo>
                    <a:pt x="3966" y="7024"/>
                  </a:lnTo>
                  <a:cubicBezTo>
                    <a:pt x="5222" y="6311"/>
                    <a:pt x="5935" y="4856"/>
                    <a:pt x="5935" y="3372"/>
                  </a:cubicBezTo>
                  <a:cubicBezTo>
                    <a:pt x="5935" y="3001"/>
                    <a:pt x="5878" y="2573"/>
                    <a:pt x="5678" y="2231"/>
                  </a:cubicBezTo>
                  <a:cubicBezTo>
                    <a:pt x="5479" y="1988"/>
                    <a:pt x="5178" y="1813"/>
                    <a:pt x="4892" y="1813"/>
                  </a:cubicBezTo>
                  <a:cubicBezTo>
                    <a:pt x="4810" y="1813"/>
                    <a:pt x="4728" y="1828"/>
                    <a:pt x="4651" y="1860"/>
                  </a:cubicBezTo>
                  <a:cubicBezTo>
                    <a:pt x="4403" y="1934"/>
                    <a:pt x="4155" y="2224"/>
                    <a:pt x="3870" y="2224"/>
                  </a:cubicBezTo>
                  <a:cubicBezTo>
                    <a:pt x="3827" y="2224"/>
                    <a:pt x="3783" y="2217"/>
                    <a:pt x="3738" y="2202"/>
                  </a:cubicBezTo>
                  <a:cubicBezTo>
                    <a:pt x="3424" y="2088"/>
                    <a:pt x="3281" y="1460"/>
                    <a:pt x="3167" y="1175"/>
                  </a:cubicBezTo>
                  <a:cubicBezTo>
                    <a:pt x="2968" y="605"/>
                    <a:pt x="2654" y="34"/>
                    <a:pt x="1969" y="5"/>
                  </a:cubicBezTo>
                  <a:cubicBezTo>
                    <a:pt x="1927" y="2"/>
                    <a:pt x="1886" y="1"/>
                    <a:pt x="184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7825238" y="3950975"/>
              <a:ext cx="144317" cy="113854"/>
            </a:xfrm>
            <a:custGeom>
              <a:avLst/>
              <a:gdLst/>
              <a:ahLst/>
              <a:cxnLst/>
              <a:rect l="l" t="t" r="r" b="b"/>
              <a:pathLst>
                <a:path w="8447" h="6664" extrusionOk="0">
                  <a:moveTo>
                    <a:pt x="3616" y="1"/>
                  </a:moveTo>
                  <a:cubicBezTo>
                    <a:pt x="3223" y="1"/>
                    <a:pt x="2853" y="163"/>
                    <a:pt x="2483" y="375"/>
                  </a:cubicBezTo>
                  <a:cubicBezTo>
                    <a:pt x="1142" y="1117"/>
                    <a:pt x="29" y="2543"/>
                    <a:pt x="1" y="4027"/>
                  </a:cubicBezTo>
                  <a:lnTo>
                    <a:pt x="1171" y="6652"/>
                  </a:lnTo>
                  <a:cubicBezTo>
                    <a:pt x="1313" y="6660"/>
                    <a:pt x="1456" y="6664"/>
                    <a:pt x="1598" y="6664"/>
                  </a:cubicBezTo>
                  <a:cubicBezTo>
                    <a:pt x="2976" y="6664"/>
                    <a:pt x="4376" y="6291"/>
                    <a:pt x="5565" y="5568"/>
                  </a:cubicBezTo>
                  <a:cubicBezTo>
                    <a:pt x="6592" y="4940"/>
                    <a:pt x="8446" y="3599"/>
                    <a:pt x="7590" y="2229"/>
                  </a:cubicBezTo>
                  <a:cubicBezTo>
                    <a:pt x="7306" y="1783"/>
                    <a:pt x="6907" y="1683"/>
                    <a:pt x="6453" y="1683"/>
                  </a:cubicBezTo>
                  <a:cubicBezTo>
                    <a:pt x="6269" y="1683"/>
                    <a:pt x="6076" y="1699"/>
                    <a:pt x="5878" y="1716"/>
                  </a:cubicBezTo>
                  <a:cubicBezTo>
                    <a:pt x="5675" y="1734"/>
                    <a:pt x="5316" y="1837"/>
                    <a:pt x="5019" y="1837"/>
                  </a:cubicBezTo>
                  <a:cubicBezTo>
                    <a:pt x="4857" y="1837"/>
                    <a:pt x="4714" y="1806"/>
                    <a:pt x="4623" y="1716"/>
                  </a:cubicBezTo>
                  <a:cubicBezTo>
                    <a:pt x="4395" y="1459"/>
                    <a:pt x="4595" y="1031"/>
                    <a:pt x="4566" y="717"/>
                  </a:cubicBezTo>
                  <a:cubicBezTo>
                    <a:pt x="4537" y="318"/>
                    <a:pt x="4109" y="4"/>
                    <a:pt x="3710" y="4"/>
                  </a:cubicBezTo>
                  <a:cubicBezTo>
                    <a:pt x="3679" y="2"/>
                    <a:pt x="3647" y="1"/>
                    <a:pt x="3616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7571269" y="3935274"/>
              <a:ext cx="144317" cy="113598"/>
            </a:xfrm>
            <a:custGeom>
              <a:avLst/>
              <a:gdLst/>
              <a:ahLst/>
              <a:cxnLst/>
              <a:rect l="l" t="t" r="r" b="b"/>
              <a:pathLst>
                <a:path w="8447" h="6649" extrusionOk="0">
                  <a:moveTo>
                    <a:pt x="4887" y="0"/>
                  </a:moveTo>
                  <a:cubicBezTo>
                    <a:pt x="4838" y="0"/>
                    <a:pt x="4787" y="3"/>
                    <a:pt x="4737" y="10"/>
                  </a:cubicBezTo>
                  <a:cubicBezTo>
                    <a:pt x="4337" y="10"/>
                    <a:pt x="3909" y="324"/>
                    <a:pt x="3881" y="723"/>
                  </a:cubicBezTo>
                  <a:cubicBezTo>
                    <a:pt x="3852" y="1037"/>
                    <a:pt x="4052" y="1465"/>
                    <a:pt x="3795" y="1722"/>
                  </a:cubicBezTo>
                  <a:cubicBezTo>
                    <a:pt x="3714" y="1803"/>
                    <a:pt x="3576" y="1830"/>
                    <a:pt x="3417" y="1830"/>
                  </a:cubicBezTo>
                  <a:cubicBezTo>
                    <a:pt x="3128" y="1830"/>
                    <a:pt x="2771" y="1740"/>
                    <a:pt x="2568" y="1722"/>
                  </a:cubicBezTo>
                  <a:cubicBezTo>
                    <a:pt x="2363" y="1696"/>
                    <a:pt x="2160" y="1676"/>
                    <a:pt x="1967" y="1676"/>
                  </a:cubicBezTo>
                  <a:cubicBezTo>
                    <a:pt x="1516" y="1676"/>
                    <a:pt x="1116" y="1787"/>
                    <a:pt x="857" y="2207"/>
                  </a:cubicBezTo>
                  <a:cubicBezTo>
                    <a:pt x="1" y="3605"/>
                    <a:pt x="1855" y="4917"/>
                    <a:pt x="2882" y="5574"/>
                  </a:cubicBezTo>
                  <a:cubicBezTo>
                    <a:pt x="4047" y="6257"/>
                    <a:pt x="5413" y="6649"/>
                    <a:pt x="6762" y="6649"/>
                  </a:cubicBezTo>
                  <a:cubicBezTo>
                    <a:pt x="6934" y="6649"/>
                    <a:pt x="7106" y="6642"/>
                    <a:pt x="7276" y="6629"/>
                  </a:cubicBezTo>
                  <a:lnTo>
                    <a:pt x="8446" y="4033"/>
                  </a:lnTo>
                  <a:cubicBezTo>
                    <a:pt x="8418" y="2521"/>
                    <a:pt x="7305" y="1094"/>
                    <a:pt x="5935" y="352"/>
                  </a:cubicBezTo>
                  <a:cubicBezTo>
                    <a:pt x="5608" y="176"/>
                    <a:pt x="5259" y="0"/>
                    <a:pt x="4887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7548358" y="4060097"/>
              <a:ext cx="133588" cy="107601"/>
            </a:xfrm>
            <a:custGeom>
              <a:avLst/>
              <a:gdLst/>
              <a:ahLst/>
              <a:cxnLst/>
              <a:rect l="l" t="t" r="r" b="b"/>
              <a:pathLst>
                <a:path w="7819" h="6298" extrusionOk="0">
                  <a:moveTo>
                    <a:pt x="3924" y="0"/>
                  </a:moveTo>
                  <a:cubicBezTo>
                    <a:pt x="3457" y="0"/>
                    <a:pt x="2989" y="61"/>
                    <a:pt x="2540" y="179"/>
                  </a:cubicBezTo>
                  <a:cubicBezTo>
                    <a:pt x="2140" y="293"/>
                    <a:pt x="1712" y="436"/>
                    <a:pt x="1427" y="750"/>
                  </a:cubicBezTo>
                  <a:cubicBezTo>
                    <a:pt x="1199" y="1064"/>
                    <a:pt x="1085" y="1577"/>
                    <a:pt x="1342" y="1891"/>
                  </a:cubicBezTo>
                  <a:cubicBezTo>
                    <a:pt x="1541" y="2148"/>
                    <a:pt x="1969" y="2319"/>
                    <a:pt x="1969" y="2690"/>
                  </a:cubicBezTo>
                  <a:cubicBezTo>
                    <a:pt x="1941" y="3033"/>
                    <a:pt x="1284" y="3346"/>
                    <a:pt x="1056" y="3546"/>
                  </a:cubicBezTo>
                  <a:cubicBezTo>
                    <a:pt x="514" y="3917"/>
                    <a:pt x="1" y="4345"/>
                    <a:pt x="143" y="5058"/>
                  </a:cubicBezTo>
                  <a:cubicBezTo>
                    <a:pt x="364" y="6027"/>
                    <a:pt x="1253" y="6297"/>
                    <a:pt x="2182" y="6297"/>
                  </a:cubicBezTo>
                  <a:cubicBezTo>
                    <a:pt x="2814" y="6297"/>
                    <a:pt x="3465" y="6172"/>
                    <a:pt x="3938" y="6057"/>
                  </a:cubicBezTo>
                  <a:cubicBezTo>
                    <a:pt x="5422" y="5743"/>
                    <a:pt x="6820" y="4916"/>
                    <a:pt x="7818" y="3831"/>
                  </a:cubicBezTo>
                  <a:lnTo>
                    <a:pt x="6905" y="1064"/>
                  </a:lnTo>
                  <a:cubicBezTo>
                    <a:pt x="6123" y="341"/>
                    <a:pt x="5030" y="0"/>
                    <a:pt x="3924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7654149" y="3998984"/>
              <a:ext cx="232048" cy="214519"/>
            </a:xfrm>
            <a:custGeom>
              <a:avLst/>
              <a:gdLst/>
              <a:ahLst/>
              <a:cxnLst/>
              <a:rect l="l" t="t" r="r" b="b"/>
              <a:pathLst>
                <a:path w="13582" h="12556" extrusionOk="0">
                  <a:moveTo>
                    <a:pt x="6815" y="0"/>
                  </a:moveTo>
                  <a:cubicBezTo>
                    <a:pt x="6441" y="0"/>
                    <a:pt x="6060" y="34"/>
                    <a:pt x="5678" y="104"/>
                  </a:cubicBezTo>
                  <a:cubicBezTo>
                    <a:pt x="2254" y="703"/>
                    <a:pt x="0" y="3985"/>
                    <a:pt x="628" y="7380"/>
                  </a:cubicBezTo>
                  <a:cubicBezTo>
                    <a:pt x="1162" y="10432"/>
                    <a:pt x="3828" y="12555"/>
                    <a:pt x="6806" y="12555"/>
                  </a:cubicBezTo>
                  <a:cubicBezTo>
                    <a:pt x="7168" y="12555"/>
                    <a:pt x="7535" y="12524"/>
                    <a:pt x="7903" y="12459"/>
                  </a:cubicBezTo>
                  <a:cubicBezTo>
                    <a:pt x="11327" y="11831"/>
                    <a:pt x="13581" y="8578"/>
                    <a:pt x="12982" y="5154"/>
                  </a:cubicBezTo>
                  <a:cubicBezTo>
                    <a:pt x="12425" y="2138"/>
                    <a:pt x="9796" y="0"/>
                    <a:pt x="6815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7696058" y="4031958"/>
              <a:ext cx="148708" cy="148691"/>
            </a:xfrm>
            <a:custGeom>
              <a:avLst/>
              <a:gdLst/>
              <a:ahLst/>
              <a:cxnLst/>
              <a:rect l="l" t="t" r="r" b="b"/>
              <a:pathLst>
                <a:path w="8704" h="8703" extrusionOk="0">
                  <a:moveTo>
                    <a:pt x="4338" y="0"/>
                  </a:moveTo>
                  <a:cubicBezTo>
                    <a:pt x="1941" y="0"/>
                    <a:pt x="1" y="1969"/>
                    <a:pt x="1" y="4366"/>
                  </a:cubicBezTo>
                  <a:cubicBezTo>
                    <a:pt x="1" y="6762"/>
                    <a:pt x="1941" y="8703"/>
                    <a:pt x="4338" y="8703"/>
                  </a:cubicBezTo>
                  <a:cubicBezTo>
                    <a:pt x="6734" y="8703"/>
                    <a:pt x="8703" y="6762"/>
                    <a:pt x="8703" y="4366"/>
                  </a:cubicBezTo>
                  <a:cubicBezTo>
                    <a:pt x="8703" y="1969"/>
                    <a:pt x="6734" y="0"/>
                    <a:pt x="4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8"/>
          <p:cNvSpPr txBox="1">
            <a:spLocks noGrp="1"/>
          </p:cNvSpPr>
          <p:nvPr>
            <p:ph type="subTitle" idx="1"/>
          </p:nvPr>
        </p:nvSpPr>
        <p:spPr>
          <a:xfrm>
            <a:off x="4885549" y="2954363"/>
            <a:ext cx="3250800" cy="6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18"/>
          <p:cNvSpPr txBox="1">
            <a:spLocks noGrp="1"/>
          </p:cNvSpPr>
          <p:nvPr>
            <p:ph type="title"/>
          </p:nvPr>
        </p:nvSpPr>
        <p:spPr>
          <a:xfrm>
            <a:off x="4885400" y="1559138"/>
            <a:ext cx="32508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44" name="Google Shape;944;p18"/>
          <p:cNvGrpSpPr/>
          <p:nvPr/>
        </p:nvGrpSpPr>
        <p:grpSpPr>
          <a:xfrm rot="271196">
            <a:off x="396782" y="3821256"/>
            <a:ext cx="1510674" cy="1812602"/>
            <a:chOff x="1102399" y="2209785"/>
            <a:chExt cx="920017" cy="1103894"/>
          </a:xfrm>
        </p:grpSpPr>
        <p:sp>
          <p:nvSpPr>
            <p:cNvPr id="945" name="Google Shape;945;p18"/>
            <p:cNvSpPr/>
            <p:nvPr/>
          </p:nvSpPr>
          <p:spPr>
            <a:xfrm rot="-6881398">
              <a:off x="1125051" y="2519759"/>
              <a:ext cx="471103" cy="351784"/>
            </a:xfrm>
            <a:custGeom>
              <a:avLst/>
              <a:gdLst/>
              <a:ahLst/>
              <a:cxnLst/>
              <a:rect l="l" t="t" r="r" b="b"/>
              <a:pathLst>
                <a:path w="9689" h="7235" extrusionOk="0">
                  <a:moveTo>
                    <a:pt x="4847" y="1"/>
                  </a:moveTo>
                  <a:cubicBezTo>
                    <a:pt x="4367" y="1"/>
                    <a:pt x="3884" y="57"/>
                    <a:pt x="3422" y="171"/>
                  </a:cubicBezTo>
                  <a:cubicBezTo>
                    <a:pt x="1089" y="777"/>
                    <a:pt x="1" y="2861"/>
                    <a:pt x="545" y="4976"/>
                  </a:cubicBezTo>
                  <a:cubicBezTo>
                    <a:pt x="952" y="6557"/>
                    <a:pt x="2403" y="7234"/>
                    <a:pt x="4085" y="7234"/>
                  </a:cubicBezTo>
                  <a:cubicBezTo>
                    <a:pt x="4651" y="7234"/>
                    <a:pt x="5244" y="7157"/>
                    <a:pt x="5832" y="7012"/>
                  </a:cubicBezTo>
                  <a:cubicBezTo>
                    <a:pt x="8164" y="6406"/>
                    <a:pt x="9688" y="4742"/>
                    <a:pt x="9144" y="2612"/>
                  </a:cubicBezTo>
                  <a:cubicBezTo>
                    <a:pt x="8707" y="917"/>
                    <a:pt x="6792" y="1"/>
                    <a:pt x="48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 rot="-6881398">
              <a:off x="1310635" y="2884687"/>
              <a:ext cx="319839" cy="48428"/>
            </a:xfrm>
            <a:custGeom>
              <a:avLst/>
              <a:gdLst/>
              <a:ahLst/>
              <a:cxnLst/>
              <a:rect l="l" t="t" r="r" b="b"/>
              <a:pathLst>
                <a:path w="6578" h="996" extrusionOk="0">
                  <a:moveTo>
                    <a:pt x="6454" y="1"/>
                  </a:moveTo>
                  <a:lnTo>
                    <a:pt x="78" y="794"/>
                  </a:lnTo>
                  <a:cubicBezTo>
                    <a:pt x="47" y="809"/>
                    <a:pt x="1" y="856"/>
                    <a:pt x="1" y="918"/>
                  </a:cubicBezTo>
                  <a:cubicBezTo>
                    <a:pt x="1" y="949"/>
                    <a:pt x="63" y="996"/>
                    <a:pt x="109" y="996"/>
                  </a:cubicBezTo>
                  <a:lnTo>
                    <a:pt x="6500" y="187"/>
                  </a:lnTo>
                  <a:cubicBezTo>
                    <a:pt x="6531" y="172"/>
                    <a:pt x="6578" y="141"/>
                    <a:pt x="6578" y="79"/>
                  </a:cubicBezTo>
                  <a:cubicBezTo>
                    <a:pt x="6562" y="32"/>
                    <a:pt x="6516" y="1"/>
                    <a:pt x="6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 rot="-6881398">
              <a:off x="1427293" y="2321624"/>
              <a:ext cx="542870" cy="462935"/>
            </a:xfrm>
            <a:custGeom>
              <a:avLst/>
              <a:gdLst/>
              <a:ahLst/>
              <a:cxnLst/>
              <a:rect l="l" t="t" r="r" b="b"/>
              <a:pathLst>
                <a:path w="11165" h="9521" extrusionOk="0">
                  <a:moveTo>
                    <a:pt x="4512" y="0"/>
                  </a:moveTo>
                  <a:cubicBezTo>
                    <a:pt x="3499" y="0"/>
                    <a:pt x="2534" y="362"/>
                    <a:pt x="1773" y="1157"/>
                  </a:cubicBezTo>
                  <a:cubicBezTo>
                    <a:pt x="0" y="3007"/>
                    <a:pt x="218" y="6055"/>
                    <a:pt x="2239" y="7998"/>
                  </a:cubicBezTo>
                  <a:cubicBezTo>
                    <a:pt x="3292" y="9010"/>
                    <a:pt x="4711" y="9521"/>
                    <a:pt x="6078" y="9521"/>
                  </a:cubicBezTo>
                  <a:cubicBezTo>
                    <a:pt x="7336" y="9521"/>
                    <a:pt x="8550" y="9088"/>
                    <a:pt x="9392" y="8216"/>
                  </a:cubicBezTo>
                  <a:cubicBezTo>
                    <a:pt x="11165" y="6366"/>
                    <a:pt x="10465" y="3691"/>
                    <a:pt x="8443" y="1748"/>
                  </a:cubicBezTo>
                  <a:cubicBezTo>
                    <a:pt x="7290" y="639"/>
                    <a:pt x="5859" y="0"/>
                    <a:pt x="4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 rot="-6881398">
              <a:off x="1303200" y="2647351"/>
              <a:ext cx="583713" cy="565917"/>
            </a:xfrm>
            <a:custGeom>
              <a:avLst/>
              <a:gdLst/>
              <a:ahLst/>
              <a:cxnLst/>
              <a:rect l="l" t="t" r="r" b="b"/>
              <a:pathLst>
                <a:path w="12005" h="11639" extrusionOk="0">
                  <a:moveTo>
                    <a:pt x="112" y="0"/>
                  </a:moveTo>
                  <a:cubicBezTo>
                    <a:pt x="86" y="0"/>
                    <a:pt x="63" y="8"/>
                    <a:pt x="47" y="23"/>
                  </a:cubicBezTo>
                  <a:cubicBezTo>
                    <a:pt x="1" y="70"/>
                    <a:pt x="1" y="132"/>
                    <a:pt x="47" y="163"/>
                  </a:cubicBezTo>
                  <a:lnTo>
                    <a:pt x="11818" y="11608"/>
                  </a:lnTo>
                  <a:cubicBezTo>
                    <a:pt x="11818" y="11639"/>
                    <a:pt x="11865" y="11639"/>
                    <a:pt x="11881" y="11639"/>
                  </a:cubicBezTo>
                  <a:cubicBezTo>
                    <a:pt x="11912" y="11639"/>
                    <a:pt x="11943" y="11639"/>
                    <a:pt x="11958" y="11608"/>
                  </a:cubicBezTo>
                  <a:cubicBezTo>
                    <a:pt x="12005" y="11576"/>
                    <a:pt x="12005" y="11514"/>
                    <a:pt x="11958" y="11483"/>
                  </a:cubicBezTo>
                  <a:lnTo>
                    <a:pt x="187" y="23"/>
                  </a:lnTo>
                  <a:cubicBezTo>
                    <a:pt x="164" y="8"/>
                    <a:pt x="137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18"/>
          <p:cNvGrpSpPr/>
          <p:nvPr/>
        </p:nvGrpSpPr>
        <p:grpSpPr>
          <a:xfrm rot="1677355" flipH="1">
            <a:off x="-340840" y="3368158"/>
            <a:ext cx="1142073" cy="1976857"/>
            <a:chOff x="8645010" y="3707893"/>
            <a:chExt cx="739700" cy="1280375"/>
          </a:xfrm>
        </p:grpSpPr>
        <p:sp>
          <p:nvSpPr>
            <p:cNvPr id="950" name="Google Shape;950;p18"/>
            <p:cNvSpPr/>
            <p:nvPr/>
          </p:nvSpPr>
          <p:spPr>
            <a:xfrm>
              <a:off x="8708357" y="4486554"/>
              <a:ext cx="198496" cy="501714"/>
            </a:xfrm>
            <a:custGeom>
              <a:avLst/>
              <a:gdLst/>
              <a:ahLst/>
              <a:cxnLst/>
              <a:rect l="l" t="t" r="r" b="b"/>
              <a:pathLst>
                <a:path w="2629" h="6645" extrusionOk="0">
                  <a:moveTo>
                    <a:pt x="2495" y="1"/>
                  </a:moveTo>
                  <a:cubicBezTo>
                    <a:pt x="2455" y="1"/>
                    <a:pt x="2422" y="30"/>
                    <a:pt x="2411" y="52"/>
                  </a:cubicBezTo>
                  <a:cubicBezTo>
                    <a:pt x="1462" y="2120"/>
                    <a:pt x="638" y="4297"/>
                    <a:pt x="16" y="6520"/>
                  </a:cubicBezTo>
                  <a:cubicBezTo>
                    <a:pt x="1" y="6582"/>
                    <a:pt x="16" y="6629"/>
                    <a:pt x="78" y="6645"/>
                  </a:cubicBezTo>
                  <a:lnTo>
                    <a:pt x="94" y="6645"/>
                  </a:lnTo>
                  <a:cubicBezTo>
                    <a:pt x="141" y="6645"/>
                    <a:pt x="172" y="6614"/>
                    <a:pt x="187" y="6614"/>
                  </a:cubicBezTo>
                  <a:cubicBezTo>
                    <a:pt x="809" y="4374"/>
                    <a:pt x="1618" y="2213"/>
                    <a:pt x="2582" y="161"/>
                  </a:cubicBezTo>
                  <a:cubicBezTo>
                    <a:pt x="2629" y="98"/>
                    <a:pt x="2597" y="36"/>
                    <a:pt x="2551" y="21"/>
                  </a:cubicBezTo>
                  <a:cubicBezTo>
                    <a:pt x="2532" y="6"/>
                    <a:pt x="2513" y="1"/>
                    <a:pt x="2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8785822" y="3863655"/>
              <a:ext cx="576537" cy="650681"/>
            </a:xfrm>
            <a:custGeom>
              <a:avLst/>
              <a:gdLst/>
              <a:ahLst/>
              <a:cxnLst/>
              <a:rect l="l" t="t" r="r" b="b"/>
              <a:pathLst>
                <a:path w="7636" h="8618" extrusionOk="0">
                  <a:moveTo>
                    <a:pt x="4757" y="0"/>
                  </a:moveTo>
                  <a:cubicBezTo>
                    <a:pt x="3523" y="0"/>
                    <a:pt x="2177" y="1121"/>
                    <a:pt x="1229" y="2688"/>
                  </a:cubicBezTo>
                  <a:cubicBezTo>
                    <a:pt x="1" y="4679"/>
                    <a:pt x="16" y="7478"/>
                    <a:pt x="1463" y="8348"/>
                  </a:cubicBezTo>
                  <a:cubicBezTo>
                    <a:pt x="1765" y="8533"/>
                    <a:pt x="2107" y="8617"/>
                    <a:pt x="2469" y="8617"/>
                  </a:cubicBezTo>
                  <a:cubicBezTo>
                    <a:pt x="3818" y="8617"/>
                    <a:pt x="5451" y="7442"/>
                    <a:pt x="6407" y="5860"/>
                  </a:cubicBezTo>
                  <a:cubicBezTo>
                    <a:pt x="7636" y="3855"/>
                    <a:pt x="7169" y="1133"/>
                    <a:pt x="5754" y="278"/>
                  </a:cubicBezTo>
                  <a:cubicBezTo>
                    <a:pt x="5438" y="88"/>
                    <a:pt x="5102" y="0"/>
                    <a:pt x="4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9057029" y="3707893"/>
              <a:ext cx="327681" cy="235492"/>
            </a:xfrm>
            <a:custGeom>
              <a:avLst/>
              <a:gdLst/>
              <a:ahLst/>
              <a:cxnLst/>
              <a:rect l="l" t="t" r="r" b="b"/>
              <a:pathLst>
                <a:path w="4340" h="3119" extrusionOk="0">
                  <a:moveTo>
                    <a:pt x="2322" y="0"/>
                  </a:moveTo>
                  <a:cubicBezTo>
                    <a:pt x="1679" y="0"/>
                    <a:pt x="1665" y="1455"/>
                    <a:pt x="1665" y="1455"/>
                  </a:cubicBezTo>
                  <a:cubicBezTo>
                    <a:pt x="1665" y="1455"/>
                    <a:pt x="1249" y="502"/>
                    <a:pt x="765" y="502"/>
                  </a:cubicBezTo>
                  <a:cubicBezTo>
                    <a:pt x="703" y="502"/>
                    <a:pt x="640" y="518"/>
                    <a:pt x="576" y="553"/>
                  </a:cubicBezTo>
                  <a:cubicBezTo>
                    <a:pt x="1" y="864"/>
                    <a:pt x="1214" y="2263"/>
                    <a:pt x="1214" y="2263"/>
                  </a:cubicBezTo>
                  <a:cubicBezTo>
                    <a:pt x="1509" y="2668"/>
                    <a:pt x="2224" y="3088"/>
                    <a:pt x="2598" y="3119"/>
                  </a:cubicBezTo>
                  <a:cubicBezTo>
                    <a:pt x="2598" y="3119"/>
                    <a:pt x="4339" y="3056"/>
                    <a:pt x="4199" y="2574"/>
                  </a:cubicBezTo>
                  <a:cubicBezTo>
                    <a:pt x="4146" y="2370"/>
                    <a:pt x="3934" y="2311"/>
                    <a:pt x="3706" y="2311"/>
                  </a:cubicBezTo>
                  <a:cubicBezTo>
                    <a:pt x="3399" y="2311"/>
                    <a:pt x="3064" y="2419"/>
                    <a:pt x="3064" y="2419"/>
                  </a:cubicBezTo>
                  <a:cubicBezTo>
                    <a:pt x="3064" y="2419"/>
                    <a:pt x="4013" y="1781"/>
                    <a:pt x="3702" y="1346"/>
                  </a:cubicBezTo>
                  <a:cubicBezTo>
                    <a:pt x="3646" y="1274"/>
                    <a:pt x="3574" y="1244"/>
                    <a:pt x="3492" y="1244"/>
                  </a:cubicBezTo>
                  <a:cubicBezTo>
                    <a:pt x="3113" y="1244"/>
                    <a:pt x="2535" y="1875"/>
                    <a:pt x="2535" y="1875"/>
                  </a:cubicBezTo>
                  <a:cubicBezTo>
                    <a:pt x="2535" y="1875"/>
                    <a:pt x="3157" y="149"/>
                    <a:pt x="2411" y="9"/>
                  </a:cubicBezTo>
                  <a:cubicBezTo>
                    <a:pt x="2380" y="3"/>
                    <a:pt x="2350" y="0"/>
                    <a:pt x="23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815193" y="3877246"/>
              <a:ext cx="359316" cy="541655"/>
            </a:xfrm>
            <a:custGeom>
              <a:avLst/>
              <a:gdLst/>
              <a:ahLst/>
              <a:cxnLst/>
              <a:rect l="l" t="t" r="r" b="b"/>
              <a:pathLst>
                <a:path w="4759" h="7174" extrusionOk="0">
                  <a:moveTo>
                    <a:pt x="4668" y="1"/>
                  </a:moveTo>
                  <a:cubicBezTo>
                    <a:pt x="4661" y="1"/>
                    <a:pt x="4655" y="2"/>
                    <a:pt x="4650" y="5"/>
                  </a:cubicBezTo>
                  <a:cubicBezTo>
                    <a:pt x="4634" y="5"/>
                    <a:pt x="2318" y="627"/>
                    <a:pt x="1229" y="2913"/>
                  </a:cubicBezTo>
                  <a:cubicBezTo>
                    <a:pt x="1" y="5509"/>
                    <a:pt x="405" y="7064"/>
                    <a:pt x="436" y="7111"/>
                  </a:cubicBezTo>
                  <a:cubicBezTo>
                    <a:pt x="452" y="7158"/>
                    <a:pt x="467" y="7173"/>
                    <a:pt x="514" y="7173"/>
                  </a:cubicBezTo>
                  <a:cubicBezTo>
                    <a:pt x="560" y="7158"/>
                    <a:pt x="607" y="7111"/>
                    <a:pt x="560" y="7095"/>
                  </a:cubicBezTo>
                  <a:cubicBezTo>
                    <a:pt x="560" y="7080"/>
                    <a:pt x="156" y="5525"/>
                    <a:pt x="1369" y="2990"/>
                  </a:cubicBezTo>
                  <a:cubicBezTo>
                    <a:pt x="2411" y="782"/>
                    <a:pt x="4665" y="160"/>
                    <a:pt x="4681" y="160"/>
                  </a:cubicBezTo>
                  <a:cubicBezTo>
                    <a:pt x="4728" y="145"/>
                    <a:pt x="4759" y="98"/>
                    <a:pt x="4743" y="67"/>
                  </a:cubicBezTo>
                  <a:cubicBezTo>
                    <a:pt x="4730" y="29"/>
                    <a:pt x="4697" y="1"/>
                    <a:pt x="4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9014822" y="3920584"/>
              <a:ext cx="280643" cy="574574"/>
            </a:xfrm>
            <a:custGeom>
              <a:avLst/>
              <a:gdLst/>
              <a:ahLst/>
              <a:cxnLst/>
              <a:rect l="l" t="t" r="r" b="b"/>
              <a:pathLst>
                <a:path w="3717" h="7610" extrusionOk="0">
                  <a:moveTo>
                    <a:pt x="2986" y="0"/>
                  </a:moveTo>
                  <a:cubicBezTo>
                    <a:pt x="2977" y="0"/>
                    <a:pt x="2966" y="2"/>
                    <a:pt x="2954" y="6"/>
                  </a:cubicBezTo>
                  <a:cubicBezTo>
                    <a:pt x="2923" y="37"/>
                    <a:pt x="2892" y="68"/>
                    <a:pt x="2923" y="115"/>
                  </a:cubicBezTo>
                  <a:cubicBezTo>
                    <a:pt x="2923" y="131"/>
                    <a:pt x="3561" y="2152"/>
                    <a:pt x="2861" y="4002"/>
                  </a:cubicBezTo>
                  <a:cubicBezTo>
                    <a:pt x="2177" y="5868"/>
                    <a:pt x="62" y="7470"/>
                    <a:pt x="47" y="7501"/>
                  </a:cubicBezTo>
                  <a:cubicBezTo>
                    <a:pt x="0" y="7517"/>
                    <a:pt x="0" y="7548"/>
                    <a:pt x="16" y="7594"/>
                  </a:cubicBezTo>
                  <a:cubicBezTo>
                    <a:pt x="31" y="7594"/>
                    <a:pt x="62" y="7610"/>
                    <a:pt x="78" y="7610"/>
                  </a:cubicBezTo>
                  <a:cubicBezTo>
                    <a:pt x="93" y="7610"/>
                    <a:pt x="124" y="7610"/>
                    <a:pt x="124" y="7594"/>
                  </a:cubicBezTo>
                  <a:cubicBezTo>
                    <a:pt x="140" y="7579"/>
                    <a:pt x="2270" y="5915"/>
                    <a:pt x="3001" y="4034"/>
                  </a:cubicBezTo>
                  <a:cubicBezTo>
                    <a:pt x="3716" y="2137"/>
                    <a:pt x="3048" y="68"/>
                    <a:pt x="3048" y="53"/>
                  </a:cubicBezTo>
                  <a:cubicBezTo>
                    <a:pt x="3036" y="18"/>
                    <a:pt x="3016" y="0"/>
                    <a:pt x="2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8873934" y="3895895"/>
              <a:ext cx="334627" cy="567628"/>
            </a:xfrm>
            <a:custGeom>
              <a:avLst/>
              <a:gdLst/>
              <a:ahLst/>
              <a:cxnLst/>
              <a:rect l="l" t="t" r="r" b="b"/>
              <a:pathLst>
                <a:path w="4432" h="7518" extrusionOk="0">
                  <a:moveTo>
                    <a:pt x="4353" y="0"/>
                  </a:moveTo>
                  <a:cubicBezTo>
                    <a:pt x="4342" y="0"/>
                    <a:pt x="4332" y="2"/>
                    <a:pt x="4323" y="7"/>
                  </a:cubicBezTo>
                  <a:cubicBezTo>
                    <a:pt x="4292" y="22"/>
                    <a:pt x="2426" y="1111"/>
                    <a:pt x="1368" y="2930"/>
                  </a:cubicBezTo>
                  <a:cubicBezTo>
                    <a:pt x="467" y="4423"/>
                    <a:pt x="296" y="5511"/>
                    <a:pt x="140" y="6553"/>
                  </a:cubicBezTo>
                  <a:cubicBezTo>
                    <a:pt x="93" y="6848"/>
                    <a:pt x="62" y="7144"/>
                    <a:pt x="0" y="7408"/>
                  </a:cubicBezTo>
                  <a:cubicBezTo>
                    <a:pt x="0" y="7470"/>
                    <a:pt x="16" y="7517"/>
                    <a:pt x="78" y="7517"/>
                  </a:cubicBezTo>
                  <a:cubicBezTo>
                    <a:pt x="93" y="7517"/>
                    <a:pt x="140" y="7486"/>
                    <a:pt x="140" y="7439"/>
                  </a:cubicBezTo>
                  <a:cubicBezTo>
                    <a:pt x="202" y="7144"/>
                    <a:pt x="233" y="6864"/>
                    <a:pt x="280" y="6584"/>
                  </a:cubicBezTo>
                  <a:cubicBezTo>
                    <a:pt x="436" y="5527"/>
                    <a:pt x="607" y="4454"/>
                    <a:pt x="1477" y="2977"/>
                  </a:cubicBezTo>
                  <a:cubicBezTo>
                    <a:pt x="2550" y="1235"/>
                    <a:pt x="4369" y="147"/>
                    <a:pt x="4401" y="131"/>
                  </a:cubicBezTo>
                  <a:cubicBezTo>
                    <a:pt x="4416" y="100"/>
                    <a:pt x="4432" y="69"/>
                    <a:pt x="4416" y="22"/>
                  </a:cubicBezTo>
                  <a:cubicBezTo>
                    <a:pt x="4405" y="11"/>
                    <a:pt x="4379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8956081" y="3908127"/>
              <a:ext cx="265391" cy="580010"/>
            </a:xfrm>
            <a:custGeom>
              <a:avLst/>
              <a:gdLst/>
              <a:ahLst/>
              <a:cxnLst/>
              <a:rect l="l" t="t" r="r" b="b"/>
              <a:pathLst>
                <a:path w="3515" h="7682" extrusionOk="0">
                  <a:moveTo>
                    <a:pt x="3453" y="0"/>
                  </a:moveTo>
                  <a:cubicBezTo>
                    <a:pt x="3421" y="0"/>
                    <a:pt x="3375" y="16"/>
                    <a:pt x="3375" y="62"/>
                  </a:cubicBezTo>
                  <a:cubicBezTo>
                    <a:pt x="3375" y="78"/>
                    <a:pt x="3064" y="2068"/>
                    <a:pt x="2162" y="3965"/>
                  </a:cubicBezTo>
                  <a:cubicBezTo>
                    <a:pt x="965" y="6453"/>
                    <a:pt x="32" y="7542"/>
                    <a:pt x="32" y="7557"/>
                  </a:cubicBezTo>
                  <a:cubicBezTo>
                    <a:pt x="1" y="7588"/>
                    <a:pt x="1" y="7635"/>
                    <a:pt x="32" y="7666"/>
                  </a:cubicBezTo>
                  <a:cubicBezTo>
                    <a:pt x="32" y="7682"/>
                    <a:pt x="63" y="7682"/>
                    <a:pt x="78" y="7682"/>
                  </a:cubicBezTo>
                  <a:cubicBezTo>
                    <a:pt x="94" y="7682"/>
                    <a:pt x="125" y="7666"/>
                    <a:pt x="141" y="7666"/>
                  </a:cubicBezTo>
                  <a:cubicBezTo>
                    <a:pt x="141" y="7635"/>
                    <a:pt x="1073" y="6546"/>
                    <a:pt x="2271" y="4027"/>
                  </a:cubicBezTo>
                  <a:cubicBezTo>
                    <a:pt x="3188" y="2099"/>
                    <a:pt x="3515" y="94"/>
                    <a:pt x="3515" y="78"/>
                  </a:cubicBezTo>
                  <a:cubicBezTo>
                    <a:pt x="3515" y="47"/>
                    <a:pt x="3499" y="0"/>
                    <a:pt x="3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8931467" y="3878001"/>
              <a:ext cx="293554" cy="621914"/>
            </a:xfrm>
            <a:custGeom>
              <a:avLst/>
              <a:gdLst/>
              <a:ahLst/>
              <a:cxnLst/>
              <a:rect l="l" t="t" r="r" b="b"/>
              <a:pathLst>
                <a:path w="3888" h="8237" extrusionOk="0">
                  <a:moveTo>
                    <a:pt x="3797" y="0"/>
                  </a:moveTo>
                  <a:cubicBezTo>
                    <a:pt x="3776" y="0"/>
                    <a:pt x="3757" y="8"/>
                    <a:pt x="3747" y="26"/>
                  </a:cubicBezTo>
                  <a:cubicBezTo>
                    <a:pt x="3732" y="57"/>
                    <a:pt x="1866" y="2872"/>
                    <a:pt x="1104" y="4566"/>
                  </a:cubicBezTo>
                  <a:cubicBezTo>
                    <a:pt x="109" y="6759"/>
                    <a:pt x="0" y="8143"/>
                    <a:pt x="0" y="8158"/>
                  </a:cubicBezTo>
                  <a:cubicBezTo>
                    <a:pt x="0" y="8189"/>
                    <a:pt x="31" y="8236"/>
                    <a:pt x="78" y="8236"/>
                  </a:cubicBezTo>
                  <a:cubicBezTo>
                    <a:pt x="109" y="8236"/>
                    <a:pt x="140" y="8221"/>
                    <a:pt x="140" y="8158"/>
                  </a:cubicBezTo>
                  <a:cubicBezTo>
                    <a:pt x="140" y="8143"/>
                    <a:pt x="249" y="6774"/>
                    <a:pt x="1228" y="4613"/>
                  </a:cubicBezTo>
                  <a:cubicBezTo>
                    <a:pt x="2006" y="2949"/>
                    <a:pt x="3841" y="135"/>
                    <a:pt x="3872" y="104"/>
                  </a:cubicBezTo>
                  <a:cubicBezTo>
                    <a:pt x="3887" y="73"/>
                    <a:pt x="3887" y="26"/>
                    <a:pt x="3841" y="10"/>
                  </a:cubicBezTo>
                  <a:cubicBezTo>
                    <a:pt x="3828" y="4"/>
                    <a:pt x="3812" y="0"/>
                    <a:pt x="3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8722476" y="4325657"/>
              <a:ext cx="173807" cy="167163"/>
            </a:xfrm>
            <a:custGeom>
              <a:avLst/>
              <a:gdLst/>
              <a:ahLst/>
              <a:cxnLst/>
              <a:rect l="l" t="t" r="r" b="b"/>
              <a:pathLst>
                <a:path w="2302" h="2214" extrusionOk="0">
                  <a:moveTo>
                    <a:pt x="1053" y="1"/>
                  </a:moveTo>
                  <a:cubicBezTo>
                    <a:pt x="1029" y="1"/>
                    <a:pt x="1005" y="3"/>
                    <a:pt x="980" y="6"/>
                  </a:cubicBezTo>
                  <a:cubicBezTo>
                    <a:pt x="0" y="161"/>
                    <a:pt x="1135" y="1918"/>
                    <a:pt x="2302" y="2214"/>
                  </a:cubicBezTo>
                  <a:cubicBezTo>
                    <a:pt x="2302" y="2214"/>
                    <a:pt x="1948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8896208" y="4458467"/>
              <a:ext cx="199478" cy="83732"/>
            </a:xfrm>
            <a:custGeom>
              <a:avLst/>
              <a:gdLst/>
              <a:ahLst/>
              <a:cxnLst/>
              <a:rect l="l" t="t" r="r" b="b"/>
              <a:pathLst>
                <a:path w="2642" h="1109" extrusionOk="0">
                  <a:moveTo>
                    <a:pt x="1617" y="0"/>
                  </a:moveTo>
                  <a:cubicBezTo>
                    <a:pt x="873" y="0"/>
                    <a:pt x="1" y="455"/>
                    <a:pt x="1" y="455"/>
                  </a:cubicBezTo>
                  <a:cubicBezTo>
                    <a:pt x="389" y="859"/>
                    <a:pt x="1042" y="1077"/>
                    <a:pt x="1618" y="1108"/>
                  </a:cubicBezTo>
                  <a:cubicBezTo>
                    <a:pt x="1628" y="1108"/>
                    <a:pt x="1638" y="1108"/>
                    <a:pt x="1648" y="1108"/>
                  </a:cubicBezTo>
                  <a:cubicBezTo>
                    <a:pt x="2282" y="1108"/>
                    <a:pt x="2641" y="637"/>
                    <a:pt x="2473" y="393"/>
                  </a:cubicBezTo>
                  <a:cubicBezTo>
                    <a:pt x="2284" y="100"/>
                    <a:pt x="1965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8645010" y="4535932"/>
              <a:ext cx="153346" cy="238663"/>
            </a:xfrm>
            <a:custGeom>
              <a:avLst/>
              <a:gdLst/>
              <a:ahLst/>
              <a:cxnLst/>
              <a:rect l="l" t="t" r="r" b="b"/>
              <a:pathLst>
                <a:path w="2031" h="3161" extrusionOk="0">
                  <a:moveTo>
                    <a:pt x="792" y="1"/>
                  </a:moveTo>
                  <a:cubicBezTo>
                    <a:pt x="776" y="1"/>
                    <a:pt x="761" y="2"/>
                    <a:pt x="746" y="4"/>
                  </a:cubicBezTo>
                  <a:cubicBezTo>
                    <a:pt x="0" y="129"/>
                    <a:pt x="109" y="1077"/>
                    <a:pt x="529" y="1839"/>
                  </a:cubicBezTo>
                  <a:cubicBezTo>
                    <a:pt x="933" y="2616"/>
                    <a:pt x="1773" y="3161"/>
                    <a:pt x="1773" y="3161"/>
                  </a:cubicBezTo>
                  <a:cubicBezTo>
                    <a:pt x="2031" y="1810"/>
                    <a:pt x="1400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8810512" y="4585311"/>
              <a:ext cx="180904" cy="100871"/>
            </a:xfrm>
            <a:custGeom>
              <a:avLst/>
              <a:gdLst/>
              <a:ahLst/>
              <a:cxnLst/>
              <a:rect l="l" t="t" r="r" b="b"/>
              <a:pathLst>
                <a:path w="2396" h="1336" extrusionOk="0">
                  <a:moveTo>
                    <a:pt x="1812" y="1"/>
                  </a:moveTo>
                  <a:cubicBezTo>
                    <a:pt x="1530" y="1"/>
                    <a:pt x="1176" y="149"/>
                    <a:pt x="918" y="345"/>
                  </a:cubicBezTo>
                  <a:cubicBezTo>
                    <a:pt x="420" y="734"/>
                    <a:pt x="0" y="1294"/>
                    <a:pt x="0" y="1294"/>
                  </a:cubicBezTo>
                  <a:cubicBezTo>
                    <a:pt x="106" y="1320"/>
                    <a:pt x="258" y="1336"/>
                    <a:pt x="431" y="1336"/>
                  </a:cubicBezTo>
                  <a:cubicBezTo>
                    <a:pt x="767" y="1336"/>
                    <a:pt x="1180" y="1277"/>
                    <a:pt x="1478" y="1123"/>
                  </a:cubicBezTo>
                  <a:cubicBezTo>
                    <a:pt x="2084" y="812"/>
                    <a:pt x="2395" y="376"/>
                    <a:pt x="2162" y="128"/>
                  </a:cubicBezTo>
                  <a:cubicBezTo>
                    <a:pt x="2078" y="39"/>
                    <a:pt x="1954" y="1"/>
                    <a:pt x="1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18"/>
          <p:cNvSpPr/>
          <p:nvPr/>
        </p:nvSpPr>
        <p:spPr>
          <a:xfrm rot="2050574">
            <a:off x="827567" y="3694932"/>
            <a:ext cx="261874" cy="214809"/>
          </a:xfrm>
          <a:custGeom>
            <a:avLst/>
            <a:gdLst/>
            <a:ahLst/>
            <a:cxnLst/>
            <a:rect l="l" t="t" r="r" b="b"/>
            <a:pathLst>
              <a:path w="5386" h="4418" extrusionOk="0">
                <a:moveTo>
                  <a:pt x="4101" y="1"/>
                </a:moveTo>
                <a:cubicBezTo>
                  <a:pt x="4042" y="1"/>
                  <a:pt x="3981" y="10"/>
                  <a:pt x="3916" y="29"/>
                </a:cubicBezTo>
                <a:cubicBezTo>
                  <a:pt x="2688" y="371"/>
                  <a:pt x="3217" y="2050"/>
                  <a:pt x="3217" y="2050"/>
                </a:cubicBezTo>
                <a:cubicBezTo>
                  <a:pt x="3027" y="1951"/>
                  <a:pt x="2116" y="1658"/>
                  <a:pt x="1318" y="1658"/>
                </a:cubicBezTo>
                <a:cubicBezTo>
                  <a:pt x="616" y="1658"/>
                  <a:pt x="1" y="1885"/>
                  <a:pt x="45" y="2672"/>
                </a:cubicBezTo>
                <a:cubicBezTo>
                  <a:pt x="163" y="4294"/>
                  <a:pt x="3616" y="4417"/>
                  <a:pt x="4661" y="4417"/>
                </a:cubicBezTo>
                <a:cubicBezTo>
                  <a:pt x="4848" y="4417"/>
                  <a:pt x="4958" y="4413"/>
                  <a:pt x="4958" y="4413"/>
                </a:cubicBezTo>
                <a:cubicBezTo>
                  <a:pt x="5385" y="2911"/>
                  <a:pt x="5157" y="1"/>
                  <a:pt x="41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18"/>
          <p:cNvSpPr/>
          <p:nvPr/>
        </p:nvSpPr>
        <p:spPr>
          <a:xfrm rot="3057361">
            <a:off x="1180538" y="3689842"/>
            <a:ext cx="261875" cy="214810"/>
          </a:xfrm>
          <a:custGeom>
            <a:avLst/>
            <a:gdLst/>
            <a:ahLst/>
            <a:cxnLst/>
            <a:rect l="l" t="t" r="r" b="b"/>
            <a:pathLst>
              <a:path w="5386" h="4418" extrusionOk="0">
                <a:moveTo>
                  <a:pt x="4101" y="1"/>
                </a:moveTo>
                <a:cubicBezTo>
                  <a:pt x="4042" y="1"/>
                  <a:pt x="3981" y="10"/>
                  <a:pt x="3916" y="29"/>
                </a:cubicBezTo>
                <a:cubicBezTo>
                  <a:pt x="2688" y="371"/>
                  <a:pt x="3217" y="2050"/>
                  <a:pt x="3217" y="2050"/>
                </a:cubicBezTo>
                <a:cubicBezTo>
                  <a:pt x="3027" y="1951"/>
                  <a:pt x="2116" y="1658"/>
                  <a:pt x="1318" y="1658"/>
                </a:cubicBezTo>
                <a:cubicBezTo>
                  <a:pt x="616" y="1658"/>
                  <a:pt x="1" y="1885"/>
                  <a:pt x="45" y="2672"/>
                </a:cubicBezTo>
                <a:cubicBezTo>
                  <a:pt x="163" y="4294"/>
                  <a:pt x="3616" y="4417"/>
                  <a:pt x="4661" y="4417"/>
                </a:cubicBezTo>
                <a:cubicBezTo>
                  <a:pt x="4848" y="4417"/>
                  <a:pt x="4958" y="4413"/>
                  <a:pt x="4958" y="4413"/>
                </a:cubicBezTo>
                <a:cubicBezTo>
                  <a:pt x="5385" y="2911"/>
                  <a:pt x="5157" y="1"/>
                  <a:pt x="41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18"/>
          <p:cNvGrpSpPr/>
          <p:nvPr/>
        </p:nvGrpSpPr>
        <p:grpSpPr>
          <a:xfrm rot="-9005219" flipH="1">
            <a:off x="8158155" y="-455838"/>
            <a:ext cx="1436019" cy="1576743"/>
            <a:chOff x="148710" y="1989329"/>
            <a:chExt cx="738573" cy="810894"/>
          </a:xfrm>
        </p:grpSpPr>
        <p:sp>
          <p:nvSpPr>
            <p:cNvPr id="965" name="Google Shape;965;p18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18"/>
          <p:cNvGrpSpPr/>
          <p:nvPr/>
        </p:nvGrpSpPr>
        <p:grpSpPr>
          <a:xfrm rot="-7837681" flipH="1">
            <a:off x="7740380" y="-571717"/>
            <a:ext cx="1752444" cy="1924103"/>
            <a:chOff x="148710" y="1989329"/>
            <a:chExt cx="738573" cy="810894"/>
          </a:xfrm>
        </p:grpSpPr>
        <p:sp>
          <p:nvSpPr>
            <p:cNvPr id="972" name="Google Shape;972;p18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18"/>
          <p:cNvGrpSpPr/>
          <p:nvPr/>
        </p:nvGrpSpPr>
        <p:grpSpPr>
          <a:xfrm rot="-6934597" flipH="1">
            <a:off x="7973201" y="-907509"/>
            <a:ext cx="1436028" cy="1576862"/>
            <a:chOff x="148710" y="1989329"/>
            <a:chExt cx="738573" cy="810894"/>
          </a:xfrm>
        </p:grpSpPr>
        <p:sp>
          <p:nvSpPr>
            <p:cNvPr id="979" name="Google Shape;979;p18"/>
            <p:cNvSpPr/>
            <p:nvPr/>
          </p:nvSpPr>
          <p:spPr>
            <a:xfrm rot="-6881398">
              <a:off x="246173" y="2154198"/>
              <a:ext cx="543648" cy="562951"/>
            </a:xfrm>
            <a:custGeom>
              <a:avLst/>
              <a:gdLst/>
              <a:ahLst/>
              <a:cxnLst/>
              <a:rect l="l" t="t" r="r" b="b"/>
              <a:pathLst>
                <a:path w="11181" h="11578" extrusionOk="0">
                  <a:moveTo>
                    <a:pt x="98" y="0"/>
                  </a:moveTo>
                  <a:cubicBezTo>
                    <a:pt x="80" y="0"/>
                    <a:pt x="63" y="4"/>
                    <a:pt x="47" y="9"/>
                  </a:cubicBezTo>
                  <a:cubicBezTo>
                    <a:pt x="1" y="56"/>
                    <a:pt x="1" y="102"/>
                    <a:pt x="16" y="149"/>
                  </a:cubicBezTo>
                  <a:cubicBezTo>
                    <a:pt x="2333" y="3834"/>
                    <a:pt x="9610" y="10660"/>
                    <a:pt x="11010" y="11562"/>
                  </a:cubicBezTo>
                  <a:cubicBezTo>
                    <a:pt x="11041" y="11578"/>
                    <a:pt x="11056" y="11578"/>
                    <a:pt x="11072" y="11578"/>
                  </a:cubicBezTo>
                  <a:cubicBezTo>
                    <a:pt x="11119" y="11578"/>
                    <a:pt x="11134" y="11562"/>
                    <a:pt x="11165" y="11547"/>
                  </a:cubicBezTo>
                  <a:cubicBezTo>
                    <a:pt x="11181" y="11500"/>
                    <a:pt x="11165" y="11422"/>
                    <a:pt x="11134" y="11407"/>
                  </a:cubicBezTo>
                  <a:cubicBezTo>
                    <a:pt x="9750" y="10505"/>
                    <a:pt x="2489" y="3725"/>
                    <a:pt x="187" y="56"/>
                  </a:cubicBezTo>
                  <a:cubicBezTo>
                    <a:pt x="167" y="14"/>
                    <a:pt x="132" y="0"/>
                    <a:pt x="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 rot="-6881398">
              <a:off x="642891" y="2050778"/>
              <a:ext cx="69482" cy="87715"/>
            </a:xfrm>
            <a:custGeom>
              <a:avLst/>
              <a:gdLst/>
              <a:ahLst/>
              <a:cxnLst/>
              <a:rect l="l" t="t" r="r" b="b"/>
              <a:pathLst>
                <a:path w="1429" h="180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0" y="671"/>
                    <a:pt x="305" y="1804"/>
                    <a:pt x="713" y="1804"/>
                  </a:cubicBezTo>
                  <a:cubicBezTo>
                    <a:pt x="779" y="1804"/>
                    <a:pt x="847" y="1775"/>
                    <a:pt x="915" y="1711"/>
                  </a:cubicBezTo>
                  <a:cubicBezTo>
                    <a:pt x="1428" y="124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 rot="-6881398">
              <a:off x="624468" y="2009610"/>
              <a:ext cx="78671" cy="53096"/>
            </a:xfrm>
            <a:custGeom>
              <a:avLst/>
              <a:gdLst/>
              <a:ahLst/>
              <a:cxnLst/>
              <a:rect l="l" t="t" r="r" b="b"/>
              <a:pathLst>
                <a:path w="1618" h="1092" extrusionOk="0">
                  <a:moveTo>
                    <a:pt x="231" y="0"/>
                  </a:moveTo>
                  <a:cubicBezTo>
                    <a:pt x="152" y="0"/>
                    <a:pt x="75" y="7"/>
                    <a:pt x="0" y="22"/>
                  </a:cubicBezTo>
                  <a:cubicBezTo>
                    <a:pt x="0" y="22"/>
                    <a:pt x="579" y="1092"/>
                    <a:pt x="1204" y="1092"/>
                  </a:cubicBezTo>
                  <a:cubicBezTo>
                    <a:pt x="1274" y="1092"/>
                    <a:pt x="1345" y="1078"/>
                    <a:pt x="1415" y="1048"/>
                  </a:cubicBezTo>
                  <a:cubicBezTo>
                    <a:pt x="1617" y="971"/>
                    <a:pt x="1586" y="520"/>
                    <a:pt x="1197" y="287"/>
                  </a:cubicBezTo>
                  <a:cubicBezTo>
                    <a:pt x="921" y="123"/>
                    <a:pt x="563" y="0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 rot="-6881398">
              <a:off x="632254" y="2125714"/>
              <a:ext cx="62042" cy="112610"/>
            </a:xfrm>
            <a:custGeom>
              <a:avLst/>
              <a:gdLst/>
              <a:ahLst/>
              <a:cxnLst/>
              <a:rect l="l" t="t" r="r" b="b"/>
              <a:pathLst>
                <a:path w="1276" h="2316" extrusionOk="0">
                  <a:moveTo>
                    <a:pt x="296" y="0"/>
                  </a:moveTo>
                  <a:cubicBezTo>
                    <a:pt x="296" y="0"/>
                    <a:pt x="0" y="638"/>
                    <a:pt x="47" y="1260"/>
                  </a:cubicBezTo>
                  <a:cubicBezTo>
                    <a:pt x="73" y="1793"/>
                    <a:pt x="295" y="2316"/>
                    <a:pt x="662" y="2316"/>
                  </a:cubicBezTo>
                  <a:cubicBezTo>
                    <a:pt x="722" y="2316"/>
                    <a:pt x="787" y="2301"/>
                    <a:pt x="855" y="2270"/>
                  </a:cubicBezTo>
                  <a:cubicBezTo>
                    <a:pt x="1275" y="2068"/>
                    <a:pt x="964" y="70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 rot="-6881398">
              <a:off x="540248" y="2153100"/>
              <a:ext cx="106386" cy="41669"/>
            </a:xfrm>
            <a:custGeom>
              <a:avLst/>
              <a:gdLst/>
              <a:ahLst/>
              <a:cxnLst/>
              <a:rect l="l" t="t" r="r" b="b"/>
              <a:pathLst>
                <a:path w="2188" h="857" extrusionOk="0">
                  <a:moveTo>
                    <a:pt x="1367" y="1"/>
                  </a:moveTo>
                  <a:cubicBezTo>
                    <a:pt x="1307" y="1"/>
                    <a:pt x="1246" y="3"/>
                    <a:pt x="1182" y="9"/>
                  </a:cubicBezTo>
                  <a:cubicBezTo>
                    <a:pt x="716" y="55"/>
                    <a:pt x="203" y="366"/>
                    <a:pt x="1" y="584"/>
                  </a:cubicBezTo>
                  <a:cubicBezTo>
                    <a:pt x="1" y="584"/>
                    <a:pt x="560" y="817"/>
                    <a:pt x="1136" y="848"/>
                  </a:cubicBezTo>
                  <a:cubicBezTo>
                    <a:pt x="1185" y="854"/>
                    <a:pt x="1235" y="856"/>
                    <a:pt x="1286" y="856"/>
                  </a:cubicBezTo>
                  <a:cubicBezTo>
                    <a:pt x="1672" y="856"/>
                    <a:pt x="2091" y="701"/>
                    <a:pt x="2146" y="413"/>
                  </a:cubicBezTo>
                  <a:cubicBezTo>
                    <a:pt x="2188" y="164"/>
                    <a:pt x="1848" y="1"/>
                    <a:pt x="1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 rot="-6881398">
              <a:off x="578570" y="2075512"/>
              <a:ext cx="86013" cy="33598"/>
            </a:xfrm>
            <a:custGeom>
              <a:avLst/>
              <a:gdLst/>
              <a:ahLst/>
              <a:cxnLst/>
              <a:rect l="l" t="t" r="r" b="b"/>
              <a:pathLst>
                <a:path w="1769" h="691" extrusionOk="0">
                  <a:moveTo>
                    <a:pt x="1087" y="0"/>
                  </a:moveTo>
                  <a:cubicBezTo>
                    <a:pt x="1042" y="0"/>
                    <a:pt x="996" y="2"/>
                    <a:pt x="949" y="5"/>
                  </a:cubicBezTo>
                  <a:cubicBezTo>
                    <a:pt x="591" y="51"/>
                    <a:pt x="156" y="316"/>
                    <a:pt x="0" y="471"/>
                  </a:cubicBezTo>
                  <a:cubicBezTo>
                    <a:pt x="0" y="471"/>
                    <a:pt x="451" y="642"/>
                    <a:pt x="918" y="689"/>
                  </a:cubicBezTo>
                  <a:cubicBezTo>
                    <a:pt x="940" y="690"/>
                    <a:pt x="962" y="690"/>
                    <a:pt x="985" y="690"/>
                  </a:cubicBezTo>
                  <a:cubicBezTo>
                    <a:pt x="1326" y="690"/>
                    <a:pt x="1697" y="579"/>
                    <a:pt x="1726" y="331"/>
                  </a:cubicBezTo>
                  <a:cubicBezTo>
                    <a:pt x="1768" y="122"/>
                    <a:pt x="1484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18"/>
          <p:cNvGrpSpPr/>
          <p:nvPr/>
        </p:nvGrpSpPr>
        <p:grpSpPr>
          <a:xfrm rot="10800000" flipH="1">
            <a:off x="-1" y="-40504"/>
            <a:ext cx="9143946" cy="5143279"/>
            <a:chOff x="159275" y="297750"/>
            <a:chExt cx="8843275" cy="4845750"/>
          </a:xfrm>
        </p:grpSpPr>
        <p:sp>
          <p:nvSpPr>
            <p:cNvPr id="986" name="Google Shape;986;p18"/>
            <p:cNvSpPr/>
            <p:nvPr/>
          </p:nvSpPr>
          <p:spPr>
            <a:xfrm rot="10800000" flipH="1">
              <a:off x="342225" y="1847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 rot="10800000" flipH="1">
              <a:off x="192575" y="32747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 rot="10800000" flipH="1">
              <a:off x="159275" y="632838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 rot="10800000" flipH="1">
              <a:off x="15149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 rot="10800000" flipH="1">
              <a:off x="2391925" y="468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 rot="10800000" flipH="1">
              <a:off x="2906975" y="3643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 rot="10800000" flipH="1">
              <a:off x="6414875" y="2977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 rot="10800000" flipH="1">
              <a:off x="7535450" y="3310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 rot="10800000" flipH="1">
              <a:off x="8621225" y="123437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 rot="10800000" flipH="1">
              <a:off x="8969250" y="1743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 rot="10800000" flipH="1">
              <a:off x="8654525" y="222415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 rot="10800000" flipH="1">
              <a:off x="8828825" y="3759525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 rot="10800000" flipH="1">
              <a:off x="8654525" y="40605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 rot="10800000" flipH="1">
              <a:off x="6657250" y="50058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 rot="10800000" flipH="1">
              <a:off x="7686125" y="47169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 rot="10800000" flipH="1">
              <a:off x="5528500" y="511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 rot="10800000" flipH="1">
              <a:off x="4754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 rot="10800000" flipH="1">
              <a:off x="1380250" y="47502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 rot="10800000" flipH="1">
              <a:off x="2591300" y="50391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 rot="10800000" flipH="1">
              <a:off x="3228650" y="4650300"/>
              <a:ext cx="33300" cy="3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mmetto One"/>
              <a:buNone/>
              <a:defRPr sz="35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8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4" r:id="rId17"/>
    <p:sldLayoutId id="2147483675" r:id="rId18"/>
    <p:sldLayoutId id="2147483678" r:id="rId19"/>
    <p:sldLayoutId id="214748368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34" name="Google Shape;2134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8"/>
          <p:cNvSpPr txBox="1">
            <a:spLocks noGrp="1"/>
          </p:cNvSpPr>
          <p:nvPr>
            <p:ph type="ctrTitle"/>
          </p:nvPr>
        </p:nvSpPr>
        <p:spPr>
          <a:xfrm>
            <a:off x="651489" y="-195387"/>
            <a:ext cx="8103536" cy="22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5900" dirty="0">
                <a:ln>
                  <a:solidFill>
                    <a:srgbClr val="FF0000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MENSTROPEDIA</a:t>
            </a:r>
            <a:endParaRPr sz="5900" dirty="0">
              <a:ln>
                <a:solidFill>
                  <a:srgbClr val="FF0000"/>
                </a:solidFill>
              </a:ln>
              <a:solidFill>
                <a:schemeClr val="dk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143" name="Google Shape;2143;p38"/>
          <p:cNvGrpSpPr/>
          <p:nvPr/>
        </p:nvGrpSpPr>
        <p:grpSpPr>
          <a:xfrm>
            <a:off x="6423414" y="1331478"/>
            <a:ext cx="2016336" cy="2178918"/>
            <a:chOff x="3407925" y="2341925"/>
            <a:chExt cx="1171675" cy="1266150"/>
          </a:xfrm>
        </p:grpSpPr>
        <p:sp>
          <p:nvSpPr>
            <p:cNvPr id="2144" name="Google Shape;2144;p38"/>
            <p:cNvSpPr/>
            <p:nvPr/>
          </p:nvSpPr>
          <p:spPr>
            <a:xfrm>
              <a:off x="3457650" y="2353600"/>
              <a:ext cx="650625" cy="366225"/>
            </a:xfrm>
            <a:custGeom>
              <a:avLst/>
              <a:gdLst/>
              <a:ahLst/>
              <a:cxnLst/>
              <a:rect l="l" t="t" r="r" b="b"/>
              <a:pathLst>
                <a:path w="26025" h="14649" extrusionOk="0">
                  <a:moveTo>
                    <a:pt x="25904" y="1"/>
                  </a:moveTo>
                  <a:cubicBezTo>
                    <a:pt x="25076" y="1670"/>
                    <a:pt x="23514" y="4140"/>
                    <a:pt x="20857" y="6543"/>
                  </a:cubicBezTo>
                  <a:cubicBezTo>
                    <a:pt x="20309" y="7051"/>
                    <a:pt x="19735" y="7532"/>
                    <a:pt x="19134" y="7986"/>
                  </a:cubicBezTo>
                  <a:cubicBezTo>
                    <a:pt x="19094" y="8012"/>
                    <a:pt x="19068" y="8052"/>
                    <a:pt x="19028" y="8066"/>
                  </a:cubicBezTo>
                  <a:cubicBezTo>
                    <a:pt x="16664" y="9841"/>
                    <a:pt x="13940" y="11270"/>
                    <a:pt x="10869" y="12338"/>
                  </a:cubicBezTo>
                  <a:cubicBezTo>
                    <a:pt x="7625" y="13473"/>
                    <a:pt x="4006" y="14194"/>
                    <a:pt x="54" y="14515"/>
                  </a:cubicBezTo>
                  <a:cubicBezTo>
                    <a:pt x="41" y="14555"/>
                    <a:pt x="14" y="14595"/>
                    <a:pt x="1" y="14648"/>
                  </a:cubicBezTo>
                  <a:cubicBezTo>
                    <a:pt x="3993" y="14328"/>
                    <a:pt x="7652" y="13593"/>
                    <a:pt x="10923" y="12458"/>
                  </a:cubicBezTo>
                  <a:cubicBezTo>
                    <a:pt x="13967" y="11390"/>
                    <a:pt x="16704" y="9948"/>
                    <a:pt x="19081" y="8186"/>
                  </a:cubicBezTo>
                  <a:cubicBezTo>
                    <a:pt x="19108" y="8146"/>
                    <a:pt x="19148" y="8132"/>
                    <a:pt x="19175" y="8106"/>
                  </a:cubicBezTo>
                  <a:cubicBezTo>
                    <a:pt x="19775" y="7652"/>
                    <a:pt x="20363" y="7144"/>
                    <a:pt x="20937" y="6650"/>
                  </a:cubicBezTo>
                  <a:cubicBezTo>
                    <a:pt x="23621" y="4207"/>
                    <a:pt x="25183" y="1723"/>
                    <a:pt x="26024" y="41"/>
                  </a:cubicBezTo>
                  <a:cubicBezTo>
                    <a:pt x="25984" y="28"/>
                    <a:pt x="25944" y="1"/>
                    <a:pt x="25904" y="1"/>
                  </a:cubicBezTo>
                  <a:close/>
                </a:path>
              </a:pathLst>
            </a:custGeom>
            <a:solidFill>
              <a:srgbClr val="EF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3407925" y="2341925"/>
              <a:ext cx="1171675" cy="1266150"/>
            </a:xfrm>
            <a:custGeom>
              <a:avLst/>
              <a:gdLst/>
              <a:ahLst/>
              <a:cxnLst/>
              <a:rect l="l" t="t" r="r" b="b"/>
              <a:pathLst>
                <a:path w="46867" h="50646" extrusionOk="0">
                  <a:moveTo>
                    <a:pt x="23433" y="1"/>
                  </a:moveTo>
                  <a:cubicBezTo>
                    <a:pt x="10508" y="1"/>
                    <a:pt x="0" y="11337"/>
                    <a:pt x="0" y="25316"/>
                  </a:cubicBezTo>
                  <a:cubicBezTo>
                    <a:pt x="0" y="39309"/>
                    <a:pt x="10482" y="50645"/>
                    <a:pt x="23433" y="50645"/>
                  </a:cubicBezTo>
                  <a:cubicBezTo>
                    <a:pt x="36372" y="50645"/>
                    <a:pt x="46866" y="39309"/>
                    <a:pt x="46866" y="25316"/>
                  </a:cubicBezTo>
                  <a:cubicBezTo>
                    <a:pt x="46866" y="11337"/>
                    <a:pt x="36372" y="1"/>
                    <a:pt x="23433" y="1"/>
                  </a:cubicBezTo>
                  <a:close/>
                </a:path>
              </a:pathLst>
            </a:custGeom>
            <a:solidFill>
              <a:srgbClr val="DFAA96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3925650" y="3227625"/>
              <a:ext cx="448650" cy="235250"/>
            </a:xfrm>
            <a:custGeom>
              <a:avLst/>
              <a:gdLst/>
              <a:ahLst/>
              <a:cxnLst/>
              <a:rect l="l" t="t" r="r" b="b"/>
              <a:pathLst>
                <a:path w="17946" h="9410" extrusionOk="0">
                  <a:moveTo>
                    <a:pt x="7917" y="0"/>
                  </a:moveTo>
                  <a:cubicBezTo>
                    <a:pt x="6563" y="0"/>
                    <a:pt x="4918" y="833"/>
                    <a:pt x="3098" y="2453"/>
                  </a:cubicBezTo>
                  <a:cubicBezTo>
                    <a:pt x="1336" y="3988"/>
                    <a:pt x="41" y="5724"/>
                    <a:pt x="27" y="5737"/>
                  </a:cubicBezTo>
                  <a:cubicBezTo>
                    <a:pt x="1" y="5751"/>
                    <a:pt x="1" y="5804"/>
                    <a:pt x="41" y="5817"/>
                  </a:cubicBezTo>
                  <a:cubicBezTo>
                    <a:pt x="46" y="5823"/>
                    <a:pt x="59" y="5826"/>
                    <a:pt x="72" y="5826"/>
                  </a:cubicBezTo>
                  <a:cubicBezTo>
                    <a:pt x="91" y="5826"/>
                    <a:pt x="113" y="5820"/>
                    <a:pt x="121" y="5804"/>
                  </a:cubicBezTo>
                  <a:cubicBezTo>
                    <a:pt x="181" y="5731"/>
                    <a:pt x="4470" y="102"/>
                    <a:pt x="7928" y="102"/>
                  </a:cubicBezTo>
                  <a:cubicBezTo>
                    <a:pt x="8268" y="102"/>
                    <a:pt x="8601" y="157"/>
                    <a:pt x="8920" y="276"/>
                  </a:cubicBezTo>
                  <a:cubicBezTo>
                    <a:pt x="10175" y="744"/>
                    <a:pt x="10375" y="2186"/>
                    <a:pt x="10602" y="3828"/>
                  </a:cubicBezTo>
                  <a:cubicBezTo>
                    <a:pt x="10843" y="5524"/>
                    <a:pt x="11123" y="7420"/>
                    <a:pt x="12645" y="8501"/>
                  </a:cubicBezTo>
                  <a:cubicBezTo>
                    <a:pt x="13473" y="9102"/>
                    <a:pt x="14635" y="9409"/>
                    <a:pt x="16130" y="9409"/>
                  </a:cubicBezTo>
                  <a:cubicBezTo>
                    <a:pt x="16651" y="9409"/>
                    <a:pt x="17198" y="9356"/>
                    <a:pt x="17799" y="9289"/>
                  </a:cubicBezTo>
                  <a:lnTo>
                    <a:pt x="17946" y="9142"/>
                  </a:lnTo>
                  <a:lnTo>
                    <a:pt x="17946" y="9142"/>
                  </a:lnTo>
                  <a:cubicBezTo>
                    <a:pt x="17283" y="9224"/>
                    <a:pt x="16669" y="9266"/>
                    <a:pt x="16105" y="9266"/>
                  </a:cubicBezTo>
                  <a:cubicBezTo>
                    <a:pt x="14648" y="9266"/>
                    <a:pt x="13520" y="8989"/>
                    <a:pt x="12712" y="8421"/>
                  </a:cubicBezTo>
                  <a:cubicBezTo>
                    <a:pt x="11216" y="7366"/>
                    <a:pt x="10949" y="5484"/>
                    <a:pt x="10722" y="3828"/>
                  </a:cubicBezTo>
                  <a:cubicBezTo>
                    <a:pt x="10482" y="2199"/>
                    <a:pt x="10268" y="663"/>
                    <a:pt x="8946" y="183"/>
                  </a:cubicBezTo>
                  <a:cubicBezTo>
                    <a:pt x="8626" y="61"/>
                    <a:pt x="8282" y="0"/>
                    <a:pt x="7917" y="0"/>
                  </a:cubicBezTo>
                  <a:close/>
                </a:path>
              </a:pathLst>
            </a:custGeom>
            <a:solidFill>
              <a:srgbClr val="EF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3684975" y="2890025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6" y="1"/>
                  </a:moveTo>
                  <a:cubicBezTo>
                    <a:pt x="575" y="1"/>
                    <a:pt x="1" y="562"/>
                    <a:pt x="1" y="1243"/>
                  </a:cubicBezTo>
                  <a:cubicBezTo>
                    <a:pt x="1" y="1937"/>
                    <a:pt x="561" y="2498"/>
                    <a:pt x="1256" y="2498"/>
                  </a:cubicBezTo>
                  <a:cubicBezTo>
                    <a:pt x="1937" y="2498"/>
                    <a:pt x="2511" y="1950"/>
                    <a:pt x="2511" y="1243"/>
                  </a:cubicBezTo>
                  <a:cubicBezTo>
                    <a:pt x="2511" y="562"/>
                    <a:pt x="1937" y="1"/>
                    <a:pt x="1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4289175" y="3004200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5" y="0"/>
                  </a:moveTo>
                  <a:cubicBezTo>
                    <a:pt x="574" y="0"/>
                    <a:pt x="0" y="548"/>
                    <a:pt x="0" y="1255"/>
                  </a:cubicBezTo>
                  <a:cubicBezTo>
                    <a:pt x="0" y="1936"/>
                    <a:pt x="561" y="2497"/>
                    <a:pt x="1255" y="2497"/>
                  </a:cubicBezTo>
                  <a:cubicBezTo>
                    <a:pt x="1936" y="2497"/>
                    <a:pt x="2510" y="1950"/>
                    <a:pt x="2510" y="1255"/>
                  </a:cubicBezTo>
                  <a:cubicBezTo>
                    <a:pt x="2510" y="548"/>
                    <a:pt x="1963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4188700" y="3004200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5" y="0"/>
                  </a:moveTo>
                  <a:cubicBezTo>
                    <a:pt x="574" y="0"/>
                    <a:pt x="0" y="548"/>
                    <a:pt x="0" y="1255"/>
                  </a:cubicBezTo>
                  <a:cubicBezTo>
                    <a:pt x="0" y="1936"/>
                    <a:pt x="547" y="2497"/>
                    <a:pt x="1255" y="2497"/>
                  </a:cubicBezTo>
                  <a:cubicBezTo>
                    <a:pt x="1936" y="2497"/>
                    <a:pt x="2510" y="1950"/>
                    <a:pt x="2510" y="1255"/>
                  </a:cubicBezTo>
                  <a:cubicBezTo>
                    <a:pt x="2510" y="548"/>
                    <a:pt x="1936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4088225" y="3004200"/>
              <a:ext cx="62425" cy="62450"/>
            </a:xfrm>
            <a:custGeom>
              <a:avLst/>
              <a:gdLst/>
              <a:ahLst/>
              <a:cxnLst/>
              <a:rect l="l" t="t" r="r" b="b"/>
              <a:pathLst>
                <a:path w="2497" h="2498" extrusionOk="0">
                  <a:moveTo>
                    <a:pt x="1255" y="0"/>
                  </a:moveTo>
                  <a:cubicBezTo>
                    <a:pt x="561" y="0"/>
                    <a:pt x="0" y="548"/>
                    <a:pt x="0" y="1255"/>
                  </a:cubicBezTo>
                  <a:cubicBezTo>
                    <a:pt x="0" y="1936"/>
                    <a:pt x="561" y="2497"/>
                    <a:pt x="1255" y="2497"/>
                  </a:cubicBezTo>
                  <a:cubicBezTo>
                    <a:pt x="1936" y="2497"/>
                    <a:pt x="2497" y="1950"/>
                    <a:pt x="2497" y="1255"/>
                  </a:cubicBezTo>
                  <a:cubicBezTo>
                    <a:pt x="2497" y="548"/>
                    <a:pt x="1936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3987075" y="3004200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5" y="0"/>
                  </a:moveTo>
                  <a:cubicBezTo>
                    <a:pt x="574" y="0"/>
                    <a:pt x="0" y="548"/>
                    <a:pt x="0" y="1255"/>
                  </a:cubicBezTo>
                  <a:cubicBezTo>
                    <a:pt x="0" y="1936"/>
                    <a:pt x="561" y="2497"/>
                    <a:pt x="1255" y="2497"/>
                  </a:cubicBezTo>
                  <a:cubicBezTo>
                    <a:pt x="1936" y="2497"/>
                    <a:pt x="2511" y="1950"/>
                    <a:pt x="2511" y="1255"/>
                  </a:cubicBezTo>
                  <a:cubicBezTo>
                    <a:pt x="2511" y="548"/>
                    <a:pt x="1936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3886600" y="3004200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5" y="0"/>
                  </a:moveTo>
                  <a:cubicBezTo>
                    <a:pt x="574" y="0"/>
                    <a:pt x="0" y="548"/>
                    <a:pt x="0" y="1255"/>
                  </a:cubicBezTo>
                  <a:cubicBezTo>
                    <a:pt x="0" y="1936"/>
                    <a:pt x="548" y="2497"/>
                    <a:pt x="1255" y="2497"/>
                  </a:cubicBezTo>
                  <a:cubicBezTo>
                    <a:pt x="1936" y="2497"/>
                    <a:pt x="2511" y="1950"/>
                    <a:pt x="2511" y="1255"/>
                  </a:cubicBezTo>
                  <a:cubicBezTo>
                    <a:pt x="2511" y="548"/>
                    <a:pt x="1936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3785775" y="3004200"/>
              <a:ext cx="62450" cy="62450"/>
            </a:xfrm>
            <a:custGeom>
              <a:avLst/>
              <a:gdLst/>
              <a:ahLst/>
              <a:cxnLst/>
              <a:rect l="l" t="t" r="r" b="b"/>
              <a:pathLst>
                <a:path w="2498" h="2498" extrusionOk="0">
                  <a:moveTo>
                    <a:pt x="1243" y="0"/>
                  </a:moveTo>
                  <a:cubicBezTo>
                    <a:pt x="562" y="0"/>
                    <a:pt x="1" y="548"/>
                    <a:pt x="1" y="1255"/>
                  </a:cubicBezTo>
                  <a:cubicBezTo>
                    <a:pt x="1" y="1936"/>
                    <a:pt x="548" y="2497"/>
                    <a:pt x="1243" y="2497"/>
                  </a:cubicBezTo>
                  <a:cubicBezTo>
                    <a:pt x="1937" y="2497"/>
                    <a:pt x="2498" y="1950"/>
                    <a:pt x="2498" y="1255"/>
                  </a:cubicBezTo>
                  <a:cubicBezTo>
                    <a:pt x="2498" y="548"/>
                    <a:pt x="1950" y="0"/>
                    <a:pt x="1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3684975" y="3004200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6" y="0"/>
                  </a:moveTo>
                  <a:cubicBezTo>
                    <a:pt x="575" y="0"/>
                    <a:pt x="1" y="548"/>
                    <a:pt x="1" y="1255"/>
                  </a:cubicBezTo>
                  <a:cubicBezTo>
                    <a:pt x="1" y="1936"/>
                    <a:pt x="561" y="2497"/>
                    <a:pt x="1256" y="2497"/>
                  </a:cubicBezTo>
                  <a:cubicBezTo>
                    <a:pt x="1937" y="2497"/>
                    <a:pt x="2511" y="1950"/>
                    <a:pt x="2511" y="1255"/>
                  </a:cubicBezTo>
                  <a:cubicBezTo>
                    <a:pt x="2511" y="548"/>
                    <a:pt x="1937" y="0"/>
                    <a:pt x="1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4188700" y="3118025"/>
              <a:ext cx="62775" cy="62775"/>
            </a:xfrm>
            <a:custGeom>
              <a:avLst/>
              <a:gdLst/>
              <a:ahLst/>
              <a:cxnLst/>
              <a:rect l="l" t="t" r="r" b="b"/>
              <a:pathLst>
                <a:path w="2511" h="2511" extrusionOk="0">
                  <a:moveTo>
                    <a:pt x="1255" y="0"/>
                  </a:moveTo>
                  <a:cubicBezTo>
                    <a:pt x="574" y="0"/>
                    <a:pt x="0" y="561"/>
                    <a:pt x="0" y="1255"/>
                  </a:cubicBezTo>
                  <a:cubicBezTo>
                    <a:pt x="0" y="1936"/>
                    <a:pt x="547" y="2511"/>
                    <a:pt x="1255" y="2511"/>
                  </a:cubicBezTo>
                  <a:cubicBezTo>
                    <a:pt x="1936" y="2511"/>
                    <a:pt x="2510" y="1963"/>
                    <a:pt x="2510" y="1255"/>
                  </a:cubicBezTo>
                  <a:cubicBezTo>
                    <a:pt x="2510" y="575"/>
                    <a:pt x="1936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4088225" y="3118025"/>
              <a:ext cx="62425" cy="62775"/>
            </a:xfrm>
            <a:custGeom>
              <a:avLst/>
              <a:gdLst/>
              <a:ahLst/>
              <a:cxnLst/>
              <a:rect l="l" t="t" r="r" b="b"/>
              <a:pathLst>
                <a:path w="2497" h="2511" extrusionOk="0">
                  <a:moveTo>
                    <a:pt x="1255" y="0"/>
                  </a:moveTo>
                  <a:cubicBezTo>
                    <a:pt x="561" y="0"/>
                    <a:pt x="0" y="561"/>
                    <a:pt x="0" y="1255"/>
                  </a:cubicBezTo>
                  <a:cubicBezTo>
                    <a:pt x="0" y="1936"/>
                    <a:pt x="561" y="2511"/>
                    <a:pt x="1255" y="2511"/>
                  </a:cubicBezTo>
                  <a:cubicBezTo>
                    <a:pt x="1936" y="2511"/>
                    <a:pt x="2497" y="1963"/>
                    <a:pt x="2497" y="1255"/>
                  </a:cubicBezTo>
                  <a:cubicBezTo>
                    <a:pt x="2497" y="575"/>
                    <a:pt x="1936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3987075" y="3118025"/>
              <a:ext cx="62775" cy="62775"/>
            </a:xfrm>
            <a:custGeom>
              <a:avLst/>
              <a:gdLst/>
              <a:ahLst/>
              <a:cxnLst/>
              <a:rect l="l" t="t" r="r" b="b"/>
              <a:pathLst>
                <a:path w="2511" h="2511" extrusionOk="0">
                  <a:moveTo>
                    <a:pt x="1255" y="0"/>
                  </a:moveTo>
                  <a:cubicBezTo>
                    <a:pt x="574" y="0"/>
                    <a:pt x="0" y="561"/>
                    <a:pt x="0" y="1255"/>
                  </a:cubicBezTo>
                  <a:cubicBezTo>
                    <a:pt x="0" y="1936"/>
                    <a:pt x="561" y="2511"/>
                    <a:pt x="1255" y="2511"/>
                  </a:cubicBezTo>
                  <a:cubicBezTo>
                    <a:pt x="1936" y="2511"/>
                    <a:pt x="2511" y="1963"/>
                    <a:pt x="2511" y="1255"/>
                  </a:cubicBezTo>
                  <a:cubicBezTo>
                    <a:pt x="2511" y="575"/>
                    <a:pt x="1936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3886600" y="3118025"/>
              <a:ext cx="62775" cy="62775"/>
            </a:xfrm>
            <a:custGeom>
              <a:avLst/>
              <a:gdLst/>
              <a:ahLst/>
              <a:cxnLst/>
              <a:rect l="l" t="t" r="r" b="b"/>
              <a:pathLst>
                <a:path w="2511" h="2511" extrusionOk="0">
                  <a:moveTo>
                    <a:pt x="1255" y="0"/>
                  </a:moveTo>
                  <a:cubicBezTo>
                    <a:pt x="574" y="0"/>
                    <a:pt x="0" y="561"/>
                    <a:pt x="0" y="1255"/>
                  </a:cubicBezTo>
                  <a:cubicBezTo>
                    <a:pt x="0" y="1936"/>
                    <a:pt x="548" y="2511"/>
                    <a:pt x="1255" y="2511"/>
                  </a:cubicBezTo>
                  <a:cubicBezTo>
                    <a:pt x="1936" y="2511"/>
                    <a:pt x="2511" y="1963"/>
                    <a:pt x="2511" y="1255"/>
                  </a:cubicBezTo>
                  <a:cubicBezTo>
                    <a:pt x="2511" y="575"/>
                    <a:pt x="1936" y="0"/>
                    <a:pt x="1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3785775" y="3118025"/>
              <a:ext cx="62450" cy="62775"/>
            </a:xfrm>
            <a:custGeom>
              <a:avLst/>
              <a:gdLst/>
              <a:ahLst/>
              <a:cxnLst/>
              <a:rect l="l" t="t" r="r" b="b"/>
              <a:pathLst>
                <a:path w="2498" h="2511" extrusionOk="0">
                  <a:moveTo>
                    <a:pt x="1243" y="0"/>
                  </a:moveTo>
                  <a:cubicBezTo>
                    <a:pt x="562" y="0"/>
                    <a:pt x="1" y="561"/>
                    <a:pt x="1" y="1255"/>
                  </a:cubicBezTo>
                  <a:cubicBezTo>
                    <a:pt x="1" y="1936"/>
                    <a:pt x="548" y="2511"/>
                    <a:pt x="1243" y="2511"/>
                  </a:cubicBezTo>
                  <a:cubicBezTo>
                    <a:pt x="1937" y="2511"/>
                    <a:pt x="2498" y="1963"/>
                    <a:pt x="2498" y="1255"/>
                  </a:cubicBezTo>
                  <a:cubicBezTo>
                    <a:pt x="2498" y="575"/>
                    <a:pt x="1950" y="0"/>
                    <a:pt x="1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3684975" y="3118025"/>
              <a:ext cx="62775" cy="62775"/>
            </a:xfrm>
            <a:custGeom>
              <a:avLst/>
              <a:gdLst/>
              <a:ahLst/>
              <a:cxnLst/>
              <a:rect l="l" t="t" r="r" b="b"/>
              <a:pathLst>
                <a:path w="2511" h="2511" extrusionOk="0">
                  <a:moveTo>
                    <a:pt x="1256" y="0"/>
                  </a:moveTo>
                  <a:cubicBezTo>
                    <a:pt x="575" y="0"/>
                    <a:pt x="1" y="561"/>
                    <a:pt x="1" y="1255"/>
                  </a:cubicBezTo>
                  <a:cubicBezTo>
                    <a:pt x="1" y="1936"/>
                    <a:pt x="561" y="2511"/>
                    <a:pt x="1256" y="2511"/>
                  </a:cubicBezTo>
                  <a:cubicBezTo>
                    <a:pt x="1937" y="2511"/>
                    <a:pt x="2511" y="1963"/>
                    <a:pt x="2511" y="1255"/>
                  </a:cubicBezTo>
                  <a:cubicBezTo>
                    <a:pt x="2511" y="575"/>
                    <a:pt x="1937" y="0"/>
                    <a:pt x="1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3684975" y="2759850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6" y="0"/>
                  </a:moveTo>
                  <a:cubicBezTo>
                    <a:pt x="575" y="0"/>
                    <a:pt x="1" y="548"/>
                    <a:pt x="1" y="1242"/>
                  </a:cubicBezTo>
                  <a:cubicBezTo>
                    <a:pt x="1" y="1937"/>
                    <a:pt x="561" y="2497"/>
                    <a:pt x="1256" y="2497"/>
                  </a:cubicBezTo>
                  <a:cubicBezTo>
                    <a:pt x="1937" y="2497"/>
                    <a:pt x="2511" y="1950"/>
                    <a:pt x="2511" y="1242"/>
                  </a:cubicBezTo>
                  <a:cubicBezTo>
                    <a:pt x="2511" y="548"/>
                    <a:pt x="1937" y="0"/>
                    <a:pt x="1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3814500" y="2371300"/>
              <a:ext cx="674300" cy="298450"/>
            </a:xfrm>
            <a:custGeom>
              <a:avLst/>
              <a:gdLst/>
              <a:ahLst/>
              <a:cxnLst/>
              <a:rect l="l" t="t" r="r" b="b"/>
              <a:pathLst>
                <a:path w="26972" h="11938" extrusionOk="0">
                  <a:moveTo>
                    <a:pt x="187" y="1"/>
                  </a:moveTo>
                  <a:cubicBezTo>
                    <a:pt x="120" y="14"/>
                    <a:pt x="67" y="54"/>
                    <a:pt x="0" y="67"/>
                  </a:cubicBezTo>
                  <a:cubicBezTo>
                    <a:pt x="1416" y="628"/>
                    <a:pt x="2938" y="1683"/>
                    <a:pt x="3525" y="3632"/>
                  </a:cubicBezTo>
                  <a:lnTo>
                    <a:pt x="3672" y="4126"/>
                  </a:lnTo>
                  <a:cubicBezTo>
                    <a:pt x="4019" y="5275"/>
                    <a:pt x="4340" y="6370"/>
                    <a:pt x="4767" y="7358"/>
                  </a:cubicBezTo>
                  <a:cubicBezTo>
                    <a:pt x="4794" y="7398"/>
                    <a:pt x="4807" y="7438"/>
                    <a:pt x="4820" y="7478"/>
                  </a:cubicBezTo>
                  <a:cubicBezTo>
                    <a:pt x="5889" y="9868"/>
                    <a:pt x="7598" y="11617"/>
                    <a:pt x="11630" y="11897"/>
                  </a:cubicBezTo>
                  <a:cubicBezTo>
                    <a:pt x="11964" y="11911"/>
                    <a:pt x="12298" y="11937"/>
                    <a:pt x="12618" y="11937"/>
                  </a:cubicBezTo>
                  <a:cubicBezTo>
                    <a:pt x="14674" y="11937"/>
                    <a:pt x="16423" y="11483"/>
                    <a:pt x="18119" y="11043"/>
                  </a:cubicBezTo>
                  <a:cubicBezTo>
                    <a:pt x="19795" y="10606"/>
                    <a:pt x="21499" y="10170"/>
                    <a:pt x="23501" y="10170"/>
                  </a:cubicBezTo>
                  <a:cubicBezTo>
                    <a:pt x="24561" y="10170"/>
                    <a:pt x="25705" y="10292"/>
                    <a:pt x="26972" y="10602"/>
                  </a:cubicBezTo>
                  <a:cubicBezTo>
                    <a:pt x="26932" y="10549"/>
                    <a:pt x="26905" y="10495"/>
                    <a:pt x="26918" y="10482"/>
                  </a:cubicBezTo>
                  <a:cubicBezTo>
                    <a:pt x="25693" y="10193"/>
                    <a:pt x="24580" y="10078"/>
                    <a:pt x="23545" y="10078"/>
                  </a:cubicBezTo>
                  <a:cubicBezTo>
                    <a:pt x="21522" y="10078"/>
                    <a:pt x="19797" y="10517"/>
                    <a:pt x="18119" y="10949"/>
                  </a:cubicBezTo>
                  <a:cubicBezTo>
                    <a:pt x="16437" y="11376"/>
                    <a:pt x="14695" y="11812"/>
                    <a:pt x="12662" y="11812"/>
                  </a:cubicBezTo>
                  <a:cubicBezTo>
                    <a:pt x="12339" y="11812"/>
                    <a:pt x="12009" y="11801"/>
                    <a:pt x="11670" y="11777"/>
                  </a:cubicBezTo>
                  <a:cubicBezTo>
                    <a:pt x="7678" y="11497"/>
                    <a:pt x="5995" y="9761"/>
                    <a:pt x="4941" y="7398"/>
                  </a:cubicBezTo>
                  <a:cubicBezTo>
                    <a:pt x="4927" y="7358"/>
                    <a:pt x="4901" y="7304"/>
                    <a:pt x="4887" y="7278"/>
                  </a:cubicBezTo>
                  <a:cubicBezTo>
                    <a:pt x="4460" y="6289"/>
                    <a:pt x="4139" y="5208"/>
                    <a:pt x="3806" y="4086"/>
                  </a:cubicBezTo>
                  <a:lnTo>
                    <a:pt x="3659" y="3606"/>
                  </a:lnTo>
                  <a:cubicBezTo>
                    <a:pt x="3071" y="1656"/>
                    <a:pt x="1603" y="588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4289175" y="2890025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5" y="1"/>
                  </a:moveTo>
                  <a:cubicBezTo>
                    <a:pt x="574" y="1"/>
                    <a:pt x="0" y="562"/>
                    <a:pt x="0" y="1243"/>
                  </a:cubicBezTo>
                  <a:cubicBezTo>
                    <a:pt x="0" y="1937"/>
                    <a:pt x="561" y="2498"/>
                    <a:pt x="1255" y="2498"/>
                  </a:cubicBezTo>
                  <a:cubicBezTo>
                    <a:pt x="1936" y="2498"/>
                    <a:pt x="2510" y="1950"/>
                    <a:pt x="2510" y="1243"/>
                  </a:cubicBezTo>
                  <a:cubicBezTo>
                    <a:pt x="2510" y="562"/>
                    <a:pt x="1963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4188700" y="2890025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5" y="1"/>
                  </a:moveTo>
                  <a:cubicBezTo>
                    <a:pt x="574" y="1"/>
                    <a:pt x="0" y="562"/>
                    <a:pt x="0" y="1243"/>
                  </a:cubicBezTo>
                  <a:cubicBezTo>
                    <a:pt x="0" y="1937"/>
                    <a:pt x="547" y="2498"/>
                    <a:pt x="1255" y="2498"/>
                  </a:cubicBezTo>
                  <a:cubicBezTo>
                    <a:pt x="1936" y="2498"/>
                    <a:pt x="2510" y="1950"/>
                    <a:pt x="2510" y="1243"/>
                  </a:cubicBezTo>
                  <a:cubicBezTo>
                    <a:pt x="2510" y="562"/>
                    <a:pt x="193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4088225" y="2890025"/>
              <a:ext cx="62425" cy="62450"/>
            </a:xfrm>
            <a:custGeom>
              <a:avLst/>
              <a:gdLst/>
              <a:ahLst/>
              <a:cxnLst/>
              <a:rect l="l" t="t" r="r" b="b"/>
              <a:pathLst>
                <a:path w="2497" h="2498" extrusionOk="0">
                  <a:moveTo>
                    <a:pt x="1255" y="1"/>
                  </a:moveTo>
                  <a:cubicBezTo>
                    <a:pt x="561" y="1"/>
                    <a:pt x="0" y="562"/>
                    <a:pt x="0" y="1243"/>
                  </a:cubicBezTo>
                  <a:cubicBezTo>
                    <a:pt x="0" y="1937"/>
                    <a:pt x="561" y="2498"/>
                    <a:pt x="1255" y="2498"/>
                  </a:cubicBezTo>
                  <a:cubicBezTo>
                    <a:pt x="1936" y="2498"/>
                    <a:pt x="2497" y="1950"/>
                    <a:pt x="2497" y="1243"/>
                  </a:cubicBezTo>
                  <a:cubicBezTo>
                    <a:pt x="2497" y="562"/>
                    <a:pt x="193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3987075" y="2890025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5" y="1"/>
                  </a:moveTo>
                  <a:cubicBezTo>
                    <a:pt x="574" y="1"/>
                    <a:pt x="0" y="562"/>
                    <a:pt x="0" y="1243"/>
                  </a:cubicBezTo>
                  <a:cubicBezTo>
                    <a:pt x="0" y="1937"/>
                    <a:pt x="561" y="2498"/>
                    <a:pt x="1255" y="2498"/>
                  </a:cubicBezTo>
                  <a:cubicBezTo>
                    <a:pt x="1936" y="2498"/>
                    <a:pt x="2511" y="1950"/>
                    <a:pt x="2511" y="1243"/>
                  </a:cubicBezTo>
                  <a:cubicBezTo>
                    <a:pt x="2511" y="562"/>
                    <a:pt x="193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3886600" y="2890025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5" y="1"/>
                  </a:moveTo>
                  <a:cubicBezTo>
                    <a:pt x="574" y="1"/>
                    <a:pt x="0" y="562"/>
                    <a:pt x="0" y="1243"/>
                  </a:cubicBezTo>
                  <a:cubicBezTo>
                    <a:pt x="0" y="1937"/>
                    <a:pt x="548" y="2498"/>
                    <a:pt x="1255" y="2498"/>
                  </a:cubicBezTo>
                  <a:cubicBezTo>
                    <a:pt x="1936" y="2498"/>
                    <a:pt x="2511" y="1950"/>
                    <a:pt x="2511" y="1243"/>
                  </a:cubicBezTo>
                  <a:cubicBezTo>
                    <a:pt x="2511" y="562"/>
                    <a:pt x="193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3785775" y="2890025"/>
              <a:ext cx="62450" cy="62450"/>
            </a:xfrm>
            <a:custGeom>
              <a:avLst/>
              <a:gdLst/>
              <a:ahLst/>
              <a:cxnLst/>
              <a:rect l="l" t="t" r="r" b="b"/>
              <a:pathLst>
                <a:path w="2498" h="2498" extrusionOk="0">
                  <a:moveTo>
                    <a:pt x="1243" y="1"/>
                  </a:moveTo>
                  <a:cubicBezTo>
                    <a:pt x="562" y="1"/>
                    <a:pt x="1" y="562"/>
                    <a:pt x="1" y="1243"/>
                  </a:cubicBezTo>
                  <a:cubicBezTo>
                    <a:pt x="1" y="1937"/>
                    <a:pt x="548" y="2498"/>
                    <a:pt x="1243" y="2498"/>
                  </a:cubicBezTo>
                  <a:cubicBezTo>
                    <a:pt x="1937" y="2498"/>
                    <a:pt x="2498" y="1950"/>
                    <a:pt x="2498" y="1243"/>
                  </a:cubicBezTo>
                  <a:cubicBezTo>
                    <a:pt x="2498" y="562"/>
                    <a:pt x="1950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3785775" y="2759850"/>
              <a:ext cx="62450" cy="62450"/>
            </a:xfrm>
            <a:custGeom>
              <a:avLst/>
              <a:gdLst/>
              <a:ahLst/>
              <a:cxnLst/>
              <a:rect l="l" t="t" r="r" b="b"/>
              <a:pathLst>
                <a:path w="2498" h="2498" extrusionOk="0">
                  <a:moveTo>
                    <a:pt x="1243" y="0"/>
                  </a:moveTo>
                  <a:cubicBezTo>
                    <a:pt x="562" y="0"/>
                    <a:pt x="1" y="548"/>
                    <a:pt x="1" y="1242"/>
                  </a:cubicBezTo>
                  <a:cubicBezTo>
                    <a:pt x="1" y="1937"/>
                    <a:pt x="548" y="2497"/>
                    <a:pt x="1243" y="2497"/>
                  </a:cubicBezTo>
                  <a:cubicBezTo>
                    <a:pt x="1937" y="2497"/>
                    <a:pt x="2498" y="1950"/>
                    <a:pt x="2498" y="1242"/>
                  </a:cubicBezTo>
                  <a:cubicBezTo>
                    <a:pt x="2498" y="548"/>
                    <a:pt x="1950" y="0"/>
                    <a:pt x="1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4197375" y="2772425"/>
              <a:ext cx="47425" cy="64225"/>
            </a:xfrm>
            <a:custGeom>
              <a:avLst/>
              <a:gdLst/>
              <a:ahLst/>
              <a:cxnLst/>
              <a:rect l="l" t="t" r="r" b="b"/>
              <a:pathLst>
                <a:path w="1897" h="2569" extrusionOk="0">
                  <a:moveTo>
                    <a:pt x="102" y="0"/>
                  </a:moveTo>
                  <a:cubicBezTo>
                    <a:pt x="91" y="0"/>
                    <a:pt x="80" y="2"/>
                    <a:pt x="67" y="5"/>
                  </a:cubicBezTo>
                  <a:cubicBezTo>
                    <a:pt x="27" y="32"/>
                    <a:pt x="0" y="58"/>
                    <a:pt x="27" y="112"/>
                  </a:cubicBezTo>
                  <a:cubicBezTo>
                    <a:pt x="27" y="125"/>
                    <a:pt x="574" y="1514"/>
                    <a:pt x="1736" y="2542"/>
                  </a:cubicBezTo>
                  <a:cubicBezTo>
                    <a:pt x="1763" y="2568"/>
                    <a:pt x="1776" y="2568"/>
                    <a:pt x="1789" y="2568"/>
                  </a:cubicBezTo>
                  <a:cubicBezTo>
                    <a:pt x="1829" y="2568"/>
                    <a:pt x="1843" y="2542"/>
                    <a:pt x="1856" y="2542"/>
                  </a:cubicBezTo>
                  <a:cubicBezTo>
                    <a:pt x="1896" y="2515"/>
                    <a:pt x="1896" y="2462"/>
                    <a:pt x="1856" y="2422"/>
                  </a:cubicBezTo>
                  <a:cubicBezTo>
                    <a:pt x="721" y="1420"/>
                    <a:pt x="174" y="72"/>
                    <a:pt x="174" y="58"/>
                  </a:cubicBezTo>
                  <a:cubicBezTo>
                    <a:pt x="164" y="17"/>
                    <a:pt x="138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4189025" y="2763850"/>
              <a:ext cx="51425" cy="73475"/>
            </a:xfrm>
            <a:custGeom>
              <a:avLst/>
              <a:gdLst/>
              <a:ahLst/>
              <a:cxnLst/>
              <a:rect l="l" t="t" r="r" b="b"/>
              <a:pathLst>
                <a:path w="2057" h="2939" extrusionOk="0">
                  <a:moveTo>
                    <a:pt x="1990" y="1"/>
                  </a:moveTo>
                  <a:cubicBezTo>
                    <a:pt x="1936" y="1"/>
                    <a:pt x="1910" y="14"/>
                    <a:pt x="1896" y="67"/>
                  </a:cubicBezTo>
                  <a:cubicBezTo>
                    <a:pt x="1336" y="2217"/>
                    <a:pt x="94" y="2765"/>
                    <a:pt x="67" y="2765"/>
                  </a:cubicBezTo>
                  <a:cubicBezTo>
                    <a:pt x="27" y="2805"/>
                    <a:pt x="0" y="2845"/>
                    <a:pt x="27" y="2885"/>
                  </a:cubicBezTo>
                  <a:cubicBezTo>
                    <a:pt x="40" y="2925"/>
                    <a:pt x="67" y="2938"/>
                    <a:pt x="107" y="2938"/>
                  </a:cubicBezTo>
                  <a:cubicBezTo>
                    <a:pt x="121" y="2938"/>
                    <a:pt x="134" y="2938"/>
                    <a:pt x="134" y="2925"/>
                  </a:cubicBezTo>
                  <a:cubicBezTo>
                    <a:pt x="187" y="2911"/>
                    <a:pt x="1496" y="2337"/>
                    <a:pt x="2057" y="108"/>
                  </a:cubicBezTo>
                  <a:cubicBezTo>
                    <a:pt x="2057" y="54"/>
                    <a:pt x="2043" y="14"/>
                    <a:pt x="1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4099900" y="2759900"/>
              <a:ext cx="62100" cy="79425"/>
            </a:xfrm>
            <a:custGeom>
              <a:avLst/>
              <a:gdLst/>
              <a:ahLst/>
              <a:cxnLst/>
              <a:rect l="l" t="t" r="r" b="b"/>
              <a:pathLst>
                <a:path w="2484" h="3177" extrusionOk="0">
                  <a:moveTo>
                    <a:pt x="2393" y="1"/>
                  </a:moveTo>
                  <a:cubicBezTo>
                    <a:pt x="2363" y="1"/>
                    <a:pt x="2333" y="20"/>
                    <a:pt x="2324" y="39"/>
                  </a:cubicBezTo>
                  <a:cubicBezTo>
                    <a:pt x="1523" y="1614"/>
                    <a:pt x="54" y="3016"/>
                    <a:pt x="27" y="3029"/>
                  </a:cubicBezTo>
                  <a:cubicBezTo>
                    <a:pt x="0" y="3056"/>
                    <a:pt x="0" y="3110"/>
                    <a:pt x="27" y="3150"/>
                  </a:cubicBezTo>
                  <a:cubicBezTo>
                    <a:pt x="54" y="3163"/>
                    <a:pt x="80" y="3176"/>
                    <a:pt x="94" y="3176"/>
                  </a:cubicBezTo>
                  <a:cubicBezTo>
                    <a:pt x="121" y="3176"/>
                    <a:pt x="147" y="3163"/>
                    <a:pt x="147" y="3163"/>
                  </a:cubicBezTo>
                  <a:cubicBezTo>
                    <a:pt x="161" y="3150"/>
                    <a:pt x="1656" y="1708"/>
                    <a:pt x="2471" y="119"/>
                  </a:cubicBezTo>
                  <a:cubicBezTo>
                    <a:pt x="2484" y="79"/>
                    <a:pt x="2471" y="25"/>
                    <a:pt x="2430" y="12"/>
                  </a:cubicBezTo>
                  <a:cubicBezTo>
                    <a:pt x="2419" y="4"/>
                    <a:pt x="2406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4104575" y="2767975"/>
              <a:ext cx="42750" cy="64675"/>
            </a:xfrm>
            <a:custGeom>
              <a:avLst/>
              <a:gdLst/>
              <a:ahLst/>
              <a:cxnLst/>
              <a:rect l="l" t="t" r="r" b="b"/>
              <a:pathLst>
                <a:path w="1710" h="2587" extrusionOk="0">
                  <a:moveTo>
                    <a:pt x="112" y="1"/>
                  </a:moveTo>
                  <a:cubicBezTo>
                    <a:pt x="103" y="1"/>
                    <a:pt x="92" y="3"/>
                    <a:pt x="80" y="9"/>
                  </a:cubicBezTo>
                  <a:cubicBezTo>
                    <a:pt x="27" y="23"/>
                    <a:pt x="0" y="49"/>
                    <a:pt x="14" y="103"/>
                  </a:cubicBezTo>
                  <a:cubicBezTo>
                    <a:pt x="27" y="183"/>
                    <a:pt x="374" y="1839"/>
                    <a:pt x="1563" y="2573"/>
                  </a:cubicBezTo>
                  <a:cubicBezTo>
                    <a:pt x="1576" y="2586"/>
                    <a:pt x="1603" y="2586"/>
                    <a:pt x="1616" y="2586"/>
                  </a:cubicBezTo>
                  <a:cubicBezTo>
                    <a:pt x="1643" y="2586"/>
                    <a:pt x="1683" y="2573"/>
                    <a:pt x="1696" y="2546"/>
                  </a:cubicBezTo>
                  <a:cubicBezTo>
                    <a:pt x="1709" y="2506"/>
                    <a:pt x="1696" y="2439"/>
                    <a:pt x="1669" y="2426"/>
                  </a:cubicBezTo>
                  <a:cubicBezTo>
                    <a:pt x="548" y="1718"/>
                    <a:pt x="174" y="89"/>
                    <a:pt x="174" y="76"/>
                  </a:cubicBezTo>
                  <a:cubicBezTo>
                    <a:pt x="163" y="34"/>
                    <a:pt x="145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3993075" y="2766075"/>
              <a:ext cx="60775" cy="91600"/>
            </a:xfrm>
            <a:custGeom>
              <a:avLst/>
              <a:gdLst/>
              <a:ahLst/>
              <a:cxnLst/>
              <a:rect l="l" t="t" r="r" b="b"/>
              <a:pathLst>
                <a:path w="2431" h="3664" extrusionOk="0">
                  <a:moveTo>
                    <a:pt x="2342" y="0"/>
                  </a:moveTo>
                  <a:cubicBezTo>
                    <a:pt x="2314" y="0"/>
                    <a:pt x="2281" y="18"/>
                    <a:pt x="2271" y="59"/>
                  </a:cubicBezTo>
                  <a:cubicBezTo>
                    <a:pt x="1630" y="2182"/>
                    <a:pt x="67" y="3503"/>
                    <a:pt x="54" y="3517"/>
                  </a:cubicBezTo>
                  <a:cubicBezTo>
                    <a:pt x="14" y="3557"/>
                    <a:pt x="1" y="3597"/>
                    <a:pt x="27" y="3637"/>
                  </a:cubicBezTo>
                  <a:cubicBezTo>
                    <a:pt x="54" y="3650"/>
                    <a:pt x="81" y="3664"/>
                    <a:pt x="94" y="3664"/>
                  </a:cubicBezTo>
                  <a:cubicBezTo>
                    <a:pt x="121" y="3664"/>
                    <a:pt x="134" y="3650"/>
                    <a:pt x="148" y="3650"/>
                  </a:cubicBezTo>
                  <a:cubicBezTo>
                    <a:pt x="161" y="3637"/>
                    <a:pt x="1763" y="2288"/>
                    <a:pt x="2417" y="112"/>
                  </a:cubicBezTo>
                  <a:cubicBezTo>
                    <a:pt x="2431" y="72"/>
                    <a:pt x="2417" y="32"/>
                    <a:pt x="2364" y="5"/>
                  </a:cubicBezTo>
                  <a:cubicBezTo>
                    <a:pt x="2358" y="2"/>
                    <a:pt x="2350" y="0"/>
                    <a:pt x="2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4001425" y="2767750"/>
              <a:ext cx="48750" cy="72575"/>
            </a:xfrm>
            <a:custGeom>
              <a:avLst/>
              <a:gdLst/>
              <a:ahLst/>
              <a:cxnLst/>
              <a:rect l="l" t="t" r="r" b="b"/>
              <a:pathLst>
                <a:path w="1950" h="2903" extrusionOk="0">
                  <a:moveTo>
                    <a:pt x="95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14" y="32"/>
                    <a:pt x="0" y="58"/>
                    <a:pt x="14" y="112"/>
                  </a:cubicBezTo>
                  <a:cubicBezTo>
                    <a:pt x="27" y="192"/>
                    <a:pt x="722" y="2061"/>
                    <a:pt x="1803" y="2889"/>
                  </a:cubicBezTo>
                  <a:cubicBezTo>
                    <a:pt x="1816" y="2902"/>
                    <a:pt x="1830" y="2902"/>
                    <a:pt x="1856" y="2902"/>
                  </a:cubicBezTo>
                  <a:cubicBezTo>
                    <a:pt x="1870" y="2902"/>
                    <a:pt x="1896" y="2889"/>
                    <a:pt x="1923" y="2889"/>
                  </a:cubicBezTo>
                  <a:cubicBezTo>
                    <a:pt x="1950" y="2849"/>
                    <a:pt x="1937" y="2796"/>
                    <a:pt x="1896" y="2769"/>
                  </a:cubicBezTo>
                  <a:cubicBezTo>
                    <a:pt x="855" y="1968"/>
                    <a:pt x="161" y="85"/>
                    <a:pt x="161" y="58"/>
                  </a:cubicBezTo>
                  <a:cubicBezTo>
                    <a:pt x="151" y="18"/>
                    <a:pt x="125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3893275" y="2761350"/>
              <a:ext cx="61450" cy="77300"/>
            </a:xfrm>
            <a:custGeom>
              <a:avLst/>
              <a:gdLst/>
              <a:ahLst/>
              <a:cxnLst/>
              <a:rect l="l" t="t" r="r" b="b"/>
              <a:pathLst>
                <a:path w="2458" h="3092" extrusionOk="0">
                  <a:moveTo>
                    <a:pt x="2348" y="0"/>
                  </a:moveTo>
                  <a:cubicBezTo>
                    <a:pt x="2334" y="0"/>
                    <a:pt x="2320" y="6"/>
                    <a:pt x="2310" y="21"/>
                  </a:cubicBezTo>
                  <a:cubicBezTo>
                    <a:pt x="534" y="1236"/>
                    <a:pt x="14" y="2971"/>
                    <a:pt x="14" y="2985"/>
                  </a:cubicBezTo>
                  <a:cubicBezTo>
                    <a:pt x="0" y="3025"/>
                    <a:pt x="14" y="3078"/>
                    <a:pt x="67" y="3092"/>
                  </a:cubicBezTo>
                  <a:lnTo>
                    <a:pt x="80" y="3092"/>
                  </a:lnTo>
                  <a:cubicBezTo>
                    <a:pt x="121" y="3092"/>
                    <a:pt x="147" y="3078"/>
                    <a:pt x="187" y="3038"/>
                  </a:cubicBezTo>
                  <a:cubicBezTo>
                    <a:pt x="201" y="3025"/>
                    <a:pt x="681" y="1342"/>
                    <a:pt x="2404" y="154"/>
                  </a:cubicBezTo>
                  <a:cubicBezTo>
                    <a:pt x="2444" y="114"/>
                    <a:pt x="2457" y="74"/>
                    <a:pt x="2417" y="34"/>
                  </a:cubicBezTo>
                  <a:cubicBezTo>
                    <a:pt x="2400" y="17"/>
                    <a:pt x="2373" y="0"/>
                    <a:pt x="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3898625" y="2756575"/>
              <a:ext cx="44400" cy="68725"/>
            </a:xfrm>
            <a:custGeom>
              <a:avLst/>
              <a:gdLst/>
              <a:ahLst/>
              <a:cxnLst/>
              <a:rect l="l" t="t" r="r" b="b"/>
              <a:pathLst>
                <a:path w="1776" h="2749" extrusionOk="0">
                  <a:moveTo>
                    <a:pt x="103" y="1"/>
                  </a:moveTo>
                  <a:cubicBezTo>
                    <a:pt x="90" y="1"/>
                    <a:pt x="78" y="4"/>
                    <a:pt x="67" y="11"/>
                  </a:cubicBezTo>
                  <a:cubicBezTo>
                    <a:pt x="27" y="38"/>
                    <a:pt x="0" y="78"/>
                    <a:pt x="27" y="118"/>
                  </a:cubicBezTo>
                  <a:cubicBezTo>
                    <a:pt x="53" y="212"/>
                    <a:pt x="868" y="2041"/>
                    <a:pt x="1602" y="2722"/>
                  </a:cubicBezTo>
                  <a:cubicBezTo>
                    <a:pt x="1629" y="2749"/>
                    <a:pt x="1642" y="2749"/>
                    <a:pt x="1656" y="2749"/>
                  </a:cubicBezTo>
                  <a:cubicBezTo>
                    <a:pt x="1669" y="2749"/>
                    <a:pt x="1696" y="2735"/>
                    <a:pt x="1736" y="2722"/>
                  </a:cubicBezTo>
                  <a:cubicBezTo>
                    <a:pt x="1776" y="2695"/>
                    <a:pt x="1776" y="2642"/>
                    <a:pt x="1736" y="2615"/>
                  </a:cubicBezTo>
                  <a:cubicBezTo>
                    <a:pt x="1028" y="1947"/>
                    <a:pt x="187" y="78"/>
                    <a:pt x="187" y="51"/>
                  </a:cubicBezTo>
                  <a:cubicBezTo>
                    <a:pt x="168" y="23"/>
                    <a:pt x="135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38"/>
          <p:cNvSpPr/>
          <p:nvPr/>
        </p:nvSpPr>
        <p:spPr>
          <a:xfrm>
            <a:off x="4191775" y="3233101"/>
            <a:ext cx="640503" cy="640503"/>
          </a:xfrm>
          <a:custGeom>
            <a:avLst/>
            <a:gdLst/>
            <a:ahLst/>
            <a:cxnLst/>
            <a:rect l="l" t="t" r="r" b="b"/>
            <a:pathLst>
              <a:path w="10482" h="10482" extrusionOk="0">
                <a:moveTo>
                  <a:pt x="5234" y="94"/>
                </a:moveTo>
                <a:cubicBezTo>
                  <a:pt x="8051" y="94"/>
                  <a:pt x="10361" y="2404"/>
                  <a:pt x="10361" y="5221"/>
                </a:cubicBezTo>
                <a:cubicBezTo>
                  <a:pt x="10361" y="8038"/>
                  <a:pt x="8051" y="10348"/>
                  <a:pt x="5234" y="10348"/>
                </a:cubicBezTo>
                <a:cubicBezTo>
                  <a:pt x="2417" y="10348"/>
                  <a:pt x="120" y="8038"/>
                  <a:pt x="120" y="5221"/>
                </a:cubicBezTo>
                <a:cubicBezTo>
                  <a:pt x="120" y="2404"/>
                  <a:pt x="2417" y="94"/>
                  <a:pt x="5234" y="94"/>
                </a:cubicBezTo>
                <a:close/>
                <a:moveTo>
                  <a:pt x="5234" y="0"/>
                </a:moveTo>
                <a:cubicBezTo>
                  <a:pt x="2350" y="0"/>
                  <a:pt x="0" y="2350"/>
                  <a:pt x="0" y="5234"/>
                </a:cubicBezTo>
                <a:cubicBezTo>
                  <a:pt x="0" y="8132"/>
                  <a:pt x="2350" y="10482"/>
                  <a:pt x="5234" y="10482"/>
                </a:cubicBezTo>
                <a:cubicBezTo>
                  <a:pt x="8132" y="10482"/>
                  <a:pt x="10482" y="8132"/>
                  <a:pt x="10482" y="5234"/>
                </a:cubicBezTo>
                <a:cubicBezTo>
                  <a:pt x="10482" y="2350"/>
                  <a:pt x="8118" y="0"/>
                  <a:pt x="52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38"/>
          <p:cNvSpPr/>
          <p:nvPr/>
        </p:nvSpPr>
        <p:spPr>
          <a:xfrm rot="-1876166">
            <a:off x="4337414" y="3359040"/>
            <a:ext cx="1093904" cy="1465499"/>
          </a:xfrm>
          <a:custGeom>
            <a:avLst/>
            <a:gdLst/>
            <a:ahLst/>
            <a:cxnLst/>
            <a:rect l="l" t="t" r="r" b="b"/>
            <a:pathLst>
              <a:path w="20377" h="27299" extrusionOk="0">
                <a:moveTo>
                  <a:pt x="9128" y="9965"/>
                </a:moveTo>
                <a:cubicBezTo>
                  <a:pt x="9304" y="9965"/>
                  <a:pt x="9469" y="10001"/>
                  <a:pt x="9614" y="10061"/>
                </a:cubicBezTo>
                <a:cubicBezTo>
                  <a:pt x="10068" y="10261"/>
                  <a:pt x="10482" y="10755"/>
                  <a:pt x="10282" y="11409"/>
                </a:cubicBezTo>
                <a:cubicBezTo>
                  <a:pt x="10134" y="11855"/>
                  <a:pt x="9707" y="12048"/>
                  <a:pt x="9249" y="12048"/>
                </a:cubicBezTo>
                <a:cubicBezTo>
                  <a:pt x="9131" y="12048"/>
                  <a:pt x="9011" y="12035"/>
                  <a:pt x="8893" y="12010"/>
                </a:cubicBezTo>
                <a:cubicBezTo>
                  <a:pt x="8413" y="11930"/>
                  <a:pt x="7932" y="11636"/>
                  <a:pt x="7598" y="11169"/>
                </a:cubicBezTo>
                <a:cubicBezTo>
                  <a:pt x="7612" y="11129"/>
                  <a:pt x="7625" y="11076"/>
                  <a:pt x="7665" y="11036"/>
                </a:cubicBezTo>
                <a:cubicBezTo>
                  <a:pt x="8077" y="10241"/>
                  <a:pt x="8641" y="9965"/>
                  <a:pt x="9128" y="9965"/>
                </a:cubicBezTo>
                <a:close/>
                <a:moveTo>
                  <a:pt x="20310" y="0"/>
                </a:moveTo>
                <a:cubicBezTo>
                  <a:pt x="20293" y="0"/>
                  <a:pt x="20276" y="7"/>
                  <a:pt x="20270" y="20"/>
                </a:cubicBezTo>
                <a:cubicBezTo>
                  <a:pt x="18427" y="2090"/>
                  <a:pt x="16624" y="2223"/>
                  <a:pt x="14702" y="2383"/>
                </a:cubicBezTo>
                <a:cubicBezTo>
                  <a:pt x="13633" y="2463"/>
                  <a:pt x="12525" y="2544"/>
                  <a:pt x="11324" y="2958"/>
                </a:cubicBezTo>
                <a:cubicBezTo>
                  <a:pt x="7852" y="4159"/>
                  <a:pt x="7278" y="6950"/>
                  <a:pt x="7024" y="9460"/>
                </a:cubicBezTo>
                <a:cubicBezTo>
                  <a:pt x="6957" y="10168"/>
                  <a:pt x="7131" y="10755"/>
                  <a:pt x="7425" y="11209"/>
                </a:cubicBezTo>
                <a:cubicBezTo>
                  <a:pt x="7064" y="12211"/>
                  <a:pt x="7345" y="13920"/>
                  <a:pt x="7612" y="15589"/>
                </a:cubicBezTo>
                <a:cubicBezTo>
                  <a:pt x="7919" y="17431"/>
                  <a:pt x="8226" y="19327"/>
                  <a:pt x="7545" y="19955"/>
                </a:cubicBezTo>
                <a:cubicBezTo>
                  <a:pt x="6931" y="20502"/>
                  <a:pt x="6183" y="20569"/>
                  <a:pt x="5288" y="20649"/>
                </a:cubicBezTo>
                <a:cubicBezTo>
                  <a:pt x="4314" y="20743"/>
                  <a:pt x="3192" y="20836"/>
                  <a:pt x="2070" y="21717"/>
                </a:cubicBezTo>
                <a:cubicBezTo>
                  <a:pt x="1" y="23373"/>
                  <a:pt x="2324" y="27178"/>
                  <a:pt x="2338" y="27218"/>
                </a:cubicBezTo>
                <a:cubicBezTo>
                  <a:pt x="2351" y="27232"/>
                  <a:pt x="2378" y="27245"/>
                  <a:pt x="2391" y="27245"/>
                </a:cubicBezTo>
                <a:cubicBezTo>
                  <a:pt x="2404" y="27245"/>
                  <a:pt x="2404" y="27245"/>
                  <a:pt x="2391" y="27299"/>
                </a:cubicBezTo>
                <a:cubicBezTo>
                  <a:pt x="2418" y="27272"/>
                  <a:pt x="2418" y="27245"/>
                  <a:pt x="2404" y="27205"/>
                </a:cubicBezTo>
                <a:cubicBezTo>
                  <a:pt x="2391" y="27165"/>
                  <a:pt x="134" y="23453"/>
                  <a:pt x="2124" y="21864"/>
                </a:cubicBezTo>
                <a:cubicBezTo>
                  <a:pt x="3205" y="20996"/>
                  <a:pt x="4314" y="20903"/>
                  <a:pt x="5275" y="20823"/>
                </a:cubicBezTo>
                <a:cubicBezTo>
                  <a:pt x="6143" y="20756"/>
                  <a:pt x="6957" y="20662"/>
                  <a:pt x="7612" y="20088"/>
                </a:cubicBezTo>
                <a:cubicBezTo>
                  <a:pt x="8346" y="19421"/>
                  <a:pt x="8052" y="17565"/>
                  <a:pt x="7732" y="15615"/>
                </a:cubicBezTo>
                <a:cubicBezTo>
                  <a:pt x="7465" y="14013"/>
                  <a:pt x="7198" y="12344"/>
                  <a:pt x="7518" y="11356"/>
                </a:cubicBezTo>
                <a:lnTo>
                  <a:pt x="7518" y="11356"/>
                </a:lnTo>
                <a:cubicBezTo>
                  <a:pt x="7865" y="11797"/>
                  <a:pt x="8359" y="12077"/>
                  <a:pt x="8853" y="12171"/>
                </a:cubicBezTo>
                <a:cubicBezTo>
                  <a:pt x="8979" y="12193"/>
                  <a:pt x="9100" y="12204"/>
                  <a:pt x="9217" y="12204"/>
                </a:cubicBezTo>
                <a:cubicBezTo>
                  <a:pt x="9784" y="12204"/>
                  <a:pt x="10229" y="11941"/>
                  <a:pt x="10362" y="11476"/>
                </a:cubicBezTo>
                <a:cubicBezTo>
                  <a:pt x="10562" y="10769"/>
                  <a:pt x="10149" y="10181"/>
                  <a:pt x="9614" y="9967"/>
                </a:cubicBezTo>
                <a:cubicBezTo>
                  <a:pt x="9457" y="9900"/>
                  <a:pt x="9281" y="9864"/>
                  <a:pt x="9098" y="9864"/>
                </a:cubicBezTo>
                <a:cubicBezTo>
                  <a:pt x="8552" y="9864"/>
                  <a:pt x="7938" y="10189"/>
                  <a:pt x="7518" y="11009"/>
                </a:cubicBezTo>
                <a:cubicBezTo>
                  <a:pt x="7491" y="11022"/>
                  <a:pt x="7491" y="11049"/>
                  <a:pt x="7478" y="11076"/>
                </a:cubicBezTo>
                <a:cubicBezTo>
                  <a:pt x="7211" y="10648"/>
                  <a:pt x="7078" y="10114"/>
                  <a:pt x="7144" y="9473"/>
                </a:cubicBezTo>
                <a:cubicBezTo>
                  <a:pt x="7398" y="7003"/>
                  <a:pt x="7945" y="4266"/>
                  <a:pt x="11350" y="3078"/>
                </a:cubicBezTo>
                <a:cubicBezTo>
                  <a:pt x="12539" y="2664"/>
                  <a:pt x="13633" y="2570"/>
                  <a:pt x="14702" y="2490"/>
                </a:cubicBezTo>
                <a:cubicBezTo>
                  <a:pt x="16638" y="2343"/>
                  <a:pt x="18480" y="2210"/>
                  <a:pt x="20350" y="114"/>
                </a:cubicBezTo>
                <a:cubicBezTo>
                  <a:pt x="20376" y="87"/>
                  <a:pt x="20376" y="47"/>
                  <a:pt x="20350" y="20"/>
                </a:cubicBezTo>
                <a:cubicBezTo>
                  <a:pt x="20343" y="7"/>
                  <a:pt x="20326" y="0"/>
                  <a:pt x="203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38"/>
          <p:cNvGrpSpPr/>
          <p:nvPr/>
        </p:nvGrpSpPr>
        <p:grpSpPr>
          <a:xfrm>
            <a:off x="8094963" y="1421050"/>
            <a:ext cx="389475" cy="433375"/>
            <a:chOff x="5932925" y="2266750"/>
            <a:chExt cx="389475" cy="433375"/>
          </a:xfrm>
        </p:grpSpPr>
        <p:sp>
          <p:nvSpPr>
            <p:cNvPr id="2182" name="Google Shape;2182;p38"/>
            <p:cNvSpPr/>
            <p:nvPr/>
          </p:nvSpPr>
          <p:spPr>
            <a:xfrm>
              <a:off x="5932925" y="2281075"/>
              <a:ext cx="263625" cy="354000"/>
            </a:xfrm>
            <a:custGeom>
              <a:avLst/>
              <a:gdLst/>
              <a:ahLst/>
              <a:cxnLst/>
              <a:rect l="l" t="t" r="r" b="b"/>
              <a:pathLst>
                <a:path w="10545" h="14160" extrusionOk="0">
                  <a:moveTo>
                    <a:pt x="5455" y="1"/>
                  </a:moveTo>
                  <a:cubicBezTo>
                    <a:pt x="2418" y="1"/>
                    <a:pt x="1" y="2954"/>
                    <a:pt x="1438" y="3556"/>
                  </a:cubicBezTo>
                  <a:cubicBezTo>
                    <a:pt x="1484" y="3575"/>
                    <a:pt x="1533" y="3584"/>
                    <a:pt x="1584" y="3584"/>
                  </a:cubicBezTo>
                  <a:cubicBezTo>
                    <a:pt x="2278" y="3584"/>
                    <a:pt x="3508" y="1984"/>
                    <a:pt x="5399" y="1984"/>
                  </a:cubicBezTo>
                  <a:cubicBezTo>
                    <a:pt x="5833" y="1984"/>
                    <a:pt x="6301" y="2068"/>
                    <a:pt x="6806" y="2274"/>
                  </a:cubicBezTo>
                  <a:cubicBezTo>
                    <a:pt x="9677" y="3436"/>
                    <a:pt x="7380" y="6360"/>
                    <a:pt x="6058" y="7201"/>
                  </a:cubicBezTo>
                  <a:cubicBezTo>
                    <a:pt x="4736" y="8029"/>
                    <a:pt x="2546" y="8149"/>
                    <a:pt x="2266" y="10446"/>
                  </a:cubicBezTo>
                  <a:cubicBezTo>
                    <a:pt x="2016" y="12509"/>
                    <a:pt x="1818" y="14159"/>
                    <a:pt x="2895" y="14159"/>
                  </a:cubicBezTo>
                  <a:cubicBezTo>
                    <a:pt x="2912" y="14159"/>
                    <a:pt x="2929" y="14159"/>
                    <a:pt x="2947" y="14158"/>
                  </a:cubicBezTo>
                  <a:cubicBezTo>
                    <a:pt x="4082" y="14118"/>
                    <a:pt x="3748" y="10633"/>
                    <a:pt x="4416" y="10339"/>
                  </a:cubicBezTo>
                  <a:cubicBezTo>
                    <a:pt x="5110" y="10032"/>
                    <a:pt x="8809" y="8750"/>
                    <a:pt x="9677" y="5559"/>
                  </a:cubicBezTo>
                  <a:cubicBezTo>
                    <a:pt x="10544" y="2368"/>
                    <a:pt x="8875" y="539"/>
                    <a:pt x="6258" y="71"/>
                  </a:cubicBezTo>
                  <a:cubicBezTo>
                    <a:pt x="5987" y="23"/>
                    <a:pt x="5719" y="1"/>
                    <a:pt x="5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5979550" y="2651700"/>
              <a:ext cx="48425" cy="48425"/>
            </a:xfrm>
            <a:custGeom>
              <a:avLst/>
              <a:gdLst/>
              <a:ahLst/>
              <a:cxnLst/>
              <a:rect l="l" t="t" r="r" b="b"/>
              <a:pathLst>
                <a:path w="1937" h="1937" extrusionOk="0">
                  <a:moveTo>
                    <a:pt x="975" y="0"/>
                  </a:moveTo>
                  <a:cubicBezTo>
                    <a:pt x="441" y="0"/>
                    <a:pt x="1" y="428"/>
                    <a:pt x="1" y="962"/>
                  </a:cubicBezTo>
                  <a:cubicBezTo>
                    <a:pt x="1" y="1496"/>
                    <a:pt x="441" y="1936"/>
                    <a:pt x="975" y="1936"/>
                  </a:cubicBezTo>
                  <a:cubicBezTo>
                    <a:pt x="1509" y="1936"/>
                    <a:pt x="1937" y="1496"/>
                    <a:pt x="1937" y="962"/>
                  </a:cubicBezTo>
                  <a:cubicBezTo>
                    <a:pt x="1937" y="428"/>
                    <a:pt x="1509" y="0"/>
                    <a:pt x="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6122425" y="2266750"/>
              <a:ext cx="105175" cy="182025"/>
            </a:xfrm>
            <a:custGeom>
              <a:avLst/>
              <a:gdLst/>
              <a:ahLst/>
              <a:cxnLst/>
              <a:rect l="l" t="t" r="r" b="b"/>
              <a:pathLst>
                <a:path w="4207" h="7281" extrusionOk="0">
                  <a:moveTo>
                    <a:pt x="65" y="1"/>
                  </a:moveTo>
                  <a:cubicBezTo>
                    <a:pt x="33" y="1"/>
                    <a:pt x="14" y="34"/>
                    <a:pt x="14" y="57"/>
                  </a:cubicBezTo>
                  <a:cubicBezTo>
                    <a:pt x="0" y="97"/>
                    <a:pt x="27" y="124"/>
                    <a:pt x="67" y="124"/>
                  </a:cubicBezTo>
                  <a:cubicBezTo>
                    <a:pt x="1482" y="230"/>
                    <a:pt x="2697" y="1098"/>
                    <a:pt x="3352" y="2460"/>
                  </a:cubicBezTo>
                  <a:cubicBezTo>
                    <a:pt x="4073" y="3996"/>
                    <a:pt x="3886" y="5745"/>
                    <a:pt x="2871" y="7187"/>
                  </a:cubicBezTo>
                  <a:cubicBezTo>
                    <a:pt x="2844" y="7200"/>
                    <a:pt x="2844" y="7254"/>
                    <a:pt x="2884" y="7267"/>
                  </a:cubicBezTo>
                  <a:cubicBezTo>
                    <a:pt x="2884" y="7280"/>
                    <a:pt x="2898" y="7280"/>
                    <a:pt x="2911" y="7280"/>
                  </a:cubicBezTo>
                  <a:cubicBezTo>
                    <a:pt x="2938" y="7280"/>
                    <a:pt x="2964" y="7280"/>
                    <a:pt x="2978" y="7254"/>
                  </a:cubicBezTo>
                  <a:cubicBezTo>
                    <a:pt x="4019" y="5798"/>
                    <a:pt x="4206" y="3982"/>
                    <a:pt x="3472" y="2407"/>
                  </a:cubicBezTo>
                  <a:cubicBezTo>
                    <a:pt x="2804" y="1005"/>
                    <a:pt x="1536" y="110"/>
                    <a:pt x="80" y="3"/>
                  </a:cubicBezTo>
                  <a:cubicBezTo>
                    <a:pt x="75" y="2"/>
                    <a:pt x="70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6226575" y="2274375"/>
              <a:ext cx="50075" cy="115650"/>
            </a:xfrm>
            <a:custGeom>
              <a:avLst/>
              <a:gdLst/>
              <a:ahLst/>
              <a:cxnLst/>
              <a:rect l="l" t="t" r="r" b="b"/>
              <a:pathLst>
                <a:path w="2003" h="4626" extrusionOk="0">
                  <a:moveTo>
                    <a:pt x="77" y="0"/>
                  </a:moveTo>
                  <a:cubicBezTo>
                    <a:pt x="53" y="0"/>
                    <a:pt x="33" y="13"/>
                    <a:pt x="13" y="32"/>
                  </a:cubicBezTo>
                  <a:cubicBezTo>
                    <a:pt x="0" y="72"/>
                    <a:pt x="13" y="99"/>
                    <a:pt x="54" y="126"/>
                  </a:cubicBezTo>
                  <a:cubicBezTo>
                    <a:pt x="748" y="419"/>
                    <a:pt x="1322" y="1087"/>
                    <a:pt x="1589" y="1888"/>
                  </a:cubicBezTo>
                  <a:cubicBezTo>
                    <a:pt x="1883" y="2796"/>
                    <a:pt x="1789" y="3731"/>
                    <a:pt x="1322" y="4545"/>
                  </a:cubicBezTo>
                  <a:cubicBezTo>
                    <a:pt x="1309" y="4572"/>
                    <a:pt x="1309" y="4612"/>
                    <a:pt x="1335" y="4625"/>
                  </a:cubicBezTo>
                  <a:lnTo>
                    <a:pt x="1375" y="4625"/>
                  </a:lnTo>
                  <a:cubicBezTo>
                    <a:pt x="1389" y="4625"/>
                    <a:pt x="1415" y="4625"/>
                    <a:pt x="1415" y="4612"/>
                  </a:cubicBezTo>
                  <a:cubicBezTo>
                    <a:pt x="1909" y="3771"/>
                    <a:pt x="2003" y="2769"/>
                    <a:pt x="1709" y="1861"/>
                  </a:cubicBezTo>
                  <a:cubicBezTo>
                    <a:pt x="1415" y="994"/>
                    <a:pt x="841" y="326"/>
                    <a:pt x="107" y="5"/>
                  </a:cubicBezTo>
                  <a:cubicBezTo>
                    <a:pt x="96" y="2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6304350" y="2283250"/>
              <a:ext cx="18050" cy="53700"/>
            </a:xfrm>
            <a:custGeom>
              <a:avLst/>
              <a:gdLst/>
              <a:ahLst/>
              <a:cxnLst/>
              <a:rect l="l" t="t" r="r" b="b"/>
              <a:pathLst>
                <a:path w="722" h="2148" extrusionOk="0">
                  <a:moveTo>
                    <a:pt x="54" y="1"/>
                  </a:moveTo>
                  <a:cubicBezTo>
                    <a:pt x="37" y="1"/>
                    <a:pt x="20" y="4"/>
                    <a:pt x="14" y="11"/>
                  </a:cubicBezTo>
                  <a:cubicBezTo>
                    <a:pt x="0" y="38"/>
                    <a:pt x="0" y="64"/>
                    <a:pt x="14" y="104"/>
                  </a:cubicBezTo>
                  <a:cubicBezTo>
                    <a:pt x="481" y="598"/>
                    <a:pt x="614" y="1253"/>
                    <a:pt x="414" y="2067"/>
                  </a:cubicBezTo>
                  <a:cubicBezTo>
                    <a:pt x="414" y="2107"/>
                    <a:pt x="427" y="2134"/>
                    <a:pt x="481" y="2147"/>
                  </a:cubicBezTo>
                  <a:cubicBezTo>
                    <a:pt x="494" y="2147"/>
                    <a:pt x="534" y="2134"/>
                    <a:pt x="521" y="2107"/>
                  </a:cubicBezTo>
                  <a:cubicBezTo>
                    <a:pt x="721" y="1253"/>
                    <a:pt x="601" y="545"/>
                    <a:pt x="94" y="11"/>
                  </a:cubicBezTo>
                  <a:cubicBezTo>
                    <a:pt x="87" y="4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38"/>
          <p:cNvGrpSpPr/>
          <p:nvPr/>
        </p:nvGrpSpPr>
        <p:grpSpPr>
          <a:xfrm rot="3598543">
            <a:off x="7323844" y="3710723"/>
            <a:ext cx="828573" cy="762113"/>
            <a:chOff x="4862650" y="944125"/>
            <a:chExt cx="517075" cy="475600"/>
          </a:xfrm>
        </p:grpSpPr>
        <p:sp>
          <p:nvSpPr>
            <p:cNvPr id="2188" name="Google Shape;2188;p38"/>
            <p:cNvSpPr/>
            <p:nvPr/>
          </p:nvSpPr>
          <p:spPr>
            <a:xfrm>
              <a:off x="4862650" y="944125"/>
              <a:ext cx="125200" cy="95325"/>
            </a:xfrm>
            <a:custGeom>
              <a:avLst/>
              <a:gdLst/>
              <a:ahLst/>
              <a:cxnLst/>
              <a:rect l="l" t="t" r="r" b="b"/>
              <a:pathLst>
                <a:path w="5008" h="3813" extrusionOk="0">
                  <a:moveTo>
                    <a:pt x="1940" y="1"/>
                  </a:moveTo>
                  <a:cubicBezTo>
                    <a:pt x="1726" y="1"/>
                    <a:pt x="1525" y="67"/>
                    <a:pt x="1349" y="221"/>
                  </a:cubicBezTo>
                  <a:cubicBezTo>
                    <a:pt x="0" y="1409"/>
                    <a:pt x="3151" y="3812"/>
                    <a:pt x="3151" y="3812"/>
                  </a:cubicBezTo>
                  <a:lnTo>
                    <a:pt x="5007" y="2397"/>
                  </a:lnTo>
                  <a:cubicBezTo>
                    <a:pt x="5007" y="2397"/>
                    <a:pt x="3230" y="1"/>
                    <a:pt x="1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4891675" y="988925"/>
              <a:ext cx="488050" cy="430800"/>
            </a:xfrm>
            <a:custGeom>
              <a:avLst/>
              <a:gdLst/>
              <a:ahLst/>
              <a:cxnLst/>
              <a:rect l="l" t="t" r="r" b="b"/>
              <a:pathLst>
                <a:path w="19522" h="17232" extrusionOk="0">
                  <a:moveTo>
                    <a:pt x="3610" y="0"/>
                  </a:moveTo>
                  <a:cubicBezTo>
                    <a:pt x="3062" y="0"/>
                    <a:pt x="2506" y="212"/>
                    <a:pt x="1977" y="752"/>
                  </a:cubicBezTo>
                  <a:cubicBezTo>
                    <a:pt x="1" y="2755"/>
                    <a:pt x="3633" y="5399"/>
                    <a:pt x="5769" y="7535"/>
                  </a:cubicBezTo>
                  <a:cubicBezTo>
                    <a:pt x="7905" y="9671"/>
                    <a:pt x="10803" y="12742"/>
                    <a:pt x="12619" y="14264"/>
                  </a:cubicBezTo>
                  <a:cubicBezTo>
                    <a:pt x="14717" y="16031"/>
                    <a:pt x="16632" y="17232"/>
                    <a:pt x="17685" y="17232"/>
                  </a:cubicBezTo>
                  <a:cubicBezTo>
                    <a:pt x="17905" y="17232"/>
                    <a:pt x="18088" y="17179"/>
                    <a:pt x="18226" y="17068"/>
                  </a:cubicBezTo>
                  <a:cubicBezTo>
                    <a:pt x="19522" y="16054"/>
                    <a:pt x="15943" y="11581"/>
                    <a:pt x="14087" y="9498"/>
                  </a:cubicBezTo>
                  <a:cubicBezTo>
                    <a:pt x="12218" y="7428"/>
                    <a:pt x="8132" y="3369"/>
                    <a:pt x="7184" y="2301"/>
                  </a:cubicBezTo>
                  <a:cubicBezTo>
                    <a:pt x="6494" y="1523"/>
                    <a:pt x="5080" y="0"/>
                    <a:pt x="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4947750" y="988325"/>
              <a:ext cx="99500" cy="35100"/>
            </a:xfrm>
            <a:custGeom>
              <a:avLst/>
              <a:gdLst/>
              <a:ahLst/>
              <a:cxnLst/>
              <a:rect l="l" t="t" r="r" b="b"/>
              <a:pathLst>
                <a:path w="3980" h="1404" extrusionOk="0">
                  <a:moveTo>
                    <a:pt x="1524" y="1"/>
                  </a:moveTo>
                  <a:cubicBezTo>
                    <a:pt x="758" y="1"/>
                    <a:pt x="75" y="446"/>
                    <a:pt x="41" y="469"/>
                  </a:cubicBezTo>
                  <a:cubicBezTo>
                    <a:pt x="14" y="509"/>
                    <a:pt x="1" y="562"/>
                    <a:pt x="28" y="589"/>
                  </a:cubicBezTo>
                  <a:cubicBezTo>
                    <a:pt x="53" y="606"/>
                    <a:pt x="78" y="623"/>
                    <a:pt x="104" y="623"/>
                  </a:cubicBezTo>
                  <a:cubicBezTo>
                    <a:pt x="118" y="623"/>
                    <a:pt x="133" y="617"/>
                    <a:pt x="148" y="602"/>
                  </a:cubicBezTo>
                  <a:cubicBezTo>
                    <a:pt x="159" y="591"/>
                    <a:pt x="807" y="152"/>
                    <a:pt x="1534" y="152"/>
                  </a:cubicBezTo>
                  <a:cubicBezTo>
                    <a:pt x="1649" y="152"/>
                    <a:pt x="1766" y="163"/>
                    <a:pt x="1884" y="188"/>
                  </a:cubicBezTo>
                  <a:cubicBezTo>
                    <a:pt x="2685" y="362"/>
                    <a:pt x="3833" y="1377"/>
                    <a:pt x="3860" y="1390"/>
                  </a:cubicBezTo>
                  <a:cubicBezTo>
                    <a:pt x="3873" y="1404"/>
                    <a:pt x="3886" y="1404"/>
                    <a:pt x="3900" y="1404"/>
                  </a:cubicBezTo>
                  <a:lnTo>
                    <a:pt x="3953" y="1404"/>
                  </a:lnTo>
                  <a:cubicBezTo>
                    <a:pt x="3980" y="1377"/>
                    <a:pt x="3980" y="1323"/>
                    <a:pt x="3953" y="1297"/>
                  </a:cubicBezTo>
                  <a:cubicBezTo>
                    <a:pt x="3913" y="1243"/>
                    <a:pt x="2751" y="229"/>
                    <a:pt x="1910" y="42"/>
                  </a:cubicBezTo>
                  <a:cubicBezTo>
                    <a:pt x="1781" y="13"/>
                    <a:pt x="1651" y="1"/>
                    <a:pt x="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5026200" y="1084075"/>
              <a:ext cx="121050" cy="116650"/>
            </a:xfrm>
            <a:custGeom>
              <a:avLst/>
              <a:gdLst/>
              <a:ahLst/>
              <a:cxnLst/>
              <a:rect l="l" t="t" r="r" b="b"/>
              <a:pathLst>
                <a:path w="4842" h="4666" extrusionOk="0">
                  <a:moveTo>
                    <a:pt x="1306" y="1"/>
                  </a:moveTo>
                  <a:cubicBezTo>
                    <a:pt x="1293" y="1"/>
                    <a:pt x="1281" y="2"/>
                    <a:pt x="1269" y="4"/>
                  </a:cubicBezTo>
                  <a:cubicBezTo>
                    <a:pt x="949" y="44"/>
                    <a:pt x="107" y="898"/>
                    <a:pt x="67" y="1112"/>
                  </a:cubicBezTo>
                  <a:cubicBezTo>
                    <a:pt x="1" y="1352"/>
                    <a:pt x="628" y="2340"/>
                    <a:pt x="1416" y="3141"/>
                  </a:cubicBezTo>
                  <a:cubicBezTo>
                    <a:pt x="2271" y="4009"/>
                    <a:pt x="3205" y="4583"/>
                    <a:pt x="3486" y="4650"/>
                  </a:cubicBezTo>
                  <a:cubicBezTo>
                    <a:pt x="3531" y="4661"/>
                    <a:pt x="3577" y="4666"/>
                    <a:pt x="3624" y="4666"/>
                  </a:cubicBezTo>
                  <a:cubicBezTo>
                    <a:pt x="4178" y="4666"/>
                    <a:pt x="4841" y="3983"/>
                    <a:pt x="4767" y="3515"/>
                  </a:cubicBezTo>
                  <a:cubicBezTo>
                    <a:pt x="4727" y="3181"/>
                    <a:pt x="4153" y="2367"/>
                    <a:pt x="3339" y="1499"/>
                  </a:cubicBezTo>
                  <a:cubicBezTo>
                    <a:pt x="2515" y="675"/>
                    <a:pt x="1654" y="1"/>
                    <a:pt x="1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5079950" y="1138475"/>
              <a:ext cx="46750" cy="44175"/>
            </a:xfrm>
            <a:custGeom>
              <a:avLst/>
              <a:gdLst/>
              <a:ahLst/>
              <a:cxnLst/>
              <a:rect l="l" t="t" r="r" b="b"/>
              <a:pathLst>
                <a:path w="1870" h="1767" extrusionOk="0">
                  <a:moveTo>
                    <a:pt x="1776" y="1"/>
                  </a:moveTo>
                  <a:cubicBezTo>
                    <a:pt x="1756" y="1"/>
                    <a:pt x="1736" y="11"/>
                    <a:pt x="1723" y="31"/>
                  </a:cubicBezTo>
                  <a:lnTo>
                    <a:pt x="27" y="1606"/>
                  </a:lnTo>
                  <a:cubicBezTo>
                    <a:pt x="0" y="1646"/>
                    <a:pt x="0" y="1700"/>
                    <a:pt x="27" y="1726"/>
                  </a:cubicBezTo>
                  <a:cubicBezTo>
                    <a:pt x="54" y="1740"/>
                    <a:pt x="80" y="1767"/>
                    <a:pt x="107" y="1767"/>
                  </a:cubicBezTo>
                  <a:cubicBezTo>
                    <a:pt x="121" y="1767"/>
                    <a:pt x="134" y="1767"/>
                    <a:pt x="147" y="1726"/>
                  </a:cubicBezTo>
                  <a:lnTo>
                    <a:pt x="1830" y="138"/>
                  </a:lnTo>
                  <a:cubicBezTo>
                    <a:pt x="1870" y="111"/>
                    <a:pt x="1870" y="57"/>
                    <a:pt x="1830" y="31"/>
                  </a:cubicBezTo>
                  <a:cubicBezTo>
                    <a:pt x="1816" y="11"/>
                    <a:pt x="1796" y="1"/>
                    <a:pt x="1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5049575" y="1107100"/>
              <a:ext cx="46750" cy="42500"/>
            </a:xfrm>
            <a:custGeom>
              <a:avLst/>
              <a:gdLst/>
              <a:ahLst/>
              <a:cxnLst/>
              <a:rect l="l" t="t" r="r" b="b"/>
              <a:pathLst>
                <a:path w="1870" h="1700" extrusionOk="0">
                  <a:moveTo>
                    <a:pt x="1774" y="1"/>
                  </a:moveTo>
                  <a:cubicBezTo>
                    <a:pt x="1753" y="1"/>
                    <a:pt x="1729" y="11"/>
                    <a:pt x="1709" y="31"/>
                  </a:cubicBezTo>
                  <a:lnTo>
                    <a:pt x="27" y="1553"/>
                  </a:lnTo>
                  <a:cubicBezTo>
                    <a:pt x="0" y="1579"/>
                    <a:pt x="0" y="1633"/>
                    <a:pt x="27" y="1660"/>
                  </a:cubicBezTo>
                  <a:cubicBezTo>
                    <a:pt x="54" y="1686"/>
                    <a:pt x="80" y="1700"/>
                    <a:pt x="94" y="1700"/>
                  </a:cubicBezTo>
                  <a:cubicBezTo>
                    <a:pt x="120" y="1700"/>
                    <a:pt x="147" y="1700"/>
                    <a:pt x="147" y="1660"/>
                  </a:cubicBezTo>
                  <a:lnTo>
                    <a:pt x="1830" y="151"/>
                  </a:lnTo>
                  <a:cubicBezTo>
                    <a:pt x="1870" y="111"/>
                    <a:pt x="1870" y="57"/>
                    <a:pt x="1830" y="31"/>
                  </a:cubicBezTo>
                  <a:cubicBezTo>
                    <a:pt x="1816" y="11"/>
                    <a:pt x="1796" y="1"/>
                    <a:pt x="17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4" name="Google Shape;2194;p38"/>
          <p:cNvSpPr/>
          <p:nvPr/>
        </p:nvSpPr>
        <p:spPr>
          <a:xfrm>
            <a:off x="7176125" y="4641423"/>
            <a:ext cx="320566" cy="320566"/>
          </a:xfrm>
          <a:custGeom>
            <a:avLst/>
            <a:gdLst/>
            <a:ahLst/>
            <a:cxnLst/>
            <a:rect l="l" t="t" r="r" b="b"/>
            <a:pathLst>
              <a:path w="10482" h="10482" extrusionOk="0">
                <a:moveTo>
                  <a:pt x="5234" y="94"/>
                </a:moveTo>
                <a:cubicBezTo>
                  <a:pt x="8051" y="94"/>
                  <a:pt x="10361" y="2404"/>
                  <a:pt x="10361" y="5221"/>
                </a:cubicBezTo>
                <a:cubicBezTo>
                  <a:pt x="10361" y="8038"/>
                  <a:pt x="8051" y="10348"/>
                  <a:pt x="5234" y="10348"/>
                </a:cubicBezTo>
                <a:cubicBezTo>
                  <a:pt x="2417" y="10348"/>
                  <a:pt x="120" y="8038"/>
                  <a:pt x="120" y="5221"/>
                </a:cubicBezTo>
                <a:cubicBezTo>
                  <a:pt x="120" y="2404"/>
                  <a:pt x="2417" y="94"/>
                  <a:pt x="5234" y="94"/>
                </a:cubicBezTo>
                <a:close/>
                <a:moveTo>
                  <a:pt x="5234" y="0"/>
                </a:moveTo>
                <a:cubicBezTo>
                  <a:pt x="2350" y="0"/>
                  <a:pt x="0" y="2350"/>
                  <a:pt x="0" y="5234"/>
                </a:cubicBezTo>
                <a:cubicBezTo>
                  <a:pt x="0" y="8132"/>
                  <a:pt x="2350" y="10482"/>
                  <a:pt x="5234" y="10482"/>
                </a:cubicBezTo>
                <a:cubicBezTo>
                  <a:pt x="8132" y="10482"/>
                  <a:pt x="10482" y="8132"/>
                  <a:pt x="10482" y="5234"/>
                </a:cubicBezTo>
                <a:cubicBezTo>
                  <a:pt x="10482" y="2350"/>
                  <a:pt x="8118" y="0"/>
                  <a:pt x="5234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5" name="Google Shape;2195;p38"/>
          <p:cNvGrpSpPr/>
          <p:nvPr/>
        </p:nvGrpSpPr>
        <p:grpSpPr>
          <a:xfrm>
            <a:off x="3051239" y="2887938"/>
            <a:ext cx="1697704" cy="283201"/>
            <a:chOff x="3684975" y="2751356"/>
            <a:chExt cx="560502" cy="93503"/>
          </a:xfrm>
        </p:grpSpPr>
        <p:sp>
          <p:nvSpPr>
            <p:cNvPr id="2196" name="Google Shape;2196;p38"/>
            <p:cNvSpPr/>
            <p:nvPr/>
          </p:nvSpPr>
          <p:spPr>
            <a:xfrm>
              <a:off x="3684975" y="2759850"/>
              <a:ext cx="62775" cy="62450"/>
            </a:xfrm>
            <a:custGeom>
              <a:avLst/>
              <a:gdLst/>
              <a:ahLst/>
              <a:cxnLst/>
              <a:rect l="l" t="t" r="r" b="b"/>
              <a:pathLst>
                <a:path w="2511" h="2498" extrusionOk="0">
                  <a:moveTo>
                    <a:pt x="1256" y="0"/>
                  </a:moveTo>
                  <a:cubicBezTo>
                    <a:pt x="575" y="0"/>
                    <a:pt x="1" y="548"/>
                    <a:pt x="1" y="1242"/>
                  </a:cubicBezTo>
                  <a:cubicBezTo>
                    <a:pt x="1" y="1937"/>
                    <a:pt x="561" y="2497"/>
                    <a:pt x="1256" y="2497"/>
                  </a:cubicBezTo>
                  <a:cubicBezTo>
                    <a:pt x="1937" y="2497"/>
                    <a:pt x="2511" y="1950"/>
                    <a:pt x="2511" y="1242"/>
                  </a:cubicBezTo>
                  <a:cubicBezTo>
                    <a:pt x="2511" y="548"/>
                    <a:pt x="1937" y="0"/>
                    <a:pt x="1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3785775" y="2759850"/>
              <a:ext cx="62450" cy="62450"/>
            </a:xfrm>
            <a:custGeom>
              <a:avLst/>
              <a:gdLst/>
              <a:ahLst/>
              <a:cxnLst/>
              <a:rect l="l" t="t" r="r" b="b"/>
              <a:pathLst>
                <a:path w="2498" h="2498" extrusionOk="0">
                  <a:moveTo>
                    <a:pt x="1243" y="0"/>
                  </a:moveTo>
                  <a:cubicBezTo>
                    <a:pt x="562" y="0"/>
                    <a:pt x="1" y="548"/>
                    <a:pt x="1" y="1242"/>
                  </a:cubicBezTo>
                  <a:cubicBezTo>
                    <a:pt x="1" y="1937"/>
                    <a:pt x="548" y="2497"/>
                    <a:pt x="1243" y="2497"/>
                  </a:cubicBezTo>
                  <a:cubicBezTo>
                    <a:pt x="1937" y="2497"/>
                    <a:pt x="2498" y="1950"/>
                    <a:pt x="2498" y="1242"/>
                  </a:cubicBezTo>
                  <a:cubicBezTo>
                    <a:pt x="2498" y="548"/>
                    <a:pt x="1950" y="0"/>
                    <a:pt x="1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4198052" y="2763881"/>
              <a:ext cx="47425" cy="64225"/>
            </a:xfrm>
            <a:custGeom>
              <a:avLst/>
              <a:gdLst/>
              <a:ahLst/>
              <a:cxnLst/>
              <a:rect l="l" t="t" r="r" b="b"/>
              <a:pathLst>
                <a:path w="1897" h="2569" extrusionOk="0">
                  <a:moveTo>
                    <a:pt x="102" y="0"/>
                  </a:moveTo>
                  <a:cubicBezTo>
                    <a:pt x="91" y="0"/>
                    <a:pt x="80" y="2"/>
                    <a:pt x="67" y="5"/>
                  </a:cubicBezTo>
                  <a:cubicBezTo>
                    <a:pt x="27" y="32"/>
                    <a:pt x="0" y="58"/>
                    <a:pt x="27" y="112"/>
                  </a:cubicBezTo>
                  <a:cubicBezTo>
                    <a:pt x="27" y="125"/>
                    <a:pt x="574" y="1514"/>
                    <a:pt x="1736" y="2542"/>
                  </a:cubicBezTo>
                  <a:cubicBezTo>
                    <a:pt x="1763" y="2568"/>
                    <a:pt x="1776" y="2568"/>
                    <a:pt x="1789" y="2568"/>
                  </a:cubicBezTo>
                  <a:cubicBezTo>
                    <a:pt x="1829" y="2568"/>
                    <a:pt x="1843" y="2542"/>
                    <a:pt x="1856" y="2542"/>
                  </a:cubicBezTo>
                  <a:cubicBezTo>
                    <a:pt x="1896" y="2515"/>
                    <a:pt x="1896" y="2462"/>
                    <a:pt x="1856" y="2422"/>
                  </a:cubicBezTo>
                  <a:cubicBezTo>
                    <a:pt x="721" y="1420"/>
                    <a:pt x="174" y="72"/>
                    <a:pt x="174" y="58"/>
                  </a:cubicBezTo>
                  <a:cubicBezTo>
                    <a:pt x="164" y="17"/>
                    <a:pt x="138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4189025" y="2755306"/>
              <a:ext cx="51425" cy="73475"/>
            </a:xfrm>
            <a:custGeom>
              <a:avLst/>
              <a:gdLst/>
              <a:ahLst/>
              <a:cxnLst/>
              <a:rect l="l" t="t" r="r" b="b"/>
              <a:pathLst>
                <a:path w="2057" h="2939" extrusionOk="0">
                  <a:moveTo>
                    <a:pt x="1990" y="1"/>
                  </a:moveTo>
                  <a:cubicBezTo>
                    <a:pt x="1936" y="1"/>
                    <a:pt x="1910" y="14"/>
                    <a:pt x="1896" y="67"/>
                  </a:cubicBezTo>
                  <a:cubicBezTo>
                    <a:pt x="1336" y="2217"/>
                    <a:pt x="94" y="2765"/>
                    <a:pt x="67" y="2765"/>
                  </a:cubicBezTo>
                  <a:cubicBezTo>
                    <a:pt x="27" y="2805"/>
                    <a:pt x="0" y="2845"/>
                    <a:pt x="27" y="2885"/>
                  </a:cubicBezTo>
                  <a:cubicBezTo>
                    <a:pt x="40" y="2925"/>
                    <a:pt x="67" y="2938"/>
                    <a:pt x="107" y="2938"/>
                  </a:cubicBezTo>
                  <a:cubicBezTo>
                    <a:pt x="121" y="2938"/>
                    <a:pt x="134" y="2938"/>
                    <a:pt x="134" y="2925"/>
                  </a:cubicBezTo>
                  <a:cubicBezTo>
                    <a:pt x="187" y="2911"/>
                    <a:pt x="1496" y="2337"/>
                    <a:pt x="2057" y="108"/>
                  </a:cubicBezTo>
                  <a:cubicBezTo>
                    <a:pt x="2057" y="54"/>
                    <a:pt x="2043" y="14"/>
                    <a:pt x="1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4099900" y="2751356"/>
              <a:ext cx="62100" cy="79425"/>
            </a:xfrm>
            <a:custGeom>
              <a:avLst/>
              <a:gdLst/>
              <a:ahLst/>
              <a:cxnLst/>
              <a:rect l="l" t="t" r="r" b="b"/>
              <a:pathLst>
                <a:path w="2484" h="3177" extrusionOk="0">
                  <a:moveTo>
                    <a:pt x="2393" y="1"/>
                  </a:moveTo>
                  <a:cubicBezTo>
                    <a:pt x="2363" y="1"/>
                    <a:pt x="2333" y="20"/>
                    <a:pt x="2324" y="39"/>
                  </a:cubicBezTo>
                  <a:cubicBezTo>
                    <a:pt x="1523" y="1614"/>
                    <a:pt x="54" y="3016"/>
                    <a:pt x="27" y="3029"/>
                  </a:cubicBezTo>
                  <a:cubicBezTo>
                    <a:pt x="0" y="3056"/>
                    <a:pt x="0" y="3110"/>
                    <a:pt x="27" y="3150"/>
                  </a:cubicBezTo>
                  <a:cubicBezTo>
                    <a:pt x="54" y="3163"/>
                    <a:pt x="80" y="3176"/>
                    <a:pt x="94" y="3176"/>
                  </a:cubicBezTo>
                  <a:cubicBezTo>
                    <a:pt x="121" y="3176"/>
                    <a:pt x="147" y="3163"/>
                    <a:pt x="147" y="3163"/>
                  </a:cubicBezTo>
                  <a:cubicBezTo>
                    <a:pt x="161" y="3150"/>
                    <a:pt x="1656" y="1708"/>
                    <a:pt x="2471" y="119"/>
                  </a:cubicBezTo>
                  <a:cubicBezTo>
                    <a:pt x="2484" y="79"/>
                    <a:pt x="2471" y="25"/>
                    <a:pt x="2430" y="12"/>
                  </a:cubicBezTo>
                  <a:cubicBezTo>
                    <a:pt x="2419" y="4"/>
                    <a:pt x="2406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4104575" y="2759431"/>
              <a:ext cx="42750" cy="64675"/>
            </a:xfrm>
            <a:custGeom>
              <a:avLst/>
              <a:gdLst/>
              <a:ahLst/>
              <a:cxnLst/>
              <a:rect l="l" t="t" r="r" b="b"/>
              <a:pathLst>
                <a:path w="1710" h="2587" extrusionOk="0">
                  <a:moveTo>
                    <a:pt x="112" y="1"/>
                  </a:moveTo>
                  <a:cubicBezTo>
                    <a:pt x="103" y="1"/>
                    <a:pt x="92" y="3"/>
                    <a:pt x="80" y="9"/>
                  </a:cubicBezTo>
                  <a:cubicBezTo>
                    <a:pt x="27" y="23"/>
                    <a:pt x="0" y="49"/>
                    <a:pt x="14" y="103"/>
                  </a:cubicBezTo>
                  <a:cubicBezTo>
                    <a:pt x="27" y="183"/>
                    <a:pt x="374" y="1839"/>
                    <a:pt x="1563" y="2573"/>
                  </a:cubicBezTo>
                  <a:cubicBezTo>
                    <a:pt x="1576" y="2586"/>
                    <a:pt x="1603" y="2586"/>
                    <a:pt x="1616" y="2586"/>
                  </a:cubicBezTo>
                  <a:cubicBezTo>
                    <a:pt x="1643" y="2586"/>
                    <a:pt x="1683" y="2573"/>
                    <a:pt x="1696" y="2546"/>
                  </a:cubicBezTo>
                  <a:cubicBezTo>
                    <a:pt x="1709" y="2506"/>
                    <a:pt x="1696" y="2439"/>
                    <a:pt x="1669" y="2426"/>
                  </a:cubicBezTo>
                  <a:cubicBezTo>
                    <a:pt x="548" y="1718"/>
                    <a:pt x="174" y="89"/>
                    <a:pt x="174" y="76"/>
                  </a:cubicBezTo>
                  <a:cubicBezTo>
                    <a:pt x="163" y="34"/>
                    <a:pt x="145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3993075" y="2753258"/>
              <a:ext cx="60775" cy="91600"/>
            </a:xfrm>
            <a:custGeom>
              <a:avLst/>
              <a:gdLst/>
              <a:ahLst/>
              <a:cxnLst/>
              <a:rect l="l" t="t" r="r" b="b"/>
              <a:pathLst>
                <a:path w="2431" h="3664" extrusionOk="0">
                  <a:moveTo>
                    <a:pt x="2342" y="0"/>
                  </a:moveTo>
                  <a:cubicBezTo>
                    <a:pt x="2314" y="0"/>
                    <a:pt x="2281" y="18"/>
                    <a:pt x="2271" y="59"/>
                  </a:cubicBezTo>
                  <a:cubicBezTo>
                    <a:pt x="1630" y="2182"/>
                    <a:pt x="67" y="3503"/>
                    <a:pt x="54" y="3517"/>
                  </a:cubicBezTo>
                  <a:cubicBezTo>
                    <a:pt x="14" y="3557"/>
                    <a:pt x="1" y="3597"/>
                    <a:pt x="27" y="3637"/>
                  </a:cubicBezTo>
                  <a:cubicBezTo>
                    <a:pt x="54" y="3650"/>
                    <a:pt x="81" y="3664"/>
                    <a:pt x="94" y="3664"/>
                  </a:cubicBezTo>
                  <a:cubicBezTo>
                    <a:pt x="121" y="3664"/>
                    <a:pt x="134" y="3650"/>
                    <a:pt x="148" y="3650"/>
                  </a:cubicBezTo>
                  <a:cubicBezTo>
                    <a:pt x="161" y="3637"/>
                    <a:pt x="1763" y="2288"/>
                    <a:pt x="2417" y="112"/>
                  </a:cubicBezTo>
                  <a:cubicBezTo>
                    <a:pt x="2431" y="72"/>
                    <a:pt x="2417" y="32"/>
                    <a:pt x="2364" y="5"/>
                  </a:cubicBezTo>
                  <a:cubicBezTo>
                    <a:pt x="2358" y="2"/>
                    <a:pt x="2350" y="0"/>
                    <a:pt x="2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4001425" y="2754933"/>
              <a:ext cx="48750" cy="72575"/>
            </a:xfrm>
            <a:custGeom>
              <a:avLst/>
              <a:gdLst/>
              <a:ahLst/>
              <a:cxnLst/>
              <a:rect l="l" t="t" r="r" b="b"/>
              <a:pathLst>
                <a:path w="1950" h="2903" extrusionOk="0">
                  <a:moveTo>
                    <a:pt x="95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14" y="32"/>
                    <a:pt x="0" y="58"/>
                    <a:pt x="14" y="112"/>
                  </a:cubicBezTo>
                  <a:cubicBezTo>
                    <a:pt x="27" y="192"/>
                    <a:pt x="722" y="2061"/>
                    <a:pt x="1803" y="2889"/>
                  </a:cubicBezTo>
                  <a:cubicBezTo>
                    <a:pt x="1816" y="2902"/>
                    <a:pt x="1830" y="2902"/>
                    <a:pt x="1856" y="2902"/>
                  </a:cubicBezTo>
                  <a:cubicBezTo>
                    <a:pt x="1870" y="2902"/>
                    <a:pt x="1896" y="2889"/>
                    <a:pt x="1923" y="2889"/>
                  </a:cubicBezTo>
                  <a:cubicBezTo>
                    <a:pt x="1950" y="2849"/>
                    <a:pt x="1937" y="2796"/>
                    <a:pt x="1896" y="2769"/>
                  </a:cubicBezTo>
                  <a:cubicBezTo>
                    <a:pt x="855" y="1968"/>
                    <a:pt x="161" y="85"/>
                    <a:pt x="161" y="58"/>
                  </a:cubicBezTo>
                  <a:cubicBezTo>
                    <a:pt x="151" y="18"/>
                    <a:pt x="125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3893275" y="2761350"/>
              <a:ext cx="61450" cy="77300"/>
            </a:xfrm>
            <a:custGeom>
              <a:avLst/>
              <a:gdLst/>
              <a:ahLst/>
              <a:cxnLst/>
              <a:rect l="l" t="t" r="r" b="b"/>
              <a:pathLst>
                <a:path w="2458" h="3092" extrusionOk="0">
                  <a:moveTo>
                    <a:pt x="2348" y="0"/>
                  </a:moveTo>
                  <a:cubicBezTo>
                    <a:pt x="2334" y="0"/>
                    <a:pt x="2320" y="6"/>
                    <a:pt x="2310" y="21"/>
                  </a:cubicBezTo>
                  <a:cubicBezTo>
                    <a:pt x="534" y="1236"/>
                    <a:pt x="14" y="2971"/>
                    <a:pt x="14" y="2985"/>
                  </a:cubicBezTo>
                  <a:cubicBezTo>
                    <a:pt x="0" y="3025"/>
                    <a:pt x="14" y="3078"/>
                    <a:pt x="67" y="3092"/>
                  </a:cubicBezTo>
                  <a:lnTo>
                    <a:pt x="80" y="3092"/>
                  </a:lnTo>
                  <a:cubicBezTo>
                    <a:pt x="121" y="3092"/>
                    <a:pt x="147" y="3078"/>
                    <a:pt x="187" y="3038"/>
                  </a:cubicBezTo>
                  <a:cubicBezTo>
                    <a:pt x="201" y="3025"/>
                    <a:pt x="681" y="1342"/>
                    <a:pt x="2404" y="154"/>
                  </a:cubicBezTo>
                  <a:cubicBezTo>
                    <a:pt x="2444" y="114"/>
                    <a:pt x="2457" y="74"/>
                    <a:pt x="2417" y="34"/>
                  </a:cubicBezTo>
                  <a:cubicBezTo>
                    <a:pt x="2400" y="17"/>
                    <a:pt x="2373" y="0"/>
                    <a:pt x="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3898625" y="2756575"/>
              <a:ext cx="44400" cy="68725"/>
            </a:xfrm>
            <a:custGeom>
              <a:avLst/>
              <a:gdLst/>
              <a:ahLst/>
              <a:cxnLst/>
              <a:rect l="l" t="t" r="r" b="b"/>
              <a:pathLst>
                <a:path w="1776" h="2749" extrusionOk="0">
                  <a:moveTo>
                    <a:pt x="103" y="1"/>
                  </a:moveTo>
                  <a:cubicBezTo>
                    <a:pt x="90" y="1"/>
                    <a:pt x="78" y="4"/>
                    <a:pt x="67" y="11"/>
                  </a:cubicBezTo>
                  <a:cubicBezTo>
                    <a:pt x="27" y="38"/>
                    <a:pt x="0" y="78"/>
                    <a:pt x="27" y="118"/>
                  </a:cubicBezTo>
                  <a:cubicBezTo>
                    <a:pt x="53" y="212"/>
                    <a:pt x="868" y="2041"/>
                    <a:pt x="1602" y="2722"/>
                  </a:cubicBezTo>
                  <a:cubicBezTo>
                    <a:pt x="1629" y="2749"/>
                    <a:pt x="1642" y="2749"/>
                    <a:pt x="1656" y="2749"/>
                  </a:cubicBezTo>
                  <a:cubicBezTo>
                    <a:pt x="1669" y="2749"/>
                    <a:pt x="1696" y="2735"/>
                    <a:pt x="1736" y="2722"/>
                  </a:cubicBezTo>
                  <a:cubicBezTo>
                    <a:pt x="1776" y="2695"/>
                    <a:pt x="1776" y="2642"/>
                    <a:pt x="1736" y="2615"/>
                  </a:cubicBezTo>
                  <a:cubicBezTo>
                    <a:pt x="1028" y="1947"/>
                    <a:pt x="187" y="78"/>
                    <a:pt x="187" y="51"/>
                  </a:cubicBezTo>
                  <a:cubicBezTo>
                    <a:pt x="168" y="23"/>
                    <a:pt x="135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6" name="Google Shape;2206;p38"/>
          <p:cNvGrpSpPr/>
          <p:nvPr/>
        </p:nvGrpSpPr>
        <p:grpSpPr>
          <a:xfrm>
            <a:off x="4832280" y="1266189"/>
            <a:ext cx="4066130" cy="3877160"/>
            <a:chOff x="4832280" y="1266189"/>
            <a:chExt cx="4066130" cy="3877160"/>
          </a:xfrm>
        </p:grpSpPr>
        <p:grpSp>
          <p:nvGrpSpPr>
            <p:cNvPr id="2207" name="Google Shape;2207;p38"/>
            <p:cNvGrpSpPr/>
            <p:nvPr/>
          </p:nvGrpSpPr>
          <p:grpSpPr>
            <a:xfrm>
              <a:off x="4832280" y="1266189"/>
              <a:ext cx="4066130" cy="3877160"/>
              <a:chOff x="3007350" y="2308625"/>
              <a:chExt cx="1855325" cy="1769100"/>
            </a:xfrm>
          </p:grpSpPr>
          <p:sp>
            <p:nvSpPr>
              <p:cNvPr id="2208" name="Google Shape;2208;p38"/>
              <p:cNvSpPr/>
              <p:nvPr/>
            </p:nvSpPr>
            <p:spPr>
              <a:xfrm>
                <a:off x="3817769" y="3097048"/>
                <a:ext cx="637250" cy="752975"/>
              </a:xfrm>
              <a:custGeom>
                <a:avLst/>
                <a:gdLst/>
                <a:ahLst/>
                <a:cxnLst/>
                <a:rect l="l" t="t" r="r" b="b"/>
                <a:pathLst>
                  <a:path w="25490" h="30119" extrusionOk="0">
                    <a:moveTo>
                      <a:pt x="21017" y="0"/>
                    </a:moveTo>
                    <a:lnTo>
                      <a:pt x="6436" y="17171"/>
                    </a:lnTo>
                    <a:lnTo>
                      <a:pt x="6142" y="13166"/>
                    </a:lnTo>
                    <a:lnTo>
                      <a:pt x="241" y="17238"/>
                    </a:lnTo>
                    <a:cubicBezTo>
                      <a:pt x="241" y="17238"/>
                      <a:pt x="0" y="23594"/>
                      <a:pt x="441" y="24969"/>
                    </a:cubicBezTo>
                    <a:cubicBezTo>
                      <a:pt x="846" y="26260"/>
                      <a:pt x="2475" y="30119"/>
                      <a:pt x="5442" y="30119"/>
                    </a:cubicBezTo>
                    <a:cubicBezTo>
                      <a:pt x="5604" y="30119"/>
                      <a:pt x="5771" y="30107"/>
                      <a:pt x="5942" y="30083"/>
                    </a:cubicBezTo>
                    <a:cubicBezTo>
                      <a:pt x="8813" y="29682"/>
                      <a:pt x="13553" y="22459"/>
                      <a:pt x="17211" y="16797"/>
                    </a:cubicBezTo>
                    <a:cubicBezTo>
                      <a:pt x="19441" y="13353"/>
                      <a:pt x="21738" y="10081"/>
                      <a:pt x="23153" y="7291"/>
                    </a:cubicBezTo>
                    <a:cubicBezTo>
                      <a:pt x="24328" y="4981"/>
                      <a:pt x="25490" y="2511"/>
                      <a:pt x="25490" y="2511"/>
                    </a:cubicBezTo>
                    <a:lnTo>
                      <a:pt x="21017" y="0"/>
                    </a:lnTo>
                    <a:close/>
                  </a:path>
                </a:pathLst>
              </a:custGeom>
              <a:solidFill>
                <a:srgbClr val="EDA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8"/>
              <p:cNvSpPr/>
              <p:nvPr/>
            </p:nvSpPr>
            <p:spPr>
              <a:xfrm>
                <a:off x="4289175" y="3118025"/>
                <a:ext cx="627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511" extrusionOk="0">
                    <a:moveTo>
                      <a:pt x="1255" y="0"/>
                    </a:moveTo>
                    <a:cubicBezTo>
                      <a:pt x="574" y="0"/>
                      <a:pt x="0" y="561"/>
                      <a:pt x="0" y="1255"/>
                    </a:cubicBezTo>
                    <a:cubicBezTo>
                      <a:pt x="0" y="1936"/>
                      <a:pt x="561" y="2511"/>
                      <a:pt x="1255" y="2511"/>
                    </a:cubicBezTo>
                    <a:cubicBezTo>
                      <a:pt x="1936" y="2511"/>
                      <a:pt x="2510" y="1963"/>
                      <a:pt x="2510" y="1255"/>
                    </a:cubicBezTo>
                    <a:cubicBezTo>
                      <a:pt x="2510" y="575"/>
                      <a:pt x="1963" y="0"/>
                      <a:pt x="1255" y="0"/>
                    </a:cubicBezTo>
                    <a:close/>
                  </a:path>
                </a:pathLst>
              </a:custGeom>
              <a:solidFill>
                <a:srgbClr val="DFA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8"/>
              <p:cNvSpPr/>
              <p:nvPr/>
            </p:nvSpPr>
            <p:spPr>
              <a:xfrm>
                <a:off x="3145875" y="2624000"/>
                <a:ext cx="331175" cy="389575"/>
              </a:xfrm>
              <a:custGeom>
                <a:avLst/>
                <a:gdLst/>
                <a:ahLst/>
                <a:cxnLst/>
                <a:rect l="l" t="t" r="r" b="b"/>
                <a:pathLst>
                  <a:path w="13247" h="15583" extrusionOk="0">
                    <a:moveTo>
                      <a:pt x="9281" y="0"/>
                    </a:moveTo>
                    <a:cubicBezTo>
                      <a:pt x="9281" y="0"/>
                      <a:pt x="8733" y="2203"/>
                      <a:pt x="6343" y="3912"/>
                    </a:cubicBezTo>
                    <a:cubicBezTo>
                      <a:pt x="3966" y="5608"/>
                      <a:pt x="842" y="6436"/>
                      <a:pt x="428" y="9694"/>
                    </a:cubicBezTo>
                    <a:cubicBezTo>
                      <a:pt x="1" y="12952"/>
                      <a:pt x="2070" y="14661"/>
                      <a:pt x="3045" y="15582"/>
                    </a:cubicBezTo>
                    <a:lnTo>
                      <a:pt x="12512" y="11990"/>
                    </a:lnTo>
                    <a:lnTo>
                      <a:pt x="13246" y="4326"/>
                    </a:lnTo>
                    <a:lnTo>
                      <a:pt x="92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8"/>
              <p:cNvSpPr/>
              <p:nvPr/>
            </p:nvSpPr>
            <p:spPr>
              <a:xfrm>
                <a:off x="3099825" y="2707525"/>
                <a:ext cx="232000" cy="229925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9197" extrusionOk="0">
                    <a:moveTo>
                      <a:pt x="9223" y="1"/>
                    </a:moveTo>
                    <a:cubicBezTo>
                      <a:pt x="9210" y="1"/>
                      <a:pt x="9193" y="4"/>
                      <a:pt x="9173" y="11"/>
                    </a:cubicBezTo>
                    <a:cubicBezTo>
                      <a:pt x="7878" y="1239"/>
                      <a:pt x="5875" y="2040"/>
                      <a:pt x="2964" y="3135"/>
                    </a:cubicBezTo>
                    <a:cubicBezTo>
                      <a:pt x="1108" y="3843"/>
                      <a:pt x="481" y="5124"/>
                      <a:pt x="281" y="6059"/>
                    </a:cubicBezTo>
                    <a:cubicBezTo>
                      <a:pt x="0" y="7381"/>
                      <a:pt x="414" y="8636"/>
                      <a:pt x="962" y="9183"/>
                    </a:cubicBezTo>
                    <a:cubicBezTo>
                      <a:pt x="975" y="9197"/>
                      <a:pt x="1002" y="9197"/>
                      <a:pt x="1015" y="9197"/>
                    </a:cubicBezTo>
                    <a:cubicBezTo>
                      <a:pt x="1028" y="9197"/>
                      <a:pt x="1042" y="9197"/>
                      <a:pt x="1042" y="9157"/>
                    </a:cubicBezTo>
                    <a:cubicBezTo>
                      <a:pt x="1068" y="9143"/>
                      <a:pt x="1068" y="9090"/>
                      <a:pt x="1042" y="9077"/>
                    </a:cubicBezTo>
                    <a:cubicBezTo>
                      <a:pt x="534" y="8556"/>
                      <a:pt x="134" y="7328"/>
                      <a:pt x="401" y="6072"/>
                    </a:cubicBezTo>
                    <a:cubicBezTo>
                      <a:pt x="601" y="5151"/>
                      <a:pt x="1202" y="3936"/>
                      <a:pt x="3004" y="3255"/>
                    </a:cubicBezTo>
                    <a:cubicBezTo>
                      <a:pt x="5915" y="2147"/>
                      <a:pt x="7918" y="1332"/>
                      <a:pt x="9253" y="104"/>
                    </a:cubicBezTo>
                    <a:cubicBezTo>
                      <a:pt x="9280" y="77"/>
                      <a:pt x="9280" y="51"/>
                      <a:pt x="9253" y="11"/>
                    </a:cubicBezTo>
                    <a:cubicBezTo>
                      <a:pt x="9247" y="4"/>
                      <a:pt x="9237" y="1"/>
                      <a:pt x="9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8"/>
              <p:cNvSpPr/>
              <p:nvPr/>
            </p:nvSpPr>
            <p:spPr>
              <a:xfrm>
                <a:off x="3365200" y="2728150"/>
                <a:ext cx="290425" cy="321125"/>
              </a:xfrm>
              <a:custGeom>
                <a:avLst/>
                <a:gdLst/>
                <a:ahLst/>
                <a:cxnLst/>
                <a:rect l="l" t="t" r="r" b="b"/>
                <a:pathLst>
                  <a:path w="11617" h="12845" extrusionOk="0">
                    <a:moveTo>
                      <a:pt x="1976" y="0"/>
                    </a:moveTo>
                    <a:cubicBezTo>
                      <a:pt x="1976" y="0"/>
                      <a:pt x="2350" y="2938"/>
                      <a:pt x="2083" y="4780"/>
                    </a:cubicBezTo>
                    <a:cubicBezTo>
                      <a:pt x="1816" y="6649"/>
                      <a:pt x="0" y="7985"/>
                      <a:pt x="0" y="7985"/>
                    </a:cubicBezTo>
                    <a:lnTo>
                      <a:pt x="6116" y="12845"/>
                    </a:lnTo>
                    <a:lnTo>
                      <a:pt x="11617" y="8051"/>
                    </a:lnTo>
                    <a:cubicBezTo>
                      <a:pt x="11617" y="8051"/>
                      <a:pt x="10281" y="4847"/>
                      <a:pt x="10976" y="815"/>
                    </a:cubicBezTo>
                    <a:lnTo>
                      <a:pt x="1976" y="0"/>
                    </a:lnTo>
                    <a:close/>
                  </a:path>
                </a:pathLst>
              </a:custGeom>
              <a:solidFill>
                <a:srgbClr val="EDA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8"/>
              <p:cNvSpPr/>
              <p:nvPr/>
            </p:nvSpPr>
            <p:spPr>
              <a:xfrm>
                <a:off x="3472675" y="2761850"/>
                <a:ext cx="165250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270" extrusionOk="0">
                    <a:moveTo>
                      <a:pt x="6610" y="1"/>
                    </a:moveTo>
                    <a:cubicBezTo>
                      <a:pt x="5378" y="1472"/>
                      <a:pt x="3873" y="2374"/>
                      <a:pt x="2264" y="2374"/>
                    </a:cubicBezTo>
                    <a:cubicBezTo>
                      <a:pt x="2164" y="2374"/>
                      <a:pt x="2064" y="2371"/>
                      <a:pt x="1963" y="2364"/>
                    </a:cubicBezTo>
                    <a:cubicBezTo>
                      <a:pt x="1256" y="2324"/>
                      <a:pt x="601" y="2124"/>
                      <a:pt x="1" y="1790"/>
                    </a:cubicBezTo>
                    <a:lnTo>
                      <a:pt x="1" y="1790"/>
                    </a:lnTo>
                    <a:cubicBezTo>
                      <a:pt x="375" y="2224"/>
                      <a:pt x="1523" y="3269"/>
                      <a:pt x="3742" y="3269"/>
                    </a:cubicBezTo>
                    <a:cubicBezTo>
                      <a:pt x="3978" y="3269"/>
                      <a:pt x="4226" y="3258"/>
                      <a:pt x="4487" y="3232"/>
                    </a:cubicBezTo>
                    <a:cubicBezTo>
                      <a:pt x="5288" y="3152"/>
                      <a:pt x="5982" y="2991"/>
                      <a:pt x="6530" y="2791"/>
                    </a:cubicBezTo>
                    <a:cubicBezTo>
                      <a:pt x="6463" y="1937"/>
                      <a:pt x="6476" y="1002"/>
                      <a:pt x="6610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8"/>
              <p:cNvSpPr/>
              <p:nvPr/>
            </p:nvSpPr>
            <p:spPr>
              <a:xfrm>
                <a:off x="3661600" y="2511875"/>
                <a:ext cx="106175" cy="1304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5218" extrusionOk="0">
                    <a:moveTo>
                      <a:pt x="2494" y="0"/>
                    </a:moveTo>
                    <a:cubicBezTo>
                      <a:pt x="1623" y="0"/>
                      <a:pt x="814" y="1061"/>
                      <a:pt x="428" y="2242"/>
                    </a:cubicBezTo>
                    <a:cubicBezTo>
                      <a:pt x="1" y="3537"/>
                      <a:pt x="402" y="4926"/>
                      <a:pt x="1376" y="5179"/>
                    </a:cubicBezTo>
                    <a:cubicBezTo>
                      <a:pt x="1476" y="5205"/>
                      <a:pt x="1576" y="5218"/>
                      <a:pt x="1675" y="5218"/>
                    </a:cubicBezTo>
                    <a:cubicBezTo>
                      <a:pt x="2655" y="5218"/>
                      <a:pt x="3593" y="4032"/>
                      <a:pt x="3860" y="2990"/>
                    </a:cubicBezTo>
                    <a:cubicBezTo>
                      <a:pt x="4247" y="1481"/>
                      <a:pt x="3780" y="333"/>
                      <a:pt x="2778" y="39"/>
                    </a:cubicBezTo>
                    <a:cubicBezTo>
                      <a:pt x="2683" y="13"/>
                      <a:pt x="2588" y="0"/>
                      <a:pt x="2494" y="0"/>
                    </a:cubicBezTo>
                    <a:close/>
                  </a:path>
                </a:pathLst>
              </a:custGeom>
              <a:solidFill>
                <a:srgbClr val="EDA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8"/>
              <p:cNvSpPr/>
              <p:nvPr/>
            </p:nvSpPr>
            <p:spPr>
              <a:xfrm>
                <a:off x="3703000" y="2553700"/>
                <a:ext cx="3475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2052" extrusionOk="0">
                    <a:moveTo>
                      <a:pt x="1316" y="0"/>
                    </a:moveTo>
                    <a:cubicBezTo>
                      <a:pt x="1297" y="0"/>
                      <a:pt x="1278" y="10"/>
                      <a:pt x="1269" y="35"/>
                    </a:cubicBezTo>
                    <a:lnTo>
                      <a:pt x="14" y="1944"/>
                    </a:lnTo>
                    <a:cubicBezTo>
                      <a:pt x="1" y="1984"/>
                      <a:pt x="1" y="2011"/>
                      <a:pt x="27" y="2038"/>
                    </a:cubicBezTo>
                    <a:cubicBezTo>
                      <a:pt x="54" y="2051"/>
                      <a:pt x="54" y="2051"/>
                      <a:pt x="67" y="2051"/>
                    </a:cubicBezTo>
                    <a:cubicBezTo>
                      <a:pt x="81" y="2051"/>
                      <a:pt x="107" y="2038"/>
                      <a:pt x="121" y="2011"/>
                    </a:cubicBezTo>
                    <a:lnTo>
                      <a:pt x="1376" y="102"/>
                    </a:lnTo>
                    <a:cubicBezTo>
                      <a:pt x="1389" y="62"/>
                      <a:pt x="1389" y="35"/>
                      <a:pt x="1349" y="8"/>
                    </a:cubicBezTo>
                    <a:cubicBezTo>
                      <a:pt x="1339" y="3"/>
                      <a:pt x="1328" y="0"/>
                      <a:pt x="1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8"/>
              <p:cNvSpPr/>
              <p:nvPr/>
            </p:nvSpPr>
            <p:spPr>
              <a:xfrm>
                <a:off x="3317450" y="2510525"/>
                <a:ext cx="106175" cy="1304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5219" extrusionOk="0">
                    <a:moveTo>
                      <a:pt x="1754" y="1"/>
                    </a:moveTo>
                    <a:cubicBezTo>
                      <a:pt x="1660" y="1"/>
                      <a:pt x="1565" y="13"/>
                      <a:pt x="1470" y="39"/>
                    </a:cubicBezTo>
                    <a:cubicBezTo>
                      <a:pt x="468" y="360"/>
                      <a:pt x="1" y="1508"/>
                      <a:pt x="388" y="2990"/>
                    </a:cubicBezTo>
                    <a:cubicBezTo>
                      <a:pt x="655" y="4033"/>
                      <a:pt x="1593" y="5218"/>
                      <a:pt x="2572" y="5218"/>
                    </a:cubicBezTo>
                    <a:cubicBezTo>
                      <a:pt x="2672" y="5218"/>
                      <a:pt x="2772" y="5206"/>
                      <a:pt x="2872" y="5180"/>
                    </a:cubicBezTo>
                    <a:cubicBezTo>
                      <a:pt x="3833" y="4926"/>
                      <a:pt x="4247" y="3538"/>
                      <a:pt x="3820" y="2243"/>
                    </a:cubicBezTo>
                    <a:cubicBezTo>
                      <a:pt x="3434" y="1062"/>
                      <a:pt x="2625" y="1"/>
                      <a:pt x="1754" y="1"/>
                    </a:cubicBezTo>
                    <a:close/>
                  </a:path>
                </a:pathLst>
              </a:custGeom>
              <a:solidFill>
                <a:srgbClr val="EDA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8"/>
              <p:cNvSpPr/>
              <p:nvPr/>
            </p:nvSpPr>
            <p:spPr>
              <a:xfrm>
                <a:off x="3346825" y="2542600"/>
                <a:ext cx="2840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881" extrusionOk="0">
                    <a:moveTo>
                      <a:pt x="61" y="0"/>
                    </a:moveTo>
                    <a:cubicBezTo>
                      <a:pt x="51" y="0"/>
                      <a:pt x="40" y="3"/>
                      <a:pt x="28" y="12"/>
                    </a:cubicBezTo>
                    <a:cubicBezTo>
                      <a:pt x="14" y="25"/>
                      <a:pt x="1" y="52"/>
                      <a:pt x="14" y="92"/>
                    </a:cubicBezTo>
                    <a:lnTo>
                      <a:pt x="1016" y="1841"/>
                    </a:lnTo>
                    <a:cubicBezTo>
                      <a:pt x="1016" y="1854"/>
                      <a:pt x="1042" y="1881"/>
                      <a:pt x="1069" y="1881"/>
                    </a:cubicBezTo>
                    <a:cubicBezTo>
                      <a:pt x="1069" y="1881"/>
                      <a:pt x="1082" y="1881"/>
                      <a:pt x="1096" y="1854"/>
                    </a:cubicBezTo>
                    <a:cubicBezTo>
                      <a:pt x="1109" y="1841"/>
                      <a:pt x="1136" y="1814"/>
                      <a:pt x="1109" y="1774"/>
                    </a:cubicBezTo>
                    <a:lnTo>
                      <a:pt x="108" y="25"/>
                    </a:lnTo>
                    <a:cubicBezTo>
                      <a:pt x="98" y="16"/>
                      <a:pt x="83" y="0"/>
                      <a:pt x="61" y="0"/>
                    </a:cubicBezTo>
                    <a:close/>
                  </a:path>
                </a:pathLst>
              </a:custGeom>
              <a:solidFill>
                <a:srgbClr val="A7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8"/>
              <p:cNvSpPr/>
              <p:nvPr/>
            </p:nvSpPr>
            <p:spPr>
              <a:xfrm>
                <a:off x="3364275" y="2325575"/>
                <a:ext cx="3698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9812" extrusionOk="0">
                    <a:moveTo>
                      <a:pt x="7121" y="0"/>
                    </a:moveTo>
                    <a:cubicBezTo>
                      <a:pt x="3492" y="0"/>
                      <a:pt x="1" y="3375"/>
                      <a:pt x="104" y="9200"/>
                    </a:cubicBezTo>
                    <a:cubicBezTo>
                      <a:pt x="197" y="14941"/>
                      <a:pt x="2547" y="19575"/>
                      <a:pt x="6313" y="19802"/>
                    </a:cubicBezTo>
                    <a:cubicBezTo>
                      <a:pt x="6411" y="19808"/>
                      <a:pt x="6510" y="19812"/>
                      <a:pt x="6607" y="19812"/>
                    </a:cubicBezTo>
                    <a:cubicBezTo>
                      <a:pt x="10219" y="19812"/>
                      <a:pt x="13288" y="15298"/>
                      <a:pt x="13990" y="9734"/>
                    </a:cubicBezTo>
                    <a:cubicBezTo>
                      <a:pt x="14791" y="3432"/>
                      <a:pt x="11266" y="241"/>
                      <a:pt x="7514" y="14"/>
                    </a:cubicBezTo>
                    <a:cubicBezTo>
                      <a:pt x="7383" y="5"/>
                      <a:pt x="7252" y="0"/>
                      <a:pt x="7121" y="0"/>
                    </a:cubicBezTo>
                    <a:close/>
                  </a:path>
                </a:pathLst>
              </a:custGeom>
              <a:solidFill>
                <a:srgbClr val="EDA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8"/>
              <p:cNvSpPr/>
              <p:nvPr/>
            </p:nvSpPr>
            <p:spPr>
              <a:xfrm>
                <a:off x="3634575" y="2356625"/>
                <a:ext cx="8180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6223" extrusionOk="0">
                    <a:moveTo>
                      <a:pt x="254" y="0"/>
                    </a:moveTo>
                    <a:cubicBezTo>
                      <a:pt x="214" y="120"/>
                      <a:pt x="187" y="267"/>
                      <a:pt x="174" y="441"/>
                    </a:cubicBezTo>
                    <a:cubicBezTo>
                      <a:pt x="0" y="1642"/>
                      <a:pt x="121" y="4086"/>
                      <a:pt x="3272" y="6222"/>
                    </a:cubicBezTo>
                    <a:cubicBezTo>
                      <a:pt x="3138" y="3325"/>
                      <a:pt x="1977" y="1282"/>
                      <a:pt x="348" y="67"/>
                    </a:cubicBezTo>
                    <a:cubicBezTo>
                      <a:pt x="321" y="53"/>
                      <a:pt x="281" y="13"/>
                      <a:pt x="2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8"/>
              <p:cNvSpPr/>
              <p:nvPr/>
            </p:nvSpPr>
            <p:spPr>
              <a:xfrm>
                <a:off x="3349500" y="2326075"/>
                <a:ext cx="29377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1751" h="7485" extrusionOk="0">
                    <a:moveTo>
                      <a:pt x="7751" y="1"/>
                    </a:moveTo>
                    <a:cubicBezTo>
                      <a:pt x="7344" y="1"/>
                      <a:pt x="6918" y="32"/>
                      <a:pt x="6476" y="100"/>
                    </a:cubicBezTo>
                    <a:cubicBezTo>
                      <a:pt x="3138" y="621"/>
                      <a:pt x="1" y="2744"/>
                      <a:pt x="775" y="7484"/>
                    </a:cubicBezTo>
                    <a:cubicBezTo>
                      <a:pt x="1189" y="7471"/>
                      <a:pt x="1670" y="7404"/>
                      <a:pt x="2190" y="7177"/>
                    </a:cubicBezTo>
                    <a:cubicBezTo>
                      <a:pt x="3779" y="6550"/>
                      <a:pt x="4140" y="4841"/>
                      <a:pt x="5782" y="3826"/>
                    </a:cubicBezTo>
                    <a:cubicBezTo>
                      <a:pt x="6917" y="3091"/>
                      <a:pt x="8439" y="3131"/>
                      <a:pt x="9975" y="2744"/>
                    </a:cubicBezTo>
                    <a:cubicBezTo>
                      <a:pt x="10869" y="2504"/>
                      <a:pt x="11337" y="2023"/>
                      <a:pt x="11577" y="1676"/>
                    </a:cubicBezTo>
                    <a:cubicBezTo>
                      <a:pt x="11670" y="1529"/>
                      <a:pt x="11724" y="1396"/>
                      <a:pt x="11751" y="1302"/>
                    </a:cubicBezTo>
                    <a:cubicBezTo>
                      <a:pt x="11724" y="1289"/>
                      <a:pt x="11684" y="1262"/>
                      <a:pt x="11657" y="1262"/>
                    </a:cubicBezTo>
                    <a:cubicBezTo>
                      <a:pt x="10868" y="570"/>
                      <a:pt x="9483" y="1"/>
                      <a:pt x="77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8"/>
              <p:cNvSpPr/>
              <p:nvPr/>
            </p:nvSpPr>
            <p:spPr>
              <a:xfrm>
                <a:off x="3520750" y="2499350"/>
                <a:ext cx="57100" cy="14235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5694" extrusionOk="0">
                    <a:moveTo>
                      <a:pt x="1722" y="1"/>
                    </a:moveTo>
                    <a:cubicBezTo>
                      <a:pt x="1706" y="1"/>
                      <a:pt x="1690" y="10"/>
                      <a:pt x="1683" y="33"/>
                    </a:cubicBezTo>
                    <a:cubicBezTo>
                      <a:pt x="1656" y="73"/>
                      <a:pt x="1149" y="887"/>
                      <a:pt x="1069" y="2382"/>
                    </a:cubicBezTo>
                    <a:cubicBezTo>
                      <a:pt x="1002" y="3371"/>
                      <a:pt x="1522" y="4225"/>
                      <a:pt x="1856" y="4786"/>
                    </a:cubicBezTo>
                    <a:cubicBezTo>
                      <a:pt x="2003" y="5053"/>
                      <a:pt x="2150" y="5307"/>
                      <a:pt x="2123" y="5387"/>
                    </a:cubicBezTo>
                    <a:cubicBezTo>
                      <a:pt x="2075" y="5510"/>
                      <a:pt x="1853" y="5556"/>
                      <a:pt x="1558" y="5556"/>
                    </a:cubicBezTo>
                    <a:cubicBezTo>
                      <a:pt x="1119" y="5556"/>
                      <a:pt x="519" y="5456"/>
                      <a:pt x="80" y="5360"/>
                    </a:cubicBezTo>
                    <a:cubicBezTo>
                      <a:pt x="27" y="5360"/>
                      <a:pt x="0" y="5360"/>
                      <a:pt x="0" y="5413"/>
                    </a:cubicBezTo>
                    <a:cubicBezTo>
                      <a:pt x="0" y="5453"/>
                      <a:pt x="14" y="5494"/>
                      <a:pt x="54" y="5494"/>
                    </a:cubicBezTo>
                    <a:cubicBezTo>
                      <a:pt x="161" y="5520"/>
                      <a:pt x="935" y="5694"/>
                      <a:pt x="1522" y="5694"/>
                    </a:cubicBezTo>
                    <a:cubicBezTo>
                      <a:pt x="1856" y="5694"/>
                      <a:pt x="2150" y="5640"/>
                      <a:pt x="2230" y="5400"/>
                    </a:cubicBezTo>
                    <a:cubicBezTo>
                      <a:pt x="2284" y="5267"/>
                      <a:pt x="2150" y="5040"/>
                      <a:pt x="1950" y="4706"/>
                    </a:cubicBezTo>
                    <a:cubicBezTo>
                      <a:pt x="1616" y="4158"/>
                      <a:pt x="1135" y="3330"/>
                      <a:pt x="1189" y="2382"/>
                    </a:cubicBezTo>
                    <a:cubicBezTo>
                      <a:pt x="1282" y="914"/>
                      <a:pt x="1790" y="99"/>
                      <a:pt x="1790" y="99"/>
                    </a:cubicBezTo>
                    <a:cubicBezTo>
                      <a:pt x="1803" y="59"/>
                      <a:pt x="1803" y="33"/>
                      <a:pt x="1763" y="19"/>
                    </a:cubicBezTo>
                    <a:cubicBezTo>
                      <a:pt x="1751" y="7"/>
                      <a:pt x="1736" y="1"/>
                      <a:pt x="1722" y="1"/>
                    </a:cubicBezTo>
                    <a:close/>
                  </a:path>
                </a:pathLst>
              </a:custGeom>
              <a:solidFill>
                <a:srgbClr val="A7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8"/>
              <p:cNvSpPr/>
              <p:nvPr/>
            </p:nvSpPr>
            <p:spPr>
              <a:xfrm>
                <a:off x="3613875" y="2654950"/>
                <a:ext cx="870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86" extrusionOk="0">
                    <a:moveTo>
                      <a:pt x="114" y="0"/>
                    </a:moveTo>
                    <a:cubicBezTo>
                      <a:pt x="108" y="0"/>
                      <a:pt x="101" y="2"/>
                      <a:pt x="94" y="4"/>
                    </a:cubicBezTo>
                    <a:cubicBezTo>
                      <a:pt x="67" y="17"/>
                      <a:pt x="41" y="57"/>
                      <a:pt x="41" y="84"/>
                    </a:cubicBezTo>
                    <a:cubicBezTo>
                      <a:pt x="41" y="97"/>
                      <a:pt x="201" y="725"/>
                      <a:pt x="14" y="1206"/>
                    </a:cubicBezTo>
                    <a:cubicBezTo>
                      <a:pt x="1" y="1232"/>
                      <a:pt x="14" y="1272"/>
                      <a:pt x="41" y="1286"/>
                    </a:cubicBezTo>
                    <a:lnTo>
                      <a:pt x="67" y="1286"/>
                    </a:lnTo>
                    <a:cubicBezTo>
                      <a:pt x="81" y="1286"/>
                      <a:pt x="107" y="1272"/>
                      <a:pt x="147" y="1232"/>
                    </a:cubicBezTo>
                    <a:cubicBezTo>
                      <a:pt x="348" y="725"/>
                      <a:pt x="174" y="84"/>
                      <a:pt x="174" y="57"/>
                    </a:cubicBezTo>
                    <a:cubicBezTo>
                      <a:pt x="163" y="24"/>
                      <a:pt x="143" y="0"/>
                      <a:pt x="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8"/>
              <p:cNvSpPr/>
              <p:nvPr/>
            </p:nvSpPr>
            <p:spPr>
              <a:xfrm>
                <a:off x="3437625" y="2618775"/>
                <a:ext cx="13050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438" extrusionOk="0">
                    <a:moveTo>
                      <a:pt x="449" y="1"/>
                    </a:moveTo>
                    <a:cubicBezTo>
                      <a:pt x="429" y="1"/>
                      <a:pt x="410" y="10"/>
                      <a:pt x="401" y="36"/>
                    </a:cubicBezTo>
                    <a:cubicBezTo>
                      <a:pt x="388" y="49"/>
                      <a:pt x="1" y="663"/>
                      <a:pt x="14" y="1371"/>
                    </a:cubicBezTo>
                    <a:cubicBezTo>
                      <a:pt x="14" y="1398"/>
                      <a:pt x="54" y="1438"/>
                      <a:pt x="81" y="1438"/>
                    </a:cubicBezTo>
                    <a:cubicBezTo>
                      <a:pt x="121" y="1438"/>
                      <a:pt x="148" y="1398"/>
                      <a:pt x="134" y="1371"/>
                    </a:cubicBezTo>
                    <a:cubicBezTo>
                      <a:pt x="121" y="703"/>
                      <a:pt x="508" y="102"/>
                      <a:pt x="508" y="102"/>
                    </a:cubicBezTo>
                    <a:cubicBezTo>
                      <a:pt x="521" y="62"/>
                      <a:pt x="521" y="36"/>
                      <a:pt x="481" y="9"/>
                    </a:cubicBezTo>
                    <a:cubicBezTo>
                      <a:pt x="472" y="4"/>
                      <a:pt x="460" y="1"/>
                      <a:pt x="4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8"/>
              <p:cNvSpPr/>
              <p:nvPr/>
            </p:nvSpPr>
            <p:spPr>
              <a:xfrm>
                <a:off x="3512400" y="2727000"/>
                <a:ext cx="2305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20" extrusionOk="0">
                    <a:moveTo>
                      <a:pt x="72" y="1"/>
                    </a:moveTo>
                    <a:cubicBezTo>
                      <a:pt x="49" y="1"/>
                      <a:pt x="24" y="16"/>
                      <a:pt x="14" y="46"/>
                    </a:cubicBezTo>
                    <a:cubicBezTo>
                      <a:pt x="1" y="73"/>
                      <a:pt x="14" y="99"/>
                      <a:pt x="54" y="126"/>
                    </a:cubicBezTo>
                    <a:cubicBezTo>
                      <a:pt x="54" y="126"/>
                      <a:pt x="254" y="220"/>
                      <a:pt x="655" y="220"/>
                    </a:cubicBezTo>
                    <a:cubicBezTo>
                      <a:pt x="722" y="220"/>
                      <a:pt x="788" y="220"/>
                      <a:pt x="868" y="206"/>
                    </a:cubicBezTo>
                    <a:cubicBezTo>
                      <a:pt x="895" y="206"/>
                      <a:pt x="922" y="180"/>
                      <a:pt x="922" y="140"/>
                    </a:cubicBezTo>
                    <a:cubicBezTo>
                      <a:pt x="922" y="113"/>
                      <a:pt x="882" y="86"/>
                      <a:pt x="855" y="86"/>
                    </a:cubicBezTo>
                    <a:cubicBezTo>
                      <a:pt x="783" y="92"/>
                      <a:pt x="715" y="94"/>
                      <a:pt x="653" y="94"/>
                    </a:cubicBezTo>
                    <a:cubicBezTo>
                      <a:pt x="280" y="94"/>
                      <a:pt x="94" y="6"/>
                      <a:pt x="94" y="6"/>
                    </a:cubicBezTo>
                    <a:cubicBezTo>
                      <a:pt x="87" y="3"/>
                      <a:pt x="80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8"/>
              <p:cNvSpPr/>
              <p:nvPr/>
            </p:nvSpPr>
            <p:spPr>
              <a:xfrm>
                <a:off x="3464325" y="2644025"/>
                <a:ext cx="139575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5583" h="2829" extrusionOk="0">
                    <a:moveTo>
                      <a:pt x="1" y="0"/>
                    </a:moveTo>
                    <a:cubicBezTo>
                      <a:pt x="1" y="0"/>
                      <a:pt x="535" y="1456"/>
                      <a:pt x="1109" y="2123"/>
                    </a:cubicBezTo>
                    <a:cubicBezTo>
                      <a:pt x="1490" y="2591"/>
                      <a:pt x="2091" y="2828"/>
                      <a:pt x="2785" y="2828"/>
                    </a:cubicBezTo>
                    <a:cubicBezTo>
                      <a:pt x="2943" y="2828"/>
                      <a:pt x="3106" y="2816"/>
                      <a:pt x="3272" y="2791"/>
                    </a:cubicBezTo>
                    <a:cubicBezTo>
                      <a:pt x="4407" y="2631"/>
                      <a:pt x="5582" y="1002"/>
                      <a:pt x="5582" y="1002"/>
                    </a:cubicBezTo>
                    <a:lnTo>
                      <a:pt x="5582" y="1002"/>
                    </a:lnTo>
                    <a:cubicBezTo>
                      <a:pt x="5582" y="1002"/>
                      <a:pt x="4952" y="1283"/>
                      <a:pt x="3924" y="1283"/>
                    </a:cubicBezTo>
                    <a:cubicBezTo>
                      <a:pt x="3572" y="1283"/>
                      <a:pt x="3174" y="1250"/>
                      <a:pt x="2738" y="1162"/>
                    </a:cubicBezTo>
                    <a:cubicBezTo>
                      <a:pt x="1042" y="80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8"/>
              <p:cNvSpPr/>
              <p:nvPr/>
            </p:nvSpPr>
            <p:spPr>
              <a:xfrm>
                <a:off x="3604875" y="2528350"/>
                <a:ext cx="28050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403" extrusionOk="0">
                    <a:moveTo>
                      <a:pt x="625" y="1"/>
                    </a:moveTo>
                    <a:cubicBezTo>
                      <a:pt x="379" y="1"/>
                      <a:pt x="128" y="254"/>
                      <a:pt x="67" y="608"/>
                    </a:cubicBezTo>
                    <a:cubicBezTo>
                      <a:pt x="0" y="996"/>
                      <a:pt x="174" y="1343"/>
                      <a:pt x="441" y="1396"/>
                    </a:cubicBezTo>
                    <a:cubicBezTo>
                      <a:pt x="464" y="1401"/>
                      <a:pt x="487" y="1403"/>
                      <a:pt x="509" y="1403"/>
                    </a:cubicBezTo>
                    <a:cubicBezTo>
                      <a:pt x="754" y="1403"/>
                      <a:pt x="994" y="1149"/>
                      <a:pt x="1055" y="795"/>
                    </a:cubicBezTo>
                    <a:cubicBezTo>
                      <a:pt x="1122" y="408"/>
                      <a:pt x="961" y="61"/>
                      <a:pt x="694" y="7"/>
                    </a:cubicBezTo>
                    <a:cubicBezTo>
                      <a:pt x="672" y="3"/>
                      <a:pt x="648" y="1"/>
                      <a:pt x="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8"/>
              <p:cNvSpPr/>
              <p:nvPr/>
            </p:nvSpPr>
            <p:spPr>
              <a:xfrm>
                <a:off x="3614550" y="2521025"/>
                <a:ext cx="1937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222" extrusionOk="0">
                    <a:moveTo>
                      <a:pt x="117" y="1"/>
                    </a:moveTo>
                    <a:cubicBezTo>
                      <a:pt x="91" y="1"/>
                      <a:pt x="66" y="3"/>
                      <a:pt x="40" y="7"/>
                    </a:cubicBezTo>
                    <a:cubicBezTo>
                      <a:pt x="14" y="7"/>
                      <a:pt x="0" y="33"/>
                      <a:pt x="0" y="47"/>
                    </a:cubicBezTo>
                    <a:cubicBezTo>
                      <a:pt x="0" y="73"/>
                      <a:pt x="14" y="87"/>
                      <a:pt x="54" y="87"/>
                    </a:cubicBezTo>
                    <a:cubicBezTo>
                      <a:pt x="73" y="85"/>
                      <a:pt x="92" y="84"/>
                      <a:pt x="111" y="84"/>
                    </a:cubicBezTo>
                    <a:cubicBezTo>
                      <a:pt x="249" y="84"/>
                      <a:pt x="374" y="128"/>
                      <a:pt x="468" y="234"/>
                    </a:cubicBezTo>
                    <a:cubicBezTo>
                      <a:pt x="588" y="367"/>
                      <a:pt x="695" y="634"/>
                      <a:pt x="561" y="1168"/>
                    </a:cubicBezTo>
                    <a:cubicBezTo>
                      <a:pt x="548" y="1182"/>
                      <a:pt x="561" y="1222"/>
                      <a:pt x="601" y="1222"/>
                    </a:cubicBezTo>
                    <a:cubicBezTo>
                      <a:pt x="615" y="1222"/>
                      <a:pt x="641" y="1208"/>
                      <a:pt x="641" y="1182"/>
                    </a:cubicBezTo>
                    <a:cubicBezTo>
                      <a:pt x="775" y="634"/>
                      <a:pt x="655" y="340"/>
                      <a:pt x="521" y="180"/>
                    </a:cubicBezTo>
                    <a:cubicBezTo>
                      <a:pt x="418" y="66"/>
                      <a:pt x="26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8"/>
              <p:cNvSpPr/>
              <p:nvPr/>
            </p:nvSpPr>
            <p:spPr>
              <a:xfrm>
                <a:off x="3466000" y="2528350"/>
                <a:ext cx="28400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03" extrusionOk="0">
                    <a:moveTo>
                      <a:pt x="613" y="1"/>
                    </a:moveTo>
                    <a:cubicBezTo>
                      <a:pt x="368" y="1"/>
                      <a:pt x="128" y="254"/>
                      <a:pt x="67" y="608"/>
                    </a:cubicBezTo>
                    <a:cubicBezTo>
                      <a:pt x="1" y="996"/>
                      <a:pt x="161" y="1343"/>
                      <a:pt x="441" y="1396"/>
                    </a:cubicBezTo>
                    <a:cubicBezTo>
                      <a:pt x="464" y="1401"/>
                      <a:pt x="487" y="1403"/>
                      <a:pt x="510" y="1403"/>
                    </a:cubicBezTo>
                    <a:cubicBezTo>
                      <a:pt x="755" y="1403"/>
                      <a:pt x="994" y="1149"/>
                      <a:pt x="1055" y="795"/>
                    </a:cubicBezTo>
                    <a:cubicBezTo>
                      <a:pt x="1136" y="408"/>
                      <a:pt x="975" y="61"/>
                      <a:pt x="682" y="7"/>
                    </a:cubicBezTo>
                    <a:cubicBezTo>
                      <a:pt x="659" y="3"/>
                      <a:pt x="636" y="1"/>
                      <a:pt x="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8"/>
              <p:cNvSpPr/>
              <p:nvPr/>
            </p:nvSpPr>
            <p:spPr>
              <a:xfrm>
                <a:off x="3476025" y="2521025"/>
                <a:ext cx="1937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222" extrusionOk="0">
                    <a:moveTo>
                      <a:pt x="117" y="1"/>
                    </a:moveTo>
                    <a:cubicBezTo>
                      <a:pt x="91" y="1"/>
                      <a:pt x="66" y="3"/>
                      <a:pt x="40" y="7"/>
                    </a:cubicBezTo>
                    <a:cubicBezTo>
                      <a:pt x="14" y="7"/>
                      <a:pt x="0" y="33"/>
                      <a:pt x="0" y="47"/>
                    </a:cubicBezTo>
                    <a:cubicBezTo>
                      <a:pt x="0" y="73"/>
                      <a:pt x="14" y="87"/>
                      <a:pt x="54" y="87"/>
                    </a:cubicBezTo>
                    <a:cubicBezTo>
                      <a:pt x="73" y="85"/>
                      <a:pt x="92" y="84"/>
                      <a:pt x="112" y="84"/>
                    </a:cubicBezTo>
                    <a:cubicBezTo>
                      <a:pt x="252" y="84"/>
                      <a:pt x="385" y="128"/>
                      <a:pt x="467" y="234"/>
                    </a:cubicBezTo>
                    <a:cubicBezTo>
                      <a:pt x="588" y="367"/>
                      <a:pt x="708" y="634"/>
                      <a:pt x="574" y="1168"/>
                    </a:cubicBezTo>
                    <a:cubicBezTo>
                      <a:pt x="548" y="1182"/>
                      <a:pt x="574" y="1222"/>
                      <a:pt x="601" y="1222"/>
                    </a:cubicBezTo>
                    <a:cubicBezTo>
                      <a:pt x="614" y="1222"/>
                      <a:pt x="641" y="1208"/>
                      <a:pt x="641" y="1182"/>
                    </a:cubicBezTo>
                    <a:cubicBezTo>
                      <a:pt x="775" y="634"/>
                      <a:pt x="654" y="340"/>
                      <a:pt x="521" y="180"/>
                    </a:cubicBezTo>
                    <a:cubicBezTo>
                      <a:pt x="418" y="66"/>
                      <a:pt x="26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8"/>
              <p:cNvSpPr/>
              <p:nvPr/>
            </p:nvSpPr>
            <p:spPr>
              <a:xfrm>
                <a:off x="3602525" y="2463250"/>
                <a:ext cx="584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1450" extrusionOk="0">
                    <a:moveTo>
                      <a:pt x="546" y="1"/>
                    </a:moveTo>
                    <a:cubicBezTo>
                      <a:pt x="275" y="1"/>
                      <a:pt x="80" y="48"/>
                      <a:pt x="67" y="61"/>
                    </a:cubicBezTo>
                    <a:cubicBezTo>
                      <a:pt x="27" y="75"/>
                      <a:pt x="1" y="101"/>
                      <a:pt x="14" y="141"/>
                    </a:cubicBezTo>
                    <a:cubicBezTo>
                      <a:pt x="26" y="164"/>
                      <a:pt x="57" y="197"/>
                      <a:pt x="82" y="197"/>
                    </a:cubicBezTo>
                    <a:cubicBezTo>
                      <a:pt x="87" y="197"/>
                      <a:pt x="90" y="197"/>
                      <a:pt x="94" y="195"/>
                    </a:cubicBezTo>
                    <a:cubicBezTo>
                      <a:pt x="107" y="195"/>
                      <a:pt x="304" y="148"/>
                      <a:pt x="575" y="148"/>
                    </a:cubicBezTo>
                    <a:cubicBezTo>
                      <a:pt x="845" y="148"/>
                      <a:pt x="1189" y="195"/>
                      <a:pt x="1496" y="382"/>
                    </a:cubicBezTo>
                    <a:cubicBezTo>
                      <a:pt x="1857" y="582"/>
                      <a:pt x="2084" y="929"/>
                      <a:pt x="2204" y="1396"/>
                    </a:cubicBezTo>
                    <a:cubicBezTo>
                      <a:pt x="2217" y="1423"/>
                      <a:pt x="2230" y="1450"/>
                      <a:pt x="2270" y="1450"/>
                    </a:cubicBezTo>
                    <a:cubicBezTo>
                      <a:pt x="2324" y="1450"/>
                      <a:pt x="2337" y="1410"/>
                      <a:pt x="2297" y="1356"/>
                    </a:cubicBezTo>
                    <a:cubicBezTo>
                      <a:pt x="2177" y="862"/>
                      <a:pt x="1923" y="475"/>
                      <a:pt x="1549" y="261"/>
                    </a:cubicBezTo>
                    <a:cubicBezTo>
                      <a:pt x="1212" y="55"/>
                      <a:pt x="835" y="1"/>
                      <a:pt x="5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8"/>
              <p:cNvSpPr/>
              <p:nvPr/>
            </p:nvSpPr>
            <p:spPr>
              <a:xfrm>
                <a:off x="3445650" y="2468625"/>
                <a:ext cx="61775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1182" extrusionOk="0">
                    <a:moveTo>
                      <a:pt x="1587" y="0"/>
                    </a:moveTo>
                    <a:cubicBezTo>
                      <a:pt x="1377" y="0"/>
                      <a:pt x="1147" y="33"/>
                      <a:pt x="921" y="127"/>
                    </a:cubicBezTo>
                    <a:cubicBezTo>
                      <a:pt x="521" y="300"/>
                      <a:pt x="214" y="607"/>
                      <a:pt x="13" y="1101"/>
                    </a:cubicBezTo>
                    <a:cubicBezTo>
                      <a:pt x="0" y="1128"/>
                      <a:pt x="13" y="1168"/>
                      <a:pt x="54" y="1181"/>
                    </a:cubicBezTo>
                    <a:lnTo>
                      <a:pt x="67" y="1181"/>
                    </a:lnTo>
                    <a:cubicBezTo>
                      <a:pt x="80" y="1181"/>
                      <a:pt x="120" y="1168"/>
                      <a:pt x="134" y="1141"/>
                    </a:cubicBezTo>
                    <a:cubicBezTo>
                      <a:pt x="321" y="714"/>
                      <a:pt x="601" y="394"/>
                      <a:pt x="961" y="247"/>
                    </a:cubicBezTo>
                    <a:cubicBezTo>
                      <a:pt x="1166" y="163"/>
                      <a:pt x="1379" y="135"/>
                      <a:pt x="1577" y="135"/>
                    </a:cubicBezTo>
                    <a:cubicBezTo>
                      <a:pt x="2010" y="135"/>
                      <a:pt x="2363" y="273"/>
                      <a:pt x="2363" y="273"/>
                    </a:cubicBezTo>
                    <a:cubicBezTo>
                      <a:pt x="2375" y="281"/>
                      <a:pt x="2386" y="285"/>
                      <a:pt x="2396" y="285"/>
                    </a:cubicBezTo>
                    <a:cubicBezTo>
                      <a:pt x="2419" y="285"/>
                      <a:pt x="2438" y="266"/>
                      <a:pt x="2457" y="247"/>
                    </a:cubicBezTo>
                    <a:cubicBezTo>
                      <a:pt x="2470" y="207"/>
                      <a:pt x="2457" y="180"/>
                      <a:pt x="2417" y="167"/>
                    </a:cubicBezTo>
                    <a:cubicBezTo>
                      <a:pt x="2390" y="148"/>
                      <a:pt x="2034" y="0"/>
                      <a:pt x="15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8"/>
              <p:cNvSpPr/>
              <p:nvPr/>
            </p:nvSpPr>
            <p:spPr>
              <a:xfrm>
                <a:off x="3688975" y="2559825"/>
                <a:ext cx="2875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4223" extrusionOk="0">
                    <a:moveTo>
                      <a:pt x="1062" y="0"/>
                    </a:moveTo>
                    <a:cubicBezTo>
                      <a:pt x="1034" y="0"/>
                      <a:pt x="1016" y="24"/>
                      <a:pt x="1016" y="57"/>
                    </a:cubicBezTo>
                    <a:cubicBezTo>
                      <a:pt x="842" y="1365"/>
                      <a:pt x="508" y="2701"/>
                      <a:pt x="14" y="4143"/>
                    </a:cubicBezTo>
                    <a:cubicBezTo>
                      <a:pt x="1" y="4169"/>
                      <a:pt x="14" y="4209"/>
                      <a:pt x="41" y="4223"/>
                    </a:cubicBezTo>
                    <a:lnTo>
                      <a:pt x="68" y="4223"/>
                    </a:lnTo>
                    <a:cubicBezTo>
                      <a:pt x="94" y="4223"/>
                      <a:pt x="108" y="4209"/>
                      <a:pt x="108" y="4196"/>
                    </a:cubicBezTo>
                    <a:cubicBezTo>
                      <a:pt x="615" y="2754"/>
                      <a:pt x="949" y="1406"/>
                      <a:pt x="1122" y="70"/>
                    </a:cubicBezTo>
                    <a:cubicBezTo>
                      <a:pt x="1149" y="30"/>
                      <a:pt x="1109" y="4"/>
                      <a:pt x="1082" y="4"/>
                    </a:cubicBezTo>
                    <a:cubicBezTo>
                      <a:pt x="1075" y="1"/>
                      <a:pt x="1069" y="0"/>
                      <a:pt x="1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8"/>
              <p:cNvSpPr/>
              <p:nvPr/>
            </p:nvSpPr>
            <p:spPr>
              <a:xfrm>
                <a:off x="3368525" y="2618975"/>
                <a:ext cx="9050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390" extrusionOk="0">
                    <a:moveTo>
                      <a:pt x="41" y="1"/>
                    </a:moveTo>
                    <a:cubicBezTo>
                      <a:pt x="14" y="1"/>
                      <a:pt x="1" y="41"/>
                      <a:pt x="1" y="68"/>
                    </a:cubicBezTo>
                    <a:cubicBezTo>
                      <a:pt x="41" y="428"/>
                      <a:pt x="108" y="775"/>
                      <a:pt x="201" y="1176"/>
                    </a:cubicBezTo>
                    <a:lnTo>
                      <a:pt x="228" y="1336"/>
                    </a:lnTo>
                    <a:cubicBezTo>
                      <a:pt x="241" y="1376"/>
                      <a:pt x="268" y="1390"/>
                      <a:pt x="294" y="1390"/>
                    </a:cubicBezTo>
                    <a:cubicBezTo>
                      <a:pt x="348" y="1390"/>
                      <a:pt x="361" y="1363"/>
                      <a:pt x="348" y="1323"/>
                    </a:cubicBezTo>
                    <a:lnTo>
                      <a:pt x="308" y="1163"/>
                    </a:lnTo>
                    <a:cubicBezTo>
                      <a:pt x="228" y="762"/>
                      <a:pt x="161" y="401"/>
                      <a:pt x="108" y="54"/>
                    </a:cubicBezTo>
                    <a:cubicBezTo>
                      <a:pt x="108" y="28"/>
                      <a:pt x="81" y="1"/>
                      <a:pt x="41" y="1"/>
                    </a:cubicBezTo>
                    <a:close/>
                  </a:path>
                </a:pathLst>
              </a:custGeom>
              <a:solidFill>
                <a:srgbClr val="A7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8"/>
              <p:cNvSpPr/>
              <p:nvPr/>
            </p:nvSpPr>
            <p:spPr>
              <a:xfrm>
                <a:off x="3349500" y="2308625"/>
                <a:ext cx="294450" cy="174525"/>
              </a:xfrm>
              <a:custGeom>
                <a:avLst/>
                <a:gdLst/>
                <a:ahLst/>
                <a:cxnLst/>
                <a:rect l="l" t="t" r="r" b="b"/>
                <a:pathLst>
                  <a:path w="11778" h="6981" extrusionOk="0">
                    <a:moveTo>
                      <a:pt x="6744" y="1"/>
                    </a:moveTo>
                    <a:cubicBezTo>
                      <a:pt x="5301" y="1"/>
                      <a:pt x="3829" y="453"/>
                      <a:pt x="2511" y="1373"/>
                    </a:cubicBezTo>
                    <a:cubicBezTo>
                      <a:pt x="1" y="3095"/>
                      <a:pt x="655" y="6900"/>
                      <a:pt x="655" y="6927"/>
                    </a:cubicBezTo>
                    <a:cubicBezTo>
                      <a:pt x="668" y="6954"/>
                      <a:pt x="695" y="6981"/>
                      <a:pt x="722" y="6981"/>
                    </a:cubicBezTo>
                    <a:cubicBezTo>
                      <a:pt x="775" y="6981"/>
                      <a:pt x="788" y="6940"/>
                      <a:pt x="788" y="6914"/>
                    </a:cubicBezTo>
                    <a:cubicBezTo>
                      <a:pt x="775" y="6874"/>
                      <a:pt x="161" y="3148"/>
                      <a:pt x="2578" y="1466"/>
                    </a:cubicBezTo>
                    <a:cubicBezTo>
                      <a:pt x="3873" y="563"/>
                      <a:pt x="5321" y="119"/>
                      <a:pt x="6741" y="119"/>
                    </a:cubicBezTo>
                    <a:cubicBezTo>
                      <a:pt x="8554" y="119"/>
                      <a:pt x="10322" y="844"/>
                      <a:pt x="11670" y="2267"/>
                    </a:cubicBezTo>
                    <a:cubicBezTo>
                      <a:pt x="11677" y="2274"/>
                      <a:pt x="11691" y="2277"/>
                      <a:pt x="11706" y="2277"/>
                    </a:cubicBezTo>
                    <a:cubicBezTo>
                      <a:pt x="11721" y="2277"/>
                      <a:pt x="11737" y="2274"/>
                      <a:pt x="11751" y="2267"/>
                    </a:cubicBezTo>
                    <a:cubicBezTo>
                      <a:pt x="11777" y="2254"/>
                      <a:pt x="11777" y="2200"/>
                      <a:pt x="11751" y="2187"/>
                    </a:cubicBezTo>
                    <a:cubicBezTo>
                      <a:pt x="10387" y="741"/>
                      <a:pt x="8589" y="1"/>
                      <a:pt x="6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8"/>
              <p:cNvSpPr/>
              <p:nvPr/>
            </p:nvSpPr>
            <p:spPr>
              <a:xfrm>
                <a:off x="3818175" y="3504575"/>
                <a:ext cx="388575" cy="350750"/>
              </a:xfrm>
              <a:custGeom>
                <a:avLst/>
                <a:gdLst/>
                <a:ahLst/>
                <a:cxnLst/>
                <a:rect l="l" t="t" r="r" b="b"/>
                <a:pathLst>
                  <a:path w="15543" h="14030" extrusionOk="0">
                    <a:moveTo>
                      <a:pt x="3952" y="0"/>
                    </a:moveTo>
                    <a:lnTo>
                      <a:pt x="921" y="681"/>
                    </a:lnTo>
                    <a:lnTo>
                      <a:pt x="240" y="1148"/>
                    </a:lnTo>
                    <a:cubicBezTo>
                      <a:pt x="240" y="1148"/>
                      <a:pt x="0" y="7504"/>
                      <a:pt x="441" y="8879"/>
                    </a:cubicBezTo>
                    <a:cubicBezTo>
                      <a:pt x="846" y="10170"/>
                      <a:pt x="2475" y="14029"/>
                      <a:pt x="5441" y="14029"/>
                    </a:cubicBezTo>
                    <a:cubicBezTo>
                      <a:pt x="5604" y="14029"/>
                      <a:pt x="5771" y="14018"/>
                      <a:pt x="5942" y="13993"/>
                    </a:cubicBezTo>
                    <a:cubicBezTo>
                      <a:pt x="8385" y="13646"/>
                      <a:pt x="12204" y="8345"/>
                      <a:pt x="15542" y="3271"/>
                    </a:cubicBezTo>
                    <a:lnTo>
                      <a:pt x="15542" y="3271"/>
                    </a:lnTo>
                    <a:cubicBezTo>
                      <a:pt x="13459" y="4033"/>
                      <a:pt x="11803" y="7023"/>
                      <a:pt x="9494" y="8332"/>
                    </a:cubicBezTo>
                    <a:cubicBezTo>
                      <a:pt x="8535" y="8879"/>
                      <a:pt x="7706" y="9154"/>
                      <a:pt x="7007" y="9154"/>
                    </a:cubicBezTo>
                    <a:cubicBezTo>
                      <a:pt x="5692" y="9154"/>
                      <a:pt x="4839" y="8180"/>
                      <a:pt x="4446" y="6209"/>
                    </a:cubicBezTo>
                    <a:cubicBezTo>
                      <a:pt x="3846" y="3191"/>
                      <a:pt x="3952" y="0"/>
                      <a:pt x="3952" y="0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8"/>
              <p:cNvSpPr/>
              <p:nvPr/>
            </p:nvSpPr>
            <p:spPr>
              <a:xfrm>
                <a:off x="3951025" y="3495475"/>
                <a:ext cx="58425" cy="65875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635" extrusionOk="0">
                    <a:moveTo>
                      <a:pt x="2257" y="0"/>
                    </a:moveTo>
                    <a:cubicBezTo>
                      <a:pt x="2240" y="0"/>
                      <a:pt x="2223" y="10"/>
                      <a:pt x="2217" y="30"/>
                    </a:cubicBezTo>
                    <a:lnTo>
                      <a:pt x="27" y="2527"/>
                    </a:lnTo>
                    <a:cubicBezTo>
                      <a:pt x="0" y="2554"/>
                      <a:pt x="0" y="2594"/>
                      <a:pt x="27" y="2621"/>
                    </a:cubicBezTo>
                    <a:cubicBezTo>
                      <a:pt x="27" y="2634"/>
                      <a:pt x="40" y="2634"/>
                      <a:pt x="67" y="2634"/>
                    </a:cubicBezTo>
                    <a:cubicBezTo>
                      <a:pt x="80" y="2634"/>
                      <a:pt x="94" y="2634"/>
                      <a:pt x="107" y="2621"/>
                    </a:cubicBezTo>
                    <a:lnTo>
                      <a:pt x="2297" y="110"/>
                    </a:lnTo>
                    <a:cubicBezTo>
                      <a:pt x="2337" y="97"/>
                      <a:pt x="2337" y="44"/>
                      <a:pt x="2297" y="30"/>
                    </a:cubicBezTo>
                    <a:cubicBezTo>
                      <a:pt x="2290" y="10"/>
                      <a:pt x="2274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8"/>
              <p:cNvSpPr/>
              <p:nvPr/>
            </p:nvSpPr>
            <p:spPr>
              <a:xfrm>
                <a:off x="3922975" y="3805825"/>
                <a:ext cx="951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1850" extrusionOk="0">
                    <a:moveTo>
                      <a:pt x="2134" y="1"/>
                    </a:moveTo>
                    <a:cubicBezTo>
                      <a:pt x="1942" y="1"/>
                      <a:pt x="1757" y="23"/>
                      <a:pt x="1590" y="61"/>
                    </a:cubicBezTo>
                    <a:cubicBezTo>
                      <a:pt x="802" y="248"/>
                      <a:pt x="1" y="862"/>
                      <a:pt x="1" y="1783"/>
                    </a:cubicBezTo>
                    <a:cubicBezTo>
                      <a:pt x="1" y="1823"/>
                      <a:pt x="27" y="1850"/>
                      <a:pt x="67" y="1850"/>
                    </a:cubicBezTo>
                    <a:cubicBezTo>
                      <a:pt x="94" y="1850"/>
                      <a:pt x="134" y="1823"/>
                      <a:pt x="121" y="1783"/>
                    </a:cubicBezTo>
                    <a:cubicBezTo>
                      <a:pt x="121" y="928"/>
                      <a:pt x="855" y="368"/>
                      <a:pt x="1603" y="181"/>
                    </a:cubicBezTo>
                    <a:cubicBezTo>
                      <a:pt x="1775" y="140"/>
                      <a:pt x="1963" y="116"/>
                      <a:pt x="2157" y="116"/>
                    </a:cubicBezTo>
                    <a:cubicBezTo>
                      <a:pt x="2730" y="116"/>
                      <a:pt x="3343" y="330"/>
                      <a:pt x="3673" y="969"/>
                    </a:cubicBezTo>
                    <a:cubicBezTo>
                      <a:pt x="3682" y="987"/>
                      <a:pt x="3705" y="1006"/>
                      <a:pt x="3727" y="1006"/>
                    </a:cubicBezTo>
                    <a:cubicBezTo>
                      <a:pt x="3736" y="1006"/>
                      <a:pt x="3745" y="1003"/>
                      <a:pt x="3753" y="995"/>
                    </a:cubicBezTo>
                    <a:cubicBezTo>
                      <a:pt x="3793" y="982"/>
                      <a:pt x="3806" y="955"/>
                      <a:pt x="3793" y="915"/>
                    </a:cubicBezTo>
                    <a:cubicBezTo>
                      <a:pt x="3436" y="232"/>
                      <a:pt x="2752" y="1"/>
                      <a:pt x="2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8"/>
              <p:cNvSpPr/>
              <p:nvPr/>
            </p:nvSpPr>
            <p:spPr>
              <a:xfrm>
                <a:off x="3800339" y="3062842"/>
                <a:ext cx="173550" cy="488725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9549" extrusionOk="0">
                    <a:moveTo>
                      <a:pt x="3337" y="1"/>
                    </a:moveTo>
                    <a:cubicBezTo>
                      <a:pt x="0" y="3204"/>
                      <a:pt x="1106" y="19548"/>
                      <a:pt x="1107" y="19548"/>
                    </a:cubicBezTo>
                    <a:cubicBezTo>
                      <a:pt x="1107" y="19548"/>
                      <a:pt x="1107" y="19548"/>
                      <a:pt x="1107" y="19548"/>
                    </a:cubicBezTo>
                    <a:cubicBezTo>
                      <a:pt x="5567" y="18293"/>
                      <a:pt x="6808" y="14795"/>
                      <a:pt x="6808" y="14795"/>
                    </a:cubicBezTo>
                    <a:cubicBezTo>
                      <a:pt x="6808" y="14795"/>
                      <a:pt x="6942" y="9173"/>
                      <a:pt x="6314" y="5275"/>
                    </a:cubicBezTo>
                    <a:cubicBezTo>
                      <a:pt x="5660" y="1269"/>
                      <a:pt x="3337" y="1"/>
                      <a:pt x="3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8"/>
              <p:cNvSpPr/>
              <p:nvPr/>
            </p:nvSpPr>
            <p:spPr>
              <a:xfrm>
                <a:off x="3844525" y="3283600"/>
                <a:ext cx="7480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10469" extrusionOk="0">
                    <a:moveTo>
                      <a:pt x="695" y="0"/>
                    </a:moveTo>
                    <a:cubicBezTo>
                      <a:pt x="402" y="3338"/>
                      <a:pt x="121" y="7117"/>
                      <a:pt x="1" y="10468"/>
                    </a:cubicBezTo>
                    <a:cubicBezTo>
                      <a:pt x="1203" y="10041"/>
                      <a:pt x="2151" y="9453"/>
                      <a:pt x="2885" y="8839"/>
                    </a:cubicBezTo>
                    <a:cubicBezTo>
                      <a:pt x="2992" y="8025"/>
                      <a:pt x="2925" y="7063"/>
                      <a:pt x="2792" y="6516"/>
                    </a:cubicBezTo>
                    <a:cubicBezTo>
                      <a:pt x="2591" y="5728"/>
                      <a:pt x="2164" y="5341"/>
                      <a:pt x="1763" y="4593"/>
                    </a:cubicBezTo>
                    <a:cubicBezTo>
                      <a:pt x="722" y="2630"/>
                      <a:pt x="1136" y="721"/>
                      <a:pt x="695" y="0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8"/>
              <p:cNvSpPr/>
              <p:nvPr/>
            </p:nvSpPr>
            <p:spPr>
              <a:xfrm>
                <a:off x="3182988" y="2907400"/>
                <a:ext cx="732375" cy="1170325"/>
              </a:xfrm>
              <a:custGeom>
                <a:avLst/>
                <a:gdLst/>
                <a:ahLst/>
                <a:cxnLst/>
                <a:rect l="l" t="t" r="r" b="b"/>
                <a:pathLst>
                  <a:path w="29295" h="46813" extrusionOk="0">
                    <a:moveTo>
                      <a:pt x="8038" y="0"/>
                    </a:moveTo>
                    <a:cubicBezTo>
                      <a:pt x="6636" y="1162"/>
                      <a:pt x="1002" y="3165"/>
                      <a:pt x="1002" y="3165"/>
                    </a:cubicBezTo>
                    <a:cubicBezTo>
                      <a:pt x="1002" y="3165"/>
                      <a:pt x="1175" y="5835"/>
                      <a:pt x="588" y="13953"/>
                    </a:cubicBezTo>
                    <a:cubicBezTo>
                      <a:pt x="0" y="22085"/>
                      <a:pt x="3592" y="27012"/>
                      <a:pt x="3512" y="33968"/>
                    </a:cubicBezTo>
                    <a:cubicBezTo>
                      <a:pt x="3458" y="38388"/>
                      <a:pt x="1429" y="41125"/>
                      <a:pt x="427" y="46800"/>
                    </a:cubicBezTo>
                    <a:lnTo>
                      <a:pt x="29290" y="46800"/>
                    </a:lnTo>
                    <a:cubicBezTo>
                      <a:pt x="28302" y="43778"/>
                      <a:pt x="26557" y="37908"/>
                      <a:pt x="26304" y="29789"/>
                    </a:cubicBezTo>
                    <a:cubicBezTo>
                      <a:pt x="26064" y="21671"/>
                      <a:pt x="27960" y="6182"/>
                      <a:pt x="27960" y="6182"/>
                    </a:cubicBezTo>
                    <a:cubicBezTo>
                      <a:pt x="19882" y="1803"/>
                      <a:pt x="19601" y="1816"/>
                      <a:pt x="18787" y="881"/>
                    </a:cubicBezTo>
                    <a:cubicBezTo>
                      <a:pt x="16316" y="2243"/>
                      <a:pt x="14447" y="2524"/>
                      <a:pt x="14447" y="2524"/>
                    </a:cubicBezTo>
                    <a:lnTo>
                      <a:pt x="13286" y="5675"/>
                    </a:lnTo>
                    <a:lnTo>
                      <a:pt x="12124" y="2604"/>
                    </a:lnTo>
                    <a:cubicBezTo>
                      <a:pt x="9213" y="2190"/>
                      <a:pt x="8038" y="0"/>
                      <a:pt x="8038" y="0"/>
                    </a:cubicBezTo>
                    <a:close/>
                    <a:moveTo>
                      <a:pt x="29290" y="46800"/>
                    </a:moveTo>
                    <a:lnTo>
                      <a:pt x="29290" y="46800"/>
                    </a:lnTo>
                    <a:cubicBezTo>
                      <a:pt x="29292" y="46804"/>
                      <a:pt x="29293" y="46808"/>
                      <a:pt x="29295" y="46813"/>
                    </a:cubicBezTo>
                    <a:lnTo>
                      <a:pt x="29295" y="468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8"/>
              <p:cNvSpPr/>
              <p:nvPr/>
            </p:nvSpPr>
            <p:spPr>
              <a:xfrm>
                <a:off x="3515400" y="2929425"/>
                <a:ext cx="167275" cy="2059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8239" extrusionOk="0">
                    <a:moveTo>
                      <a:pt x="5622" y="0"/>
                    </a:moveTo>
                    <a:cubicBezTo>
                      <a:pt x="3152" y="1336"/>
                      <a:pt x="1283" y="1643"/>
                      <a:pt x="1283" y="1643"/>
                    </a:cubicBezTo>
                    <a:lnTo>
                      <a:pt x="134" y="4794"/>
                    </a:lnTo>
                    <a:lnTo>
                      <a:pt x="108" y="4740"/>
                    </a:lnTo>
                    <a:lnTo>
                      <a:pt x="108" y="4740"/>
                    </a:lnTo>
                    <a:cubicBezTo>
                      <a:pt x="1" y="5662"/>
                      <a:pt x="1" y="6810"/>
                      <a:pt x="201" y="8239"/>
                    </a:cubicBezTo>
                    <a:cubicBezTo>
                      <a:pt x="201" y="8239"/>
                      <a:pt x="2538" y="3071"/>
                      <a:pt x="6690" y="895"/>
                    </a:cubicBezTo>
                    <a:cubicBezTo>
                      <a:pt x="6143" y="534"/>
                      <a:pt x="5916" y="334"/>
                      <a:pt x="5622" y="0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8"/>
              <p:cNvSpPr/>
              <p:nvPr/>
            </p:nvSpPr>
            <p:spPr>
              <a:xfrm>
                <a:off x="3517400" y="3109350"/>
                <a:ext cx="42425" cy="96805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38722" extrusionOk="0">
                    <a:moveTo>
                      <a:pt x="68" y="0"/>
                    </a:moveTo>
                    <a:cubicBezTo>
                      <a:pt x="28" y="0"/>
                      <a:pt x="1" y="27"/>
                      <a:pt x="1" y="67"/>
                    </a:cubicBezTo>
                    <a:cubicBezTo>
                      <a:pt x="14" y="254"/>
                      <a:pt x="428" y="11710"/>
                      <a:pt x="882" y="22766"/>
                    </a:cubicBezTo>
                    <a:cubicBezTo>
                      <a:pt x="1136" y="28881"/>
                      <a:pt x="1389" y="34849"/>
                      <a:pt x="1590" y="38722"/>
                    </a:cubicBezTo>
                    <a:lnTo>
                      <a:pt x="1697" y="38722"/>
                    </a:lnTo>
                    <a:cubicBezTo>
                      <a:pt x="1496" y="34849"/>
                      <a:pt x="1256" y="28881"/>
                      <a:pt x="1016" y="22766"/>
                    </a:cubicBezTo>
                    <a:cubicBezTo>
                      <a:pt x="562" y="11710"/>
                      <a:pt x="134" y="254"/>
                      <a:pt x="134" y="67"/>
                    </a:cubicBezTo>
                    <a:cubicBezTo>
                      <a:pt x="134" y="40"/>
                      <a:pt x="94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8"/>
              <p:cNvSpPr/>
              <p:nvPr/>
            </p:nvSpPr>
            <p:spPr>
              <a:xfrm>
                <a:off x="3260050" y="3954200"/>
                <a:ext cx="204300" cy="123200"/>
              </a:xfrm>
              <a:custGeom>
                <a:avLst/>
                <a:gdLst/>
                <a:ahLst/>
                <a:cxnLst/>
                <a:rect l="l" t="t" r="r" b="b"/>
                <a:pathLst>
                  <a:path w="8172" h="4928" extrusionOk="0">
                    <a:moveTo>
                      <a:pt x="374" y="1"/>
                    </a:moveTo>
                    <a:cubicBezTo>
                      <a:pt x="347" y="1"/>
                      <a:pt x="307" y="14"/>
                      <a:pt x="307" y="54"/>
                    </a:cubicBezTo>
                    <a:lnTo>
                      <a:pt x="0" y="4928"/>
                    </a:lnTo>
                    <a:lnTo>
                      <a:pt x="107" y="4928"/>
                    </a:lnTo>
                    <a:lnTo>
                      <a:pt x="428" y="121"/>
                    </a:lnTo>
                    <a:lnTo>
                      <a:pt x="8025" y="187"/>
                    </a:lnTo>
                    <a:lnTo>
                      <a:pt x="7891" y="4928"/>
                    </a:lnTo>
                    <a:lnTo>
                      <a:pt x="8025" y="4928"/>
                    </a:lnTo>
                    <a:lnTo>
                      <a:pt x="8172" y="134"/>
                    </a:lnTo>
                    <a:cubicBezTo>
                      <a:pt x="8172" y="121"/>
                      <a:pt x="8172" y="107"/>
                      <a:pt x="8145" y="94"/>
                    </a:cubicBezTo>
                    <a:cubicBezTo>
                      <a:pt x="8118" y="67"/>
                      <a:pt x="8105" y="67"/>
                      <a:pt x="8092" y="67"/>
                    </a:cubicBez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8"/>
              <p:cNvSpPr/>
              <p:nvPr/>
            </p:nvSpPr>
            <p:spPr>
              <a:xfrm>
                <a:off x="3650925" y="3952200"/>
                <a:ext cx="2053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5008" extrusionOk="0">
                    <a:moveTo>
                      <a:pt x="7291" y="0"/>
                    </a:moveTo>
                    <a:lnTo>
                      <a:pt x="67" y="134"/>
                    </a:lnTo>
                    <a:cubicBezTo>
                      <a:pt x="54" y="134"/>
                      <a:pt x="27" y="134"/>
                      <a:pt x="14" y="147"/>
                    </a:cubicBezTo>
                    <a:cubicBezTo>
                      <a:pt x="1" y="174"/>
                      <a:pt x="1" y="187"/>
                      <a:pt x="1" y="201"/>
                    </a:cubicBezTo>
                    <a:lnTo>
                      <a:pt x="428" y="5008"/>
                    </a:lnTo>
                    <a:lnTo>
                      <a:pt x="561" y="5008"/>
                    </a:lnTo>
                    <a:lnTo>
                      <a:pt x="134" y="254"/>
                    </a:lnTo>
                    <a:lnTo>
                      <a:pt x="7238" y="121"/>
                    </a:lnTo>
                    <a:lnTo>
                      <a:pt x="8079" y="5008"/>
                    </a:lnTo>
                    <a:lnTo>
                      <a:pt x="8212" y="5008"/>
                    </a:lnTo>
                    <a:lnTo>
                      <a:pt x="7358" y="54"/>
                    </a:lnTo>
                    <a:cubicBezTo>
                      <a:pt x="7344" y="14"/>
                      <a:pt x="7331" y="0"/>
                      <a:pt x="7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8"/>
              <p:cNvSpPr/>
              <p:nvPr/>
            </p:nvSpPr>
            <p:spPr>
              <a:xfrm>
                <a:off x="3842525" y="3221500"/>
                <a:ext cx="26075" cy="43197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7279" extrusionOk="0">
                    <a:moveTo>
                      <a:pt x="976" y="1"/>
                    </a:moveTo>
                    <a:cubicBezTo>
                      <a:pt x="949" y="1"/>
                      <a:pt x="909" y="27"/>
                      <a:pt x="909" y="54"/>
                    </a:cubicBezTo>
                    <a:cubicBezTo>
                      <a:pt x="348" y="5181"/>
                      <a:pt x="28" y="11270"/>
                      <a:pt x="1" y="17211"/>
                    </a:cubicBezTo>
                    <a:cubicBezTo>
                      <a:pt x="1" y="17252"/>
                      <a:pt x="28" y="17278"/>
                      <a:pt x="68" y="17278"/>
                    </a:cubicBezTo>
                    <a:cubicBezTo>
                      <a:pt x="94" y="17278"/>
                      <a:pt x="108" y="17265"/>
                      <a:pt x="108" y="17211"/>
                    </a:cubicBezTo>
                    <a:cubicBezTo>
                      <a:pt x="161" y="11270"/>
                      <a:pt x="482" y="5195"/>
                      <a:pt x="1029" y="67"/>
                    </a:cubicBezTo>
                    <a:cubicBezTo>
                      <a:pt x="1042" y="41"/>
                      <a:pt x="1016" y="1"/>
                      <a:pt x="9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8"/>
              <p:cNvSpPr/>
              <p:nvPr/>
            </p:nvSpPr>
            <p:spPr>
              <a:xfrm>
                <a:off x="3190625" y="3211475"/>
                <a:ext cx="48750" cy="326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3060" extrusionOk="0">
                    <a:moveTo>
                      <a:pt x="521" y="1"/>
                    </a:moveTo>
                    <a:cubicBezTo>
                      <a:pt x="481" y="1"/>
                      <a:pt x="454" y="28"/>
                      <a:pt x="454" y="54"/>
                    </a:cubicBezTo>
                    <a:cubicBezTo>
                      <a:pt x="0" y="4033"/>
                      <a:pt x="467" y="8386"/>
                      <a:pt x="1816" y="13006"/>
                    </a:cubicBezTo>
                    <a:cubicBezTo>
                      <a:pt x="1843" y="13046"/>
                      <a:pt x="1856" y="13059"/>
                      <a:pt x="1883" y="13059"/>
                    </a:cubicBezTo>
                    <a:cubicBezTo>
                      <a:pt x="1923" y="13046"/>
                      <a:pt x="1949" y="13006"/>
                      <a:pt x="1936" y="12979"/>
                    </a:cubicBezTo>
                    <a:cubicBezTo>
                      <a:pt x="588" y="8373"/>
                      <a:pt x="134" y="4033"/>
                      <a:pt x="561" y="68"/>
                    </a:cubicBezTo>
                    <a:cubicBezTo>
                      <a:pt x="588" y="41"/>
                      <a:pt x="547" y="1"/>
                      <a:pt x="5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8"/>
              <p:cNvSpPr/>
              <p:nvPr/>
            </p:nvSpPr>
            <p:spPr>
              <a:xfrm>
                <a:off x="3209975" y="2984900"/>
                <a:ext cx="2605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4818" extrusionOk="0">
                    <a:moveTo>
                      <a:pt x="73" y="0"/>
                    </a:moveTo>
                    <a:cubicBezTo>
                      <a:pt x="63" y="0"/>
                      <a:pt x="52" y="3"/>
                      <a:pt x="41" y="11"/>
                    </a:cubicBezTo>
                    <a:cubicBezTo>
                      <a:pt x="14" y="25"/>
                      <a:pt x="0" y="51"/>
                      <a:pt x="14" y="91"/>
                    </a:cubicBezTo>
                    <a:cubicBezTo>
                      <a:pt x="27" y="118"/>
                      <a:pt x="908" y="2174"/>
                      <a:pt x="441" y="4751"/>
                    </a:cubicBezTo>
                    <a:cubicBezTo>
                      <a:pt x="441" y="4778"/>
                      <a:pt x="468" y="4818"/>
                      <a:pt x="508" y="4818"/>
                    </a:cubicBezTo>
                    <a:cubicBezTo>
                      <a:pt x="548" y="4818"/>
                      <a:pt x="561" y="4791"/>
                      <a:pt x="561" y="4765"/>
                    </a:cubicBezTo>
                    <a:cubicBezTo>
                      <a:pt x="1042" y="2161"/>
                      <a:pt x="147" y="51"/>
                      <a:pt x="134" y="38"/>
                    </a:cubicBezTo>
                    <a:cubicBezTo>
                      <a:pt x="115" y="19"/>
                      <a:pt x="96" y="0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8"/>
              <p:cNvSpPr/>
              <p:nvPr/>
            </p:nvSpPr>
            <p:spPr>
              <a:xfrm>
                <a:off x="4338900" y="2712475"/>
                <a:ext cx="523775" cy="628475"/>
              </a:xfrm>
              <a:custGeom>
                <a:avLst/>
                <a:gdLst/>
                <a:ahLst/>
                <a:cxnLst/>
                <a:rect l="l" t="t" r="r" b="b"/>
                <a:pathLst>
                  <a:path w="20951" h="25139" extrusionOk="0">
                    <a:moveTo>
                      <a:pt x="17010" y="0"/>
                    </a:moveTo>
                    <a:cubicBezTo>
                      <a:pt x="12503" y="0"/>
                      <a:pt x="5159" y="328"/>
                      <a:pt x="4607" y="721"/>
                    </a:cubicBezTo>
                    <a:cubicBezTo>
                      <a:pt x="3819" y="1295"/>
                      <a:pt x="1" y="24661"/>
                      <a:pt x="615" y="24928"/>
                    </a:cubicBezTo>
                    <a:cubicBezTo>
                      <a:pt x="902" y="25050"/>
                      <a:pt x="4005" y="25139"/>
                      <a:pt x="7358" y="25139"/>
                    </a:cubicBezTo>
                    <a:cubicBezTo>
                      <a:pt x="11329" y="25139"/>
                      <a:pt x="15651" y="25015"/>
                      <a:pt x="16063" y="24674"/>
                    </a:cubicBezTo>
                    <a:cubicBezTo>
                      <a:pt x="16811" y="24060"/>
                      <a:pt x="20950" y="694"/>
                      <a:pt x="20483" y="200"/>
                    </a:cubicBezTo>
                    <a:cubicBezTo>
                      <a:pt x="20343" y="60"/>
                      <a:pt x="18935" y="0"/>
                      <a:pt x="170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8"/>
              <p:cNvSpPr/>
              <p:nvPr/>
            </p:nvSpPr>
            <p:spPr>
              <a:xfrm>
                <a:off x="4368275" y="2741000"/>
                <a:ext cx="458000" cy="574225"/>
              </a:xfrm>
              <a:custGeom>
                <a:avLst/>
                <a:gdLst/>
                <a:ahLst/>
                <a:cxnLst/>
                <a:rect l="l" t="t" r="r" b="b"/>
                <a:pathLst>
                  <a:path w="18320" h="22969" extrusionOk="0">
                    <a:moveTo>
                      <a:pt x="16143" y="0"/>
                    </a:moveTo>
                    <a:cubicBezTo>
                      <a:pt x="12395" y="0"/>
                      <a:pt x="4636" y="272"/>
                      <a:pt x="4300" y="568"/>
                    </a:cubicBezTo>
                    <a:cubicBezTo>
                      <a:pt x="3873" y="955"/>
                      <a:pt x="1" y="22398"/>
                      <a:pt x="575" y="22732"/>
                    </a:cubicBezTo>
                    <a:cubicBezTo>
                      <a:pt x="835" y="22883"/>
                      <a:pt x="3476" y="22969"/>
                      <a:pt x="6355" y="22969"/>
                    </a:cubicBezTo>
                    <a:cubicBezTo>
                      <a:pt x="9838" y="22969"/>
                      <a:pt x="13667" y="22844"/>
                      <a:pt x="14047" y="22559"/>
                    </a:cubicBezTo>
                    <a:cubicBezTo>
                      <a:pt x="14728" y="22038"/>
                      <a:pt x="18320" y="327"/>
                      <a:pt x="18133" y="87"/>
                    </a:cubicBezTo>
                    <a:cubicBezTo>
                      <a:pt x="18088" y="27"/>
                      <a:pt x="17310" y="0"/>
                      <a:pt x="161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8"/>
              <p:cNvSpPr/>
              <p:nvPr/>
            </p:nvSpPr>
            <p:spPr>
              <a:xfrm>
                <a:off x="4419025" y="3217550"/>
                <a:ext cx="275075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11003" h="1991" extrusionOk="0">
                    <a:moveTo>
                      <a:pt x="8144" y="1"/>
                    </a:moveTo>
                    <a:cubicBezTo>
                      <a:pt x="5127" y="1"/>
                      <a:pt x="684" y="92"/>
                      <a:pt x="481" y="225"/>
                    </a:cubicBezTo>
                    <a:cubicBezTo>
                      <a:pt x="321" y="345"/>
                      <a:pt x="0" y="1814"/>
                      <a:pt x="240" y="1921"/>
                    </a:cubicBezTo>
                    <a:cubicBezTo>
                      <a:pt x="341" y="1963"/>
                      <a:pt x="2331" y="1991"/>
                      <a:pt x="4537" y="1991"/>
                    </a:cubicBezTo>
                    <a:cubicBezTo>
                      <a:pt x="7301" y="1991"/>
                      <a:pt x="10406" y="1946"/>
                      <a:pt x="10562" y="1828"/>
                    </a:cubicBezTo>
                    <a:cubicBezTo>
                      <a:pt x="10802" y="1641"/>
                      <a:pt x="11002" y="159"/>
                      <a:pt x="10895" y="78"/>
                    </a:cubicBezTo>
                    <a:cubicBezTo>
                      <a:pt x="10841" y="24"/>
                      <a:pt x="9677" y="1"/>
                      <a:pt x="8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8"/>
              <p:cNvSpPr/>
              <p:nvPr/>
            </p:nvSpPr>
            <p:spPr>
              <a:xfrm>
                <a:off x="4433375" y="3202475"/>
                <a:ext cx="26440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321" extrusionOk="0">
                    <a:moveTo>
                      <a:pt x="10495" y="0"/>
                    </a:moveTo>
                    <a:lnTo>
                      <a:pt x="80" y="147"/>
                    </a:lnTo>
                    <a:cubicBezTo>
                      <a:pt x="27" y="147"/>
                      <a:pt x="0" y="187"/>
                      <a:pt x="0" y="227"/>
                    </a:cubicBezTo>
                    <a:cubicBezTo>
                      <a:pt x="0" y="281"/>
                      <a:pt x="27" y="321"/>
                      <a:pt x="80" y="321"/>
                    </a:cubicBezTo>
                    <a:lnTo>
                      <a:pt x="10495" y="161"/>
                    </a:lnTo>
                    <a:cubicBezTo>
                      <a:pt x="10535" y="161"/>
                      <a:pt x="10575" y="134"/>
                      <a:pt x="10575" y="81"/>
                    </a:cubicBezTo>
                    <a:cubicBezTo>
                      <a:pt x="10575" y="27"/>
                      <a:pt x="10535" y="0"/>
                      <a:pt x="10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8"/>
              <p:cNvSpPr/>
              <p:nvPr/>
            </p:nvSpPr>
            <p:spPr>
              <a:xfrm>
                <a:off x="4437375" y="3184450"/>
                <a:ext cx="2647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0589" h="321" extrusionOk="0">
                    <a:moveTo>
                      <a:pt x="10495" y="0"/>
                    </a:moveTo>
                    <a:lnTo>
                      <a:pt x="81" y="147"/>
                    </a:lnTo>
                    <a:cubicBezTo>
                      <a:pt x="40" y="147"/>
                      <a:pt x="0" y="187"/>
                      <a:pt x="0" y="241"/>
                    </a:cubicBezTo>
                    <a:cubicBezTo>
                      <a:pt x="0" y="281"/>
                      <a:pt x="40" y="321"/>
                      <a:pt x="81" y="321"/>
                    </a:cubicBezTo>
                    <a:lnTo>
                      <a:pt x="10495" y="174"/>
                    </a:lnTo>
                    <a:cubicBezTo>
                      <a:pt x="10549" y="174"/>
                      <a:pt x="10589" y="134"/>
                      <a:pt x="10589" y="81"/>
                    </a:cubicBezTo>
                    <a:cubicBezTo>
                      <a:pt x="10589" y="41"/>
                      <a:pt x="10549" y="0"/>
                      <a:pt x="10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8"/>
              <p:cNvSpPr/>
              <p:nvPr/>
            </p:nvSpPr>
            <p:spPr>
              <a:xfrm>
                <a:off x="4441725" y="3166100"/>
                <a:ext cx="26437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321" extrusionOk="0">
                    <a:moveTo>
                      <a:pt x="10495" y="0"/>
                    </a:moveTo>
                    <a:lnTo>
                      <a:pt x="80" y="147"/>
                    </a:lnTo>
                    <a:cubicBezTo>
                      <a:pt x="27" y="147"/>
                      <a:pt x="0" y="187"/>
                      <a:pt x="0" y="240"/>
                    </a:cubicBezTo>
                    <a:cubicBezTo>
                      <a:pt x="0" y="280"/>
                      <a:pt x="27" y="321"/>
                      <a:pt x="80" y="321"/>
                    </a:cubicBezTo>
                    <a:lnTo>
                      <a:pt x="10495" y="174"/>
                    </a:lnTo>
                    <a:cubicBezTo>
                      <a:pt x="10535" y="174"/>
                      <a:pt x="10575" y="134"/>
                      <a:pt x="10575" y="80"/>
                    </a:cubicBezTo>
                    <a:cubicBezTo>
                      <a:pt x="10575" y="40"/>
                      <a:pt x="10535" y="0"/>
                      <a:pt x="10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8"/>
              <p:cNvSpPr/>
              <p:nvPr/>
            </p:nvSpPr>
            <p:spPr>
              <a:xfrm>
                <a:off x="4396975" y="2803225"/>
                <a:ext cx="400275" cy="485050"/>
              </a:xfrm>
              <a:custGeom>
                <a:avLst/>
                <a:gdLst/>
                <a:ahLst/>
                <a:cxnLst/>
                <a:rect l="l" t="t" r="r" b="b"/>
                <a:pathLst>
                  <a:path w="16011" h="19402" extrusionOk="0">
                    <a:moveTo>
                      <a:pt x="15242" y="181"/>
                    </a:moveTo>
                    <a:cubicBezTo>
                      <a:pt x="15501" y="181"/>
                      <a:pt x="15683" y="183"/>
                      <a:pt x="15770" y="188"/>
                    </a:cubicBezTo>
                    <a:cubicBezTo>
                      <a:pt x="15770" y="682"/>
                      <a:pt x="15316" y="4407"/>
                      <a:pt x="14555" y="8480"/>
                    </a:cubicBezTo>
                    <a:cubicBezTo>
                      <a:pt x="13406" y="14555"/>
                      <a:pt x="12632" y="17907"/>
                      <a:pt x="12298" y="19028"/>
                    </a:cubicBezTo>
                    <a:cubicBezTo>
                      <a:pt x="11350" y="19122"/>
                      <a:pt x="8907" y="19242"/>
                      <a:pt x="5061" y="19242"/>
                    </a:cubicBezTo>
                    <a:cubicBezTo>
                      <a:pt x="1283" y="19242"/>
                      <a:pt x="361" y="19162"/>
                      <a:pt x="188" y="19108"/>
                    </a:cubicBezTo>
                    <a:cubicBezTo>
                      <a:pt x="148" y="18160"/>
                      <a:pt x="2965" y="1310"/>
                      <a:pt x="3326" y="482"/>
                    </a:cubicBezTo>
                    <a:cubicBezTo>
                      <a:pt x="3928" y="386"/>
                      <a:pt x="12854" y="181"/>
                      <a:pt x="15242" y="181"/>
                    </a:cubicBezTo>
                    <a:close/>
                    <a:moveTo>
                      <a:pt x="14841" y="1"/>
                    </a:moveTo>
                    <a:cubicBezTo>
                      <a:pt x="13991" y="1"/>
                      <a:pt x="12434" y="20"/>
                      <a:pt x="9574" y="81"/>
                    </a:cubicBezTo>
                    <a:cubicBezTo>
                      <a:pt x="7732" y="135"/>
                      <a:pt x="3366" y="228"/>
                      <a:pt x="3205" y="308"/>
                    </a:cubicBezTo>
                    <a:cubicBezTo>
                      <a:pt x="3072" y="402"/>
                      <a:pt x="2498" y="3379"/>
                      <a:pt x="1523" y="9228"/>
                    </a:cubicBezTo>
                    <a:cubicBezTo>
                      <a:pt x="762" y="13580"/>
                      <a:pt x="14" y="18320"/>
                      <a:pt x="1" y="19068"/>
                    </a:cubicBezTo>
                    <a:cubicBezTo>
                      <a:pt x="1" y="19162"/>
                      <a:pt x="1" y="19202"/>
                      <a:pt x="54" y="19242"/>
                    </a:cubicBezTo>
                    <a:cubicBezTo>
                      <a:pt x="188" y="19322"/>
                      <a:pt x="869" y="19402"/>
                      <a:pt x="5035" y="19402"/>
                    </a:cubicBezTo>
                    <a:cubicBezTo>
                      <a:pt x="8973" y="19402"/>
                      <a:pt x="11444" y="19268"/>
                      <a:pt x="12352" y="19162"/>
                    </a:cubicBezTo>
                    <a:lnTo>
                      <a:pt x="12405" y="19162"/>
                    </a:lnTo>
                    <a:lnTo>
                      <a:pt x="12418" y="19108"/>
                    </a:lnTo>
                    <a:cubicBezTo>
                      <a:pt x="12846" y="17720"/>
                      <a:pt x="13700" y="13754"/>
                      <a:pt x="14688" y="8493"/>
                    </a:cubicBezTo>
                    <a:cubicBezTo>
                      <a:pt x="15383" y="4755"/>
                      <a:pt x="16010" y="202"/>
                      <a:pt x="15877" y="41"/>
                    </a:cubicBezTo>
                    <a:cubicBezTo>
                      <a:pt x="15862" y="27"/>
                      <a:pt x="15836" y="1"/>
                      <a:pt x="14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8"/>
              <p:cNvSpPr/>
              <p:nvPr/>
            </p:nvSpPr>
            <p:spPr>
              <a:xfrm>
                <a:off x="4566900" y="2657375"/>
                <a:ext cx="16857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2431" extrusionOk="0">
                    <a:moveTo>
                      <a:pt x="6649" y="0"/>
                    </a:moveTo>
                    <a:lnTo>
                      <a:pt x="267" y="67"/>
                    </a:lnTo>
                    <a:cubicBezTo>
                      <a:pt x="214" y="67"/>
                      <a:pt x="174" y="107"/>
                      <a:pt x="174" y="161"/>
                    </a:cubicBezTo>
                    <a:lnTo>
                      <a:pt x="0" y="2324"/>
                    </a:lnTo>
                    <a:cubicBezTo>
                      <a:pt x="0" y="2350"/>
                      <a:pt x="27" y="2404"/>
                      <a:pt x="80" y="2404"/>
                    </a:cubicBezTo>
                    <a:cubicBezTo>
                      <a:pt x="107" y="2404"/>
                      <a:pt x="160" y="2377"/>
                      <a:pt x="160" y="2324"/>
                    </a:cubicBezTo>
                    <a:lnTo>
                      <a:pt x="334" y="214"/>
                    </a:lnTo>
                    <a:lnTo>
                      <a:pt x="6556" y="161"/>
                    </a:lnTo>
                    <a:lnTo>
                      <a:pt x="6356" y="2337"/>
                    </a:lnTo>
                    <a:cubicBezTo>
                      <a:pt x="6356" y="2377"/>
                      <a:pt x="6382" y="2430"/>
                      <a:pt x="6436" y="2430"/>
                    </a:cubicBezTo>
                    <a:cubicBezTo>
                      <a:pt x="6476" y="2430"/>
                      <a:pt x="6503" y="2390"/>
                      <a:pt x="6516" y="2390"/>
                    </a:cubicBezTo>
                    <a:lnTo>
                      <a:pt x="6743" y="107"/>
                    </a:lnTo>
                    <a:cubicBezTo>
                      <a:pt x="6743" y="67"/>
                      <a:pt x="6743" y="54"/>
                      <a:pt x="6716" y="40"/>
                    </a:cubicBezTo>
                    <a:cubicBezTo>
                      <a:pt x="6703" y="27"/>
                      <a:pt x="6690" y="0"/>
                      <a:pt x="66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8"/>
              <p:cNvSpPr/>
              <p:nvPr/>
            </p:nvSpPr>
            <p:spPr>
              <a:xfrm>
                <a:off x="4517825" y="2691225"/>
                <a:ext cx="255050" cy="87675"/>
              </a:xfrm>
              <a:custGeom>
                <a:avLst/>
                <a:gdLst/>
                <a:ahLst/>
                <a:cxnLst/>
                <a:rect l="l" t="t" r="r" b="b"/>
                <a:pathLst>
                  <a:path w="10202" h="3507" extrusionOk="0">
                    <a:moveTo>
                      <a:pt x="8972" y="1"/>
                    </a:moveTo>
                    <a:cubicBezTo>
                      <a:pt x="6529" y="1"/>
                      <a:pt x="786" y="210"/>
                      <a:pt x="574" y="369"/>
                    </a:cubicBezTo>
                    <a:cubicBezTo>
                      <a:pt x="294" y="556"/>
                      <a:pt x="0" y="3386"/>
                      <a:pt x="227" y="3480"/>
                    </a:cubicBezTo>
                    <a:cubicBezTo>
                      <a:pt x="272" y="3498"/>
                      <a:pt x="757" y="3506"/>
                      <a:pt x="1485" y="3506"/>
                    </a:cubicBezTo>
                    <a:cubicBezTo>
                      <a:pt x="3988" y="3506"/>
                      <a:pt x="9361" y="3405"/>
                      <a:pt x="9547" y="3240"/>
                    </a:cubicBezTo>
                    <a:cubicBezTo>
                      <a:pt x="9814" y="3026"/>
                      <a:pt x="10201" y="209"/>
                      <a:pt x="10054" y="48"/>
                    </a:cubicBezTo>
                    <a:cubicBezTo>
                      <a:pt x="10024" y="15"/>
                      <a:pt x="9611" y="1"/>
                      <a:pt x="8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8"/>
              <p:cNvSpPr/>
              <p:nvPr/>
            </p:nvSpPr>
            <p:spPr>
              <a:xfrm>
                <a:off x="4274800" y="3008875"/>
                <a:ext cx="187300" cy="222325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8893" extrusionOk="0">
                    <a:moveTo>
                      <a:pt x="6481" y="0"/>
                    </a:moveTo>
                    <a:cubicBezTo>
                      <a:pt x="5312" y="0"/>
                      <a:pt x="1983" y="3108"/>
                      <a:pt x="949" y="4527"/>
                    </a:cubicBezTo>
                    <a:cubicBezTo>
                      <a:pt x="361" y="5314"/>
                      <a:pt x="1" y="6636"/>
                      <a:pt x="161" y="6943"/>
                    </a:cubicBezTo>
                    <a:lnTo>
                      <a:pt x="2778" y="8893"/>
                    </a:lnTo>
                    <a:cubicBezTo>
                      <a:pt x="4020" y="7865"/>
                      <a:pt x="5048" y="6396"/>
                      <a:pt x="4714" y="4326"/>
                    </a:cubicBezTo>
                    <a:cubicBezTo>
                      <a:pt x="4714" y="4326"/>
                      <a:pt x="7491" y="895"/>
                      <a:pt x="6784" y="120"/>
                    </a:cubicBezTo>
                    <a:cubicBezTo>
                      <a:pt x="6713" y="38"/>
                      <a:pt x="6611" y="0"/>
                      <a:pt x="6481" y="0"/>
                    </a:cubicBezTo>
                    <a:close/>
                  </a:path>
                </a:pathLst>
              </a:custGeom>
              <a:solidFill>
                <a:srgbClr val="EDA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8"/>
              <p:cNvSpPr/>
              <p:nvPr/>
            </p:nvSpPr>
            <p:spPr>
              <a:xfrm>
                <a:off x="3030375" y="2986825"/>
                <a:ext cx="222350" cy="520250"/>
              </a:xfrm>
              <a:custGeom>
                <a:avLst/>
                <a:gdLst/>
                <a:ahLst/>
                <a:cxnLst/>
                <a:rect l="l" t="t" r="r" b="b"/>
                <a:pathLst>
                  <a:path w="8894" h="20810" extrusionOk="0">
                    <a:moveTo>
                      <a:pt x="7265" y="1"/>
                    </a:moveTo>
                    <a:cubicBezTo>
                      <a:pt x="6490" y="268"/>
                      <a:pt x="4461" y="1136"/>
                      <a:pt x="2885" y="4047"/>
                    </a:cubicBezTo>
                    <a:cubicBezTo>
                      <a:pt x="1283" y="7024"/>
                      <a:pt x="68" y="15262"/>
                      <a:pt x="1" y="18841"/>
                    </a:cubicBezTo>
                    <a:cubicBezTo>
                      <a:pt x="1" y="18841"/>
                      <a:pt x="2868" y="20809"/>
                      <a:pt x="6710" y="20809"/>
                    </a:cubicBezTo>
                    <a:cubicBezTo>
                      <a:pt x="7409" y="20809"/>
                      <a:pt x="8141" y="20744"/>
                      <a:pt x="8894" y="20590"/>
                    </a:cubicBezTo>
                    <a:lnTo>
                      <a:pt x="72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8"/>
              <p:cNvSpPr/>
              <p:nvPr/>
            </p:nvSpPr>
            <p:spPr>
              <a:xfrm>
                <a:off x="3133200" y="3239200"/>
                <a:ext cx="97150" cy="2678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10714" extrusionOk="0">
                    <a:moveTo>
                      <a:pt x="2778" y="0"/>
                    </a:moveTo>
                    <a:lnTo>
                      <a:pt x="2778" y="0"/>
                    </a:lnTo>
                    <a:cubicBezTo>
                      <a:pt x="2537" y="574"/>
                      <a:pt x="1977" y="1870"/>
                      <a:pt x="1175" y="3312"/>
                    </a:cubicBezTo>
                    <a:cubicBezTo>
                      <a:pt x="641" y="4300"/>
                      <a:pt x="81" y="5688"/>
                      <a:pt x="27" y="7170"/>
                    </a:cubicBezTo>
                    <a:cubicBezTo>
                      <a:pt x="0" y="8332"/>
                      <a:pt x="241" y="9534"/>
                      <a:pt x="575" y="10548"/>
                    </a:cubicBezTo>
                    <a:cubicBezTo>
                      <a:pt x="1206" y="10649"/>
                      <a:pt x="1885" y="10713"/>
                      <a:pt x="2598" y="10713"/>
                    </a:cubicBezTo>
                    <a:cubicBezTo>
                      <a:pt x="3016" y="10713"/>
                      <a:pt x="3446" y="10691"/>
                      <a:pt x="3886" y="10642"/>
                    </a:cubicBezTo>
                    <a:cubicBezTo>
                      <a:pt x="3112" y="7678"/>
                      <a:pt x="2444" y="4540"/>
                      <a:pt x="2738" y="695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8"/>
              <p:cNvSpPr/>
              <p:nvPr/>
            </p:nvSpPr>
            <p:spPr>
              <a:xfrm>
                <a:off x="3007350" y="3406425"/>
                <a:ext cx="649950" cy="476325"/>
              </a:xfrm>
              <a:custGeom>
                <a:avLst/>
                <a:gdLst/>
                <a:ahLst/>
                <a:cxnLst/>
                <a:rect l="l" t="t" r="r" b="b"/>
                <a:pathLst>
                  <a:path w="25998" h="19053" extrusionOk="0">
                    <a:moveTo>
                      <a:pt x="23968" y="1"/>
                    </a:moveTo>
                    <a:lnTo>
                      <a:pt x="8680" y="7478"/>
                    </a:lnTo>
                    <a:lnTo>
                      <a:pt x="8893" y="4193"/>
                    </a:lnTo>
                    <a:cubicBezTo>
                      <a:pt x="8880" y="4113"/>
                      <a:pt x="8853" y="4020"/>
                      <a:pt x="8826" y="3940"/>
                    </a:cubicBezTo>
                    <a:cubicBezTo>
                      <a:pt x="8423" y="3983"/>
                      <a:pt x="8027" y="4003"/>
                      <a:pt x="7641" y="4003"/>
                    </a:cubicBezTo>
                    <a:cubicBezTo>
                      <a:pt x="3904" y="4003"/>
                      <a:pt x="1093" y="2140"/>
                      <a:pt x="935" y="2044"/>
                    </a:cubicBezTo>
                    <a:cubicBezTo>
                      <a:pt x="922" y="2190"/>
                      <a:pt x="1" y="10963"/>
                      <a:pt x="54" y="13753"/>
                    </a:cubicBezTo>
                    <a:cubicBezTo>
                      <a:pt x="67" y="15195"/>
                      <a:pt x="54" y="18213"/>
                      <a:pt x="3405" y="18974"/>
                    </a:cubicBezTo>
                    <a:cubicBezTo>
                      <a:pt x="3635" y="19027"/>
                      <a:pt x="3878" y="19053"/>
                      <a:pt x="4134" y="19053"/>
                    </a:cubicBezTo>
                    <a:cubicBezTo>
                      <a:pt x="7026" y="19053"/>
                      <a:pt x="11520" y="15773"/>
                      <a:pt x="16464" y="12031"/>
                    </a:cubicBezTo>
                    <a:cubicBezTo>
                      <a:pt x="21818" y="7985"/>
                      <a:pt x="25997" y="4260"/>
                      <a:pt x="25997" y="4260"/>
                    </a:cubicBezTo>
                    <a:lnTo>
                      <a:pt x="23968" y="1"/>
                    </a:lnTo>
                    <a:close/>
                  </a:path>
                </a:pathLst>
              </a:custGeom>
              <a:solidFill>
                <a:srgbClr val="EDA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8"/>
              <p:cNvSpPr/>
              <p:nvPr/>
            </p:nvSpPr>
            <p:spPr>
              <a:xfrm>
                <a:off x="3147550" y="3502900"/>
                <a:ext cx="88475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4220" extrusionOk="0">
                    <a:moveTo>
                      <a:pt x="1" y="0"/>
                    </a:moveTo>
                    <a:cubicBezTo>
                      <a:pt x="1" y="0"/>
                      <a:pt x="1109" y="3085"/>
                      <a:pt x="2190" y="4220"/>
                    </a:cubicBezTo>
                    <a:lnTo>
                      <a:pt x="3539" y="3485"/>
                    </a:lnTo>
                    <a:lnTo>
                      <a:pt x="3539" y="3419"/>
                    </a:lnTo>
                    <a:lnTo>
                      <a:pt x="3072" y="3659"/>
                    </a:lnTo>
                    <a:lnTo>
                      <a:pt x="3299" y="361"/>
                    </a:lnTo>
                    <a:cubicBezTo>
                      <a:pt x="3272" y="281"/>
                      <a:pt x="3245" y="201"/>
                      <a:pt x="3232" y="121"/>
                    </a:cubicBezTo>
                    <a:cubicBezTo>
                      <a:pt x="2845" y="156"/>
                      <a:pt x="2466" y="173"/>
                      <a:pt x="2098" y="173"/>
                    </a:cubicBezTo>
                    <a:cubicBezTo>
                      <a:pt x="1363" y="173"/>
                      <a:pt x="668" y="107"/>
                      <a:pt x="27" y="0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8"/>
              <p:cNvSpPr/>
              <p:nvPr/>
            </p:nvSpPr>
            <p:spPr>
              <a:xfrm>
                <a:off x="3061775" y="3558300"/>
                <a:ext cx="543125" cy="325050"/>
              </a:xfrm>
              <a:custGeom>
                <a:avLst/>
                <a:gdLst/>
                <a:ahLst/>
                <a:cxnLst/>
                <a:rect l="l" t="t" r="r" b="b"/>
                <a:pathLst>
                  <a:path w="21725" h="13002" extrusionOk="0">
                    <a:moveTo>
                      <a:pt x="21724" y="1"/>
                    </a:moveTo>
                    <a:lnTo>
                      <a:pt x="20723" y="41"/>
                    </a:lnTo>
                    <a:cubicBezTo>
                      <a:pt x="15609" y="1576"/>
                      <a:pt x="6676" y="12004"/>
                      <a:pt x="0" y="12472"/>
                    </a:cubicBezTo>
                    <a:cubicBezTo>
                      <a:pt x="347" y="12659"/>
                      <a:pt x="761" y="12806"/>
                      <a:pt x="1228" y="12926"/>
                    </a:cubicBezTo>
                    <a:cubicBezTo>
                      <a:pt x="1455" y="12977"/>
                      <a:pt x="1694" y="13002"/>
                      <a:pt x="1945" y="13002"/>
                    </a:cubicBezTo>
                    <a:cubicBezTo>
                      <a:pt x="4837" y="13002"/>
                      <a:pt x="9336" y="9730"/>
                      <a:pt x="14287" y="5983"/>
                    </a:cubicBezTo>
                    <a:cubicBezTo>
                      <a:pt x="17345" y="3673"/>
                      <a:pt x="19988" y="1470"/>
                      <a:pt x="21724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8"/>
              <p:cNvSpPr/>
              <p:nvPr/>
            </p:nvSpPr>
            <p:spPr>
              <a:xfrm>
                <a:off x="3188275" y="3549850"/>
                <a:ext cx="120875" cy="662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649" extrusionOk="0">
                    <a:moveTo>
                      <a:pt x="4763" y="0"/>
                    </a:moveTo>
                    <a:cubicBezTo>
                      <a:pt x="4755" y="0"/>
                      <a:pt x="4747" y="2"/>
                      <a:pt x="4741" y="5"/>
                    </a:cubicBezTo>
                    <a:lnTo>
                      <a:pt x="41" y="2529"/>
                    </a:lnTo>
                    <a:cubicBezTo>
                      <a:pt x="14" y="2542"/>
                      <a:pt x="1" y="2569"/>
                      <a:pt x="14" y="2609"/>
                    </a:cubicBezTo>
                    <a:cubicBezTo>
                      <a:pt x="14" y="2622"/>
                      <a:pt x="41" y="2649"/>
                      <a:pt x="67" y="2649"/>
                    </a:cubicBezTo>
                    <a:lnTo>
                      <a:pt x="94" y="2649"/>
                    </a:lnTo>
                    <a:lnTo>
                      <a:pt x="4781" y="125"/>
                    </a:lnTo>
                    <a:cubicBezTo>
                      <a:pt x="4821" y="112"/>
                      <a:pt x="4834" y="72"/>
                      <a:pt x="4821" y="45"/>
                    </a:cubicBezTo>
                    <a:cubicBezTo>
                      <a:pt x="4811" y="15"/>
                      <a:pt x="4786" y="0"/>
                      <a:pt x="47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8"/>
              <p:cNvSpPr/>
              <p:nvPr/>
            </p:nvSpPr>
            <p:spPr>
              <a:xfrm>
                <a:off x="3528100" y="3303675"/>
                <a:ext cx="169925" cy="217950"/>
              </a:xfrm>
              <a:custGeom>
                <a:avLst/>
                <a:gdLst/>
                <a:ahLst/>
                <a:cxnLst/>
                <a:rect l="l" t="t" r="r" b="b"/>
                <a:pathLst>
                  <a:path w="6797" h="8718" extrusionOk="0">
                    <a:moveTo>
                      <a:pt x="6306" y="1"/>
                    </a:moveTo>
                    <a:cubicBezTo>
                      <a:pt x="4880" y="1"/>
                      <a:pt x="0" y="5713"/>
                      <a:pt x="0" y="5713"/>
                    </a:cubicBezTo>
                    <a:lnTo>
                      <a:pt x="3311" y="8717"/>
                    </a:lnTo>
                    <a:cubicBezTo>
                      <a:pt x="3311" y="8717"/>
                      <a:pt x="5234" y="5099"/>
                      <a:pt x="6169" y="2522"/>
                    </a:cubicBezTo>
                    <a:cubicBezTo>
                      <a:pt x="6583" y="1373"/>
                      <a:pt x="6796" y="425"/>
                      <a:pt x="6569" y="118"/>
                    </a:cubicBezTo>
                    <a:cubicBezTo>
                      <a:pt x="6529" y="78"/>
                      <a:pt x="6503" y="38"/>
                      <a:pt x="6449" y="25"/>
                    </a:cubicBezTo>
                    <a:cubicBezTo>
                      <a:pt x="6406" y="9"/>
                      <a:pt x="6358" y="1"/>
                      <a:pt x="6306" y="1"/>
                    </a:cubicBezTo>
                    <a:close/>
                  </a:path>
                </a:pathLst>
              </a:custGeom>
              <a:solidFill>
                <a:srgbClr val="EDA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8"/>
              <p:cNvSpPr/>
              <p:nvPr/>
            </p:nvSpPr>
            <p:spPr>
              <a:xfrm>
                <a:off x="3626550" y="3306625"/>
                <a:ext cx="71475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3766" extrusionOk="0">
                    <a:moveTo>
                      <a:pt x="2631" y="0"/>
                    </a:moveTo>
                    <a:cubicBezTo>
                      <a:pt x="1857" y="267"/>
                      <a:pt x="1" y="3766"/>
                      <a:pt x="1" y="3766"/>
                    </a:cubicBezTo>
                    <a:lnTo>
                      <a:pt x="2231" y="2404"/>
                    </a:lnTo>
                    <a:cubicBezTo>
                      <a:pt x="2645" y="1255"/>
                      <a:pt x="2858" y="307"/>
                      <a:pt x="2631" y="0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8"/>
              <p:cNvSpPr/>
              <p:nvPr/>
            </p:nvSpPr>
            <p:spPr>
              <a:xfrm>
                <a:off x="3642575" y="3290250"/>
                <a:ext cx="183950" cy="164950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6598" extrusionOk="0">
                    <a:moveTo>
                      <a:pt x="6440" y="1"/>
                    </a:moveTo>
                    <a:cubicBezTo>
                      <a:pt x="5208" y="1"/>
                      <a:pt x="1" y="4287"/>
                      <a:pt x="1" y="4287"/>
                    </a:cubicBezTo>
                    <a:lnTo>
                      <a:pt x="1122" y="6597"/>
                    </a:lnTo>
                    <a:cubicBezTo>
                      <a:pt x="3900" y="4314"/>
                      <a:pt x="7358" y="695"/>
                      <a:pt x="6624" y="55"/>
                    </a:cubicBezTo>
                    <a:cubicBezTo>
                      <a:pt x="6580" y="18"/>
                      <a:pt x="6518" y="1"/>
                      <a:pt x="6440" y="1"/>
                    </a:cubicBezTo>
                    <a:close/>
                  </a:path>
                </a:pathLst>
              </a:custGeom>
              <a:solidFill>
                <a:srgbClr val="EDA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8"/>
              <p:cNvSpPr/>
              <p:nvPr/>
            </p:nvSpPr>
            <p:spPr>
              <a:xfrm>
                <a:off x="3661600" y="3333700"/>
                <a:ext cx="161275" cy="150525"/>
              </a:xfrm>
              <a:custGeom>
                <a:avLst/>
                <a:gdLst/>
                <a:ahLst/>
                <a:cxnLst/>
                <a:rect l="l" t="t" r="r" b="b"/>
                <a:pathLst>
                  <a:path w="6451" h="6021" extrusionOk="0">
                    <a:moveTo>
                      <a:pt x="5699" y="1"/>
                    </a:moveTo>
                    <a:cubicBezTo>
                      <a:pt x="5126" y="1"/>
                      <a:pt x="4100" y="974"/>
                      <a:pt x="4100" y="974"/>
                    </a:cubicBezTo>
                    <a:lnTo>
                      <a:pt x="1" y="3404"/>
                    </a:lnTo>
                    <a:lnTo>
                      <a:pt x="161" y="6021"/>
                    </a:lnTo>
                    <a:cubicBezTo>
                      <a:pt x="2978" y="4325"/>
                      <a:pt x="6450" y="1054"/>
                      <a:pt x="6009" y="186"/>
                    </a:cubicBezTo>
                    <a:cubicBezTo>
                      <a:pt x="5944" y="54"/>
                      <a:pt x="5834" y="1"/>
                      <a:pt x="5699" y="1"/>
                    </a:cubicBezTo>
                    <a:close/>
                  </a:path>
                </a:pathLst>
              </a:custGeom>
              <a:solidFill>
                <a:srgbClr val="EDA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8"/>
              <p:cNvSpPr/>
              <p:nvPr/>
            </p:nvSpPr>
            <p:spPr>
              <a:xfrm>
                <a:off x="3595525" y="3360025"/>
                <a:ext cx="233025" cy="198300"/>
              </a:xfrm>
              <a:custGeom>
                <a:avLst/>
                <a:gdLst/>
                <a:ahLst/>
                <a:cxnLst/>
                <a:rect l="l" t="t" r="r" b="b"/>
                <a:pathLst>
                  <a:path w="9321" h="7932" extrusionOk="0">
                    <a:moveTo>
                      <a:pt x="8279" y="1"/>
                    </a:moveTo>
                    <a:lnTo>
                      <a:pt x="2230" y="1136"/>
                    </a:lnTo>
                    <a:cubicBezTo>
                      <a:pt x="895" y="3566"/>
                      <a:pt x="0" y="5862"/>
                      <a:pt x="80" y="7932"/>
                    </a:cubicBezTo>
                    <a:cubicBezTo>
                      <a:pt x="1616" y="7838"/>
                      <a:pt x="3619" y="7051"/>
                      <a:pt x="5101" y="6343"/>
                    </a:cubicBezTo>
                    <a:cubicBezTo>
                      <a:pt x="6650" y="5609"/>
                      <a:pt x="7250" y="5235"/>
                      <a:pt x="7851" y="4834"/>
                    </a:cubicBezTo>
                    <a:cubicBezTo>
                      <a:pt x="9160" y="3980"/>
                      <a:pt x="9320" y="3472"/>
                      <a:pt x="9160" y="3232"/>
                    </a:cubicBezTo>
                    <a:cubicBezTo>
                      <a:pt x="9120" y="3175"/>
                      <a:pt x="9035" y="3150"/>
                      <a:pt x="8919" y="3150"/>
                    </a:cubicBezTo>
                    <a:cubicBezTo>
                      <a:pt x="8101" y="3150"/>
                      <a:pt x="5688" y="4367"/>
                      <a:pt x="5688" y="4367"/>
                    </a:cubicBezTo>
                    <a:cubicBezTo>
                      <a:pt x="6116" y="3966"/>
                      <a:pt x="8612" y="2030"/>
                      <a:pt x="8679" y="602"/>
                    </a:cubicBezTo>
                    <a:cubicBezTo>
                      <a:pt x="8693" y="321"/>
                      <a:pt x="8439" y="1"/>
                      <a:pt x="8279" y="1"/>
                    </a:cubicBezTo>
                    <a:close/>
                  </a:path>
                </a:pathLst>
              </a:custGeom>
              <a:solidFill>
                <a:srgbClr val="EDA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8"/>
              <p:cNvSpPr/>
              <p:nvPr/>
            </p:nvSpPr>
            <p:spPr>
              <a:xfrm>
                <a:off x="3695650" y="3330075"/>
                <a:ext cx="100175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988" extrusionOk="0">
                    <a:moveTo>
                      <a:pt x="3940" y="0"/>
                    </a:moveTo>
                    <a:cubicBezTo>
                      <a:pt x="3923" y="0"/>
                      <a:pt x="3906" y="4"/>
                      <a:pt x="3900" y="10"/>
                    </a:cubicBezTo>
                    <a:cubicBezTo>
                      <a:pt x="2618" y="1185"/>
                      <a:pt x="762" y="2400"/>
                      <a:pt x="28" y="2868"/>
                    </a:cubicBezTo>
                    <a:cubicBezTo>
                      <a:pt x="1" y="2881"/>
                      <a:pt x="1" y="2921"/>
                      <a:pt x="14" y="2948"/>
                    </a:cubicBezTo>
                    <a:cubicBezTo>
                      <a:pt x="28" y="2975"/>
                      <a:pt x="41" y="2988"/>
                      <a:pt x="68" y="2988"/>
                    </a:cubicBezTo>
                    <a:cubicBezTo>
                      <a:pt x="81" y="2988"/>
                      <a:pt x="81" y="2975"/>
                      <a:pt x="94" y="2975"/>
                    </a:cubicBezTo>
                    <a:cubicBezTo>
                      <a:pt x="829" y="2507"/>
                      <a:pt x="2698" y="1279"/>
                      <a:pt x="3980" y="104"/>
                    </a:cubicBezTo>
                    <a:cubicBezTo>
                      <a:pt x="4007" y="77"/>
                      <a:pt x="4007" y="50"/>
                      <a:pt x="3980" y="10"/>
                    </a:cubicBezTo>
                    <a:cubicBezTo>
                      <a:pt x="3973" y="4"/>
                      <a:pt x="3956" y="0"/>
                      <a:pt x="39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8"/>
              <p:cNvSpPr/>
              <p:nvPr/>
            </p:nvSpPr>
            <p:spPr>
              <a:xfrm>
                <a:off x="3697325" y="3359875"/>
                <a:ext cx="110525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3519" extrusionOk="0">
                    <a:moveTo>
                      <a:pt x="4340" y="0"/>
                    </a:moveTo>
                    <a:cubicBezTo>
                      <a:pt x="4323" y="0"/>
                      <a:pt x="4307" y="7"/>
                      <a:pt x="4300" y="20"/>
                    </a:cubicBezTo>
                    <a:cubicBezTo>
                      <a:pt x="3312" y="1195"/>
                      <a:pt x="1363" y="2650"/>
                      <a:pt x="27" y="3398"/>
                    </a:cubicBezTo>
                    <a:cubicBezTo>
                      <a:pt x="14" y="3411"/>
                      <a:pt x="1" y="3452"/>
                      <a:pt x="14" y="3478"/>
                    </a:cubicBezTo>
                    <a:cubicBezTo>
                      <a:pt x="14" y="3505"/>
                      <a:pt x="41" y="3518"/>
                      <a:pt x="67" y="3518"/>
                    </a:cubicBezTo>
                    <a:cubicBezTo>
                      <a:pt x="76" y="3518"/>
                      <a:pt x="79" y="3512"/>
                      <a:pt x="80" y="3512"/>
                    </a:cubicBezTo>
                    <a:cubicBezTo>
                      <a:pt x="81" y="3512"/>
                      <a:pt x="81" y="3514"/>
                      <a:pt x="81" y="3518"/>
                    </a:cubicBezTo>
                    <a:cubicBezTo>
                      <a:pt x="1469" y="2731"/>
                      <a:pt x="3379" y="1315"/>
                      <a:pt x="4380" y="114"/>
                    </a:cubicBezTo>
                    <a:cubicBezTo>
                      <a:pt x="4420" y="87"/>
                      <a:pt x="4420" y="47"/>
                      <a:pt x="4380" y="20"/>
                    </a:cubicBezTo>
                    <a:cubicBezTo>
                      <a:pt x="4373" y="7"/>
                      <a:pt x="4357" y="0"/>
                      <a:pt x="4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8"/>
              <p:cNvSpPr/>
              <p:nvPr/>
            </p:nvSpPr>
            <p:spPr>
              <a:xfrm>
                <a:off x="3619225" y="3305075"/>
                <a:ext cx="1489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3935" extrusionOk="0">
                    <a:moveTo>
                      <a:pt x="5895" y="1"/>
                    </a:moveTo>
                    <a:cubicBezTo>
                      <a:pt x="5883" y="1"/>
                      <a:pt x="5872" y="4"/>
                      <a:pt x="5862" y="9"/>
                    </a:cubicBezTo>
                    <a:cubicBezTo>
                      <a:pt x="5127" y="503"/>
                      <a:pt x="4433" y="984"/>
                      <a:pt x="3766" y="1464"/>
                    </a:cubicBezTo>
                    <a:cubicBezTo>
                      <a:pt x="2417" y="2439"/>
                      <a:pt x="1135" y="3360"/>
                      <a:pt x="54" y="3814"/>
                    </a:cubicBezTo>
                    <a:cubicBezTo>
                      <a:pt x="14" y="3841"/>
                      <a:pt x="0" y="3868"/>
                      <a:pt x="14" y="3908"/>
                    </a:cubicBezTo>
                    <a:cubicBezTo>
                      <a:pt x="14" y="3921"/>
                      <a:pt x="54" y="3934"/>
                      <a:pt x="67" y="3934"/>
                    </a:cubicBezTo>
                    <a:lnTo>
                      <a:pt x="120" y="3934"/>
                    </a:lnTo>
                    <a:cubicBezTo>
                      <a:pt x="1215" y="3454"/>
                      <a:pt x="2497" y="2532"/>
                      <a:pt x="3859" y="1571"/>
                    </a:cubicBezTo>
                    <a:cubicBezTo>
                      <a:pt x="4527" y="1104"/>
                      <a:pt x="5208" y="596"/>
                      <a:pt x="5929" y="116"/>
                    </a:cubicBezTo>
                    <a:cubicBezTo>
                      <a:pt x="5955" y="102"/>
                      <a:pt x="5955" y="62"/>
                      <a:pt x="5942" y="36"/>
                    </a:cubicBezTo>
                    <a:cubicBezTo>
                      <a:pt x="5933" y="10"/>
                      <a:pt x="5914" y="1"/>
                      <a:pt x="5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8"/>
              <p:cNvSpPr/>
              <p:nvPr/>
            </p:nvSpPr>
            <p:spPr>
              <a:xfrm>
                <a:off x="3726025" y="3405225"/>
                <a:ext cx="75150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2853" extrusionOk="0">
                    <a:moveTo>
                      <a:pt x="2938" y="1"/>
                    </a:moveTo>
                    <a:cubicBezTo>
                      <a:pt x="2918" y="1"/>
                      <a:pt x="2893" y="10"/>
                      <a:pt x="2885" y="35"/>
                    </a:cubicBezTo>
                    <a:cubicBezTo>
                      <a:pt x="2084" y="1103"/>
                      <a:pt x="1136" y="2025"/>
                      <a:pt x="28" y="2732"/>
                    </a:cubicBezTo>
                    <a:cubicBezTo>
                      <a:pt x="1" y="2759"/>
                      <a:pt x="1" y="2786"/>
                      <a:pt x="14" y="2826"/>
                    </a:cubicBezTo>
                    <a:cubicBezTo>
                      <a:pt x="28" y="2839"/>
                      <a:pt x="54" y="2853"/>
                      <a:pt x="68" y="2853"/>
                    </a:cubicBezTo>
                    <a:cubicBezTo>
                      <a:pt x="81" y="2853"/>
                      <a:pt x="94" y="2839"/>
                      <a:pt x="94" y="2839"/>
                    </a:cubicBezTo>
                    <a:cubicBezTo>
                      <a:pt x="1203" y="2105"/>
                      <a:pt x="2164" y="1184"/>
                      <a:pt x="2992" y="102"/>
                    </a:cubicBezTo>
                    <a:cubicBezTo>
                      <a:pt x="3005" y="75"/>
                      <a:pt x="3005" y="35"/>
                      <a:pt x="2965" y="9"/>
                    </a:cubicBezTo>
                    <a:cubicBezTo>
                      <a:pt x="2960" y="4"/>
                      <a:pt x="2950" y="1"/>
                      <a:pt x="29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8"/>
              <p:cNvSpPr/>
              <p:nvPr/>
            </p:nvSpPr>
            <p:spPr>
              <a:xfrm>
                <a:off x="3570475" y="3539475"/>
                <a:ext cx="10285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861" extrusionOk="0">
                    <a:moveTo>
                      <a:pt x="4043" y="1"/>
                    </a:moveTo>
                    <a:cubicBezTo>
                      <a:pt x="4035" y="1"/>
                      <a:pt x="4027" y="3"/>
                      <a:pt x="4020" y="6"/>
                    </a:cubicBezTo>
                    <a:cubicBezTo>
                      <a:pt x="2563" y="605"/>
                      <a:pt x="1527" y="734"/>
                      <a:pt x="827" y="734"/>
                    </a:cubicBezTo>
                    <a:cubicBezTo>
                      <a:pt x="513" y="734"/>
                      <a:pt x="267" y="708"/>
                      <a:pt x="81" y="687"/>
                    </a:cubicBezTo>
                    <a:cubicBezTo>
                      <a:pt x="41" y="687"/>
                      <a:pt x="14" y="700"/>
                      <a:pt x="14" y="741"/>
                    </a:cubicBezTo>
                    <a:cubicBezTo>
                      <a:pt x="1" y="767"/>
                      <a:pt x="28" y="807"/>
                      <a:pt x="68" y="807"/>
                    </a:cubicBezTo>
                    <a:cubicBezTo>
                      <a:pt x="241" y="834"/>
                      <a:pt x="495" y="861"/>
                      <a:pt x="815" y="861"/>
                    </a:cubicBezTo>
                    <a:cubicBezTo>
                      <a:pt x="1536" y="861"/>
                      <a:pt x="2578" y="727"/>
                      <a:pt x="4073" y="126"/>
                    </a:cubicBezTo>
                    <a:cubicBezTo>
                      <a:pt x="4100" y="100"/>
                      <a:pt x="4113" y="73"/>
                      <a:pt x="4100" y="33"/>
                    </a:cubicBezTo>
                    <a:cubicBezTo>
                      <a:pt x="4090" y="13"/>
                      <a:pt x="4066" y="1"/>
                      <a:pt x="40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4" name="Google Shape;2274;p38"/>
            <p:cNvGrpSpPr/>
            <p:nvPr/>
          </p:nvGrpSpPr>
          <p:grpSpPr>
            <a:xfrm rot="512903">
              <a:off x="8007698" y="2412806"/>
              <a:ext cx="573824" cy="960382"/>
              <a:chOff x="3101295" y="-1398762"/>
              <a:chExt cx="1189620" cy="1991012"/>
            </a:xfrm>
          </p:grpSpPr>
          <p:sp>
            <p:nvSpPr>
              <p:cNvPr id="2275" name="Google Shape;2275;p38"/>
              <p:cNvSpPr/>
              <p:nvPr/>
            </p:nvSpPr>
            <p:spPr>
              <a:xfrm rot="-1433177">
                <a:off x="3918812" y="321637"/>
                <a:ext cx="148617" cy="182790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7312" extrusionOk="0">
                    <a:moveTo>
                      <a:pt x="99" y="1"/>
                    </a:moveTo>
                    <a:cubicBezTo>
                      <a:pt x="89" y="1"/>
                      <a:pt x="80" y="3"/>
                      <a:pt x="71" y="8"/>
                    </a:cubicBezTo>
                    <a:cubicBezTo>
                      <a:pt x="18" y="25"/>
                      <a:pt x="1" y="77"/>
                      <a:pt x="18" y="112"/>
                    </a:cubicBezTo>
                    <a:cubicBezTo>
                      <a:pt x="71" y="165"/>
                      <a:pt x="2703" y="5167"/>
                      <a:pt x="5823" y="7277"/>
                    </a:cubicBezTo>
                    <a:cubicBezTo>
                      <a:pt x="5840" y="7311"/>
                      <a:pt x="5840" y="7311"/>
                      <a:pt x="5858" y="7311"/>
                    </a:cubicBezTo>
                    <a:cubicBezTo>
                      <a:pt x="5875" y="7311"/>
                      <a:pt x="5910" y="7311"/>
                      <a:pt x="5927" y="7259"/>
                    </a:cubicBezTo>
                    <a:cubicBezTo>
                      <a:pt x="5945" y="7242"/>
                      <a:pt x="5945" y="7172"/>
                      <a:pt x="5910" y="7155"/>
                    </a:cubicBezTo>
                    <a:cubicBezTo>
                      <a:pt x="2825" y="5063"/>
                      <a:pt x="193" y="95"/>
                      <a:pt x="175" y="43"/>
                    </a:cubicBezTo>
                    <a:cubicBezTo>
                      <a:pt x="150" y="17"/>
                      <a:pt x="124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8"/>
              <p:cNvSpPr/>
              <p:nvPr/>
            </p:nvSpPr>
            <p:spPr>
              <a:xfrm rot="-840591">
                <a:off x="3797238" y="425819"/>
                <a:ext cx="35327" cy="107230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4289" extrusionOk="0">
                    <a:moveTo>
                      <a:pt x="71" y="1"/>
                    </a:moveTo>
                    <a:cubicBezTo>
                      <a:pt x="18" y="1"/>
                      <a:pt x="1" y="36"/>
                      <a:pt x="1" y="88"/>
                    </a:cubicBezTo>
                    <a:cubicBezTo>
                      <a:pt x="18" y="193"/>
                      <a:pt x="402" y="2877"/>
                      <a:pt x="1273" y="4237"/>
                    </a:cubicBezTo>
                    <a:cubicBezTo>
                      <a:pt x="1291" y="4254"/>
                      <a:pt x="1308" y="4289"/>
                      <a:pt x="1326" y="4289"/>
                    </a:cubicBezTo>
                    <a:cubicBezTo>
                      <a:pt x="1361" y="4289"/>
                      <a:pt x="1378" y="4289"/>
                      <a:pt x="1378" y="4271"/>
                    </a:cubicBezTo>
                    <a:cubicBezTo>
                      <a:pt x="1413" y="4237"/>
                      <a:pt x="1413" y="4202"/>
                      <a:pt x="1395" y="4149"/>
                    </a:cubicBezTo>
                    <a:cubicBezTo>
                      <a:pt x="541" y="2807"/>
                      <a:pt x="158" y="88"/>
                      <a:pt x="158" y="53"/>
                    </a:cubicBezTo>
                    <a:cubicBezTo>
                      <a:pt x="158" y="18"/>
                      <a:pt x="106" y="1"/>
                      <a:pt x="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8"/>
              <p:cNvSpPr/>
              <p:nvPr/>
            </p:nvSpPr>
            <p:spPr>
              <a:xfrm>
                <a:off x="3597356" y="435818"/>
                <a:ext cx="42275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5286" extrusionOk="0">
                    <a:moveTo>
                      <a:pt x="1589" y="1"/>
                    </a:moveTo>
                    <a:cubicBezTo>
                      <a:pt x="1556" y="1"/>
                      <a:pt x="1517" y="44"/>
                      <a:pt x="1517" y="74"/>
                    </a:cubicBezTo>
                    <a:cubicBezTo>
                      <a:pt x="1342" y="1869"/>
                      <a:pt x="837" y="3578"/>
                      <a:pt x="18" y="5181"/>
                    </a:cubicBezTo>
                    <a:cubicBezTo>
                      <a:pt x="0" y="5216"/>
                      <a:pt x="18" y="5268"/>
                      <a:pt x="52" y="5286"/>
                    </a:cubicBezTo>
                    <a:lnTo>
                      <a:pt x="105" y="5286"/>
                    </a:lnTo>
                    <a:cubicBezTo>
                      <a:pt x="122" y="5286"/>
                      <a:pt x="174" y="5268"/>
                      <a:pt x="174" y="5268"/>
                    </a:cubicBezTo>
                    <a:cubicBezTo>
                      <a:pt x="994" y="3647"/>
                      <a:pt x="1499" y="1922"/>
                      <a:pt x="1674" y="91"/>
                    </a:cubicBezTo>
                    <a:cubicBezTo>
                      <a:pt x="1691" y="57"/>
                      <a:pt x="1656" y="4"/>
                      <a:pt x="1604" y="4"/>
                    </a:cubicBezTo>
                    <a:cubicBezTo>
                      <a:pt x="1599" y="2"/>
                      <a:pt x="1594" y="1"/>
                      <a:pt x="1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8"/>
              <p:cNvSpPr/>
              <p:nvPr/>
            </p:nvSpPr>
            <p:spPr>
              <a:xfrm>
                <a:off x="3335000" y="403600"/>
                <a:ext cx="148625" cy="188650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7546" extrusionOk="0">
                    <a:moveTo>
                      <a:pt x="5851" y="1"/>
                    </a:moveTo>
                    <a:cubicBezTo>
                      <a:pt x="5820" y="1"/>
                      <a:pt x="5795" y="25"/>
                      <a:pt x="5770" y="50"/>
                    </a:cubicBezTo>
                    <a:cubicBezTo>
                      <a:pt x="4602" y="2490"/>
                      <a:pt x="2668" y="4983"/>
                      <a:pt x="18" y="7423"/>
                    </a:cubicBezTo>
                    <a:cubicBezTo>
                      <a:pt x="1" y="7441"/>
                      <a:pt x="1" y="7476"/>
                      <a:pt x="18" y="7528"/>
                    </a:cubicBezTo>
                    <a:cubicBezTo>
                      <a:pt x="36" y="7545"/>
                      <a:pt x="70" y="7545"/>
                      <a:pt x="88" y="7545"/>
                    </a:cubicBezTo>
                    <a:cubicBezTo>
                      <a:pt x="105" y="7545"/>
                      <a:pt x="140" y="7528"/>
                      <a:pt x="158" y="7528"/>
                    </a:cubicBezTo>
                    <a:cubicBezTo>
                      <a:pt x="2790" y="5070"/>
                      <a:pt x="4759" y="2578"/>
                      <a:pt x="5927" y="120"/>
                    </a:cubicBezTo>
                    <a:cubicBezTo>
                      <a:pt x="5945" y="67"/>
                      <a:pt x="5927" y="33"/>
                      <a:pt x="5892" y="15"/>
                    </a:cubicBezTo>
                    <a:cubicBezTo>
                      <a:pt x="5877" y="5"/>
                      <a:pt x="5863" y="1"/>
                      <a:pt x="5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8"/>
              <p:cNvSpPr/>
              <p:nvPr/>
            </p:nvSpPr>
            <p:spPr>
              <a:xfrm>
                <a:off x="3310996" y="-1395185"/>
                <a:ext cx="152550" cy="369400"/>
              </a:xfrm>
              <a:custGeom>
                <a:avLst/>
                <a:gdLst/>
                <a:ahLst/>
                <a:cxnLst/>
                <a:rect l="l" t="t" r="r" b="b"/>
                <a:pathLst>
                  <a:path w="6102" h="14776" extrusionOk="0">
                    <a:moveTo>
                      <a:pt x="1596" y="0"/>
                    </a:moveTo>
                    <a:cubicBezTo>
                      <a:pt x="1336" y="0"/>
                      <a:pt x="1092" y="76"/>
                      <a:pt x="872" y="220"/>
                    </a:cubicBezTo>
                    <a:cubicBezTo>
                      <a:pt x="1" y="761"/>
                      <a:pt x="88" y="3654"/>
                      <a:pt x="1116" y="6112"/>
                    </a:cubicBezTo>
                    <a:cubicBezTo>
                      <a:pt x="2406" y="9284"/>
                      <a:pt x="6015" y="14775"/>
                      <a:pt x="6015" y="14775"/>
                    </a:cubicBezTo>
                    <a:cubicBezTo>
                      <a:pt x="6015" y="14775"/>
                      <a:pt x="6102" y="8151"/>
                      <a:pt x="4934" y="4334"/>
                    </a:cubicBezTo>
                    <a:cubicBezTo>
                      <a:pt x="3982" y="1267"/>
                      <a:pt x="2658" y="0"/>
                      <a:pt x="15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8"/>
              <p:cNvSpPr/>
              <p:nvPr/>
            </p:nvSpPr>
            <p:spPr>
              <a:xfrm>
                <a:off x="3135777" y="-1079339"/>
                <a:ext cx="143400" cy="216625"/>
              </a:xfrm>
              <a:custGeom>
                <a:avLst/>
                <a:gdLst/>
                <a:ahLst/>
                <a:cxnLst/>
                <a:rect l="l" t="t" r="r" b="b"/>
                <a:pathLst>
                  <a:path w="5736" h="8665" extrusionOk="0">
                    <a:moveTo>
                      <a:pt x="2388" y="0"/>
                    </a:moveTo>
                    <a:cubicBezTo>
                      <a:pt x="1591" y="0"/>
                      <a:pt x="1" y="1156"/>
                      <a:pt x="1203" y="3784"/>
                    </a:cubicBezTo>
                    <a:cubicBezTo>
                      <a:pt x="2423" y="6433"/>
                      <a:pt x="5735" y="8664"/>
                      <a:pt x="5735" y="8664"/>
                    </a:cubicBezTo>
                    <a:cubicBezTo>
                      <a:pt x="5526" y="2006"/>
                      <a:pt x="3678" y="106"/>
                      <a:pt x="2423" y="1"/>
                    </a:cubicBezTo>
                    <a:cubicBezTo>
                      <a:pt x="2412" y="0"/>
                      <a:pt x="2400" y="0"/>
                      <a:pt x="23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8"/>
              <p:cNvSpPr/>
              <p:nvPr/>
            </p:nvSpPr>
            <p:spPr>
              <a:xfrm rot="-512747">
                <a:off x="3604993" y="-1147079"/>
                <a:ext cx="968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7237" extrusionOk="0">
                    <a:moveTo>
                      <a:pt x="2340" y="1"/>
                    </a:moveTo>
                    <a:cubicBezTo>
                      <a:pt x="0" y="1"/>
                      <a:pt x="1066" y="7236"/>
                      <a:pt x="1066" y="7236"/>
                    </a:cubicBezTo>
                    <a:cubicBezTo>
                      <a:pt x="3245" y="3645"/>
                      <a:pt x="3872" y="54"/>
                      <a:pt x="2390" y="2"/>
                    </a:cubicBezTo>
                    <a:cubicBezTo>
                      <a:pt x="2373" y="1"/>
                      <a:pt x="2357" y="1"/>
                      <a:pt x="2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8"/>
              <p:cNvSpPr/>
              <p:nvPr/>
            </p:nvSpPr>
            <p:spPr>
              <a:xfrm rot="-854849">
                <a:off x="3776396" y="-1390025"/>
                <a:ext cx="99396" cy="227190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9088" extrusionOk="0">
                    <a:moveTo>
                      <a:pt x="2442" y="0"/>
                    </a:moveTo>
                    <a:cubicBezTo>
                      <a:pt x="1437" y="0"/>
                      <a:pt x="581" y="1457"/>
                      <a:pt x="315" y="3335"/>
                    </a:cubicBezTo>
                    <a:cubicBezTo>
                      <a:pt x="1" y="5427"/>
                      <a:pt x="698" y="9087"/>
                      <a:pt x="698" y="9087"/>
                    </a:cubicBezTo>
                    <a:cubicBezTo>
                      <a:pt x="698" y="9087"/>
                      <a:pt x="2790" y="6107"/>
                      <a:pt x="3243" y="4364"/>
                    </a:cubicBezTo>
                    <a:cubicBezTo>
                      <a:pt x="3766" y="2533"/>
                      <a:pt x="3975" y="459"/>
                      <a:pt x="2790" y="58"/>
                    </a:cubicBezTo>
                    <a:cubicBezTo>
                      <a:pt x="2673" y="19"/>
                      <a:pt x="2556" y="0"/>
                      <a:pt x="24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8"/>
              <p:cNvSpPr/>
              <p:nvPr/>
            </p:nvSpPr>
            <p:spPr>
              <a:xfrm>
                <a:off x="4081744" y="-1278373"/>
                <a:ext cx="90225" cy="172275"/>
              </a:xfrm>
              <a:custGeom>
                <a:avLst/>
                <a:gdLst/>
                <a:ahLst/>
                <a:cxnLst/>
                <a:rect l="l" t="t" r="r" b="b"/>
                <a:pathLst>
                  <a:path w="3609" h="6891" extrusionOk="0">
                    <a:moveTo>
                      <a:pt x="2479" y="1"/>
                    </a:moveTo>
                    <a:cubicBezTo>
                      <a:pt x="1750" y="1"/>
                      <a:pt x="1038" y="1490"/>
                      <a:pt x="697" y="2759"/>
                    </a:cubicBezTo>
                    <a:cubicBezTo>
                      <a:pt x="105" y="4781"/>
                      <a:pt x="0" y="6891"/>
                      <a:pt x="0" y="6891"/>
                    </a:cubicBezTo>
                    <a:cubicBezTo>
                      <a:pt x="0" y="6891"/>
                      <a:pt x="1656" y="5217"/>
                      <a:pt x="2475" y="3648"/>
                    </a:cubicBezTo>
                    <a:cubicBezTo>
                      <a:pt x="3417" y="1818"/>
                      <a:pt x="3608" y="528"/>
                      <a:pt x="2754" y="75"/>
                    </a:cubicBezTo>
                    <a:cubicBezTo>
                      <a:pt x="2663" y="24"/>
                      <a:pt x="2570" y="1"/>
                      <a:pt x="2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8"/>
              <p:cNvSpPr/>
              <p:nvPr/>
            </p:nvSpPr>
            <p:spPr>
              <a:xfrm>
                <a:off x="3913275" y="-1120100"/>
                <a:ext cx="92850" cy="22807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9123" extrusionOk="0">
                    <a:moveTo>
                      <a:pt x="2750" y="0"/>
                    </a:moveTo>
                    <a:cubicBezTo>
                      <a:pt x="2211" y="0"/>
                      <a:pt x="1354" y="801"/>
                      <a:pt x="646" y="3109"/>
                    </a:cubicBezTo>
                    <a:cubicBezTo>
                      <a:pt x="1" y="5131"/>
                      <a:pt x="158" y="9123"/>
                      <a:pt x="158" y="9123"/>
                    </a:cubicBezTo>
                    <a:cubicBezTo>
                      <a:pt x="158" y="9123"/>
                      <a:pt x="2215" y="6369"/>
                      <a:pt x="2894" y="4364"/>
                    </a:cubicBezTo>
                    <a:cubicBezTo>
                      <a:pt x="3714" y="1924"/>
                      <a:pt x="3435" y="250"/>
                      <a:pt x="2947" y="41"/>
                    </a:cubicBezTo>
                    <a:cubicBezTo>
                      <a:pt x="2888" y="15"/>
                      <a:pt x="2822" y="0"/>
                      <a:pt x="2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8"/>
              <p:cNvSpPr/>
              <p:nvPr/>
            </p:nvSpPr>
            <p:spPr>
              <a:xfrm>
                <a:off x="3981700" y="-863375"/>
                <a:ext cx="80650" cy="8117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3247" extrusionOk="0">
                    <a:moveTo>
                      <a:pt x="1848" y="1"/>
                    </a:moveTo>
                    <a:cubicBezTo>
                      <a:pt x="608" y="1"/>
                      <a:pt x="1" y="3246"/>
                      <a:pt x="1" y="3246"/>
                    </a:cubicBezTo>
                    <a:cubicBezTo>
                      <a:pt x="1604" y="2880"/>
                      <a:pt x="3225" y="701"/>
                      <a:pt x="2336" y="161"/>
                    </a:cubicBezTo>
                    <a:cubicBezTo>
                      <a:pt x="2164" y="50"/>
                      <a:pt x="2001" y="1"/>
                      <a:pt x="18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8"/>
              <p:cNvSpPr/>
              <p:nvPr/>
            </p:nvSpPr>
            <p:spPr>
              <a:xfrm>
                <a:off x="3339350" y="-926325"/>
                <a:ext cx="9847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3569" extrusionOk="0">
                    <a:moveTo>
                      <a:pt x="1982" y="1"/>
                    </a:moveTo>
                    <a:cubicBezTo>
                      <a:pt x="1847" y="1"/>
                      <a:pt x="1710" y="42"/>
                      <a:pt x="1570" y="134"/>
                    </a:cubicBezTo>
                    <a:cubicBezTo>
                      <a:pt x="1" y="1180"/>
                      <a:pt x="3923" y="3568"/>
                      <a:pt x="3923" y="3568"/>
                    </a:cubicBezTo>
                    <a:cubicBezTo>
                      <a:pt x="3939" y="2730"/>
                      <a:pt x="3070" y="1"/>
                      <a:pt x="19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8"/>
              <p:cNvSpPr/>
              <p:nvPr/>
            </p:nvSpPr>
            <p:spPr>
              <a:xfrm rot="-355772">
                <a:off x="3167269" y="-512231"/>
                <a:ext cx="1079396" cy="830134"/>
              </a:xfrm>
              <a:custGeom>
                <a:avLst/>
                <a:gdLst/>
                <a:ahLst/>
                <a:cxnLst/>
                <a:rect l="l" t="t" r="r" b="b"/>
                <a:pathLst>
                  <a:path w="43178" h="33207" extrusionOk="0">
                    <a:moveTo>
                      <a:pt x="43178" y="0"/>
                    </a:moveTo>
                    <a:lnTo>
                      <a:pt x="1" y="488"/>
                    </a:lnTo>
                    <a:cubicBezTo>
                      <a:pt x="1" y="488"/>
                      <a:pt x="5648" y="22068"/>
                      <a:pt x="17763" y="33207"/>
                    </a:cubicBezTo>
                    <a:lnTo>
                      <a:pt x="27647" y="33207"/>
                    </a:lnTo>
                    <a:cubicBezTo>
                      <a:pt x="27647" y="33207"/>
                      <a:pt x="40162" y="19140"/>
                      <a:pt x="431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8"/>
              <p:cNvSpPr/>
              <p:nvPr/>
            </p:nvSpPr>
            <p:spPr>
              <a:xfrm rot="-355772">
                <a:off x="3179415" y="-484419"/>
                <a:ext cx="451027" cy="787811"/>
              </a:xfrm>
              <a:custGeom>
                <a:avLst/>
                <a:gdLst/>
                <a:ahLst/>
                <a:cxnLst/>
                <a:rect l="l" t="t" r="r" b="b"/>
                <a:pathLst>
                  <a:path w="18042" h="31514" extrusionOk="0">
                    <a:moveTo>
                      <a:pt x="104" y="1"/>
                    </a:moveTo>
                    <a:cubicBezTo>
                      <a:pt x="92" y="1"/>
                      <a:pt x="80" y="5"/>
                      <a:pt x="70" y="15"/>
                    </a:cubicBezTo>
                    <a:cubicBezTo>
                      <a:pt x="18" y="33"/>
                      <a:pt x="1" y="68"/>
                      <a:pt x="18" y="120"/>
                    </a:cubicBezTo>
                    <a:cubicBezTo>
                      <a:pt x="53" y="190"/>
                      <a:pt x="2249" y="5907"/>
                      <a:pt x="5544" y="12601"/>
                    </a:cubicBezTo>
                    <a:cubicBezTo>
                      <a:pt x="8559" y="18789"/>
                      <a:pt x="13161" y="27069"/>
                      <a:pt x="17885" y="31496"/>
                    </a:cubicBezTo>
                    <a:cubicBezTo>
                      <a:pt x="17920" y="31514"/>
                      <a:pt x="17937" y="31514"/>
                      <a:pt x="17955" y="31514"/>
                    </a:cubicBezTo>
                    <a:cubicBezTo>
                      <a:pt x="17972" y="31514"/>
                      <a:pt x="18007" y="31514"/>
                      <a:pt x="18007" y="31479"/>
                    </a:cubicBezTo>
                    <a:cubicBezTo>
                      <a:pt x="18042" y="31444"/>
                      <a:pt x="18042" y="31392"/>
                      <a:pt x="18007" y="31357"/>
                    </a:cubicBezTo>
                    <a:cubicBezTo>
                      <a:pt x="13301" y="26964"/>
                      <a:pt x="8699" y="18684"/>
                      <a:pt x="5666" y="12514"/>
                    </a:cubicBezTo>
                    <a:cubicBezTo>
                      <a:pt x="2406" y="5820"/>
                      <a:pt x="192" y="120"/>
                      <a:pt x="175" y="50"/>
                    </a:cubicBezTo>
                    <a:cubicBezTo>
                      <a:pt x="163" y="26"/>
                      <a:pt x="133" y="1"/>
                      <a:pt x="104" y="1"/>
                    </a:cubicBezTo>
                    <a:close/>
                  </a:path>
                </a:pathLst>
              </a:custGeom>
              <a:solidFill>
                <a:srgbClr val="DF6C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8"/>
              <p:cNvSpPr/>
              <p:nvPr/>
            </p:nvSpPr>
            <p:spPr>
              <a:xfrm rot="-355772">
                <a:off x="3816748" y="-557496"/>
                <a:ext cx="415729" cy="806535"/>
              </a:xfrm>
              <a:custGeom>
                <a:avLst/>
                <a:gdLst/>
                <a:ahLst/>
                <a:cxnLst/>
                <a:rect l="l" t="t" r="r" b="b"/>
                <a:pathLst>
                  <a:path w="16630" h="32263" extrusionOk="0">
                    <a:moveTo>
                      <a:pt x="16526" y="0"/>
                    </a:moveTo>
                    <a:cubicBezTo>
                      <a:pt x="16498" y="0"/>
                      <a:pt x="16468" y="25"/>
                      <a:pt x="16456" y="50"/>
                    </a:cubicBezTo>
                    <a:cubicBezTo>
                      <a:pt x="16438" y="119"/>
                      <a:pt x="14486" y="5941"/>
                      <a:pt x="11505" y="12757"/>
                    </a:cubicBezTo>
                    <a:cubicBezTo>
                      <a:pt x="6537" y="24157"/>
                      <a:pt x="2528" y="29578"/>
                      <a:pt x="53" y="32123"/>
                    </a:cubicBezTo>
                    <a:cubicBezTo>
                      <a:pt x="0" y="32140"/>
                      <a:pt x="18" y="32210"/>
                      <a:pt x="53" y="32228"/>
                    </a:cubicBezTo>
                    <a:cubicBezTo>
                      <a:pt x="70" y="32262"/>
                      <a:pt x="88" y="32262"/>
                      <a:pt x="105" y="32262"/>
                    </a:cubicBezTo>
                    <a:lnTo>
                      <a:pt x="157" y="32262"/>
                    </a:lnTo>
                    <a:cubicBezTo>
                      <a:pt x="4689" y="27608"/>
                      <a:pt x="8908" y="19137"/>
                      <a:pt x="11662" y="12827"/>
                    </a:cubicBezTo>
                    <a:cubicBezTo>
                      <a:pt x="14643" y="5994"/>
                      <a:pt x="16578" y="189"/>
                      <a:pt x="16612" y="119"/>
                    </a:cubicBezTo>
                    <a:cubicBezTo>
                      <a:pt x="16630" y="67"/>
                      <a:pt x="16612" y="32"/>
                      <a:pt x="16560" y="15"/>
                    </a:cubicBezTo>
                    <a:cubicBezTo>
                      <a:pt x="16550" y="5"/>
                      <a:pt x="16538" y="0"/>
                      <a:pt x="16526" y="0"/>
                    </a:cubicBezTo>
                    <a:close/>
                  </a:path>
                </a:pathLst>
              </a:custGeom>
              <a:solidFill>
                <a:srgbClr val="DF6C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8"/>
              <p:cNvSpPr/>
              <p:nvPr/>
            </p:nvSpPr>
            <p:spPr>
              <a:xfrm rot="-355772">
                <a:off x="3155225" y="-763057"/>
                <a:ext cx="1079396" cy="1099995"/>
              </a:xfrm>
              <a:custGeom>
                <a:avLst/>
                <a:gdLst/>
                <a:ahLst/>
                <a:cxnLst/>
                <a:rect l="l" t="t" r="r" b="b"/>
                <a:pathLst>
                  <a:path w="43178" h="44002" extrusionOk="0">
                    <a:moveTo>
                      <a:pt x="3452" y="1"/>
                    </a:moveTo>
                    <a:cubicBezTo>
                      <a:pt x="3452" y="1"/>
                      <a:pt x="332" y="4655"/>
                      <a:pt x="1" y="10546"/>
                    </a:cubicBezTo>
                    <a:cubicBezTo>
                      <a:pt x="1" y="10546"/>
                      <a:pt x="8664" y="13893"/>
                      <a:pt x="12446" y="22400"/>
                    </a:cubicBezTo>
                    <a:cubicBezTo>
                      <a:pt x="15549" y="29407"/>
                      <a:pt x="17135" y="37879"/>
                      <a:pt x="17763" y="43247"/>
                    </a:cubicBezTo>
                    <a:cubicBezTo>
                      <a:pt x="18748" y="43717"/>
                      <a:pt x="20947" y="44002"/>
                      <a:pt x="23069" y="44002"/>
                    </a:cubicBezTo>
                    <a:cubicBezTo>
                      <a:pt x="24965" y="44002"/>
                      <a:pt x="26799" y="43774"/>
                      <a:pt x="27647" y="43247"/>
                    </a:cubicBezTo>
                    <a:cubicBezTo>
                      <a:pt x="27647" y="43247"/>
                      <a:pt x="29233" y="15375"/>
                      <a:pt x="43178" y="10041"/>
                    </a:cubicBezTo>
                    <a:cubicBezTo>
                      <a:pt x="43178" y="10041"/>
                      <a:pt x="42620" y="4951"/>
                      <a:pt x="39744" y="715"/>
                    </a:cubicBezTo>
                    <a:cubicBezTo>
                      <a:pt x="34687" y="2970"/>
                      <a:pt x="28053" y="3333"/>
                      <a:pt x="22572" y="3333"/>
                    </a:cubicBezTo>
                    <a:cubicBezTo>
                      <a:pt x="22290" y="3333"/>
                      <a:pt x="22012" y="3332"/>
                      <a:pt x="21737" y="3330"/>
                    </a:cubicBezTo>
                    <a:cubicBezTo>
                      <a:pt x="15392" y="3260"/>
                      <a:pt x="8629" y="1796"/>
                      <a:pt x="3452" y="1"/>
                    </a:cubicBezTo>
                    <a:close/>
                  </a:path>
                </a:pathLst>
              </a:custGeom>
              <a:solidFill>
                <a:srgbClr val="DF6C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8"/>
              <p:cNvSpPr/>
              <p:nvPr/>
            </p:nvSpPr>
            <p:spPr>
              <a:xfrm rot="-355772">
                <a:off x="3176224" y="-741170"/>
                <a:ext cx="947378" cy="117544"/>
              </a:xfrm>
              <a:custGeom>
                <a:avLst/>
                <a:gdLst/>
                <a:ahLst/>
                <a:cxnLst/>
                <a:rect l="l" t="t" r="r" b="b"/>
                <a:pathLst>
                  <a:path w="37897" h="4702" extrusionOk="0">
                    <a:moveTo>
                      <a:pt x="83" y="1"/>
                    </a:moveTo>
                    <a:cubicBezTo>
                      <a:pt x="59" y="1"/>
                      <a:pt x="38" y="9"/>
                      <a:pt x="18" y="30"/>
                    </a:cubicBezTo>
                    <a:cubicBezTo>
                      <a:pt x="1" y="82"/>
                      <a:pt x="1" y="117"/>
                      <a:pt x="53" y="134"/>
                    </a:cubicBezTo>
                    <a:cubicBezTo>
                      <a:pt x="245" y="274"/>
                      <a:pt x="314" y="378"/>
                      <a:pt x="349" y="518"/>
                    </a:cubicBezTo>
                    <a:cubicBezTo>
                      <a:pt x="419" y="657"/>
                      <a:pt x="489" y="867"/>
                      <a:pt x="890" y="1058"/>
                    </a:cubicBezTo>
                    <a:cubicBezTo>
                      <a:pt x="983" y="1105"/>
                      <a:pt x="1087" y="1122"/>
                      <a:pt x="1195" y="1122"/>
                    </a:cubicBezTo>
                    <a:cubicBezTo>
                      <a:pt x="1288" y="1122"/>
                      <a:pt x="1385" y="1109"/>
                      <a:pt x="1482" y="1093"/>
                    </a:cubicBezTo>
                    <a:cubicBezTo>
                      <a:pt x="1582" y="1086"/>
                      <a:pt x="1682" y="1079"/>
                      <a:pt x="1778" y="1079"/>
                    </a:cubicBezTo>
                    <a:cubicBezTo>
                      <a:pt x="1917" y="1079"/>
                      <a:pt x="2049" y="1094"/>
                      <a:pt x="2162" y="1145"/>
                    </a:cubicBezTo>
                    <a:cubicBezTo>
                      <a:pt x="2319" y="1180"/>
                      <a:pt x="2424" y="1337"/>
                      <a:pt x="2546" y="1494"/>
                    </a:cubicBezTo>
                    <a:cubicBezTo>
                      <a:pt x="2720" y="1686"/>
                      <a:pt x="2877" y="1878"/>
                      <a:pt x="3121" y="1965"/>
                    </a:cubicBezTo>
                    <a:cubicBezTo>
                      <a:pt x="3198" y="2003"/>
                      <a:pt x="3288" y="2018"/>
                      <a:pt x="3383" y="2018"/>
                    </a:cubicBezTo>
                    <a:cubicBezTo>
                      <a:pt x="3503" y="2018"/>
                      <a:pt x="3631" y="1994"/>
                      <a:pt x="3748" y="1965"/>
                    </a:cubicBezTo>
                    <a:cubicBezTo>
                      <a:pt x="3871" y="1942"/>
                      <a:pt x="4015" y="1913"/>
                      <a:pt x="4149" y="1913"/>
                    </a:cubicBezTo>
                    <a:cubicBezTo>
                      <a:pt x="4224" y="1913"/>
                      <a:pt x="4296" y="1922"/>
                      <a:pt x="4358" y="1947"/>
                    </a:cubicBezTo>
                    <a:cubicBezTo>
                      <a:pt x="4515" y="2000"/>
                      <a:pt x="4637" y="2139"/>
                      <a:pt x="4794" y="2296"/>
                    </a:cubicBezTo>
                    <a:cubicBezTo>
                      <a:pt x="4968" y="2488"/>
                      <a:pt x="5143" y="2662"/>
                      <a:pt x="5369" y="2732"/>
                    </a:cubicBezTo>
                    <a:cubicBezTo>
                      <a:pt x="5429" y="2753"/>
                      <a:pt x="5493" y="2762"/>
                      <a:pt x="5560" y="2762"/>
                    </a:cubicBezTo>
                    <a:cubicBezTo>
                      <a:pt x="5709" y="2762"/>
                      <a:pt x="5870" y="2721"/>
                      <a:pt x="6014" y="2697"/>
                    </a:cubicBezTo>
                    <a:cubicBezTo>
                      <a:pt x="6178" y="2659"/>
                      <a:pt x="6332" y="2631"/>
                      <a:pt x="6471" y="2631"/>
                    </a:cubicBezTo>
                    <a:cubicBezTo>
                      <a:pt x="6524" y="2631"/>
                      <a:pt x="6576" y="2635"/>
                      <a:pt x="6624" y="2645"/>
                    </a:cubicBezTo>
                    <a:cubicBezTo>
                      <a:pt x="6781" y="2697"/>
                      <a:pt x="6938" y="2819"/>
                      <a:pt x="7078" y="2976"/>
                    </a:cubicBezTo>
                    <a:cubicBezTo>
                      <a:pt x="7235" y="3150"/>
                      <a:pt x="7426" y="3324"/>
                      <a:pt x="7653" y="3359"/>
                    </a:cubicBezTo>
                    <a:cubicBezTo>
                      <a:pt x="7700" y="3372"/>
                      <a:pt x="7750" y="3377"/>
                      <a:pt x="7801" y="3377"/>
                    </a:cubicBezTo>
                    <a:cubicBezTo>
                      <a:pt x="7962" y="3377"/>
                      <a:pt x="8140" y="3325"/>
                      <a:pt x="8298" y="3272"/>
                    </a:cubicBezTo>
                    <a:cubicBezTo>
                      <a:pt x="8468" y="3230"/>
                      <a:pt x="8638" y="3176"/>
                      <a:pt x="8789" y="3176"/>
                    </a:cubicBezTo>
                    <a:cubicBezTo>
                      <a:pt x="8824" y="3176"/>
                      <a:pt x="8858" y="3178"/>
                      <a:pt x="8891" y="3185"/>
                    </a:cubicBezTo>
                    <a:cubicBezTo>
                      <a:pt x="9047" y="3237"/>
                      <a:pt x="9222" y="3359"/>
                      <a:pt x="9379" y="3499"/>
                    </a:cubicBezTo>
                    <a:cubicBezTo>
                      <a:pt x="9553" y="3656"/>
                      <a:pt x="9745" y="3795"/>
                      <a:pt x="9954" y="3847"/>
                    </a:cubicBezTo>
                    <a:cubicBezTo>
                      <a:pt x="9990" y="3853"/>
                      <a:pt x="10026" y="3855"/>
                      <a:pt x="10061" y="3855"/>
                    </a:cubicBezTo>
                    <a:cubicBezTo>
                      <a:pt x="10247" y="3855"/>
                      <a:pt x="10426" y="3787"/>
                      <a:pt x="10616" y="3743"/>
                    </a:cubicBezTo>
                    <a:cubicBezTo>
                      <a:pt x="10788" y="3680"/>
                      <a:pt x="10987" y="3618"/>
                      <a:pt x="11152" y="3618"/>
                    </a:cubicBezTo>
                    <a:cubicBezTo>
                      <a:pt x="11171" y="3618"/>
                      <a:pt x="11190" y="3619"/>
                      <a:pt x="11209" y="3621"/>
                    </a:cubicBezTo>
                    <a:cubicBezTo>
                      <a:pt x="11383" y="3656"/>
                      <a:pt x="11523" y="3778"/>
                      <a:pt x="11697" y="3917"/>
                    </a:cubicBezTo>
                    <a:cubicBezTo>
                      <a:pt x="11906" y="4056"/>
                      <a:pt x="12098" y="4213"/>
                      <a:pt x="12307" y="4231"/>
                    </a:cubicBezTo>
                    <a:cubicBezTo>
                      <a:pt x="12342" y="4236"/>
                      <a:pt x="12377" y="4239"/>
                      <a:pt x="12411" y="4239"/>
                    </a:cubicBezTo>
                    <a:cubicBezTo>
                      <a:pt x="12599" y="4239"/>
                      <a:pt x="12778" y="4165"/>
                      <a:pt x="12969" y="4091"/>
                    </a:cubicBezTo>
                    <a:cubicBezTo>
                      <a:pt x="13144" y="4028"/>
                      <a:pt x="13319" y="3950"/>
                      <a:pt x="13481" y="3950"/>
                    </a:cubicBezTo>
                    <a:cubicBezTo>
                      <a:pt x="13496" y="3950"/>
                      <a:pt x="13512" y="3950"/>
                      <a:pt x="13527" y="3952"/>
                    </a:cubicBezTo>
                    <a:cubicBezTo>
                      <a:pt x="13684" y="3969"/>
                      <a:pt x="13858" y="4091"/>
                      <a:pt x="14033" y="4213"/>
                    </a:cubicBezTo>
                    <a:cubicBezTo>
                      <a:pt x="14207" y="4353"/>
                      <a:pt x="14434" y="4475"/>
                      <a:pt x="14643" y="4492"/>
                    </a:cubicBezTo>
                    <a:cubicBezTo>
                      <a:pt x="14666" y="4496"/>
                      <a:pt x="14689" y="4498"/>
                      <a:pt x="14713" y="4498"/>
                    </a:cubicBezTo>
                    <a:cubicBezTo>
                      <a:pt x="14889" y="4498"/>
                      <a:pt x="15086" y="4395"/>
                      <a:pt x="15270" y="4318"/>
                    </a:cubicBezTo>
                    <a:cubicBezTo>
                      <a:pt x="15464" y="4237"/>
                      <a:pt x="15643" y="4142"/>
                      <a:pt x="15806" y="4142"/>
                    </a:cubicBezTo>
                    <a:cubicBezTo>
                      <a:pt x="15819" y="4142"/>
                      <a:pt x="15833" y="4142"/>
                      <a:pt x="15846" y="4144"/>
                    </a:cubicBezTo>
                    <a:cubicBezTo>
                      <a:pt x="16020" y="4178"/>
                      <a:pt x="16194" y="4283"/>
                      <a:pt x="16369" y="4388"/>
                    </a:cubicBezTo>
                    <a:cubicBezTo>
                      <a:pt x="16560" y="4527"/>
                      <a:pt x="16787" y="4649"/>
                      <a:pt x="16996" y="4649"/>
                    </a:cubicBezTo>
                    <a:cubicBezTo>
                      <a:pt x="17223" y="4649"/>
                      <a:pt x="17432" y="4545"/>
                      <a:pt x="17624" y="4440"/>
                    </a:cubicBezTo>
                    <a:cubicBezTo>
                      <a:pt x="17833" y="4318"/>
                      <a:pt x="18024" y="4231"/>
                      <a:pt x="18199" y="4231"/>
                    </a:cubicBezTo>
                    <a:cubicBezTo>
                      <a:pt x="18373" y="4266"/>
                      <a:pt x="18547" y="4353"/>
                      <a:pt x="18739" y="4457"/>
                    </a:cubicBezTo>
                    <a:cubicBezTo>
                      <a:pt x="18931" y="4579"/>
                      <a:pt x="19158" y="4701"/>
                      <a:pt x="19367" y="4701"/>
                    </a:cubicBezTo>
                    <a:cubicBezTo>
                      <a:pt x="19593" y="4701"/>
                      <a:pt x="19785" y="4579"/>
                      <a:pt x="20029" y="4475"/>
                    </a:cubicBezTo>
                    <a:cubicBezTo>
                      <a:pt x="20203" y="4370"/>
                      <a:pt x="20378" y="4266"/>
                      <a:pt x="20517" y="4266"/>
                    </a:cubicBezTo>
                    <a:cubicBezTo>
                      <a:pt x="20691" y="4266"/>
                      <a:pt x="20866" y="4370"/>
                      <a:pt x="21040" y="4457"/>
                    </a:cubicBezTo>
                    <a:cubicBezTo>
                      <a:pt x="21214" y="4562"/>
                      <a:pt x="21441" y="4667"/>
                      <a:pt x="21633" y="4667"/>
                    </a:cubicBezTo>
                    <a:cubicBezTo>
                      <a:pt x="21824" y="4667"/>
                      <a:pt x="22034" y="4545"/>
                      <a:pt x="22225" y="4405"/>
                    </a:cubicBezTo>
                    <a:cubicBezTo>
                      <a:pt x="22400" y="4301"/>
                      <a:pt x="22574" y="4196"/>
                      <a:pt x="22731" y="4196"/>
                    </a:cubicBezTo>
                    <a:cubicBezTo>
                      <a:pt x="22870" y="4196"/>
                      <a:pt x="23080" y="4283"/>
                      <a:pt x="23254" y="4370"/>
                    </a:cubicBezTo>
                    <a:cubicBezTo>
                      <a:pt x="23431" y="4467"/>
                      <a:pt x="23624" y="4564"/>
                      <a:pt x="23817" y="4564"/>
                    </a:cubicBezTo>
                    <a:cubicBezTo>
                      <a:pt x="23833" y="4564"/>
                      <a:pt x="23848" y="4563"/>
                      <a:pt x="23864" y="4562"/>
                    </a:cubicBezTo>
                    <a:cubicBezTo>
                      <a:pt x="24073" y="4545"/>
                      <a:pt x="24247" y="4405"/>
                      <a:pt x="24439" y="4283"/>
                    </a:cubicBezTo>
                    <a:cubicBezTo>
                      <a:pt x="24613" y="4178"/>
                      <a:pt x="24770" y="4056"/>
                      <a:pt x="24927" y="4039"/>
                    </a:cubicBezTo>
                    <a:cubicBezTo>
                      <a:pt x="24942" y="4038"/>
                      <a:pt x="24958" y="4037"/>
                      <a:pt x="24973" y="4037"/>
                    </a:cubicBezTo>
                    <a:cubicBezTo>
                      <a:pt x="25135" y="4037"/>
                      <a:pt x="25308" y="4116"/>
                      <a:pt x="25468" y="4196"/>
                    </a:cubicBezTo>
                    <a:cubicBezTo>
                      <a:pt x="25643" y="4291"/>
                      <a:pt x="25847" y="4372"/>
                      <a:pt x="26027" y="4372"/>
                    </a:cubicBezTo>
                    <a:cubicBezTo>
                      <a:pt x="26044" y="4372"/>
                      <a:pt x="26061" y="4372"/>
                      <a:pt x="26078" y="4370"/>
                    </a:cubicBezTo>
                    <a:cubicBezTo>
                      <a:pt x="26304" y="4353"/>
                      <a:pt x="26496" y="4196"/>
                      <a:pt x="26670" y="4056"/>
                    </a:cubicBezTo>
                    <a:cubicBezTo>
                      <a:pt x="26845" y="3934"/>
                      <a:pt x="27002" y="3830"/>
                      <a:pt x="27141" y="3795"/>
                    </a:cubicBezTo>
                    <a:cubicBezTo>
                      <a:pt x="27159" y="3793"/>
                      <a:pt x="27177" y="3792"/>
                      <a:pt x="27196" y="3792"/>
                    </a:cubicBezTo>
                    <a:cubicBezTo>
                      <a:pt x="27352" y="3792"/>
                      <a:pt x="27511" y="3856"/>
                      <a:pt x="27699" y="3934"/>
                    </a:cubicBezTo>
                    <a:cubicBezTo>
                      <a:pt x="27874" y="4014"/>
                      <a:pt x="28063" y="4094"/>
                      <a:pt x="28254" y="4094"/>
                    </a:cubicBezTo>
                    <a:cubicBezTo>
                      <a:pt x="28272" y="4094"/>
                      <a:pt x="28291" y="4093"/>
                      <a:pt x="28309" y="4091"/>
                    </a:cubicBezTo>
                    <a:cubicBezTo>
                      <a:pt x="28518" y="4039"/>
                      <a:pt x="28692" y="3917"/>
                      <a:pt x="28867" y="3760"/>
                    </a:cubicBezTo>
                    <a:cubicBezTo>
                      <a:pt x="29024" y="3621"/>
                      <a:pt x="29180" y="3499"/>
                      <a:pt x="29320" y="3481"/>
                    </a:cubicBezTo>
                    <a:cubicBezTo>
                      <a:pt x="29353" y="3470"/>
                      <a:pt x="29388" y="3465"/>
                      <a:pt x="29425" y="3465"/>
                    </a:cubicBezTo>
                    <a:cubicBezTo>
                      <a:pt x="29559" y="3465"/>
                      <a:pt x="29713" y="3531"/>
                      <a:pt x="29878" y="3586"/>
                    </a:cubicBezTo>
                    <a:cubicBezTo>
                      <a:pt x="30029" y="3655"/>
                      <a:pt x="30192" y="3724"/>
                      <a:pt x="30357" y="3724"/>
                    </a:cubicBezTo>
                    <a:cubicBezTo>
                      <a:pt x="30400" y="3724"/>
                      <a:pt x="30444" y="3719"/>
                      <a:pt x="30488" y="3708"/>
                    </a:cubicBezTo>
                    <a:cubicBezTo>
                      <a:pt x="30697" y="3673"/>
                      <a:pt x="30871" y="3516"/>
                      <a:pt x="31046" y="3359"/>
                    </a:cubicBezTo>
                    <a:cubicBezTo>
                      <a:pt x="31202" y="3237"/>
                      <a:pt x="31325" y="3098"/>
                      <a:pt x="31481" y="3080"/>
                    </a:cubicBezTo>
                    <a:cubicBezTo>
                      <a:pt x="31520" y="3073"/>
                      <a:pt x="31559" y="3069"/>
                      <a:pt x="31599" y="3069"/>
                    </a:cubicBezTo>
                    <a:cubicBezTo>
                      <a:pt x="31741" y="3069"/>
                      <a:pt x="31893" y="3113"/>
                      <a:pt x="32057" y="3167"/>
                    </a:cubicBezTo>
                    <a:cubicBezTo>
                      <a:pt x="32202" y="3220"/>
                      <a:pt x="32356" y="3273"/>
                      <a:pt x="32514" y="3273"/>
                    </a:cubicBezTo>
                    <a:cubicBezTo>
                      <a:pt x="32565" y="3273"/>
                      <a:pt x="32616" y="3267"/>
                      <a:pt x="32667" y="3255"/>
                    </a:cubicBezTo>
                    <a:cubicBezTo>
                      <a:pt x="32876" y="3185"/>
                      <a:pt x="33050" y="3011"/>
                      <a:pt x="33225" y="2871"/>
                    </a:cubicBezTo>
                    <a:cubicBezTo>
                      <a:pt x="33364" y="2732"/>
                      <a:pt x="33503" y="2610"/>
                      <a:pt x="33643" y="2557"/>
                    </a:cubicBezTo>
                    <a:cubicBezTo>
                      <a:pt x="33690" y="2548"/>
                      <a:pt x="33739" y="2544"/>
                      <a:pt x="33790" y="2544"/>
                    </a:cubicBezTo>
                    <a:cubicBezTo>
                      <a:pt x="33929" y="2544"/>
                      <a:pt x="34082" y="2576"/>
                      <a:pt x="34236" y="2627"/>
                    </a:cubicBezTo>
                    <a:cubicBezTo>
                      <a:pt x="34389" y="2678"/>
                      <a:pt x="34551" y="2711"/>
                      <a:pt x="34696" y="2711"/>
                    </a:cubicBezTo>
                    <a:cubicBezTo>
                      <a:pt x="34748" y="2711"/>
                      <a:pt x="34799" y="2706"/>
                      <a:pt x="34846" y="2697"/>
                    </a:cubicBezTo>
                    <a:cubicBezTo>
                      <a:pt x="35072" y="2627"/>
                      <a:pt x="35247" y="2435"/>
                      <a:pt x="35403" y="2261"/>
                    </a:cubicBezTo>
                    <a:cubicBezTo>
                      <a:pt x="35543" y="2122"/>
                      <a:pt x="35647" y="2000"/>
                      <a:pt x="35769" y="1947"/>
                    </a:cubicBezTo>
                    <a:cubicBezTo>
                      <a:pt x="35845" y="1922"/>
                      <a:pt x="35920" y="1913"/>
                      <a:pt x="35996" y="1913"/>
                    </a:cubicBezTo>
                    <a:cubicBezTo>
                      <a:pt x="36131" y="1913"/>
                      <a:pt x="36269" y="1942"/>
                      <a:pt x="36414" y="1965"/>
                    </a:cubicBezTo>
                    <a:cubicBezTo>
                      <a:pt x="36539" y="1999"/>
                      <a:pt x="36664" y="2025"/>
                      <a:pt x="36779" y="2025"/>
                    </a:cubicBezTo>
                    <a:cubicBezTo>
                      <a:pt x="36841" y="2025"/>
                      <a:pt x="36900" y="2018"/>
                      <a:pt x="36955" y="2000"/>
                    </a:cubicBezTo>
                    <a:cubicBezTo>
                      <a:pt x="37373" y="1843"/>
                      <a:pt x="37460" y="1651"/>
                      <a:pt x="37513" y="1494"/>
                    </a:cubicBezTo>
                    <a:cubicBezTo>
                      <a:pt x="37582" y="1355"/>
                      <a:pt x="37635" y="1250"/>
                      <a:pt x="37826" y="1163"/>
                    </a:cubicBezTo>
                    <a:cubicBezTo>
                      <a:pt x="37861" y="1145"/>
                      <a:pt x="37896" y="1093"/>
                      <a:pt x="37861" y="1058"/>
                    </a:cubicBezTo>
                    <a:cubicBezTo>
                      <a:pt x="37848" y="1019"/>
                      <a:pt x="37825" y="999"/>
                      <a:pt x="37793" y="999"/>
                    </a:cubicBezTo>
                    <a:cubicBezTo>
                      <a:pt x="37782" y="999"/>
                      <a:pt x="37770" y="1002"/>
                      <a:pt x="37757" y="1006"/>
                    </a:cubicBezTo>
                    <a:cubicBezTo>
                      <a:pt x="37513" y="1145"/>
                      <a:pt x="37460" y="1302"/>
                      <a:pt x="37391" y="1424"/>
                    </a:cubicBezTo>
                    <a:cubicBezTo>
                      <a:pt x="37321" y="1581"/>
                      <a:pt x="37286" y="1703"/>
                      <a:pt x="36937" y="1843"/>
                    </a:cubicBezTo>
                    <a:cubicBezTo>
                      <a:pt x="36891" y="1856"/>
                      <a:pt x="36837" y="1862"/>
                      <a:pt x="36778" y="1862"/>
                    </a:cubicBezTo>
                    <a:cubicBezTo>
                      <a:pt x="36682" y="1862"/>
                      <a:pt x="36574" y="1847"/>
                      <a:pt x="36467" y="1825"/>
                    </a:cubicBezTo>
                    <a:cubicBezTo>
                      <a:pt x="36329" y="1791"/>
                      <a:pt x="36169" y="1749"/>
                      <a:pt x="36007" y="1749"/>
                    </a:cubicBezTo>
                    <a:cubicBezTo>
                      <a:pt x="35922" y="1749"/>
                      <a:pt x="35836" y="1761"/>
                      <a:pt x="35752" y="1790"/>
                    </a:cubicBezTo>
                    <a:cubicBezTo>
                      <a:pt x="35595" y="1860"/>
                      <a:pt x="35473" y="2017"/>
                      <a:pt x="35316" y="2174"/>
                    </a:cubicBezTo>
                    <a:cubicBezTo>
                      <a:pt x="35159" y="2313"/>
                      <a:pt x="35020" y="2488"/>
                      <a:pt x="34846" y="2540"/>
                    </a:cubicBezTo>
                    <a:cubicBezTo>
                      <a:pt x="34810" y="2548"/>
                      <a:pt x="34774" y="2551"/>
                      <a:pt x="34737" y="2551"/>
                    </a:cubicBezTo>
                    <a:cubicBezTo>
                      <a:pt x="34609" y="2551"/>
                      <a:pt x="34471" y="2511"/>
                      <a:pt x="34323" y="2470"/>
                    </a:cubicBezTo>
                    <a:cubicBezTo>
                      <a:pt x="34148" y="2420"/>
                      <a:pt x="33982" y="2379"/>
                      <a:pt x="33825" y="2379"/>
                    </a:cubicBezTo>
                    <a:cubicBezTo>
                      <a:pt x="33763" y="2379"/>
                      <a:pt x="33702" y="2386"/>
                      <a:pt x="33643" y="2401"/>
                    </a:cubicBezTo>
                    <a:cubicBezTo>
                      <a:pt x="33451" y="2453"/>
                      <a:pt x="33294" y="2610"/>
                      <a:pt x="33137" y="2749"/>
                    </a:cubicBezTo>
                    <a:cubicBezTo>
                      <a:pt x="32980" y="2906"/>
                      <a:pt x="32841" y="3063"/>
                      <a:pt x="32667" y="3098"/>
                    </a:cubicBezTo>
                    <a:cubicBezTo>
                      <a:pt x="32628" y="3111"/>
                      <a:pt x="32589" y="3116"/>
                      <a:pt x="32549" y="3116"/>
                    </a:cubicBezTo>
                    <a:cubicBezTo>
                      <a:pt x="32424" y="3116"/>
                      <a:pt x="32289" y="3063"/>
                      <a:pt x="32144" y="3011"/>
                    </a:cubicBezTo>
                    <a:cubicBezTo>
                      <a:pt x="31966" y="2942"/>
                      <a:pt x="31798" y="2895"/>
                      <a:pt x="31625" y="2895"/>
                    </a:cubicBezTo>
                    <a:cubicBezTo>
                      <a:pt x="31577" y="2895"/>
                      <a:pt x="31530" y="2899"/>
                      <a:pt x="31481" y="2906"/>
                    </a:cubicBezTo>
                    <a:cubicBezTo>
                      <a:pt x="31290" y="2958"/>
                      <a:pt x="31115" y="3080"/>
                      <a:pt x="30958" y="3237"/>
                    </a:cubicBezTo>
                    <a:cubicBezTo>
                      <a:pt x="30802" y="3359"/>
                      <a:pt x="30662" y="3516"/>
                      <a:pt x="30488" y="3534"/>
                    </a:cubicBezTo>
                    <a:cubicBezTo>
                      <a:pt x="30459" y="3540"/>
                      <a:pt x="30430" y="3543"/>
                      <a:pt x="30400" y="3543"/>
                    </a:cubicBezTo>
                    <a:cubicBezTo>
                      <a:pt x="30266" y="3543"/>
                      <a:pt x="30121" y="3486"/>
                      <a:pt x="29965" y="3429"/>
                    </a:cubicBezTo>
                    <a:cubicBezTo>
                      <a:pt x="29800" y="3360"/>
                      <a:pt x="29634" y="3291"/>
                      <a:pt x="29460" y="3291"/>
                    </a:cubicBezTo>
                    <a:cubicBezTo>
                      <a:pt x="29414" y="3291"/>
                      <a:pt x="29367" y="3296"/>
                      <a:pt x="29320" y="3307"/>
                    </a:cubicBezTo>
                    <a:cubicBezTo>
                      <a:pt x="29128" y="3324"/>
                      <a:pt x="28954" y="3481"/>
                      <a:pt x="28780" y="3603"/>
                    </a:cubicBezTo>
                    <a:cubicBezTo>
                      <a:pt x="28605" y="3743"/>
                      <a:pt x="28448" y="3865"/>
                      <a:pt x="28274" y="3882"/>
                    </a:cubicBezTo>
                    <a:cubicBezTo>
                      <a:pt x="28249" y="3888"/>
                      <a:pt x="28223" y="3891"/>
                      <a:pt x="28195" y="3891"/>
                    </a:cubicBezTo>
                    <a:cubicBezTo>
                      <a:pt x="28071" y="3891"/>
                      <a:pt x="27923" y="3832"/>
                      <a:pt x="27751" y="3760"/>
                    </a:cubicBezTo>
                    <a:cubicBezTo>
                      <a:pt x="27560" y="3681"/>
                      <a:pt x="27384" y="3601"/>
                      <a:pt x="27182" y="3601"/>
                    </a:cubicBezTo>
                    <a:cubicBezTo>
                      <a:pt x="27163" y="3601"/>
                      <a:pt x="27143" y="3602"/>
                      <a:pt x="27124" y="3603"/>
                    </a:cubicBezTo>
                    <a:cubicBezTo>
                      <a:pt x="26932" y="3621"/>
                      <a:pt x="26758" y="3760"/>
                      <a:pt x="26583" y="3882"/>
                    </a:cubicBezTo>
                    <a:cubicBezTo>
                      <a:pt x="26409" y="4004"/>
                      <a:pt x="26252" y="4126"/>
                      <a:pt x="26078" y="4144"/>
                    </a:cubicBezTo>
                    <a:cubicBezTo>
                      <a:pt x="26053" y="4149"/>
                      <a:pt x="26029" y="4152"/>
                      <a:pt x="26004" y="4152"/>
                    </a:cubicBezTo>
                    <a:cubicBezTo>
                      <a:pt x="25866" y="4152"/>
                      <a:pt x="25717" y="4078"/>
                      <a:pt x="25555" y="4004"/>
                    </a:cubicBezTo>
                    <a:cubicBezTo>
                      <a:pt x="25371" y="3927"/>
                      <a:pt x="25187" y="3824"/>
                      <a:pt x="25002" y="3824"/>
                    </a:cubicBezTo>
                    <a:cubicBezTo>
                      <a:pt x="24977" y="3824"/>
                      <a:pt x="24952" y="3826"/>
                      <a:pt x="24927" y="3830"/>
                    </a:cubicBezTo>
                    <a:cubicBezTo>
                      <a:pt x="24736" y="3830"/>
                      <a:pt x="24526" y="3952"/>
                      <a:pt x="24352" y="4091"/>
                    </a:cubicBezTo>
                    <a:cubicBezTo>
                      <a:pt x="24213" y="4196"/>
                      <a:pt x="24038" y="4301"/>
                      <a:pt x="23864" y="4318"/>
                    </a:cubicBezTo>
                    <a:cubicBezTo>
                      <a:pt x="23707" y="4318"/>
                      <a:pt x="23515" y="4231"/>
                      <a:pt x="23341" y="4144"/>
                    </a:cubicBezTo>
                    <a:cubicBezTo>
                      <a:pt x="23163" y="4047"/>
                      <a:pt x="22971" y="3950"/>
                      <a:pt x="22777" y="3950"/>
                    </a:cubicBezTo>
                    <a:cubicBezTo>
                      <a:pt x="22762" y="3950"/>
                      <a:pt x="22746" y="3951"/>
                      <a:pt x="22731" y="3952"/>
                    </a:cubicBezTo>
                    <a:cubicBezTo>
                      <a:pt x="22539" y="3969"/>
                      <a:pt x="22330" y="4109"/>
                      <a:pt x="22156" y="4213"/>
                    </a:cubicBezTo>
                    <a:cubicBezTo>
                      <a:pt x="21981" y="4318"/>
                      <a:pt x="21807" y="4457"/>
                      <a:pt x="21633" y="4457"/>
                    </a:cubicBezTo>
                    <a:cubicBezTo>
                      <a:pt x="21458" y="4457"/>
                      <a:pt x="21284" y="4370"/>
                      <a:pt x="21110" y="4266"/>
                    </a:cubicBezTo>
                    <a:cubicBezTo>
                      <a:pt x="20918" y="4144"/>
                      <a:pt x="20726" y="4039"/>
                      <a:pt x="20500" y="4039"/>
                    </a:cubicBezTo>
                    <a:cubicBezTo>
                      <a:pt x="20291" y="4039"/>
                      <a:pt x="20116" y="4178"/>
                      <a:pt x="19924" y="4283"/>
                    </a:cubicBezTo>
                    <a:cubicBezTo>
                      <a:pt x="19750" y="4388"/>
                      <a:pt x="19576" y="4492"/>
                      <a:pt x="19402" y="4492"/>
                    </a:cubicBezTo>
                    <a:cubicBezTo>
                      <a:pt x="19192" y="4492"/>
                      <a:pt x="19018" y="4388"/>
                      <a:pt x="18826" y="4283"/>
                    </a:cubicBezTo>
                    <a:cubicBezTo>
                      <a:pt x="18635" y="4178"/>
                      <a:pt x="18443" y="4056"/>
                      <a:pt x="18216" y="4056"/>
                    </a:cubicBezTo>
                    <a:cubicBezTo>
                      <a:pt x="18007" y="4056"/>
                      <a:pt x="17780" y="4178"/>
                      <a:pt x="17589" y="4283"/>
                    </a:cubicBezTo>
                    <a:cubicBezTo>
                      <a:pt x="17397" y="4388"/>
                      <a:pt x="17223" y="4475"/>
                      <a:pt x="17048" y="4475"/>
                    </a:cubicBezTo>
                    <a:cubicBezTo>
                      <a:pt x="16874" y="4475"/>
                      <a:pt x="16665" y="4353"/>
                      <a:pt x="16491" y="4231"/>
                    </a:cubicBezTo>
                    <a:cubicBezTo>
                      <a:pt x="16299" y="4109"/>
                      <a:pt x="16107" y="4004"/>
                      <a:pt x="15880" y="3969"/>
                    </a:cubicBezTo>
                    <a:cubicBezTo>
                      <a:pt x="15865" y="3968"/>
                      <a:pt x="15849" y="3967"/>
                      <a:pt x="15833" y="3967"/>
                    </a:cubicBezTo>
                    <a:cubicBezTo>
                      <a:pt x="15638" y="3967"/>
                      <a:pt x="15429" y="4063"/>
                      <a:pt x="15235" y="4144"/>
                    </a:cubicBezTo>
                    <a:cubicBezTo>
                      <a:pt x="15073" y="4247"/>
                      <a:pt x="14897" y="4326"/>
                      <a:pt x="14741" y="4326"/>
                    </a:cubicBezTo>
                    <a:cubicBezTo>
                      <a:pt x="14714" y="4326"/>
                      <a:pt x="14687" y="4323"/>
                      <a:pt x="14660" y="4318"/>
                    </a:cubicBezTo>
                    <a:cubicBezTo>
                      <a:pt x="14486" y="4301"/>
                      <a:pt x="14294" y="4196"/>
                      <a:pt x="14120" y="4056"/>
                    </a:cubicBezTo>
                    <a:cubicBezTo>
                      <a:pt x="13928" y="3934"/>
                      <a:pt x="13754" y="3795"/>
                      <a:pt x="13527" y="3778"/>
                    </a:cubicBezTo>
                    <a:cubicBezTo>
                      <a:pt x="13509" y="3776"/>
                      <a:pt x="13491" y="3775"/>
                      <a:pt x="13472" y="3775"/>
                    </a:cubicBezTo>
                    <a:cubicBezTo>
                      <a:pt x="13279" y="3775"/>
                      <a:pt x="13073" y="3855"/>
                      <a:pt x="12882" y="3934"/>
                    </a:cubicBezTo>
                    <a:cubicBezTo>
                      <a:pt x="12721" y="3993"/>
                      <a:pt x="12547" y="4064"/>
                      <a:pt x="12391" y="4064"/>
                    </a:cubicBezTo>
                    <a:cubicBezTo>
                      <a:pt x="12363" y="4064"/>
                      <a:pt x="12334" y="4062"/>
                      <a:pt x="12307" y="4056"/>
                    </a:cubicBezTo>
                    <a:cubicBezTo>
                      <a:pt x="12133" y="4039"/>
                      <a:pt x="11958" y="3917"/>
                      <a:pt x="11784" y="3778"/>
                    </a:cubicBezTo>
                    <a:cubicBezTo>
                      <a:pt x="11610" y="3656"/>
                      <a:pt x="11418" y="3516"/>
                      <a:pt x="11226" y="3481"/>
                    </a:cubicBezTo>
                    <a:cubicBezTo>
                      <a:pt x="11185" y="3475"/>
                      <a:pt x="11145" y="3472"/>
                      <a:pt x="11105" y="3472"/>
                    </a:cubicBezTo>
                    <a:cubicBezTo>
                      <a:pt x="10924" y="3472"/>
                      <a:pt x="10750" y="3532"/>
                      <a:pt x="10564" y="3603"/>
                    </a:cubicBezTo>
                    <a:cubicBezTo>
                      <a:pt x="10407" y="3660"/>
                      <a:pt x="10251" y="3717"/>
                      <a:pt x="10104" y="3717"/>
                    </a:cubicBezTo>
                    <a:cubicBezTo>
                      <a:pt x="10071" y="3717"/>
                      <a:pt x="10038" y="3714"/>
                      <a:pt x="10006" y="3708"/>
                    </a:cubicBezTo>
                    <a:cubicBezTo>
                      <a:pt x="9814" y="3673"/>
                      <a:pt x="9657" y="3516"/>
                      <a:pt x="9483" y="3394"/>
                    </a:cubicBezTo>
                    <a:cubicBezTo>
                      <a:pt x="9309" y="3237"/>
                      <a:pt x="9135" y="3080"/>
                      <a:pt x="8943" y="3045"/>
                    </a:cubicBezTo>
                    <a:cubicBezTo>
                      <a:pt x="8888" y="3033"/>
                      <a:pt x="8831" y="3027"/>
                      <a:pt x="8775" y="3027"/>
                    </a:cubicBezTo>
                    <a:cubicBezTo>
                      <a:pt x="8599" y="3027"/>
                      <a:pt x="8421" y="3080"/>
                      <a:pt x="8263" y="3133"/>
                    </a:cubicBezTo>
                    <a:cubicBezTo>
                      <a:pt x="8107" y="3175"/>
                      <a:pt x="7928" y="3229"/>
                      <a:pt x="7782" y="3229"/>
                    </a:cubicBezTo>
                    <a:cubicBezTo>
                      <a:pt x="7749" y="3229"/>
                      <a:pt x="7717" y="3226"/>
                      <a:pt x="7688" y="3220"/>
                    </a:cubicBezTo>
                    <a:cubicBezTo>
                      <a:pt x="7513" y="3167"/>
                      <a:pt x="7339" y="3011"/>
                      <a:pt x="7200" y="2871"/>
                    </a:cubicBezTo>
                    <a:cubicBezTo>
                      <a:pt x="7043" y="2714"/>
                      <a:pt x="6869" y="2540"/>
                      <a:pt x="6677" y="2488"/>
                    </a:cubicBezTo>
                    <a:cubicBezTo>
                      <a:pt x="6610" y="2472"/>
                      <a:pt x="6543" y="2466"/>
                      <a:pt x="6474" y="2466"/>
                    </a:cubicBezTo>
                    <a:cubicBezTo>
                      <a:pt x="6310" y="2466"/>
                      <a:pt x="6145" y="2503"/>
                      <a:pt x="5997" y="2540"/>
                    </a:cubicBezTo>
                    <a:cubicBezTo>
                      <a:pt x="5839" y="2564"/>
                      <a:pt x="5698" y="2597"/>
                      <a:pt x="5574" y="2597"/>
                    </a:cubicBezTo>
                    <a:cubicBezTo>
                      <a:pt x="5520" y="2597"/>
                      <a:pt x="5469" y="2591"/>
                      <a:pt x="5422" y="2575"/>
                    </a:cubicBezTo>
                    <a:cubicBezTo>
                      <a:pt x="5230" y="2523"/>
                      <a:pt x="5073" y="2348"/>
                      <a:pt x="4934" y="2191"/>
                    </a:cubicBezTo>
                    <a:cubicBezTo>
                      <a:pt x="4777" y="2017"/>
                      <a:pt x="4620" y="1860"/>
                      <a:pt x="4428" y="1790"/>
                    </a:cubicBezTo>
                    <a:cubicBezTo>
                      <a:pt x="4336" y="1755"/>
                      <a:pt x="4245" y="1743"/>
                      <a:pt x="4152" y="1743"/>
                    </a:cubicBezTo>
                    <a:cubicBezTo>
                      <a:pt x="4015" y="1743"/>
                      <a:pt x="3876" y="1770"/>
                      <a:pt x="3731" y="1790"/>
                    </a:cubicBezTo>
                    <a:cubicBezTo>
                      <a:pt x="3606" y="1824"/>
                      <a:pt x="3474" y="1851"/>
                      <a:pt x="3358" y="1851"/>
                    </a:cubicBezTo>
                    <a:cubicBezTo>
                      <a:pt x="3296" y="1851"/>
                      <a:pt x="3239" y="1844"/>
                      <a:pt x="3191" y="1825"/>
                    </a:cubicBezTo>
                    <a:cubicBezTo>
                      <a:pt x="3016" y="1738"/>
                      <a:pt x="2859" y="1564"/>
                      <a:pt x="2702" y="1390"/>
                    </a:cubicBezTo>
                    <a:cubicBezTo>
                      <a:pt x="2546" y="1215"/>
                      <a:pt x="2424" y="1041"/>
                      <a:pt x="2249" y="971"/>
                    </a:cubicBezTo>
                    <a:cubicBezTo>
                      <a:pt x="2095" y="920"/>
                      <a:pt x="1940" y="905"/>
                      <a:pt x="1789" y="905"/>
                    </a:cubicBezTo>
                    <a:cubicBezTo>
                      <a:pt x="1684" y="905"/>
                      <a:pt x="1582" y="912"/>
                      <a:pt x="1482" y="919"/>
                    </a:cubicBezTo>
                    <a:cubicBezTo>
                      <a:pt x="1386" y="936"/>
                      <a:pt x="1291" y="949"/>
                      <a:pt x="1203" y="949"/>
                    </a:cubicBezTo>
                    <a:cubicBezTo>
                      <a:pt x="1116" y="949"/>
                      <a:pt x="1038" y="936"/>
                      <a:pt x="977" y="901"/>
                    </a:cubicBezTo>
                    <a:cubicBezTo>
                      <a:pt x="628" y="745"/>
                      <a:pt x="576" y="605"/>
                      <a:pt x="506" y="448"/>
                    </a:cubicBezTo>
                    <a:cubicBezTo>
                      <a:pt x="454" y="309"/>
                      <a:pt x="402" y="169"/>
                      <a:pt x="140" y="12"/>
                    </a:cubicBezTo>
                    <a:cubicBezTo>
                      <a:pt x="118" y="5"/>
                      <a:pt x="100" y="1"/>
                      <a:pt x="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8"/>
              <p:cNvSpPr/>
              <p:nvPr/>
            </p:nvSpPr>
            <p:spPr>
              <a:xfrm rot="-355772">
                <a:off x="3686923" y="-555812"/>
                <a:ext cx="6550" cy="44190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7677" extrusionOk="0">
                    <a:moveTo>
                      <a:pt x="175" y="1"/>
                    </a:moveTo>
                    <a:cubicBezTo>
                      <a:pt x="122" y="1"/>
                      <a:pt x="87" y="36"/>
                      <a:pt x="87" y="88"/>
                    </a:cubicBezTo>
                    <a:cubicBezTo>
                      <a:pt x="18" y="6189"/>
                      <a:pt x="0" y="12063"/>
                      <a:pt x="70" y="17589"/>
                    </a:cubicBezTo>
                    <a:cubicBezTo>
                      <a:pt x="70" y="17624"/>
                      <a:pt x="105" y="17676"/>
                      <a:pt x="157" y="17676"/>
                    </a:cubicBezTo>
                    <a:cubicBezTo>
                      <a:pt x="192" y="17676"/>
                      <a:pt x="244" y="17624"/>
                      <a:pt x="244" y="17554"/>
                    </a:cubicBezTo>
                    <a:cubicBezTo>
                      <a:pt x="175" y="12046"/>
                      <a:pt x="175" y="6172"/>
                      <a:pt x="262" y="88"/>
                    </a:cubicBezTo>
                    <a:cubicBezTo>
                      <a:pt x="262" y="36"/>
                      <a:pt x="209" y="1"/>
                      <a:pt x="175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8"/>
              <p:cNvSpPr/>
              <p:nvPr/>
            </p:nvSpPr>
            <p:spPr>
              <a:xfrm rot="-355772">
                <a:off x="3628885" y="-76391"/>
                <a:ext cx="54922" cy="471951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8879" extrusionOk="0">
                    <a:moveTo>
                      <a:pt x="70" y="0"/>
                    </a:moveTo>
                    <a:cubicBezTo>
                      <a:pt x="18" y="0"/>
                      <a:pt x="0" y="35"/>
                      <a:pt x="0" y="87"/>
                    </a:cubicBezTo>
                    <a:cubicBezTo>
                      <a:pt x="35" y="471"/>
                      <a:pt x="192" y="663"/>
                      <a:pt x="366" y="854"/>
                    </a:cubicBezTo>
                    <a:cubicBezTo>
                      <a:pt x="558" y="1098"/>
                      <a:pt x="802" y="1342"/>
                      <a:pt x="855" y="2109"/>
                    </a:cubicBezTo>
                    <a:cubicBezTo>
                      <a:pt x="889" y="2789"/>
                      <a:pt x="715" y="3120"/>
                      <a:pt x="523" y="3486"/>
                    </a:cubicBezTo>
                    <a:cubicBezTo>
                      <a:pt x="332" y="3852"/>
                      <a:pt x="122" y="4218"/>
                      <a:pt x="175" y="4951"/>
                    </a:cubicBezTo>
                    <a:cubicBezTo>
                      <a:pt x="210" y="5665"/>
                      <a:pt x="471" y="6014"/>
                      <a:pt x="715" y="6345"/>
                    </a:cubicBezTo>
                    <a:cubicBezTo>
                      <a:pt x="959" y="6694"/>
                      <a:pt x="1203" y="6990"/>
                      <a:pt x="1238" y="7670"/>
                    </a:cubicBezTo>
                    <a:cubicBezTo>
                      <a:pt x="1290" y="8350"/>
                      <a:pt x="1116" y="8681"/>
                      <a:pt x="907" y="9047"/>
                    </a:cubicBezTo>
                    <a:cubicBezTo>
                      <a:pt x="715" y="9413"/>
                      <a:pt x="523" y="9779"/>
                      <a:pt x="558" y="10494"/>
                    </a:cubicBezTo>
                    <a:cubicBezTo>
                      <a:pt x="610" y="11226"/>
                      <a:pt x="872" y="11574"/>
                      <a:pt x="1116" y="11888"/>
                    </a:cubicBezTo>
                    <a:cubicBezTo>
                      <a:pt x="1343" y="12237"/>
                      <a:pt x="1587" y="12551"/>
                      <a:pt x="1639" y="13230"/>
                    </a:cubicBezTo>
                    <a:cubicBezTo>
                      <a:pt x="1674" y="13910"/>
                      <a:pt x="1499" y="14224"/>
                      <a:pt x="1308" y="14607"/>
                    </a:cubicBezTo>
                    <a:cubicBezTo>
                      <a:pt x="1116" y="14974"/>
                      <a:pt x="907" y="15340"/>
                      <a:pt x="959" y="16054"/>
                    </a:cubicBezTo>
                    <a:cubicBezTo>
                      <a:pt x="994" y="16804"/>
                      <a:pt x="1255" y="17152"/>
                      <a:pt x="1499" y="17466"/>
                    </a:cubicBezTo>
                    <a:cubicBezTo>
                      <a:pt x="1744" y="17832"/>
                      <a:pt x="1988" y="18129"/>
                      <a:pt x="2022" y="18808"/>
                    </a:cubicBezTo>
                    <a:cubicBezTo>
                      <a:pt x="2022" y="18826"/>
                      <a:pt x="2057" y="18878"/>
                      <a:pt x="2110" y="18878"/>
                    </a:cubicBezTo>
                    <a:cubicBezTo>
                      <a:pt x="2162" y="18878"/>
                      <a:pt x="2197" y="18826"/>
                      <a:pt x="2179" y="18791"/>
                    </a:cubicBezTo>
                    <a:cubicBezTo>
                      <a:pt x="2127" y="18041"/>
                      <a:pt x="1866" y="17693"/>
                      <a:pt x="1622" y="17362"/>
                    </a:cubicBezTo>
                    <a:cubicBezTo>
                      <a:pt x="1395" y="17013"/>
                      <a:pt x="1151" y="16717"/>
                      <a:pt x="1099" y="16037"/>
                    </a:cubicBezTo>
                    <a:cubicBezTo>
                      <a:pt x="1064" y="15357"/>
                      <a:pt x="1238" y="15043"/>
                      <a:pt x="1430" y="14660"/>
                    </a:cubicBezTo>
                    <a:cubicBezTo>
                      <a:pt x="1622" y="14294"/>
                      <a:pt x="1831" y="13928"/>
                      <a:pt x="1778" y="13213"/>
                    </a:cubicBezTo>
                    <a:cubicBezTo>
                      <a:pt x="1744" y="12481"/>
                      <a:pt x="1482" y="12132"/>
                      <a:pt x="1238" y="11819"/>
                    </a:cubicBezTo>
                    <a:cubicBezTo>
                      <a:pt x="994" y="11470"/>
                      <a:pt x="750" y="11156"/>
                      <a:pt x="715" y="10476"/>
                    </a:cubicBezTo>
                    <a:cubicBezTo>
                      <a:pt x="663" y="9814"/>
                      <a:pt x="837" y="9483"/>
                      <a:pt x="1046" y="9117"/>
                    </a:cubicBezTo>
                    <a:cubicBezTo>
                      <a:pt x="1238" y="8733"/>
                      <a:pt x="1430" y="8367"/>
                      <a:pt x="1395" y="7652"/>
                    </a:cubicBezTo>
                    <a:cubicBezTo>
                      <a:pt x="1343" y="6938"/>
                      <a:pt x="1081" y="6589"/>
                      <a:pt x="837" y="6258"/>
                    </a:cubicBezTo>
                    <a:cubicBezTo>
                      <a:pt x="610" y="5909"/>
                      <a:pt x="366" y="5596"/>
                      <a:pt x="314" y="4933"/>
                    </a:cubicBezTo>
                    <a:cubicBezTo>
                      <a:pt x="279" y="4253"/>
                      <a:pt x="454" y="3922"/>
                      <a:pt x="645" y="3556"/>
                    </a:cubicBezTo>
                    <a:cubicBezTo>
                      <a:pt x="837" y="3190"/>
                      <a:pt x="1046" y="2807"/>
                      <a:pt x="994" y="2092"/>
                    </a:cubicBezTo>
                    <a:cubicBezTo>
                      <a:pt x="959" y="1290"/>
                      <a:pt x="698" y="1011"/>
                      <a:pt x="471" y="750"/>
                    </a:cubicBezTo>
                    <a:cubicBezTo>
                      <a:pt x="314" y="575"/>
                      <a:pt x="192" y="418"/>
                      <a:pt x="157" y="70"/>
                    </a:cubicBezTo>
                    <a:cubicBezTo>
                      <a:pt x="157" y="18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8"/>
              <p:cNvSpPr/>
              <p:nvPr/>
            </p:nvSpPr>
            <p:spPr>
              <a:xfrm rot="-355772">
                <a:off x="3727532" y="-120307"/>
                <a:ext cx="38798" cy="511149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0447" extrusionOk="0">
                    <a:moveTo>
                      <a:pt x="122" y="0"/>
                    </a:moveTo>
                    <a:cubicBezTo>
                      <a:pt x="87" y="0"/>
                      <a:pt x="35" y="52"/>
                      <a:pt x="35" y="87"/>
                    </a:cubicBezTo>
                    <a:cubicBezTo>
                      <a:pt x="0" y="1081"/>
                      <a:pt x="279" y="1621"/>
                      <a:pt x="540" y="2144"/>
                    </a:cubicBezTo>
                    <a:cubicBezTo>
                      <a:pt x="767" y="2562"/>
                      <a:pt x="959" y="2963"/>
                      <a:pt x="976" y="3573"/>
                    </a:cubicBezTo>
                    <a:cubicBezTo>
                      <a:pt x="994" y="4253"/>
                      <a:pt x="802" y="4584"/>
                      <a:pt x="593" y="4933"/>
                    </a:cubicBezTo>
                    <a:cubicBezTo>
                      <a:pt x="366" y="5282"/>
                      <a:pt x="157" y="5648"/>
                      <a:pt x="174" y="6362"/>
                    </a:cubicBezTo>
                    <a:cubicBezTo>
                      <a:pt x="192" y="7095"/>
                      <a:pt x="436" y="7461"/>
                      <a:pt x="645" y="7809"/>
                    </a:cubicBezTo>
                    <a:cubicBezTo>
                      <a:pt x="889" y="8158"/>
                      <a:pt x="1081" y="8489"/>
                      <a:pt x="1116" y="9151"/>
                    </a:cubicBezTo>
                    <a:cubicBezTo>
                      <a:pt x="1133" y="9814"/>
                      <a:pt x="941" y="10162"/>
                      <a:pt x="715" y="10511"/>
                    </a:cubicBezTo>
                    <a:cubicBezTo>
                      <a:pt x="506" y="10860"/>
                      <a:pt x="279" y="11226"/>
                      <a:pt x="296" y="11940"/>
                    </a:cubicBezTo>
                    <a:cubicBezTo>
                      <a:pt x="331" y="12673"/>
                      <a:pt x="558" y="13039"/>
                      <a:pt x="784" y="13387"/>
                    </a:cubicBezTo>
                    <a:cubicBezTo>
                      <a:pt x="1028" y="13736"/>
                      <a:pt x="1220" y="14067"/>
                      <a:pt x="1238" y="14729"/>
                    </a:cubicBezTo>
                    <a:cubicBezTo>
                      <a:pt x="1255" y="15409"/>
                      <a:pt x="1063" y="15758"/>
                      <a:pt x="854" y="16107"/>
                    </a:cubicBezTo>
                    <a:cubicBezTo>
                      <a:pt x="628" y="16473"/>
                      <a:pt x="418" y="16856"/>
                      <a:pt x="436" y="17571"/>
                    </a:cubicBezTo>
                    <a:cubicBezTo>
                      <a:pt x="453" y="18285"/>
                      <a:pt x="697" y="18651"/>
                      <a:pt x="924" y="19000"/>
                    </a:cubicBezTo>
                    <a:cubicBezTo>
                      <a:pt x="1150" y="19349"/>
                      <a:pt x="1360" y="19680"/>
                      <a:pt x="1377" y="20360"/>
                    </a:cubicBezTo>
                    <a:cubicBezTo>
                      <a:pt x="1377" y="20395"/>
                      <a:pt x="1412" y="20447"/>
                      <a:pt x="1464" y="20447"/>
                    </a:cubicBezTo>
                    <a:cubicBezTo>
                      <a:pt x="1499" y="20447"/>
                      <a:pt x="1551" y="20395"/>
                      <a:pt x="1551" y="20342"/>
                    </a:cubicBezTo>
                    <a:cubicBezTo>
                      <a:pt x="1534" y="19610"/>
                      <a:pt x="1290" y="19244"/>
                      <a:pt x="1063" y="18896"/>
                    </a:cubicBezTo>
                    <a:cubicBezTo>
                      <a:pt x="837" y="18547"/>
                      <a:pt x="628" y="18216"/>
                      <a:pt x="610" y="17553"/>
                    </a:cubicBezTo>
                    <a:cubicBezTo>
                      <a:pt x="593" y="16873"/>
                      <a:pt x="784" y="16525"/>
                      <a:pt x="1011" y="16176"/>
                    </a:cubicBezTo>
                    <a:cubicBezTo>
                      <a:pt x="1220" y="15828"/>
                      <a:pt x="1447" y="15462"/>
                      <a:pt x="1412" y="14729"/>
                    </a:cubicBezTo>
                    <a:cubicBezTo>
                      <a:pt x="1395" y="14015"/>
                      <a:pt x="1150" y="13649"/>
                      <a:pt x="941" y="13300"/>
                    </a:cubicBezTo>
                    <a:cubicBezTo>
                      <a:pt x="697" y="12951"/>
                      <a:pt x="506" y="12620"/>
                      <a:pt x="471" y="11940"/>
                    </a:cubicBezTo>
                    <a:cubicBezTo>
                      <a:pt x="453" y="11296"/>
                      <a:pt x="645" y="10947"/>
                      <a:pt x="872" y="10598"/>
                    </a:cubicBezTo>
                    <a:cubicBezTo>
                      <a:pt x="1081" y="10250"/>
                      <a:pt x="1307" y="9884"/>
                      <a:pt x="1290" y="9151"/>
                    </a:cubicBezTo>
                    <a:cubicBezTo>
                      <a:pt x="1255" y="8437"/>
                      <a:pt x="1028" y="8071"/>
                      <a:pt x="802" y="7722"/>
                    </a:cubicBezTo>
                    <a:cubicBezTo>
                      <a:pt x="558" y="7373"/>
                      <a:pt x="366" y="7042"/>
                      <a:pt x="349" y="6362"/>
                    </a:cubicBezTo>
                    <a:cubicBezTo>
                      <a:pt x="331" y="5700"/>
                      <a:pt x="523" y="5369"/>
                      <a:pt x="732" y="5020"/>
                    </a:cubicBezTo>
                    <a:cubicBezTo>
                      <a:pt x="959" y="4672"/>
                      <a:pt x="1168" y="4306"/>
                      <a:pt x="1150" y="3573"/>
                    </a:cubicBezTo>
                    <a:cubicBezTo>
                      <a:pt x="1133" y="2929"/>
                      <a:pt x="906" y="2493"/>
                      <a:pt x="697" y="2074"/>
                    </a:cubicBezTo>
                    <a:cubicBezTo>
                      <a:pt x="436" y="1551"/>
                      <a:pt x="174" y="1029"/>
                      <a:pt x="209" y="87"/>
                    </a:cubicBezTo>
                    <a:cubicBezTo>
                      <a:pt x="209" y="52"/>
                      <a:pt x="174" y="0"/>
                      <a:pt x="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8"/>
              <p:cNvSpPr/>
              <p:nvPr/>
            </p:nvSpPr>
            <p:spPr>
              <a:xfrm rot="-355772">
                <a:off x="3826615" y="-104753"/>
                <a:ext cx="37498" cy="489826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9594" extrusionOk="0">
                    <a:moveTo>
                      <a:pt x="540" y="1"/>
                    </a:moveTo>
                    <a:cubicBezTo>
                      <a:pt x="506" y="1"/>
                      <a:pt x="453" y="53"/>
                      <a:pt x="453" y="88"/>
                    </a:cubicBezTo>
                    <a:cubicBezTo>
                      <a:pt x="436" y="802"/>
                      <a:pt x="680" y="1134"/>
                      <a:pt x="889" y="1465"/>
                    </a:cubicBezTo>
                    <a:cubicBezTo>
                      <a:pt x="1098" y="1796"/>
                      <a:pt x="1307" y="2075"/>
                      <a:pt x="1290" y="2755"/>
                    </a:cubicBezTo>
                    <a:cubicBezTo>
                      <a:pt x="1273" y="3400"/>
                      <a:pt x="1046" y="3731"/>
                      <a:pt x="837" y="4079"/>
                    </a:cubicBezTo>
                    <a:cubicBezTo>
                      <a:pt x="593" y="4411"/>
                      <a:pt x="349" y="4777"/>
                      <a:pt x="331" y="5491"/>
                    </a:cubicBezTo>
                    <a:cubicBezTo>
                      <a:pt x="314" y="6206"/>
                      <a:pt x="523" y="6607"/>
                      <a:pt x="750" y="6956"/>
                    </a:cubicBezTo>
                    <a:cubicBezTo>
                      <a:pt x="959" y="7322"/>
                      <a:pt x="1150" y="7653"/>
                      <a:pt x="1133" y="8333"/>
                    </a:cubicBezTo>
                    <a:cubicBezTo>
                      <a:pt x="1116" y="8978"/>
                      <a:pt x="889" y="9309"/>
                      <a:pt x="680" y="9657"/>
                    </a:cubicBezTo>
                    <a:cubicBezTo>
                      <a:pt x="436" y="9989"/>
                      <a:pt x="192" y="10355"/>
                      <a:pt x="174" y="11069"/>
                    </a:cubicBezTo>
                    <a:cubicBezTo>
                      <a:pt x="157" y="11784"/>
                      <a:pt x="366" y="12168"/>
                      <a:pt x="593" y="12534"/>
                    </a:cubicBezTo>
                    <a:cubicBezTo>
                      <a:pt x="802" y="12900"/>
                      <a:pt x="1011" y="13231"/>
                      <a:pt x="976" y="13911"/>
                    </a:cubicBezTo>
                    <a:cubicBezTo>
                      <a:pt x="959" y="14573"/>
                      <a:pt x="750" y="14904"/>
                      <a:pt x="523" y="15253"/>
                    </a:cubicBezTo>
                    <a:cubicBezTo>
                      <a:pt x="279" y="15584"/>
                      <a:pt x="52" y="15950"/>
                      <a:pt x="17" y="16665"/>
                    </a:cubicBezTo>
                    <a:cubicBezTo>
                      <a:pt x="0" y="17397"/>
                      <a:pt x="227" y="17763"/>
                      <a:pt x="436" y="18129"/>
                    </a:cubicBezTo>
                    <a:cubicBezTo>
                      <a:pt x="662" y="18495"/>
                      <a:pt x="854" y="18826"/>
                      <a:pt x="837" y="19506"/>
                    </a:cubicBezTo>
                    <a:cubicBezTo>
                      <a:pt x="837" y="19541"/>
                      <a:pt x="872" y="19593"/>
                      <a:pt x="924" y="19593"/>
                    </a:cubicBezTo>
                    <a:cubicBezTo>
                      <a:pt x="959" y="19593"/>
                      <a:pt x="1011" y="19541"/>
                      <a:pt x="1028" y="19506"/>
                    </a:cubicBezTo>
                    <a:cubicBezTo>
                      <a:pt x="1046" y="18791"/>
                      <a:pt x="837" y="18408"/>
                      <a:pt x="610" y="18042"/>
                    </a:cubicBezTo>
                    <a:cubicBezTo>
                      <a:pt x="401" y="17676"/>
                      <a:pt x="192" y="17345"/>
                      <a:pt x="227" y="16665"/>
                    </a:cubicBezTo>
                    <a:cubicBezTo>
                      <a:pt x="244" y="16002"/>
                      <a:pt x="453" y="15671"/>
                      <a:pt x="680" y="15323"/>
                    </a:cubicBezTo>
                    <a:cubicBezTo>
                      <a:pt x="924" y="14991"/>
                      <a:pt x="1150" y="14625"/>
                      <a:pt x="1185" y="13911"/>
                    </a:cubicBezTo>
                    <a:cubicBezTo>
                      <a:pt x="1203" y="13179"/>
                      <a:pt x="976" y="12795"/>
                      <a:pt x="767" y="12446"/>
                    </a:cubicBezTo>
                    <a:cubicBezTo>
                      <a:pt x="540" y="12080"/>
                      <a:pt x="349" y="11749"/>
                      <a:pt x="366" y="11069"/>
                    </a:cubicBezTo>
                    <a:cubicBezTo>
                      <a:pt x="401" y="10424"/>
                      <a:pt x="610" y="10093"/>
                      <a:pt x="837" y="9745"/>
                    </a:cubicBezTo>
                    <a:cubicBezTo>
                      <a:pt x="1063" y="9413"/>
                      <a:pt x="1307" y="9047"/>
                      <a:pt x="1325" y="8333"/>
                    </a:cubicBezTo>
                    <a:cubicBezTo>
                      <a:pt x="1360" y="7601"/>
                      <a:pt x="1133" y="7217"/>
                      <a:pt x="924" y="6868"/>
                    </a:cubicBezTo>
                    <a:cubicBezTo>
                      <a:pt x="697" y="6502"/>
                      <a:pt x="506" y="6171"/>
                      <a:pt x="523" y="5491"/>
                    </a:cubicBezTo>
                    <a:cubicBezTo>
                      <a:pt x="540" y="4846"/>
                      <a:pt x="767" y="4515"/>
                      <a:pt x="976" y="4167"/>
                    </a:cubicBezTo>
                    <a:cubicBezTo>
                      <a:pt x="1220" y="3835"/>
                      <a:pt x="1464" y="3469"/>
                      <a:pt x="1482" y="2755"/>
                    </a:cubicBezTo>
                    <a:cubicBezTo>
                      <a:pt x="1499" y="2023"/>
                      <a:pt x="1273" y="1691"/>
                      <a:pt x="1046" y="1378"/>
                    </a:cubicBezTo>
                    <a:cubicBezTo>
                      <a:pt x="837" y="1046"/>
                      <a:pt x="610" y="767"/>
                      <a:pt x="628" y="88"/>
                    </a:cubicBezTo>
                    <a:cubicBezTo>
                      <a:pt x="628" y="53"/>
                      <a:pt x="593" y="1"/>
                      <a:pt x="5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8"/>
              <p:cNvSpPr/>
              <p:nvPr/>
            </p:nvSpPr>
            <p:spPr>
              <a:xfrm rot="-355772">
                <a:off x="3548093" y="-121869"/>
                <a:ext cx="362582" cy="138793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5552" extrusionOk="0">
                    <a:moveTo>
                      <a:pt x="6856" y="0"/>
                    </a:moveTo>
                    <a:cubicBezTo>
                      <a:pt x="1431" y="0"/>
                      <a:pt x="18" y="4524"/>
                      <a:pt x="1" y="4575"/>
                    </a:cubicBezTo>
                    <a:cubicBezTo>
                      <a:pt x="1" y="4610"/>
                      <a:pt x="18" y="4662"/>
                      <a:pt x="53" y="4679"/>
                    </a:cubicBezTo>
                    <a:cubicBezTo>
                      <a:pt x="105" y="4679"/>
                      <a:pt x="140" y="4662"/>
                      <a:pt x="175" y="4610"/>
                    </a:cubicBezTo>
                    <a:cubicBezTo>
                      <a:pt x="192" y="4576"/>
                      <a:pt x="1545" y="172"/>
                      <a:pt x="6800" y="172"/>
                    </a:cubicBezTo>
                    <a:cubicBezTo>
                      <a:pt x="6948" y="172"/>
                      <a:pt x="7098" y="175"/>
                      <a:pt x="7252" y="182"/>
                    </a:cubicBezTo>
                    <a:cubicBezTo>
                      <a:pt x="12917" y="444"/>
                      <a:pt x="14312" y="5446"/>
                      <a:pt x="14329" y="5481"/>
                    </a:cubicBezTo>
                    <a:cubicBezTo>
                      <a:pt x="14347" y="5534"/>
                      <a:pt x="14382" y="5551"/>
                      <a:pt x="14416" y="5551"/>
                    </a:cubicBezTo>
                    <a:cubicBezTo>
                      <a:pt x="14486" y="5534"/>
                      <a:pt x="14504" y="5481"/>
                      <a:pt x="14486" y="5412"/>
                    </a:cubicBezTo>
                    <a:cubicBezTo>
                      <a:pt x="14486" y="5377"/>
                      <a:pt x="13039" y="269"/>
                      <a:pt x="7252" y="8"/>
                    </a:cubicBezTo>
                    <a:cubicBezTo>
                      <a:pt x="7118" y="3"/>
                      <a:pt x="6986" y="0"/>
                      <a:pt x="6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8"/>
              <p:cNvSpPr/>
              <p:nvPr/>
            </p:nvSpPr>
            <p:spPr>
              <a:xfrm rot="-355772">
                <a:off x="3216912" y="-444901"/>
                <a:ext cx="146868" cy="113619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4545" extrusionOk="0">
                    <a:moveTo>
                      <a:pt x="1322" y="0"/>
                    </a:moveTo>
                    <a:cubicBezTo>
                      <a:pt x="817" y="0"/>
                      <a:pt x="140" y="248"/>
                      <a:pt x="1" y="1163"/>
                    </a:cubicBezTo>
                    <a:cubicBezTo>
                      <a:pt x="1308" y="1982"/>
                      <a:pt x="2842" y="3080"/>
                      <a:pt x="4358" y="4544"/>
                    </a:cubicBezTo>
                    <a:cubicBezTo>
                      <a:pt x="4480" y="4370"/>
                      <a:pt x="4620" y="4196"/>
                      <a:pt x="4742" y="3987"/>
                    </a:cubicBezTo>
                    <a:cubicBezTo>
                      <a:pt x="5614" y="2505"/>
                      <a:pt x="5875" y="361"/>
                      <a:pt x="4446" y="65"/>
                    </a:cubicBezTo>
                    <a:cubicBezTo>
                      <a:pt x="4362" y="47"/>
                      <a:pt x="4283" y="39"/>
                      <a:pt x="4208" y="39"/>
                    </a:cubicBezTo>
                    <a:cubicBezTo>
                      <a:pt x="2977" y="39"/>
                      <a:pt x="2807" y="2191"/>
                      <a:pt x="2807" y="2191"/>
                    </a:cubicBezTo>
                    <a:cubicBezTo>
                      <a:pt x="2807" y="2191"/>
                      <a:pt x="2668" y="465"/>
                      <a:pt x="1779" y="82"/>
                    </a:cubicBezTo>
                    <a:cubicBezTo>
                      <a:pt x="1675" y="35"/>
                      <a:pt x="1510" y="0"/>
                      <a:pt x="1322" y="0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8"/>
              <p:cNvSpPr/>
              <p:nvPr/>
            </p:nvSpPr>
            <p:spPr>
              <a:xfrm rot="-355772">
                <a:off x="3525728" y="-504744"/>
                <a:ext cx="146168" cy="142643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706" extrusionOk="0">
                    <a:moveTo>
                      <a:pt x="1488" y="1"/>
                    </a:moveTo>
                    <a:cubicBezTo>
                      <a:pt x="874" y="1"/>
                      <a:pt x="0" y="377"/>
                      <a:pt x="217" y="1958"/>
                    </a:cubicBezTo>
                    <a:cubicBezTo>
                      <a:pt x="548" y="4172"/>
                      <a:pt x="2918" y="5706"/>
                      <a:pt x="2918" y="5706"/>
                    </a:cubicBezTo>
                    <a:cubicBezTo>
                      <a:pt x="2918" y="5706"/>
                      <a:pt x="4017" y="5043"/>
                      <a:pt x="4749" y="3806"/>
                    </a:cubicBezTo>
                    <a:cubicBezTo>
                      <a:pt x="5585" y="2394"/>
                      <a:pt x="5847" y="354"/>
                      <a:pt x="4470" y="75"/>
                    </a:cubicBezTo>
                    <a:cubicBezTo>
                      <a:pt x="4393" y="59"/>
                      <a:pt x="4320" y="52"/>
                      <a:pt x="4251" y="52"/>
                    </a:cubicBezTo>
                    <a:cubicBezTo>
                      <a:pt x="3104" y="52"/>
                      <a:pt x="2918" y="2097"/>
                      <a:pt x="2918" y="2097"/>
                    </a:cubicBezTo>
                    <a:cubicBezTo>
                      <a:pt x="2918" y="2097"/>
                      <a:pt x="2796" y="441"/>
                      <a:pt x="1925" y="75"/>
                    </a:cubicBezTo>
                    <a:cubicBezTo>
                      <a:pt x="1823" y="32"/>
                      <a:pt x="1666" y="1"/>
                      <a:pt x="1488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8"/>
              <p:cNvSpPr/>
              <p:nvPr/>
            </p:nvSpPr>
            <p:spPr>
              <a:xfrm rot="-355772">
                <a:off x="3878414" y="-327265"/>
                <a:ext cx="123519" cy="134768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5391" extrusionOk="0">
                    <a:moveTo>
                      <a:pt x="1421" y="0"/>
                    </a:moveTo>
                    <a:cubicBezTo>
                      <a:pt x="834" y="0"/>
                      <a:pt x="1" y="368"/>
                      <a:pt x="217" y="1869"/>
                    </a:cubicBezTo>
                    <a:cubicBezTo>
                      <a:pt x="496" y="3804"/>
                      <a:pt x="2396" y="5164"/>
                      <a:pt x="2727" y="5390"/>
                    </a:cubicBezTo>
                    <a:lnTo>
                      <a:pt x="4941" y="545"/>
                    </a:lnTo>
                    <a:cubicBezTo>
                      <a:pt x="4784" y="301"/>
                      <a:pt x="4575" y="144"/>
                      <a:pt x="4244" y="74"/>
                    </a:cubicBezTo>
                    <a:cubicBezTo>
                      <a:pt x="4170" y="59"/>
                      <a:pt x="4100" y="52"/>
                      <a:pt x="4034" y="52"/>
                    </a:cubicBezTo>
                    <a:cubicBezTo>
                      <a:pt x="2917" y="52"/>
                      <a:pt x="2762" y="2009"/>
                      <a:pt x="2762" y="2009"/>
                    </a:cubicBezTo>
                    <a:cubicBezTo>
                      <a:pt x="2762" y="2009"/>
                      <a:pt x="2640" y="423"/>
                      <a:pt x="1838" y="74"/>
                    </a:cubicBezTo>
                    <a:cubicBezTo>
                      <a:pt x="1740" y="31"/>
                      <a:pt x="1591" y="0"/>
                      <a:pt x="1421" y="0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8"/>
              <p:cNvSpPr/>
              <p:nvPr/>
            </p:nvSpPr>
            <p:spPr>
              <a:xfrm rot="-355772">
                <a:off x="3433453" y="-347402"/>
                <a:ext cx="139243" cy="135918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5437" extrusionOk="0">
                    <a:moveTo>
                      <a:pt x="1430" y="1"/>
                    </a:moveTo>
                    <a:cubicBezTo>
                      <a:pt x="853" y="1"/>
                      <a:pt x="1" y="354"/>
                      <a:pt x="218" y="1863"/>
                    </a:cubicBezTo>
                    <a:cubicBezTo>
                      <a:pt x="514" y="3989"/>
                      <a:pt x="2780" y="5436"/>
                      <a:pt x="2780" y="5436"/>
                    </a:cubicBezTo>
                    <a:cubicBezTo>
                      <a:pt x="2780" y="5436"/>
                      <a:pt x="3826" y="4809"/>
                      <a:pt x="4524" y="3623"/>
                    </a:cubicBezTo>
                    <a:cubicBezTo>
                      <a:pt x="5343" y="2281"/>
                      <a:pt x="5569" y="329"/>
                      <a:pt x="4262" y="67"/>
                    </a:cubicBezTo>
                    <a:cubicBezTo>
                      <a:pt x="4189" y="53"/>
                      <a:pt x="4120" y="46"/>
                      <a:pt x="4054" y="46"/>
                    </a:cubicBezTo>
                    <a:cubicBezTo>
                      <a:pt x="2936" y="46"/>
                      <a:pt x="2780" y="2020"/>
                      <a:pt x="2780" y="2020"/>
                    </a:cubicBezTo>
                    <a:cubicBezTo>
                      <a:pt x="2780" y="2020"/>
                      <a:pt x="2658" y="416"/>
                      <a:pt x="1822" y="67"/>
                    </a:cubicBezTo>
                    <a:cubicBezTo>
                      <a:pt x="1733" y="29"/>
                      <a:pt x="1593" y="1"/>
                      <a:pt x="1430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8"/>
              <p:cNvSpPr/>
              <p:nvPr/>
            </p:nvSpPr>
            <p:spPr>
              <a:xfrm rot="-355772">
                <a:off x="3739243" y="-440498"/>
                <a:ext cx="139218" cy="135893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5436" extrusionOk="0">
                    <a:moveTo>
                      <a:pt x="1429" y="0"/>
                    </a:moveTo>
                    <a:cubicBezTo>
                      <a:pt x="853" y="0"/>
                      <a:pt x="0" y="354"/>
                      <a:pt x="218" y="1862"/>
                    </a:cubicBezTo>
                    <a:cubicBezTo>
                      <a:pt x="514" y="3989"/>
                      <a:pt x="2780" y="5436"/>
                      <a:pt x="2780" y="5436"/>
                    </a:cubicBezTo>
                    <a:cubicBezTo>
                      <a:pt x="2780" y="5436"/>
                      <a:pt x="3826" y="4808"/>
                      <a:pt x="4523" y="3623"/>
                    </a:cubicBezTo>
                    <a:cubicBezTo>
                      <a:pt x="5325" y="2281"/>
                      <a:pt x="5569" y="328"/>
                      <a:pt x="4262" y="67"/>
                    </a:cubicBezTo>
                    <a:cubicBezTo>
                      <a:pt x="4188" y="52"/>
                      <a:pt x="4118" y="45"/>
                      <a:pt x="4052" y="45"/>
                    </a:cubicBezTo>
                    <a:cubicBezTo>
                      <a:pt x="2935" y="45"/>
                      <a:pt x="2780" y="2002"/>
                      <a:pt x="2780" y="2002"/>
                    </a:cubicBezTo>
                    <a:cubicBezTo>
                      <a:pt x="2780" y="2002"/>
                      <a:pt x="2658" y="416"/>
                      <a:pt x="1821" y="67"/>
                    </a:cubicBezTo>
                    <a:cubicBezTo>
                      <a:pt x="1733" y="29"/>
                      <a:pt x="1592" y="0"/>
                      <a:pt x="1429" y="0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8"/>
              <p:cNvSpPr/>
              <p:nvPr/>
            </p:nvSpPr>
            <p:spPr>
              <a:xfrm rot="-355772">
                <a:off x="4002895" y="-678711"/>
                <a:ext cx="139543" cy="135518"/>
              </a:xfrm>
              <a:custGeom>
                <a:avLst/>
                <a:gdLst/>
                <a:ahLst/>
                <a:cxnLst/>
                <a:rect l="l" t="t" r="r" b="b"/>
                <a:pathLst>
                  <a:path w="5582" h="5421" extrusionOk="0">
                    <a:moveTo>
                      <a:pt x="1422" y="1"/>
                    </a:moveTo>
                    <a:cubicBezTo>
                      <a:pt x="839" y="1"/>
                      <a:pt x="0" y="352"/>
                      <a:pt x="230" y="1865"/>
                    </a:cubicBezTo>
                    <a:cubicBezTo>
                      <a:pt x="526" y="3992"/>
                      <a:pt x="2792" y="5421"/>
                      <a:pt x="2792" y="5421"/>
                    </a:cubicBezTo>
                    <a:cubicBezTo>
                      <a:pt x="2792" y="5421"/>
                      <a:pt x="3838" y="4793"/>
                      <a:pt x="4535" y="3625"/>
                    </a:cubicBezTo>
                    <a:cubicBezTo>
                      <a:pt x="5337" y="2266"/>
                      <a:pt x="5581" y="331"/>
                      <a:pt x="4274" y="70"/>
                    </a:cubicBezTo>
                    <a:cubicBezTo>
                      <a:pt x="4200" y="55"/>
                      <a:pt x="4130" y="48"/>
                      <a:pt x="4064" y="48"/>
                    </a:cubicBezTo>
                    <a:cubicBezTo>
                      <a:pt x="2947" y="48"/>
                      <a:pt x="2792" y="2004"/>
                      <a:pt x="2792" y="2004"/>
                    </a:cubicBezTo>
                    <a:cubicBezTo>
                      <a:pt x="2792" y="2004"/>
                      <a:pt x="2670" y="418"/>
                      <a:pt x="1833" y="70"/>
                    </a:cubicBezTo>
                    <a:cubicBezTo>
                      <a:pt x="1739" y="30"/>
                      <a:pt x="1592" y="1"/>
                      <a:pt x="1422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8"/>
              <p:cNvSpPr/>
              <p:nvPr/>
            </p:nvSpPr>
            <p:spPr>
              <a:xfrm rot="-355772">
                <a:off x="3754743" y="-642423"/>
                <a:ext cx="139543" cy="135543"/>
              </a:xfrm>
              <a:custGeom>
                <a:avLst/>
                <a:gdLst/>
                <a:ahLst/>
                <a:cxnLst/>
                <a:rect l="l" t="t" r="r" b="b"/>
                <a:pathLst>
                  <a:path w="5582" h="5422" extrusionOk="0">
                    <a:moveTo>
                      <a:pt x="1421" y="1"/>
                    </a:moveTo>
                    <a:cubicBezTo>
                      <a:pt x="837" y="1"/>
                      <a:pt x="0" y="349"/>
                      <a:pt x="230" y="1848"/>
                    </a:cubicBezTo>
                    <a:cubicBezTo>
                      <a:pt x="526" y="3992"/>
                      <a:pt x="2792" y="5421"/>
                      <a:pt x="2792" y="5421"/>
                    </a:cubicBezTo>
                    <a:cubicBezTo>
                      <a:pt x="2792" y="5421"/>
                      <a:pt x="3838" y="4794"/>
                      <a:pt x="4535" y="3626"/>
                    </a:cubicBezTo>
                    <a:cubicBezTo>
                      <a:pt x="5337" y="2266"/>
                      <a:pt x="5581" y="331"/>
                      <a:pt x="4274" y="70"/>
                    </a:cubicBezTo>
                    <a:cubicBezTo>
                      <a:pt x="4200" y="55"/>
                      <a:pt x="4131" y="48"/>
                      <a:pt x="4064" y="48"/>
                    </a:cubicBezTo>
                    <a:cubicBezTo>
                      <a:pt x="2947" y="48"/>
                      <a:pt x="2792" y="2005"/>
                      <a:pt x="2792" y="2005"/>
                    </a:cubicBezTo>
                    <a:cubicBezTo>
                      <a:pt x="2792" y="2005"/>
                      <a:pt x="2670" y="418"/>
                      <a:pt x="1833" y="70"/>
                    </a:cubicBezTo>
                    <a:cubicBezTo>
                      <a:pt x="1739" y="31"/>
                      <a:pt x="1591" y="1"/>
                      <a:pt x="1421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8"/>
              <p:cNvSpPr/>
              <p:nvPr/>
            </p:nvSpPr>
            <p:spPr>
              <a:xfrm rot="-355772">
                <a:off x="3132748" y="-638176"/>
                <a:ext cx="91095" cy="97320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3893" extrusionOk="0">
                    <a:moveTo>
                      <a:pt x="2368" y="1"/>
                    </a:moveTo>
                    <a:cubicBezTo>
                      <a:pt x="1750" y="1"/>
                      <a:pt x="1203" y="668"/>
                      <a:pt x="1203" y="668"/>
                    </a:cubicBezTo>
                    <a:cubicBezTo>
                      <a:pt x="1203" y="668"/>
                      <a:pt x="1168" y="459"/>
                      <a:pt x="1064" y="215"/>
                    </a:cubicBezTo>
                    <a:cubicBezTo>
                      <a:pt x="698" y="1086"/>
                      <a:pt x="297" y="2080"/>
                      <a:pt x="1" y="3213"/>
                    </a:cubicBezTo>
                    <a:cubicBezTo>
                      <a:pt x="506" y="3649"/>
                      <a:pt x="959" y="3893"/>
                      <a:pt x="959" y="3893"/>
                    </a:cubicBezTo>
                    <a:cubicBezTo>
                      <a:pt x="3522" y="2550"/>
                      <a:pt x="3644" y="720"/>
                      <a:pt x="2859" y="162"/>
                    </a:cubicBezTo>
                    <a:cubicBezTo>
                      <a:pt x="2696" y="46"/>
                      <a:pt x="2530" y="1"/>
                      <a:pt x="2368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8"/>
              <p:cNvSpPr/>
              <p:nvPr/>
            </p:nvSpPr>
            <p:spPr>
              <a:xfrm rot="-355772">
                <a:off x="3250405" y="-610897"/>
                <a:ext cx="125869" cy="111169"/>
              </a:xfrm>
              <a:custGeom>
                <a:avLst/>
                <a:gdLst/>
                <a:ahLst/>
                <a:cxnLst/>
                <a:rect l="l" t="t" r="r" b="b"/>
                <a:pathLst>
                  <a:path w="5035" h="4447" extrusionOk="0">
                    <a:moveTo>
                      <a:pt x="1416" y="1"/>
                    </a:moveTo>
                    <a:cubicBezTo>
                      <a:pt x="809" y="1"/>
                      <a:pt x="0" y="366"/>
                      <a:pt x="206" y="1832"/>
                    </a:cubicBezTo>
                    <a:cubicBezTo>
                      <a:pt x="450" y="3471"/>
                      <a:pt x="2350" y="4447"/>
                      <a:pt x="2350" y="4447"/>
                    </a:cubicBezTo>
                    <a:cubicBezTo>
                      <a:pt x="4947" y="3105"/>
                      <a:pt x="5034" y="1240"/>
                      <a:pt x="4250" y="699"/>
                    </a:cubicBezTo>
                    <a:cubicBezTo>
                      <a:pt x="4087" y="583"/>
                      <a:pt x="3920" y="537"/>
                      <a:pt x="3758" y="537"/>
                    </a:cubicBezTo>
                    <a:cubicBezTo>
                      <a:pt x="3141" y="537"/>
                      <a:pt x="2594" y="1205"/>
                      <a:pt x="2594" y="1205"/>
                    </a:cubicBezTo>
                    <a:cubicBezTo>
                      <a:pt x="2594" y="1205"/>
                      <a:pt x="2472" y="403"/>
                      <a:pt x="1932" y="107"/>
                    </a:cubicBezTo>
                    <a:cubicBezTo>
                      <a:pt x="1822" y="47"/>
                      <a:pt x="1632" y="1"/>
                      <a:pt x="1416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8"/>
              <p:cNvSpPr/>
              <p:nvPr/>
            </p:nvSpPr>
            <p:spPr>
              <a:xfrm rot="-355772">
                <a:off x="3750406" y="-253016"/>
                <a:ext cx="125694" cy="111019"/>
              </a:xfrm>
              <a:custGeom>
                <a:avLst/>
                <a:gdLst/>
                <a:ahLst/>
                <a:cxnLst/>
                <a:rect l="l" t="t" r="r" b="b"/>
                <a:pathLst>
                  <a:path w="5028" h="4441" extrusionOk="0">
                    <a:moveTo>
                      <a:pt x="1400" y="1"/>
                    </a:moveTo>
                    <a:cubicBezTo>
                      <a:pt x="798" y="1"/>
                      <a:pt x="0" y="373"/>
                      <a:pt x="217" y="1825"/>
                    </a:cubicBezTo>
                    <a:cubicBezTo>
                      <a:pt x="443" y="3464"/>
                      <a:pt x="2343" y="4440"/>
                      <a:pt x="2343" y="4440"/>
                    </a:cubicBezTo>
                    <a:cubicBezTo>
                      <a:pt x="4941" y="3098"/>
                      <a:pt x="5028" y="1250"/>
                      <a:pt x="4243" y="692"/>
                    </a:cubicBezTo>
                    <a:cubicBezTo>
                      <a:pt x="4080" y="577"/>
                      <a:pt x="3914" y="531"/>
                      <a:pt x="3752" y="531"/>
                    </a:cubicBezTo>
                    <a:cubicBezTo>
                      <a:pt x="3134" y="531"/>
                      <a:pt x="2587" y="1198"/>
                      <a:pt x="2587" y="1198"/>
                    </a:cubicBezTo>
                    <a:cubicBezTo>
                      <a:pt x="2587" y="1198"/>
                      <a:pt x="2448" y="396"/>
                      <a:pt x="1925" y="117"/>
                    </a:cubicBezTo>
                    <a:cubicBezTo>
                      <a:pt x="1817" y="52"/>
                      <a:pt x="1622" y="1"/>
                      <a:pt x="1400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8"/>
              <p:cNvSpPr/>
              <p:nvPr/>
            </p:nvSpPr>
            <p:spPr>
              <a:xfrm rot="-355772">
                <a:off x="3905552" y="-522267"/>
                <a:ext cx="121219" cy="107645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306" extrusionOk="0">
                    <a:moveTo>
                      <a:pt x="3489" y="1"/>
                    </a:moveTo>
                    <a:cubicBezTo>
                      <a:pt x="3284" y="1"/>
                      <a:pt x="3104" y="45"/>
                      <a:pt x="2999" y="105"/>
                    </a:cubicBezTo>
                    <a:cubicBezTo>
                      <a:pt x="2476" y="401"/>
                      <a:pt x="2371" y="1185"/>
                      <a:pt x="2371" y="1185"/>
                    </a:cubicBezTo>
                    <a:cubicBezTo>
                      <a:pt x="2371" y="1185"/>
                      <a:pt x="1825" y="538"/>
                      <a:pt x="1222" y="538"/>
                    </a:cubicBezTo>
                    <a:cubicBezTo>
                      <a:pt x="1072" y="538"/>
                      <a:pt x="918" y="579"/>
                      <a:pt x="768" y="680"/>
                    </a:cubicBezTo>
                    <a:cubicBezTo>
                      <a:pt x="1" y="1238"/>
                      <a:pt x="88" y="3016"/>
                      <a:pt x="2598" y="4305"/>
                    </a:cubicBezTo>
                    <a:cubicBezTo>
                      <a:pt x="2598" y="4305"/>
                      <a:pt x="4428" y="3347"/>
                      <a:pt x="4655" y="1778"/>
                    </a:cubicBezTo>
                    <a:cubicBezTo>
                      <a:pt x="4848" y="361"/>
                      <a:pt x="4070" y="1"/>
                      <a:pt x="3489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8"/>
              <p:cNvSpPr/>
              <p:nvPr/>
            </p:nvSpPr>
            <p:spPr>
              <a:xfrm rot="-355772">
                <a:off x="3367209" y="-537997"/>
                <a:ext cx="121219" cy="107445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298" extrusionOk="0">
                    <a:moveTo>
                      <a:pt x="3484" y="0"/>
                    </a:moveTo>
                    <a:cubicBezTo>
                      <a:pt x="3281" y="0"/>
                      <a:pt x="3102" y="43"/>
                      <a:pt x="2999" y="97"/>
                    </a:cubicBezTo>
                    <a:cubicBezTo>
                      <a:pt x="2511" y="428"/>
                      <a:pt x="2371" y="1195"/>
                      <a:pt x="2371" y="1195"/>
                    </a:cubicBezTo>
                    <a:cubicBezTo>
                      <a:pt x="2371" y="1195"/>
                      <a:pt x="1828" y="541"/>
                      <a:pt x="1228" y="541"/>
                    </a:cubicBezTo>
                    <a:cubicBezTo>
                      <a:pt x="1076" y="541"/>
                      <a:pt x="919" y="583"/>
                      <a:pt x="767" y="689"/>
                    </a:cubicBezTo>
                    <a:cubicBezTo>
                      <a:pt x="1" y="1230"/>
                      <a:pt x="88" y="3025"/>
                      <a:pt x="2598" y="4298"/>
                    </a:cubicBezTo>
                    <a:cubicBezTo>
                      <a:pt x="2598" y="4298"/>
                      <a:pt x="4428" y="3339"/>
                      <a:pt x="4655" y="1770"/>
                    </a:cubicBezTo>
                    <a:cubicBezTo>
                      <a:pt x="4848" y="349"/>
                      <a:pt x="4065" y="0"/>
                      <a:pt x="3484" y="0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8"/>
              <p:cNvSpPr/>
              <p:nvPr/>
            </p:nvSpPr>
            <p:spPr>
              <a:xfrm rot="-355772">
                <a:off x="3541298" y="-220508"/>
                <a:ext cx="121644" cy="10789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4316" extrusionOk="0">
                    <a:moveTo>
                      <a:pt x="3491" y="1"/>
                    </a:moveTo>
                    <a:cubicBezTo>
                      <a:pt x="3290" y="1"/>
                      <a:pt x="3115" y="43"/>
                      <a:pt x="3016" y="97"/>
                    </a:cubicBezTo>
                    <a:cubicBezTo>
                      <a:pt x="2510" y="428"/>
                      <a:pt x="2388" y="1195"/>
                      <a:pt x="2388" y="1195"/>
                    </a:cubicBezTo>
                    <a:cubicBezTo>
                      <a:pt x="2388" y="1195"/>
                      <a:pt x="1845" y="542"/>
                      <a:pt x="1237" y="542"/>
                    </a:cubicBezTo>
                    <a:cubicBezTo>
                      <a:pt x="1082" y="542"/>
                      <a:pt x="923" y="584"/>
                      <a:pt x="767" y="690"/>
                    </a:cubicBezTo>
                    <a:cubicBezTo>
                      <a:pt x="0" y="1230"/>
                      <a:pt x="88" y="3026"/>
                      <a:pt x="2598" y="4315"/>
                    </a:cubicBezTo>
                    <a:cubicBezTo>
                      <a:pt x="2598" y="4315"/>
                      <a:pt x="4428" y="3357"/>
                      <a:pt x="4672" y="1788"/>
                    </a:cubicBezTo>
                    <a:cubicBezTo>
                      <a:pt x="4866" y="352"/>
                      <a:pt x="4071" y="1"/>
                      <a:pt x="3491" y="1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8"/>
              <p:cNvSpPr/>
              <p:nvPr/>
            </p:nvSpPr>
            <p:spPr>
              <a:xfrm rot="-355772">
                <a:off x="3538302" y="-765700"/>
                <a:ext cx="698565" cy="1082546"/>
              </a:xfrm>
              <a:custGeom>
                <a:avLst/>
                <a:gdLst/>
                <a:ahLst/>
                <a:cxnLst/>
                <a:rect l="l" t="t" r="r" b="b"/>
                <a:pathLst>
                  <a:path w="27944" h="43304" extrusionOk="0">
                    <a:moveTo>
                      <a:pt x="24509" y="0"/>
                    </a:moveTo>
                    <a:cubicBezTo>
                      <a:pt x="22452" y="942"/>
                      <a:pt x="20099" y="1552"/>
                      <a:pt x="17676" y="1935"/>
                    </a:cubicBezTo>
                    <a:cubicBezTo>
                      <a:pt x="15619" y="18286"/>
                      <a:pt x="4707" y="26775"/>
                      <a:pt x="1" y="29720"/>
                    </a:cubicBezTo>
                    <a:cubicBezTo>
                      <a:pt x="1308" y="34462"/>
                      <a:pt x="2093" y="39133"/>
                      <a:pt x="2511" y="42550"/>
                    </a:cubicBezTo>
                    <a:cubicBezTo>
                      <a:pt x="3496" y="43019"/>
                      <a:pt x="5695" y="43304"/>
                      <a:pt x="7817" y="43304"/>
                    </a:cubicBezTo>
                    <a:cubicBezTo>
                      <a:pt x="9713" y="43304"/>
                      <a:pt x="11547" y="43076"/>
                      <a:pt x="12395" y="42550"/>
                    </a:cubicBezTo>
                    <a:cubicBezTo>
                      <a:pt x="12395" y="42550"/>
                      <a:pt x="13998" y="14677"/>
                      <a:pt x="27943" y="9343"/>
                    </a:cubicBezTo>
                    <a:cubicBezTo>
                      <a:pt x="27943" y="9343"/>
                      <a:pt x="27368" y="4271"/>
                      <a:pt x="24509" y="0"/>
                    </a:cubicBezTo>
                    <a:close/>
                  </a:path>
                </a:pathLst>
              </a:custGeom>
              <a:solidFill>
                <a:srgbClr val="315160">
                  <a:alpha val="156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8"/>
              <p:cNvSpPr/>
              <p:nvPr/>
            </p:nvSpPr>
            <p:spPr>
              <a:xfrm rot="-355772">
                <a:off x="3465160" y="-879905"/>
                <a:ext cx="413804" cy="296685"/>
              </a:xfrm>
              <a:custGeom>
                <a:avLst/>
                <a:gdLst/>
                <a:ahLst/>
                <a:cxnLst/>
                <a:rect l="l" t="t" r="r" b="b"/>
                <a:pathLst>
                  <a:path w="16553" h="11868" extrusionOk="0">
                    <a:moveTo>
                      <a:pt x="2471" y="0"/>
                    </a:moveTo>
                    <a:cubicBezTo>
                      <a:pt x="1141" y="0"/>
                      <a:pt x="0" y="2076"/>
                      <a:pt x="551" y="5303"/>
                    </a:cubicBezTo>
                    <a:cubicBezTo>
                      <a:pt x="1161" y="8876"/>
                      <a:pt x="2608" y="10881"/>
                      <a:pt x="2608" y="10881"/>
                    </a:cubicBezTo>
                    <a:cubicBezTo>
                      <a:pt x="4472" y="11669"/>
                      <a:pt x="6792" y="11868"/>
                      <a:pt x="8654" y="11868"/>
                    </a:cubicBezTo>
                    <a:cubicBezTo>
                      <a:pt x="10537" y="11868"/>
                      <a:pt x="11951" y="11665"/>
                      <a:pt x="11951" y="11665"/>
                    </a:cubicBezTo>
                    <a:cubicBezTo>
                      <a:pt x="11951" y="11665"/>
                      <a:pt x="13624" y="10026"/>
                      <a:pt x="14461" y="8492"/>
                    </a:cubicBezTo>
                    <a:cubicBezTo>
                      <a:pt x="15838" y="5913"/>
                      <a:pt x="16553" y="3037"/>
                      <a:pt x="15071" y="2531"/>
                    </a:cubicBezTo>
                    <a:cubicBezTo>
                      <a:pt x="15032" y="2518"/>
                      <a:pt x="14991" y="2512"/>
                      <a:pt x="14948" y="2512"/>
                    </a:cubicBezTo>
                    <a:cubicBezTo>
                      <a:pt x="13746" y="2512"/>
                      <a:pt x="11324" y="7551"/>
                      <a:pt x="11324" y="7551"/>
                    </a:cubicBezTo>
                    <a:cubicBezTo>
                      <a:pt x="11324" y="7551"/>
                      <a:pt x="14113" y="875"/>
                      <a:pt x="12143" y="265"/>
                    </a:cubicBezTo>
                    <a:cubicBezTo>
                      <a:pt x="12071" y="242"/>
                      <a:pt x="11998" y="232"/>
                      <a:pt x="11926" y="232"/>
                    </a:cubicBezTo>
                    <a:cubicBezTo>
                      <a:pt x="10017" y="232"/>
                      <a:pt x="7785" y="7638"/>
                      <a:pt x="7785" y="7638"/>
                    </a:cubicBezTo>
                    <a:cubicBezTo>
                      <a:pt x="7785" y="7638"/>
                      <a:pt x="9232" y="1485"/>
                      <a:pt x="7384" y="1293"/>
                    </a:cubicBezTo>
                    <a:cubicBezTo>
                      <a:pt x="7360" y="1291"/>
                      <a:pt x="7336" y="1290"/>
                      <a:pt x="7313" y="1290"/>
                    </a:cubicBezTo>
                    <a:cubicBezTo>
                      <a:pt x="5519" y="1290"/>
                      <a:pt x="5519" y="8458"/>
                      <a:pt x="5519" y="8458"/>
                    </a:cubicBezTo>
                    <a:cubicBezTo>
                      <a:pt x="5519" y="8458"/>
                      <a:pt x="4857" y="753"/>
                      <a:pt x="2904" y="73"/>
                    </a:cubicBezTo>
                    <a:cubicBezTo>
                      <a:pt x="2759" y="24"/>
                      <a:pt x="2614" y="0"/>
                      <a:pt x="24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8"/>
              <p:cNvSpPr/>
              <p:nvPr/>
            </p:nvSpPr>
            <p:spPr>
              <a:xfrm rot="-355772">
                <a:off x="3586129" y="-660431"/>
                <a:ext cx="98070" cy="97520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901" extrusionOk="0">
                    <a:moveTo>
                      <a:pt x="1512" y="1"/>
                    </a:moveTo>
                    <a:cubicBezTo>
                      <a:pt x="1396" y="1"/>
                      <a:pt x="1281" y="27"/>
                      <a:pt x="1168" y="83"/>
                    </a:cubicBezTo>
                    <a:cubicBezTo>
                      <a:pt x="0" y="676"/>
                      <a:pt x="3120" y="3901"/>
                      <a:pt x="3120" y="3901"/>
                    </a:cubicBezTo>
                    <a:lnTo>
                      <a:pt x="3922" y="3465"/>
                    </a:lnTo>
                    <a:cubicBezTo>
                      <a:pt x="3827" y="2361"/>
                      <a:pt x="2620" y="1"/>
                      <a:pt x="1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8"/>
              <p:cNvSpPr/>
              <p:nvPr/>
            </p:nvSpPr>
            <p:spPr>
              <a:xfrm rot="-355772">
                <a:off x="3667080" y="-676994"/>
                <a:ext cx="74971" cy="96370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855" extrusionOk="0">
                    <a:moveTo>
                      <a:pt x="1742" y="1"/>
                    </a:moveTo>
                    <a:cubicBezTo>
                      <a:pt x="547" y="1"/>
                      <a:pt x="1" y="3419"/>
                      <a:pt x="1" y="3419"/>
                    </a:cubicBezTo>
                    <a:lnTo>
                      <a:pt x="1256" y="3854"/>
                    </a:lnTo>
                    <a:cubicBezTo>
                      <a:pt x="1256" y="3854"/>
                      <a:pt x="2999" y="54"/>
                      <a:pt x="1779" y="2"/>
                    </a:cubicBezTo>
                    <a:cubicBezTo>
                      <a:pt x="1766" y="1"/>
                      <a:pt x="1754" y="1"/>
                      <a:pt x="1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8"/>
              <p:cNvSpPr/>
              <p:nvPr/>
            </p:nvSpPr>
            <p:spPr>
              <a:xfrm rot="-355772">
                <a:off x="3459480" y="-612125"/>
                <a:ext cx="190440" cy="71671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2867" extrusionOk="0">
                    <a:moveTo>
                      <a:pt x="1631" y="1"/>
                    </a:moveTo>
                    <a:cubicBezTo>
                      <a:pt x="1415" y="1"/>
                      <a:pt x="1195" y="34"/>
                      <a:pt x="959" y="112"/>
                    </a:cubicBezTo>
                    <a:cubicBezTo>
                      <a:pt x="506" y="269"/>
                      <a:pt x="1" y="932"/>
                      <a:pt x="663" y="1489"/>
                    </a:cubicBezTo>
                    <a:cubicBezTo>
                      <a:pt x="1918" y="2605"/>
                      <a:pt x="7618" y="2866"/>
                      <a:pt x="7618" y="2866"/>
                    </a:cubicBezTo>
                    <a:cubicBezTo>
                      <a:pt x="7618" y="2866"/>
                      <a:pt x="4742" y="914"/>
                      <a:pt x="3190" y="374"/>
                    </a:cubicBezTo>
                    <a:cubicBezTo>
                      <a:pt x="2605" y="179"/>
                      <a:pt x="2131" y="1"/>
                      <a:pt x="1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8"/>
              <p:cNvSpPr/>
              <p:nvPr/>
            </p:nvSpPr>
            <p:spPr>
              <a:xfrm rot="-355772">
                <a:off x="3493141" y="-660646"/>
                <a:ext cx="185666" cy="116819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4673" extrusionOk="0">
                    <a:moveTo>
                      <a:pt x="1871" y="0"/>
                    </a:moveTo>
                    <a:cubicBezTo>
                      <a:pt x="1570" y="0"/>
                      <a:pt x="1297" y="91"/>
                      <a:pt x="1064" y="297"/>
                    </a:cubicBezTo>
                    <a:cubicBezTo>
                      <a:pt x="0" y="1256"/>
                      <a:pt x="2545" y="3121"/>
                      <a:pt x="2545" y="3121"/>
                    </a:cubicBezTo>
                    <a:lnTo>
                      <a:pt x="6136" y="4672"/>
                    </a:lnTo>
                    <a:cubicBezTo>
                      <a:pt x="6136" y="4672"/>
                      <a:pt x="7426" y="4150"/>
                      <a:pt x="6886" y="3609"/>
                    </a:cubicBezTo>
                    <a:cubicBezTo>
                      <a:pt x="5442" y="2122"/>
                      <a:pt x="3327" y="0"/>
                      <a:pt x="1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8"/>
              <p:cNvSpPr/>
              <p:nvPr/>
            </p:nvSpPr>
            <p:spPr>
              <a:xfrm rot="-355772">
                <a:off x="3645910" y="-689266"/>
                <a:ext cx="196565" cy="129019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5161" extrusionOk="0">
                    <a:moveTo>
                      <a:pt x="6543" y="0"/>
                    </a:moveTo>
                    <a:cubicBezTo>
                      <a:pt x="5395" y="0"/>
                      <a:pt x="3722" y="1416"/>
                      <a:pt x="2616" y="2509"/>
                    </a:cubicBezTo>
                    <a:cubicBezTo>
                      <a:pt x="1570" y="3520"/>
                      <a:pt x="1" y="5158"/>
                      <a:pt x="1" y="5158"/>
                    </a:cubicBezTo>
                    <a:cubicBezTo>
                      <a:pt x="71" y="5160"/>
                      <a:pt x="149" y="5161"/>
                      <a:pt x="234" y="5161"/>
                    </a:cubicBezTo>
                    <a:cubicBezTo>
                      <a:pt x="1154" y="5161"/>
                      <a:pt x="2867" y="5046"/>
                      <a:pt x="4463" y="4200"/>
                    </a:cubicBezTo>
                    <a:cubicBezTo>
                      <a:pt x="7078" y="2823"/>
                      <a:pt x="7862" y="783"/>
                      <a:pt x="7235" y="243"/>
                    </a:cubicBezTo>
                    <a:cubicBezTo>
                      <a:pt x="7040" y="74"/>
                      <a:pt x="6806" y="0"/>
                      <a:pt x="6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8"/>
              <p:cNvSpPr/>
              <p:nvPr/>
            </p:nvSpPr>
            <p:spPr>
              <a:xfrm rot="-355772">
                <a:off x="3647985" y="-649332"/>
                <a:ext cx="253212" cy="86146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3446" extrusionOk="0">
                    <a:moveTo>
                      <a:pt x="8850" y="0"/>
                    </a:moveTo>
                    <a:cubicBezTo>
                      <a:pt x="7884" y="0"/>
                      <a:pt x="6463" y="412"/>
                      <a:pt x="5631" y="720"/>
                    </a:cubicBezTo>
                    <a:cubicBezTo>
                      <a:pt x="4376" y="1191"/>
                      <a:pt x="1" y="3439"/>
                      <a:pt x="1" y="3439"/>
                    </a:cubicBezTo>
                    <a:cubicBezTo>
                      <a:pt x="1" y="3439"/>
                      <a:pt x="240" y="3445"/>
                      <a:pt x="628" y="3445"/>
                    </a:cubicBezTo>
                    <a:cubicBezTo>
                      <a:pt x="1714" y="3445"/>
                      <a:pt x="3966" y="3398"/>
                      <a:pt x="5405" y="3039"/>
                    </a:cubicBezTo>
                    <a:cubicBezTo>
                      <a:pt x="8107" y="2394"/>
                      <a:pt x="10129" y="1330"/>
                      <a:pt x="9850" y="424"/>
                    </a:cubicBezTo>
                    <a:cubicBezTo>
                      <a:pt x="9747" y="116"/>
                      <a:pt x="9362" y="0"/>
                      <a:pt x="8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6D6765A-51E3-D03C-8D12-C61524BCE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Presented by</a:t>
            </a:r>
          </a:p>
          <a:p>
            <a:r>
              <a:rPr lang="en-IN" b="1" dirty="0" err="1"/>
              <a:t>Abhijith</a:t>
            </a:r>
            <a:r>
              <a:rPr lang="en-IN" b="1" dirty="0"/>
              <a:t> K R</a:t>
            </a:r>
          </a:p>
          <a:p>
            <a:r>
              <a:rPr lang="en-IN" b="1" dirty="0" err="1"/>
              <a:t>Abin</a:t>
            </a:r>
            <a:r>
              <a:rPr lang="en-IN" b="1" dirty="0"/>
              <a:t> K J</a:t>
            </a:r>
          </a:p>
          <a:p>
            <a:r>
              <a:rPr lang="en-IN" b="1" dirty="0"/>
              <a:t>Vimal Suresh 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51"/>
          <p:cNvSpPr/>
          <p:nvPr/>
        </p:nvSpPr>
        <p:spPr>
          <a:xfrm>
            <a:off x="2470765" y="912288"/>
            <a:ext cx="4245000" cy="4073700"/>
          </a:xfrm>
          <a:prstGeom prst="ellipse">
            <a:avLst/>
          </a:prstGeom>
          <a:solidFill>
            <a:srgbClr val="EFD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9" name="Google Shape;3089;p51"/>
          <p:cNvSpPr txBox="1">
            <a:spLocks noGrp="1"/>
          </p:cNvSpPr>
          <p:nvPr>
            <p:ph type="title"/>
          </p:nvPr>
        </p:nvSpPr>
        <p:spPr>
          <a:xfrm>
            <a:off x="2668772" y="2274238"/>
            <a:ext cx="384898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3091" name="Google Shape;3091;p51"/>
          <p:cNvSpPr txBox="1">
            <a:spLocks noGrp="1"/>
          </p:cNvSpPr>
          <p:nvPr>
            <p:ph type="subTitle" idx="1"/>
          </p:nvPr>
        </p:nvSpPr>
        <p:spPr>
          <a:xfrm>
            <a:off x="-970591" y="1243525"/>
            <a:ext cx="3514800" cy="354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205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66"/>
          <p:cNvSpPr/>
          <p:nvPr/>
        </p:nvSpPr>
        <p:spPr>
          <a:xfrm rot="1817667">
            <a:off x="5608459" y="450485"/>
            <a:ext cx="3072097" cy="3061067"/>
          </a:xfrm>
          <a:custGeom>
            <a:avLst/>
            <a:gdLst/>
            <a:ahLst/>
            <a:cxnLst/>
            <a:rect l="l" t="t" r="r" b="b"/>
            <a:pathLst>
              <a:path w="36297" h="35363" extrusionOk="0">
                <a:moveTo>
                  <a:pt x="1011" y="12875"/>
                </a:moveTo>
                <a:cubicBezTo>
                  <a:pt x="2470" y="9356"/>
                  <a:pt x="6247" y="4893"/>
                  <a:pt x="10024" y="2833"/>
                </a:cubicBezTo>
                <a:cubicBezTo>
                  <a:pt x="13801" y="773"/>
                  <a:pt x="19508" y="-858"/>
                  <a:pt x="23671" y="515"/>
                </a:cubicBezTo>
                <a:cubicBezTo>
                  <a:pt x="27834" y="1888"/>
                  <a:pt x="33113" y="7038"/>
                  <a:pt x="35001" y="11072"/>
                </a:cubicBezTo>
                <a:cubicBezTo>
                  <a:pt x="36889" y="15106"/>
                  <a:pt x="36503" y="20858"/>
                  <a:pt x="35001" y="24720"/>
                </a:cubicBezTo>
                <a:cubicBezTo>
                  <a:pt x="33499" y="28583"/>
                  <a:pt x="30151" y="32702"/>
                  <a:pt x="25988" y="34247"/>
                </a:cubicBezTo>
                <a:cubicBezTo>
                  <a:pt x="21825" y="35792"/>
                  <a:pt x="14144" y="35707"/>
                  <a:pt x="10024" y="33990"/>
                </a:cubicBezTo>
                <a:cubicBezTo>
                  <a:pt x="5904" y="32273"/>
                  <a:pt x="2771" y="27466"/>
                  <a:pt x="1269" y="23947"/>
                </a:cubicBezTo>
                <a:cubicBezTo>
                  <a:pt x="-233" y="20428"/>
                  <a:pt x="-448" y="16394"/>
                  <a:pt x="1011" y="12875"/>
                </a:cubicBezTo>
                <a:close/>
              </a:path>
            </a:pathLst>
          </a:custGeom>
          <a:solidFill>
            <a:srgbClr val="DFAA96">
              <a:alpha val="35200"/>
            </a:srgbClr>
          </a:solidFill>
          <a:ln>
            <a:noFill/>
          </a:ln>
        </p:spPr>
      </p:sp>
      <p:sp>
        <p:nvSpPr>
          <p:cNvPr id="3600" name="Google Shape;3600;p66"/>
          <p:cNvSpPr txBox="1">
            <a:spLocks noGrp="1"/>
          </p:cNvSpPr>
          <p:nvPr>
            <p:ph type="subTitle" idx="1"/>
          </p:nvPr>
        </p:nvSpPr>
        <p:spPr>
          <a:xfrm>
            <a:off x="725535" y="1635993"/>
            <a:ext cx="4610060" cy="18546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/>
              <a:t>We are introducing a solution for all problems related to menstruation in a single application.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/>
              <a:t>The application act as a virtual doctor, mainly focus on female.</a:t>
            </a:r>
            <a:endParaRPr sz="2000"/>
          </a:p>
        </p:txBody>
      </p:sp>
      <p:sp>
        <p:nvSpPr>
          <p:cNvPr id="3601" name="Google Shape;3601;p66"/>
          <p:cNvSpPr txBox="1">
            <a:spLocks noGrp="1"/>
          </p:cNvSpPr>
          <p:nvPr>
            <p:ph type="title"/>
          </p:nvPr>
        </p:nvSpPr>
        <p:spPr>
          <a:xfrm>
            <a:off x="715100" y="467834"/>
            <a:ext cx="3378600" cy="906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602" name="Google Shape;3602;p66"/>
          <p:cNvGrpSpPr/>
          <p:nvPr/>
        </p:nvGrpSpPr>
        <p:grpSpPr>
          <a:xfrm>
            <a:off x="5891958" y="921099"/>
            <a:ext cx="2857500" cy="2394775"/>
            <a:chOff x="4801475" y="1591500"/>
            <a:chExt cx="2857500" cy="2394775"/>
          </a:xfrm>
        </p:grpSpPr>
        <p:sp>
          <p:nvSpPr>
            <p:cNvPr id="3603" name="Google Shape;3603;p66"/>
            <p:cNvSpPr/>
            <p:nvPr/>
          </p:nvSpPr>
          <p:spPr>
            <a:xfrm>
              <a:off x="6054025" y="3224225"/>
              <a:ext cx="419100" cy="57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6"/>
            <p:cNvSpPr/>
            <p:nvPr/>
          </p:nvSpPr>
          <p:spPr>
            <a:xfrm>
              <a:off x="4801475" y="1591500"/>
              <a:ext cx="2857500" cy="1790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6"/>
            <p:cNvSpPr/>
            <p:nvPr/>
          </p:nvSpPr>
          <p:spPr>
            <a:xfrm>
              <a:off x="5706275" y="3233725"/>
              <a:ext cx="1047900" cy="81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6" name="Google Shape;3606;p66"/>
            <p:cNvGrpSpPr/>
            <p:nvPr/>
          </p:nvGrpSpPr>
          <p:grpSpPr>
            <a:xfrm>
              <a:off x="5253875" y="3762375"/>
              <a:ext cx="1952700" cy="223900"/>
              <a:chOff x="5334000" y="3762375"/>
              <a:chExt cx="1952700" cy="223900"/>
            </a:xfrm>
          </p:grpSpPr>
          <p:sp>
            <p:nvSpPr>
              <p:cNvPr id="3607" name="Google Shape;3607;p66"/>
              <p:cNvSpPr/>
              <p:nvPr/>
            </p:nvSpPr>
            <p:spPr>
              <a:xfrm>
                <a:off x="5334000" y="3762375"/>
                <a:ext cx="1952700" cy="162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66"/>
              <p:cNvSpPr/>
              <p:nvPr/>
            </p:nvSpPr>
            <p:spPr>
              <a:xfrm>
                <a:off x="5334000" y="3862375"/>
                <a:ext cx="1952700" cy="1239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9" name="Google Shape;3609;p66"/>
            <p:cNvSpPr/>
            <p:nvPr/>
          </p:nvSpPr>
          <p:spPr>
            <a:xfrm>
              <a:off x="6054025" y="3382200"/>
              <a:ext cx="419100" cy="16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10" name="Google Shape;361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045" y="1155999"/>
            <a:ext cx="2503325" cy="14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44"/>
          <p:cNvSpPr txBox="1">
            <a:spLocks noGrp="1"/>
          </p:cNvSpPr>
          <p:nvPr>
            <p:ph type="title"/>
          </p:nvPr>
        </p:nvSpPr>
        <p:spPr>
          <a:xfrm>
            <a:off x="271242" y="190094"/>
            <a:ext cx="310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ABSTRACT</a:t>
            </a:r>
            <a:endParaRPr sz="2800" dirty="0"/>
          </a:p>
        </p:txBody>
      </p:sp>
      <p:sp>
        <p:nvSpPr>
          <p:cNvPr id="2605" name="Google Shape;2605;p44"/>
          <p:cNvSpPr txBox="1">
            <a:spLocks noGrp="1"/>
          </p:cNvSpPr>
          <p:nvPr>
            <p:ph type="subTitle" idx="1"/>
          </p:nvPr>
        </p:nvSpPr>
        <p:spPr>
          <a:xfrm>
            <a:off x="1351930" y="4194620"/>
            <a:ext cx="31059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2606" name="Google Shape;2606;p44"/>
          <p:cNvSpPr/>
          <p:nvPr/>
        </p:nvSpPr>
        <p:spPr>
          <a:xfrm>
            <a:off x="5577975" y="931951"/>
            <a:ext cx="3128100" cy="3002100"/>
          </a:xfrm>
          <a:prstGeom prst="ellipse">
            <a:avLst/>
          </a:prstGeom>
          <a:solidFill>
            <a:srgbClr val="B9BEA1">
              <a:alpha val="564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7" name="Google Shape;2607;p44"/>
          <p:cNvGrpSpPr/>
          <p:nvPr/>
        </p:nvGrpSpPr>
        <p:grpSpPr>
          <a:xfrm>
            <a:off x="6535142" y="482045"/>
            <a:ext cx="2618157" cy="2460352"/>
            <a:chOff x="6613106" y="535002"/>
            <a:chExt cx="2661540" cy="2501121"/>
          </a:xfrm>
        </p:grpSpPr>
        <p:sp>
          <p:nvSpPr>
            <p:cNvPr id="2608" name="Google Shape;2608;p44"/>
            <p:cNvSpPr/>
            <p:nvPr/>
          </p:nvSpPr>
          <p:spPr>
            <a:xfrm>
              <a:off x="6613106" y="670580"/>
              <a:ext cx="2661540" cy="2365542"/>
            </a:xfrm>
            <a:custGeom>
              <a:avLst/>
              <a:gdLst/>
              <a:ahLst/>
              <a:cxnLst/>
              <a:rect l="l" t="t" r="r" b="b"/>
              <a:pathLst>
                <a:path w="67672" h="60146" extrusionOk="0">
                  <a:moveTo>
                    <a:pt x="0" y="1"/>
                  </a:moveTo>
                  <a:lnTo>
                    <a:pt x="2271" y="59803"/>
                  </a:lnTo>
                  <a:lnTo>
                    <a:pt x="67671" y="60146"/>
                  </a:lnTo>
                  <a:lnTo>
                    <a:pt x="64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4"/>
            <p:cNvSpPr/>
            <p:nvPr/>
          </p:nvSpPr>
          <p:spPr>
            <a:xfrm>
              <a:off x="6613106" y="669990"/>
              <a:ext cx="2550236" cy="2255458"/>
            </a:xfrm>
            <a:custGeom>
              <a:avLst/>
              <a:gdLst/>
              <a:ahLst/>
              <a:cxnLst/>
              <a:rect l="l" t="t" r="r" b="b"/>
              <a:pathLst>
                <a:path w="64842" h="57347" extrusionOk="0">
                  <a:moveTo>
                    <a:pt x="0" y="0"/>
                  </a:moveTo>
                  <a:lnTo>
                    <a:pt x="0" y="57346"/>
                  </a:lnTo>
                  <a:lnTo>
                    <a:pt x="64841" y="57346"/>
                  </a:lnTo>
                  <a:lnTo>
                    <a:pt x="648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4"/>
            <p:cNvSpPr/>
            <p:nvPr/>
          </p:nvSpPr>
          <p:spPr>
            <a:xfrm>
              <a:off x="7769630" y="1213680"/>
              <a:ext cx="221428" cy="222018"/>
            </a:xfrm>
            <a:custGeom>
              <a:avLst/>
              <a:gdLst/>
              <a:ahLst/>
              <a:cxnLst/>
              <a:rect l="l" t="t" r="r" b="b"/>
              <a:pathLst>
                <a:path w="5630" h="5645" extrusionOk="0">
                  <a:moveTo>
                    <a:pt x="2815" y="1"/>
                  </a:moveTo>
                  <a:cubicBezTo>
                    <a:pt x="1260" y="1"/>
                    <a:pt x="0" y="1260"/>
                    <a:pt x="0" y="2831"/>
                  </a:cubicBezTo>
                  <a:cubicBezTo>
                    <a:pt x="0" y="4385"/>
                    <a:pt x="1260" y="5645"/>
                    <a:pt x="2815" y="5645"/>
                  </a:cubicBezTo>
                  <a:cubicBezTo>
                    <a:pt x="4370" y="5645"/>
                    <a:pt x="5629" y="4385"/>
                    <a:pt x="5629" y="2831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4"/>
            <p:cNvSpPr/>
            <p:nvPr/>
          </p:nvSpPr>
          <p:spPr>
            <a:xfrm>
              <a:off x="8100492" y="1213680"/>
              <a:ext cx="221428" cy="222018"/>
            </a:xfrm>
            <a:custGeom>
              <a:avLst/>
              <a:gdLst/>
              <a:ahLst/>
              <a:cxnLst/>
              <a:rect l="l" t="t" r="r" b="b"/>
              <a:pathLst>
                <a:path w="5630" h="5645" extrusionOk="0">
                  <a:moveTo>
                    <a:pt x="2815" y="1"/>
                  </a:moveTo>
                  <a:cubicBezTo>
                    <a:pt x="1260" y="1"/>
                    <a:pt x="0" y="1260"/>
                    <a:pt x="0" y="2831"/>
                  </a:cubicBezTo>
                  <a:cubicBezTo>
                    <a:pt x="0" y="4385"/>
                    <a:pt x="1260" y="5645"/>
                    <a:pt x="2815" y="5645"/>
                  </a:cubicBezTo>
                  <a:cubicBezTo>
                    <a:pt x="4370" y="5645"/>
                    <a:pt x="5629" y="4385"/>
                    <a:pt x="5629" y="2831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4"/>
            <p:cNvSpPr/>
            <p:nvPr/>
          </p:nvSpPr>
          <p:spPr>
            <a:xfrm>
              <a:off x="8430765" y="1213680"/>
              <a:ext cx="222018" cy="222018"/>
            </a:xfrm>
            <a:custGeom>
              <a:avLst/>
              <a:gdLst/>
              <a:ahLst/>
              <a:cxnLst/>
              <a:rect l="l" t="t" r="r" b="b"/>
              <a:pathLst>
                <a:path w="5645" h="5645" extrusionOk="0">
                  <a:moveTo>
                    <a:pt x="2815" y="1"/>
                  </a:moveTo>
                  <a:cubicBezTo>
                    <a:pt x="1260" y="1"/>
                    <a:pt x="0" y="1260"/>
                    <a:pt x="0" y="2831"/>
                  </a:cubicBezTo>
                  <a:cubicBezTo>
                    <a:pt x="0" y="4385"/>
                    <a:pt x="1260" y="5645"/>
                    <a:pt x="2815" y="5645"/>
                  </a:cubicBezTo>
                  <a:cubicBezTo>
                    <a:pt x="4369" y="5645"/>
                    <a:pt x="5644" y="4385"/>
                    <a:pt x="5644" y="2831"/>
                  </a:cubicBezTo>
                  <a:cubicBezTo>
                    <a:pt x="5644" y="1260"/>
                    <a:pt x="4369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4"/>
            <p:cNvSpPr/>
            <p:nvPr/>
          </p:nvSpPr>
          <p:spPr>
            <a:xfrm>
              <a:off x="8776927" y="1213680"/>
              <a:ext cx="222018" cy="222018"/>
            </a:xfrm>
            <a:custGeom>
              <a:avLst/>
              <a:gdLst/>
              <a:ahLst/>
              <a:cxnLst/>
              <a:rect l="l" t="t" r="r" b="b"/>
              <a:pathLst>
                <a:path w="5645" h="5645" extrusionOk="0">
                  <a:moveTo>
                    <a:pt x="2814" y="1"/>
                  </a:moveTo>
                  <a:cubicBezTo>
                    <a:pt x="1260" y="1"/>
                    <a:pt x="0" y="1260"/>
                    <a:pt x="0" y="2831"/>
                  </a:cubicBezTo>
                  <a:cubicBezTo>
                    <a:pt x="0" y="4385"/>
                    <a:pt x="1260" y="5645"/>
                    <a:pt x="2814" y="5645"/>
                  </a:cubicBezTo>
                  <a:cubicBezTo>
                    <a:pt x="4385" y="5645"/>
                    <a:pt x="5644" y="4385"/>
                    <a:pt x="5644" y="2831"/>
                  </a:cubicBezTo>
                  <a:cubicBezTo>
                    <a:pt x="5644" y="1260"/>
                    <a:pt x="4385" y="1"/>
                    <a:pt x="2814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4"/>
            <p:cNvSpPr/>
            <p:nvPr/>
          </p:nvSpPr>
          <p:spPr>
            <a:xfrm>
              <a:off x="6762332" y="1544740"/>
              <a:ext cx="251987" cy="221979"/>
            </a:xfrm>
            <a:custGeom>
              <a:avLst/>
              <a:gdLst/>
              <a:ahLst/>
              <a:cxnLst/>
              <a:rect l="l" t="t" r="r" b="b"/>
              <a:pathLst>
                <a:path w="6407" h="5644" extrusionOk="0">
                  <a:moveTo>
                    <a:pt x="3199" y="1"/>
                  </a:moveTo>
                  <a:cubicBezTo>
                    <a:pt x="2842" y="1"/>
                    <a:pt x="2480" y="69"/>
                    <a:pt x="2131" y="213"/>
                  </a:cubicBezTo>
                  <a:cubicBezTo>
                    <a:pt x="685" y="820"/>
                    <a:pt x="1" y="2468"/>
                    <a:pt x="591" y="3899"/>
                  </a:cubicBezTo>
                  <a:cubicBezTo>
                    <a:pt x="1048" y="4987"/>
                    <a:pt x="2094" y="5644"/>
                    <a:pt x="3194" y="5644"/>
                  </a:cubicBezTo>
                  <a:cubicBezTo>
                    <a:pt x="3555" y="5644"/>
                    <a:pt x="3923" y="5573"/>
                    <a:pt x="4277" y="5422"/>
                  </a:cubicBezTo>
                  <a:cubicBezTo>
                    <a:pt x="5723" y="4832"/>
                    <a:pt x="6407" y="3183"/>
                    <a:pt x="5800" y="1737"/>
                  </a:cubicBezTo>
                  <a:cubicBezTo>
                    <a:pt x="5354" y="656"/>
                    <a:pt x="4303" y="1"/>
                    <a:pt x="3199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4"/>
            <p:cNvSpPr/>
            <p:nvPr/>
          </p:nvSpPr>
          <p:spPr>
            <a:xfrm>
              <a:off x="7097482" y="1545015"/>
              <a:ext cx="243453" cy="221743"/>
            </a:xfrm>
            <a:custGeom>
              <a:avLst/>
              <a:gdLst/>
              <a:ahLst/>
              <a:cxnLst/>
              <a:rect l="l" t="t" r="r" b="b"/>
              <a:pathLst>
                <a:path w="6190" h="5638" extrusionOk="0">
                  <a:moveTo>
                    <a:pt x="3089" y="0"/>
                  </a:moveTo>
                  <a:cubicBezTo>
                    <a:pt x="2368" y="0"/>
                    <a:pt x="1649" y="276"/>
                    <a:pt x="1105" y="828"/>
                  </a:cubicBezTo>
                  <a:cubicBezTo>
                    <a:pt x="1" y="1917"/>
                    <a:pt x="1" y="3705"/>
                    <a:pt x="1105" y="4809"/>
                  </a:cubicBezTo>
                  <a:cubicBezTo>
                    <a:pt x="1649" y="5361"/>
                    <a:pt x="2368" y="5637"/>
                    <a:pt x="3089" y="5637"/>
                  </a:cubicBezTo>
                  <a:cubicBezTo>
                    <a:pt x="3810" y="5637"/>
                    <a:pt x="4533" y="5361"/>
                    <a:pt x="5085" y="4809"/>
                  </a:cubicBezTo>
                  <a:cubicBezTo>
                    <a:pt x="6189" y="3705"/>
                    <a:pt x="6189" y="1917"/>
                    <a:pt x="5085" y="828"/>
                  </a:cubicBezTo>
                  <a:cubicBezTo>
                    <a:pt x="4533" y="276"/>
                    <a:pt x="3810" y="0"/>
                    <a:pt x="3089" y="0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4"/>
            <p:cNvSpPr/>
            <p:nvPr/>
          </p:nvSpPr>
          <p:spPr>
            <a:xfrm>
              <a:off x="7424686" y="1544661"/>
              <a:ext cx="251397" cy="221703"/>
            </a:xfrm>
            <a:custGeom>
              <a:avLst/>
              <a:gdLst/>
              <a:ahLst/>
              <a:cxnLst/>
              <a:rect l="l" t="t" r="r" b="b"/>
              <a:pathLst>
                <a:path w="6392" h="5637" extrusionOk="0">
                  <a:moveTo>
                    <a:pt x="3192" y="1"/>
                  </a:moveTo>
                  <a:cubicBezTo>
                    <a:pt x="2833" y="1"/>
                    <a:pt x="2467" y="70"/>
                    <a:pt x="2115" y="215"/>
                  </a:cubicBezTo>
                  <a:cubicBezTo>
                    <a:pt x="669" y="806"/>
                    <a:pt x="0" y="2455"/>
                    <a:pt x="591" y="3901"/>
                  </a:cubicBezTo>
                  <a:cubicBezTo>
                    <a:pt x="1038" y="4982"/>
                    <a:pt x="2089" y="5637"/>
                    <a:pt x="3200" y="5637"/>
                  </a:cubicBezTo>
                  <a:cubicBezTo>
                    <a:pt x="3559" y="5637"/>
                    <a:pt x="3924" y="5569"/>
                    <a:pt x="4277" y="5424"/>
                  </a:cubicBezTo>
                  <a:cubicBezTo>
                    <a:pt x="5707" y="4818"/>
                    <a:pt x="6391" y="3170"/>
                    <a:pt x="5800" y="1739"/>
                  </a:cubicBezTo>
                  <a:cubicBezTo>
                    <a:pt x="5343" y="649"/>
                    <a:pt x="4294" y="1"/>
                    <a:pt x="3192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4"/>
            <p:cNvSpPr/>
            <p:nvPr/>
          </p:nvSpPr>
          <p:spPr>
            <a:xfrm>
              <a:off x="7758617" y="1545251"/>
              <a:ext cx="244043" cy="221900"/>
            </a:xfrm>
            <a:custGeom>
              <a:avLst/>
              <a:gdLst/>
              <a:ahLst/>
              <a:cxnLst/>
              <a:rect l="l" t="t" r="r" b="b"/>
              <a:pathLst>
                <a:path w="6205" h="5642" extrusionOk="0">
                  <a:moveTo>
                    <a:pt x="3104" y="1"/>
                  </a:moveTo>
                  <a:cubicBezTo>
                    <a:pt x="1828" y="1"/>
                    <a:pt x="665" y="882"/>
                    <a:pt x="358" y="2175"/>
                  </a:cubicBezTo>
                  <a:cubicBezTo>
                    <a:pt x="0" y="3699"/>
                    <a:pt x="949" y="5207"/>
                    <a:pt x="2457" y="5565"/>
                  </a:cubicBezTo>
                  <a:cubicBezTo>
                    <a:pt x="2677" y="5617"/>
                    <a:pt x="2896" y="5641"/>
                    <a:pt x="3112" y="5641"/>
                  </a:cubicBezTo>
                  <a:cubicBezTo>
                    <a:pt x="4392" y="5641"/>
                    <a:pt x="5541" y="4770"/>
                    <a:pt x="5847" y="3466"/>
                  </a:cubicBezTo>
                  <a:cubicBezTo>
                    <a:pt x="6205" y="1958"/>
                    <a:pt x="5272" y="434"/>
                    <a:pt x="3748" y="76"/>
                  </a:cubicBezTo>
                  <a:cubicBezTo>
                    <a:pt x="3532" y="25"/>
                    <a:pt x="3317" y="1"/>
                    <a:pt x="3104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4"/>
            <p:cNvSpPr/>
            <p:nvPr/>
          </p:nvSpPr>
          <p:spPr>
            <a:xfrm>
              <a:off x="8085821" y="1544740"/>
              <a:ext cx="251397" cy="221625"/>
            </a:xfrm>
            <a:custGeom>
              <a:avLst/>
              <a:gdLst/>
              <a:ahLst/>
              <a:cxnLst/>
              <a:rect l="l" t="t" r="r" b="b"/>
              <a:pathLst>
                <a:path w="6392" h="5635" extrusionOk="0">
                  <a:moveTo>
                    <a:pt x="3192" y="1"/>
                  </a:moveTo>
                  <a:cubicBezTo>
                    <a:pt x="2833" y="1"/>
                    <a:pt x="2468" y="69"/>
                    <a:pt x="2115" y="213"/>
                  </a:cubicBezTo>
                  <a:cubicBezTo>
                    <a:pt x="684" y="804"/>
                    <a:pt x="0" y="2453"/>
                    <a:pt x="591" y="3899"/>
                  </a:cubicBezTo>
                  <a:cubicBezTo>
                    <a:pt x="1038" y="4980"/>
                    <a:pt x="2089" y="5635"/>
                    <a:pt x="3200" y="5635"/>
                  </a:cubicBezTo>
                  <a:cubicBezTo>
                    <a:pt x="3558" y="5635"/>
                    <a:pt x="3923" y="5567"/>
                    <a:pt x="4276" y="5422"/>
                  </a:cubicBezTo>
                  <a:cubicBezTo>
                    <a:pt x="5707" y="4832"/>
                    <a:pt x="6391" y="3183"/>
                    <a:pt x="5800" y="1737"/>
                  </a:cubicBezTo>
                  <a:cubicBezTo>
                    <a:pt x="5353" y="656"/>
                    <a:pt x="4303" y="1"/>
                    <a:pt x="3192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4"/>
            <p:cNvSpPr/>
            <p:nvPr/>
          </p:nvSpPr>
          <p:spPr>
            <a:xfrm>
              <a:off x="8416054" y="1544740"/>
              <a:ext cx="251397" cy="221625"/>
            </a:xfrm>
            <a:custGeom>
              <a:avLst/>
              <a:gdLst/>
              <a:ahLst/>
              <a:cxnLst/>
              <a:rect l="l" t="t" r="r" b="b"/>
              <a:pathLst>
                <a:path w="6392" h="5635" extrusionOk="0">
                  <a:moveTo>
                    <a:pt x="3192" y="1"/>
                  </a:moveTo>
                  <a:cubicBezTo>
                    <a:pt x="2834" y="1"/>
                    <a:pt x="2469" y="69"/>
                    <a:pt x="2116" y="213"/>
                  </a:cubicBezTo>
                  <a:cubicBezTo>
                    <a:pt x="685" y="804"/>
                    <a:pt x="1" y="2468"/>
                    <a:pt x="592" y="3899"/>
                  </a:cubicBezTo>
                  <a:cubicBezTo>
                    <a:pt x="1050" y="4980"/>
                    <a:pt x="2104" y="5635"/>
                    <a:pt x="3209" y="5635"/>
                  </a:cubicBezTo>
                  <a:cubicBezTo>
                    <a:pt x="3566" y="5635"/>
                    <a:pt x="3928" y="5567"/>
                    <a:pt x="4277" y="5422"/>
                  </a:cubicBezTo>
                  <a:cubicBezTo>
                    <a:pt x="5723" y="4832"/>
                    <a:pt x="6392" y="3183"/>
                    <a:pt x="5801" y="1737"/>
                  </a:cubicBezTo>
                  <a:cubicBezTo>
                    <a:pt x="5354" y="656"/>
                    <a:pt x="4303" y="1"/>
                    <a:pt x="3192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4"/>
            <p:cNvSpPr/>
            <p:nvPr/>
          </p:nvSpPr>
          <p:spPr>
            <a:xfrm>
              <a:off x="8765914" y="1544858"/>
              <a:ext cx="243413" cy="221900"/>
            </a:xfrm>
            <a:custGeom>
              <a:avLst/>
              <a:gdLst/>
              <a:ahLst/>
              <a:cxnLst/>
              <a:rect l="l" t="t" r="r" b="b"/>
              <a:pathLst>
                <a:path w="6189" h="5642" extrusionOk="0">
                  <a:moveTo>
                    <a:pt x="3102" y="1"/>
                  </a:moveTo>
                  <a:cubicBezTo>
                    <a:pt x="2379" y="1"/>
                    <a:pt x="1656" y="273"/>
                    <a:pt x="1104" y="817"/>
                  </a:cubicBezTo>
                  <a:cubicBezTo>
                    <a:pt x="0" y="1921"/>
                    <a:pt x="0" y="3709"/>
                    <a:pt x="1104" y="4813"/>
                  </a:cubicBezTo>
                  <a:cubicBezTo>
                    <a:pt x="1656" y="5365"/>
                    <a:pt x="2379" y="5641"/>
                    <a:pt x="3102" y="5641"/>
                  </a:cubicBezTo>
                  <a:cubicBezTo>
                    <a:pt x="3825" y="5641"/>
                    <a:pt x="4548" y="5365"/>
                    <a:pt x="5100" y="4813"/>
                  </a:cubicBezTo>
                  <a:cubicBezTo>
                    <a:pt x="6189" y="3709"/>
                    <a:pt x="6189" y="1921"/>
                    <a:pt x="5100" y="817"/>
                  </a:cubicBezTo>
                  <a:cubicBezTo>
                    <a:pt x="4548" y="273"/>
                    <a:pt x="3825" y="1"/>
                    <a:pt x="3102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4"/>
            <p:cNvSpPr/>
            <p:nvPr/>
          </p:nvSpPr>
          <p:spPr>
            <a:xfrm>
              <a:off x="6777003" y="1876036"/>
              <a:ext cx="222057" cy="221428"/>
            </a:xfrm>
            <a:custGeom>
              <a:avLst/>
              <a:gdLst/>
              <a:ahLst/>
              <a:cxnLst/>
              <a:rect l="l" t="t" r="r" b="b"/>
              <a:pathLst>
                <a:path w="5646" h="5630" extrusionOk="0">
                  <a:moveTo>
                    <a:pt x="2831" y="1"/>
                  </a:moveTo>
                  <a:cubicBezTo>
                    <a:pt x="1260" y="1"/>
                    <a:pt x="1" y="1260"/>
                    <a:pt x="1" y="2815"/>
                  </a:cubicBezTo>
                  <a:cubicBezTo>
                    <a:pt x="1" y="4370"/>
                    <a:pt x="1260" y="5629"/>
                    <a:pt x="2831" y="5629"/>
                  </a:cubicBezTo>
                  <a:cubicBezTo>
                    <a:pt x="4386" y="5629"/>
                    <a:pt x="5645" y="4370"/>
                    <a:pt x="5645" y="2815"/>
                  </a:cubicBezTo>
                  <a:cubicBezTo>
                    <a:pt x="5645" y="1260"/>
                    <a:pt x="4386" y="1"/>
                    <a:pt x="2831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4"/>
            <p:cNvSpPr/>
            <p:nvPr/>
          </p:nvSpPr>
          <p:spPr>
            <a:xfrm>
              <a:off x="7108495" y="1876036"/>
              <a:ext cx="221428" cy="221428"/>
            </a:xfrm>
            <a:custGeom>
              <a:avLst/>
              <a:gdLst/>
              <a:ahLst/>
              <a:cxnLst/>
              <a:rect l="l" t="t" r="r" b="b"/>
              <a:pathLst>
                <a:path w="5630" h="5630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29"/>
                    <a:pt x="2815" y="5629"/>
                  </a:cubicBezTo>
                  <a:cubicBezTo>
                    <a:pt x="4370" y="5629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4"/>
            <p:cNvSpPr/>
            <p:nvPr/>
          </p:nvSpPr>
          <p:spPr>
            <a:xfrm>
              <a:off x="7439357" y="1876036"/>
              <a:ext cx="221428" cy="221428"/>
            </a:xfrm>
            <a:custGeom>
              <a:avLst/>
              <a:gdLst/>
              <a:ahLst/>
              <a:cxnLst/>
              <a:rect l="l" t="t" r="r" b="b"/>
              <a:pathLst>
                <a:path w="5630" h="5630" extrusionOk="0">
                  <a:moveTo>
                    <a:pt x="2815" y="1"/>
                  </a:moveTo>
                  <a:cubicBezTo>
                    <a:pt x="1260" y="1"/>
                    <a:pt x="1" y="1260"/>
                    <a:pt x="1" y="2815"/>
                  </a:cubicBezTo>
                  <a:cubicBezTo>
                    <a:pt x="1" y="4370"/>
                    <a:pt x="1260" y="5629"/>
                    <a:pt x="2815" y="5629"/>
                  </a:cubicBezTo>
                  <a:cubicBezTo>
                    <a:pt x="4370" y="5629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4"/>
            <p:cNvSpPr/>
            <p:nvPr/>
          </p:nvSpPr>
          <p:spPr>
            <a:xfrm>
              <a:off x="7769630" y="1876036"/>
              <a:ext cx="221428" cy="221428"/>
            </a:xfrm>
            <a:custGeom>
              <a:avLst/>
              <a:gdLst/>
              <a:ahLst/>
              <a:cxnLst/>
              <a:rect l="l" t="t" r="r" b="b"/>
              <a:pathLst>
                <a:path w="5630" h="5630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29"/>
                    <a:pt x="2815" y="5629"/>
                  </a:cubicBezTo>
                  <a:cubicBezTo>
                    <a:pt x="4370" y="5629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4"/>
            <p:cNvSpPr/>
            <p:nvPr/>
          </p:nvSpPr>
          <p:spPr>
            <a:xfrm>
              <a:off x="8100492" y="1876036"/>
              <a:ext cx="221428" cy="221428"/>
            </a:xfrm>
            <a:custGeom>
              <a:avLst/>
              <a:gdLst/>
              <a:ahLst/>
              <a:cxnLst/>
              <a:rect l="l" t="t" r="r" b="b"/>
              <a:pathLst>
                <a:path w="5630" h="5630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29"/>
                    <a:pt x="2815" y="5629"/>
                  </a:cubicBezTo>
                  <a:cubicBezTo>
                    <a:pt x="4370" y="5629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4"/>
            <p:cNvSpPr/>
            <p:nvPr/>
          </p:nvSpPr>
          <p:spPr>
            <a:xfrm>
              <a:off x="8430765" y="1876036"/>
              <a:ext cx="222018" cy="221428"/>
            </a:xfrm>
            <a:custGeom>
              <a:avLst/>
              <a:gdLst/>
              <a:ahLst/>
              <a:cxnLst/>
              <a:rect l="l" t="t" r="r" b="b"/>
              <a:pathLst>
                <a:path w="5645" h="5630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29"/>
                    <a:pt x="2815" y="5629"/>
                  </a:cubicBezTo>
                  <a:cubicBezTo>
                    <a:pt x="4369" y="5629"/>
                    <a:pt x="5644" y="4370"/>
                    <a:pt x="5644" y="2815"/>
                  </a:cubicBezTo>
                  <a:cubicBezTo>
                    <a:pt x="5644" y="1260"/>
                    <a:pt x="4369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4"/>
            <p:cNvSpPr/>
            <p:nvPr/>
          </p:nvSpPr>
          <p:spPr>
            <a:xfrm>
              <a:off x="8776927" y="1876036"/>
              <a:ext cx="222018" cy="221428"/>
            </a:xfrm>
            <a:custGeom>
              <a:avLst/>
              <a:gdLst/>
              <a:ahLst/>
              <a:cxnLst/>
              <a:rect l="l" t="t" r="r" b="b"/>
              <a:pathLst>
                <a:path w="5645" h="5630" extrusionOk="0">
                  <a:moveTo>
                    <a:pt x="2814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29"/>
                    <a:pt x="2814" y="5629"/>
                  </a:cubicBezTo>
                  <a:cubicBezTo>
                    <a:pt x="4385" y="5629"/>
                    <a:pt x="5644" y="4370"/>
                    <a:pt x="5644" y="2815"/>
                  </a:cubicBezTo>
                  <a:cubicBezTo>
                    <a:pt x="5644" y="1260"/>
                    <a:pt x="4385" y="1"/>
                    <a:pt x="2814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4"/>
            <p:cNvSpPr/>
            <p:nvPr/>
          </p:nvSpPr>
          <p:spPr>
            <a:xfrm>
              <a:off x="6777003" y="2206899"/>
              <a:ext cx="222057" cy="222057"/>
            </a:xfrm>
            <a:custGeom>
              <a:avLst/>
              <a:gdLst/>
              <a:ahLst/>
              <a:cxnLst/>
              <a:rect l="l" t="t" r="r" b="b"/>
              <a:pathLst>
                <a:path w="5646" h="5646" extrusionOk="0">
                  <a:moveTo>
                    <a:pt x="2831" y="1"/>
                  </a:moveTo>
                  <a:cubicBezTo>
                    <a:pt x="1260" y="1"/>
                    <a:pt x="1" y="1260"/>
                    <a:pt x="1" y="2815"/>
                  </a:cubicBezTo>
                  <a:cubicBezTo>
                    <a:pt x="1" y="4370"/>
                    <a:pt x="1260" y="5645"/>
                    <a:pt x="2831" y="5645"/>
                  </a:cubicBezTo>
                  <a:cubicBezTo>
                    <a:pt x="4386" y="5645"/>
                    <a:pt x="5645" y="4370"/>
                    <a:pt x="5645" y="2815"/>
                  </a:cubicBezTo>
                  <a:cubicBezTo>
                    <a:pt x="5645" y="1260"/>
                    <a:pt x="4386" y="1"/>
                    <a:pt x="2831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4"/>
            <p:cNvSpPr/>
            <p:nvPr/>
          </p:nvSpPr>
          <p:spPr>
            <a:xfrm>
              <a:off x="7108495" y="2206899"/>
              <a:ext cx="221428" cy="222057"/>
            </a:xfrm>
            <a:custGeom>
              <a:avLst/>
              <a:gdLst/>
              <a:ahLst/>
              <a:cxnLst/>
              <a:rect l="l" t="t" r="r" b="b"/>
              <a:pathLst>
                <a:path w="5630" h="5646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45"/>
                    <a:pt x="2815" y="5645"/>
                  </a:cubicBezTo>
                  <a:cubicBezTo>
                    <a:pt x="4370" y="5645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4"/>
            <p:cNvSpPr/>
            <p:nvPr/>
          </p:nvSpPr>
          <p:spPr>
            <a:xfrm>
              <a:off x="7439357" y="2206899"/>
              <a:ext cx="221428" cy="222057"/>
            </a:xfrm>
            <a:custGeom>
              <a:avLst/>
              <a:gdLst/>
              <a:ahLst/>
              <a:cxnLst/>
              <a:rect l="l" t="t" r="r" b="b"/>
              <a:pathLst>
                <a:path w="5630" h="5646" extrusionOk="0">
                  <a:moveTo>
                    <a:pt x="2815" y="1"/>
                  </a:moveTo>
                  <a:cubicBezTo>
                    <a:pt x="1260" y="1"/>
                    <a:pt x="1" y="1260"/>
                    <a:pt x="1" y="2815"/>
                  </a:cubicBezTo>
                  <a:cubicBezTo>
                    <a:pt x="1" y="4370"/>
                    <a:pt x="1260" y="5645"/>
                    <a:pt x="2815" y="5645"/>
                  </a:cubicBezTo>
                  <a:cubicBezTo>
                    <a:pt x="4370" y="5645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4"/>
            <p:cNvSpPr/>
            <p:nvPr/>
          </p:nvSpPr>
          <p:spPr>
            <a:xfrm>
              <a:off x="7769630" y="2206899"/>
              <a:ext cx="221428" cy="222057"/>
            </a:xfrm>
            <a:custGeom>
              <a:avLst/>
              <a:gdLst/>
              <a:ahLst/>
              <a:cxnLst/>
              <a:rect l="l" t="t" r="r" b="b"/>
              <a:pathLst>
                <a:path w="5630" h="5646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45"/>
                    <a:pt x="2815" y="5645"/>
                  </a:cubicBezTo>
                  <a:cubicBezTo>
                    <a:pt x="4370" y="5645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4"/>
            <p:cNvSpPr/>
            <p:nvPr/>
          </p:nvSpPr>
          <p:spPr>
            <a:xfrm>
              <a:off x="8100492" y="2206899"/>
              <a:ext cx="221428" cy="222057"/>
            </a:xfrm>
            <a:custGeom>
              <a:avLst/>
              <a:gdLst/>
              <a:ahLst/>
              <a:cxnLst/>
              <a:rect l="l" t="t" r="r" b="b"/>
              <a:pathLst>
                <a:path w="5630" h="5646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45"/>
                    <a:pt x="2815" y="5645"/>
                  </a:cubicBezTo>
                  <a:cubicBezTo>
                    <a:pt x="4370" y="5645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4"/>
            <p:cNvSpPr/>
            <p:nvPr/>
          </p:nvSpPr>
          <p:spPr>
            <a:xfrm>
              <a:off x="8430765" y="2206899"/>
              <a:ext cx="222018" cy="222057"/>
            </a:xfrm>
            <a:custGeom>
              <a:avLst/>
              <a:gdLst/>
              <a:ahLst/>
              <a:cxnLst/>
              <a:rect l="l" t="t" r="r" b="b"/>
              <a:pathLst>
                <a:path w="5645" h="5646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45"/>
                    <a:pt x="2815" y="5645"/>
                  </a:cubicBezTo>
                  <a:cubicBezTo>
                    <a:pt x="4369" y="5645"/>
                    <a:pt x="5644" y="4370"/>
                    <a:pt x="5644" y="2815"/>
                  </a:cubicBezTo>
                  <a:cubicBezTo>
                    <a:pt x="5644" y="1260"/>
                    <a:pt x="4369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4"/>
            <p:cNvSpPr/>
            <p:nvPr/>
          </p:nvSpPr>
          <p:spPr>
            <a:xfrm>
              <a:off x="8776927" y="2206899"/>
              <a:ext cx="222018" cy="222057"/>
            </a:xfrm>
            <a:custGeom>
              <a:avLst/>
              <a:gdLst/>
              <a:ahLst/>
              <a:cxnLst/>
              <a:rect l="l" t="t" r="r" b="b"/>
              <a:pathLst>
                <a:path w="5645" h="5646" extrusionOk="0">
                  <a:moveTo>
                    <a:pt x="2814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45"/>
                    <a:pt x="2814" y="5645"/>
                  </a:cubicBezTo>
                  <a:cubicBezTo>
                    <a:pt x="4385" y="5645"/>
                    <a:pt x="5644" y="4370"/>
                    <a:pt x="5644" y="2815"/>
                  </a:cubicBezTo>
                  <a:cubicBezTo>
                    <a:pt x="5644" y="1260"/>
                    <a:pt x="4385" y="1"/>
                    <a:pt x="2814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4"/>
            <p:cNvSpPr/>
            <p:nvPr/>
          </p:nvSpPr>
          <p:spPr>
            <a:xfrm>
              <a:off x="6777003" y="2538981"/>
              <a:ext cx="222057" cy="221428"/>
            </a:xfrm>
            <a:custGeom>
              <a:avLst/>
              <a:gdLst/>
              <a:ahLst/>
              <a:cxnLst/>
              <a:rect l="l" t="t" r="r" b="b"/>
              <a:pathLst>
                <a:path w="5646" h="5630" extrusionOk="0">
                  <a:moveTo>
                    <a:pt x="2831" y="1"/>
                  </a:moveTo>
                  <a:cubicBezTo>
                    <a:pt x="1260" y="1"/>
                    <a:pt x="1" y="1260"/>
                    <a:pt x="1" y="2815"/>
                  </a:cubicBezTo>
                  <a:cubicBezTo>
                    <a:pt x="1" y="4370"/>
                    <a:pt x="1260" y="5630"/>
                    <a:pt x="2831" y="5630"/>
                  </a:cubicBezTo>
                  <a:cubicBezTo>
                    <a:pt x="4386" y="5630"/>
                    <a:pt x="5645" y="4370"/>
                    <a:pt x="5645" y="2815"/>
                  </a:cubicBezTo>
                  <a:cubicBezTo>
                    <a:pt x="5645" y="1260"/>
                    <a:pt x="4386" y="1"/>
                    <a:pt x="2831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4"/>
            <p:cNvSpPr/>
            <p:nvPr/>
          </p:nvSpPr>
          <p:spPr>
            <a:xfrm>
              <a:off x="7108495" y="2538981"/>
              <a:ext cx="221428" cy="221428"/>
            </a:xfrm>
            <a:custGeom>
              <a:avLst/>
              <a:gdLst/>
              <a:ahLst/>
              <a:cxnLst/>
              <a:rect l="l" t="t" r="r" b="b"/>
              <a:pathLst>
                <a:path w="5630" h="5630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30"/>
                    <a:pt x="2815" y="5630"/>
                  </a:cubicBezTo>
                  <a:cubicBezTo>
                    <a:pt x="4370" y="5630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4"/>
            <p:cNvSpPr/>
            <p:nvPr/>
          </p:nvSpPr>
          <p:spPr>
            <a:xfrm>
              <a:off x="7439357" y="2538981"/>
              <a:ext cx="221428" cy="221428"/>
            </a:xfrm>
            <a:custGeom>
              <a:avLst/>
              <a:gdLst/>
              <a:ahLst/>
              <a:cxnLst/>
              <a:rect l="l" t="t" r="r" b="b"/>
              <a:pathLst>
                <a:path w="5630" h="5630" extrusionOk="0">
                  <a:moveTo>
                    <a:pt x="2815" y="1"/>
                  </a:moveTo>
                  <a:cubicBezTo>
                    <a:pt x="1260" y="1"/>
                    <a:pt x="1" y="1260"/>
                    <a:pt x="1" y="2815"/>
                  </a:cubicBezTo>
                  <a:cubicBezTo>
                    <a:pt x="1" y="4370"/>
                    <a:pt x="1260" y="5630"/>
                    <a:pt x="2815" y="5630"/>
                  </a:cubicBezTo>
                  <a:cubicBezTo>
                    <a:pt x="4370" y="5630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4"/>
            <p:cNvSpPr/>
            <p:nvPr/>
          </p:nvSpPr>
          <p:spPr>
            <a:xfrm>
              <a:off x="7769630" y="2538981"/>
              <a:ext cx="221428" cy="221428"/>
            </a:xfrm>
            <a:custGeom>
              <a:avLst/>
              <a:gdLst/>
              <a:ahLst/>
              <a:cxnLst/>
              <a:rect l="l" t="t" r="r" b="b"/>
              <a:pathLst>
                <a:path w="5630" h="5630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30"/>
                    <a:pt x="2815" y="5630"/>
                  </a:cubicBezTo>
                  <a:cubicBezTo>
                    <a:pt x="4370" y="5630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4"/>
            <p:cNvSpPr/>
            <p:nvPr/>
          </p:nvSpPr>
          <p:spPr>
            <a:xfrm>
              <a:off x="8100492" y="2538981"/>
              <a:ext cx="221428" cy="221428"/>
            </a:xfrm>
            <a:custGeom>
              <a:avLst/>
              <a:gdLst/>
              <a:ahLst/>
              <a:cxnLst/>
              <a:rect l="l" t="t" r="r" b="b"/>
              <a:pathLst>
                <a:path w="5630" h="5630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30"/>
                    <a:pt x="2815" y="5630"/>
                  </a:cubicBezTo>
                  <a:cubicBezTo>
                    <a:pt x="4370" y="5630"/>
                    <a:pt x="5629" y="4370"/>
                    <a:pt x="5629" y="2815"/>
                  </a:cubicBezTo>
                  <a:cubicBezTo>
                    <a:pt x="5629" y="1260"/>
                    <a:pt x="4370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4"/>
            <p:cNvSpPr/>
            <p:nvPr/>
          </p:nvSpPr>
          <p:spPr>
            <a:xfrm>
              <a:off x="8430765" y="2538981"/>
              <a:ext cx="222018" cy="221428"/>
            </a:xfrm>
            <a:custGeom>
              <a:avLst/>
              <a:gdLst/>
              <a:ahLst/>
              <a:cxnLst/>
              <a:rect l="l" t="t" r="r" b="b"/>
              <a:pathLst>
                <a:path w="5645" h="5630" extrusionOk="0">
                  <a:moveTo>
                    <a:pt x="2815" y="1"/>
                  </a:moveTo>
                  <a:cubicBezTo>
                    <a:pt x="1260" y="1"/>
                    <a:pt x="0" y="1260"/>
                    <a:pt x="0" y="2815"/>
                  </a:cubicBezTo>
                  <a:cubicBezTo>
                    <a:pt x="0" y="4370"/>
                    <a:pt x="1260" y="5630"/>
                    <a:pt x="2815" y="5630"/>
                  </a:cubicBezTo>
                  <a:cubicBezTo>
                    <a:pt x="4369" y="5630"/>
                    <a:pt x="5644" y="4370"/>
                    <a:pt x="5644" y="2815"/>
                  </a:cubicBezTo>
                  <a:cubicBezTo>
                    <a:pt x="5644" y="1260"/>
                    <a:pt x="4369" y="1"/>
                    <a:pt x="2815" y="1"/>
                  </a:cubicBez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4"/>
            <p:cNvSpPr/>
            <p:nvPr/>
          </p:nvSpPr>
          <p:spPr>
            <a:xfrm>
              <a:off x="7507992" y="1572705"/>
              <a:ext cx="81256" cy="153584"/>
            </a:xfrm>
            <a:custGeom>
              <a:avLst/>
              <a:gdLst/>
              <a:ahLst/>
              <a:cxnLst/>
              <a:rect l="l" t="t" r="r" b="b"/>
              <a:pathLst>
                <a:path w="2066" h="3905" extrusionOk="0">
                  <a:moveTo>
                    <a:pt x="1117" y="0"/>
                  </a:moveTo>
                  <a:cubicBezTo>
                    <a:pt x="837" y="0"/>
                    <a:pt x="215" y="1804"/>
                    <a:pt x="137" y="2441"/>
                  </a:cubicBezTo>
                  <a:cubicBezTo>
                    <a:pt x="1" y="3350"/>
                    <a:pt x="410" y="3904"/>
                    <a:pt x="1034" y="3904"/>
                  </a:cubicBezTo>
                  <a:cubicBezTo>
                    <a:pt x="1051" y="3904"/>
                    <a:pt x="1068" y="3904"/>
                    <a:pt x="1086" y="3903"/>
                  </a:cubicBezTo>
                  <a:cubicBezTo>
                    <a:pt x="1754" y="3856"/>
                    <a:pt x="2065" y="3219"/>
                    <a:pt x="2003" y="2519"/>
                  </a:cubicBezTo>
                  <a:cubicBezTo>
                    <a:pt x="1972" y="1866"/>
                    <a:pt x="1381" y="0"/>
                    <a:pt x="1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4"/>
            <p:cNvSpPr/>
            <p:nvPr/>
          </p:nvSpPr>
          <p:spPr>
            <a:xfrm>
              <a:off x="7513381" y="1571447"/>
              <a:ext cx="75868" cy="154174"/>
            </a:xfrm>
            <a:custGeom>
              <a:avLst/>
              <a:gdLst/>
              <a:ahLst/>
              <a:cxnLst/>
              <a:rect l="l" t="t" r="r" b="b"/>
              <a:pathLst>
                <a:path w="1929" h="3920" extrusionOk="0">
                  <a:moveTo>
                    <a:pt x="980" y="1"/>
                  </a:moveTo>
                  <a:cubicBezTo>
                    <a:pt x="980" y="1"/>
                    <a:pt x="1633" y="1914"/>
                    <a:pt x="1057" y="2675"/>
                  </a:cubicBezTo>
                  <a:cubicBezTo>
                    <a:pt x="785" y="3013"/>
                    <a:pt x="458" y="3123"/>
                    <a:pt x="168" y="3123"/>
                  </a:cubicBezTo>
                  <a:cubicBezTo>
                    <a:pt x="110" y="3123"/>
                    <a:pt x="54" y="3119"/>
                    <a:pt x="0" y="3111"/>
                  </a:cubicBezTo>
                  <a:lnTo>
                    <a:pt x="0" y="3111"/>
                  </a:lnTo>
                  <a:cubicBezTo>
                    <a:pt x="91" y="3626"/>
                    <a:pt x="448" y="3920"/>
                    <a:pt x="913" y="3920"/>
                  </a:cubicBezTo>
                  <a:cubicBezTo>
                    <a:pt x="924" y="3920"/>
                    <a:pt x="937" y="3920"/>
                    <a:pt x="949" y="3919"/>
                  </a:cubicBezTo>
                  <a:cubicBezTo>
                    <a:pt x="1617" y="3873"/>
                    <a:pt x="1928" y="3235"/>
                    <a:pt x="1866" y="2535"/>
                  </a:cubicBezTo>
                  <a:cubicBezTo>
                    <a:pt x="1835" y="1867"/>
                    <a:pt x="1244" y="1"/>
                    <a:pt x="980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4"/>
            <p:cNvSpPr/>
            <p:nvPr/>
          </p:nvSpPr>
          <p:spPr>
            <a:xfrm>
              <a:off x="7546380" y="1683032"/>
              <a:ext cx="31857" cy="30087"/>
            </a:xfrm>
            <a:custGeom>
              <a:avLst/>
              <a:gdLst/>
              <a:ahLst/>
              <a:cxnLst/>
              <a:rect l="l" t="t" r="r" b="b"/>
              <a:pathLst>
                <a:path w="810" h="765" extrusionOk="0">
                  <a:moveTo>
                    <a:pt x="568" y="1"/>
                  </a:moveTo>
                  <a:cubicBezTo>
                    <a:pt x="446" y="1"/>
                    <a:pt x="297" y="75"/>
                    <a:pt x="187" y="196"/>
                  </a:cubicBezTo>
                  <a:cubicBezTo>
                    <a:pt x="32" y="398"/>
                    <a:pt x="1" y="631"/>
                    <a:pt x="110" y="725"/>
                  </a:cubicBezTo>
                  <a:cubicBezTo>
                    <a:pt x="146" y="752"/>
                    <a:pt x="192" y="765"/>
                    <a:pt x="242" y="765"/>
                  </a:cubicBezTo>
                  <a:cubicBezTo>
                    <a:pt x="364" y="765"/>
                    <a:pt x="513" y="690"/>
                    <a:pt x="623" y="569"/>
                  </a:cubicBezTo>
                  <a:cubicBezTo>
                    <a:pt x="778" y="398"/>
                    <a:pt x="809" y="149"/>
                    <a:pt x="700" y="41"/>
                  </a:cubicBezTo>
                  <a:cubicBezTo>
                    <a:pt x="664" y="13"/>
                    <a:pt x="619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4"/>
            <p:cNvSpPr/>
            <p:nvPr/>
          </p:nvSpPr>
          <p:spPr>
            <a:xfrm>
              <a:off x="7837006" y="1572705"/>
              <a:ext cx="80666" cy="153584"/>
            </a:xfrm>
            <a:custGeom>
              <a:avLst/>
              <a:gdLst/>
              <a:ahLst/>
              <a:cxnLst/>
              <a:rect l="l" t="t" r="r" b="b"/>
              <a:pathLst>
                <a:path w="2051" h="3905" extrusionOk="0">
                  <a:moveTo>
                    <a:pt x="1102" y="0"/>
                  </a:moveTo>
                  <a:cubicBezTo>
                    <a:pt x="837" y="0"/>
                    <a:pt x="215" y="1804"/>
                    <a:pt x="122" y="2441"/>
                  </a:cubicBezTo>
                  <a:cubicBezTo>
                    <a:pt x="1" y="3350"/>
                    <a:pt x="396" y="3904"/>
                    <a:pt x="1034" y="3904"/>
                  </a:cubicBezTo>
                  <a:cubicBezTo>
                    <a:pt x="1051" y="3904"/>
                    <a:pt x="1068" y="3904"/>
                    <a:pt x="1086" y="3903"/>
                  </a:cubicBezTo>
                  <a:cubicBezTo>
                    <a:pt x="1739" y="3856"/>
                    <a:pt x="2050" y="3219"/>
                    <a:pt x="1988" y="2519"/>
                  </a:cubicBezTo>
                  <a:cubicBezTo>
                    <a:pt x="1957" y="1866"/>
                    <a:pt x="1382" y="0"/>
                    <a:pt x="1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4"/>
            <p:cNvSpPr/>
            <p:nvPr/>
          </p:nvSpPr>
          <p:spPr>
            <a:xfrm>
              <a:off x="7842394" y="1571447"/>
              <a:ext cx="75278" cy="154174"/>
            </a:xfrm>
            <a:custGeom>
              <a:avLst/>
              <a:gdLst/>
              <a:ahLst/>
              <a:cxnLst/>
              <a:rect l="l" t="t" r="r" b="b"/>
              <a:pathLst>
                <a:path w="1914" h="3920" extrusionOk="0">
                  <a:moveTo>
                    <a:pt x="965" y="1"/>
                  </a:moveTo>
                  <a:cubicBezTo>
                    <a:pt x="965" y="1"/>
                    <a:pt x="1633" y="1914"/>
                    <a:pt x="1042" y="2675"/>
                  </a:cubicBezTo>
                  <a:cubicBezTo>
                    <a:pt x="783" y="3013"/>
                    <a:pt x="458" y="3123"/>
                    <a:pt x="168" y="3123"/>
                  </a:cubicBezTo>
                  <a:cubicBezTo>
                    <a:pt x="111" y="3123"/>
                    <a:pt x="55" y="3119"/>
                    <a:pt x="1" y="3111"/>
                  </a:cubicBezTo>
                  <a:lnTo>
                    <a:pt x="1" y="3111"/>
                  </a:lnTo>
                  <a:cubicBezTo>
                    <a:pt x="92" y="3626"/>
                    <a:pt x="449" y="3920"/>
                    <a:pt x="913" y="3920"/>
                  </a:cubicBezTo>
                  <a:cubicBezTo>
                    <a:pt x="925" y="3920"/>
                    <a:pt x="937" y="3920"/>
                    <a:pt x="949" y="3919"/>
                  </a:cubicBezTo>
                  <a:cubicBezTo>
                    <a:pt x="1602" y="3873"/>
                    <a:pt x="1913" y="3235"/>
                    <a:pt x="1851" y="2535"/>
                  </a:cubicBezTo>
                  <a:cubicBezTo>
                    <a:pt x="1820" y="1867"/>
                    <a:pt x="1245" y="1"/>
                    <a:pt x="965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4"/>
            <p:cNvSpPr/>
            <p:nvPr/>
          </p:nvSpPr>
          <p:spPr>
            <a:xfrm>
              <a:off x="7874214" y="1683032"/>
              <a:ext cx="33037" cy="30087"/>
            </a:xfrm>
            <a:custGeom>
              <a:avLst/>
              <a:gdLst/>
              <a:ahLst/>
              <a:cxnLst/>
              <a:rect l="l" t="t" r="r" b="b"/>
              <a:pathLst>
                <a:path w="840" h="765" extrusionOk="0">
                  <a:moveTo>
                    <a:pt x="578" y="1"/>
                  </a:moveTo>
                  <a:cubicBezTo>
                    <a:pt x="461" y="1"/>
                    <a:pt x="312" y="75"/>
                    <a:pt x="202" y="196"/>
                  </a:cubicBezTo>
                  <a:cubicBezTo>
                    <a:pt x="47" y="398"/>
                    <a:pt x="0" y="631"/>
                    <a:pt x="125" y="725"/>
                  </a:cubicBezTo>
                  <a:cubicBezTo>
                    <a:pt x="156" y="752"/>
                    <a:pt x="199" y="765"/>
                    <a:pt x="247" y="765"/>
                  </a:cubicBezTo>
                  <a:cubicBezTo>
                    <a:pt x="363" y="765"/>
                    <a:pt x="512" y="690"/>
                    <a:pt x="622" y="569"/>
                  </a:cubicBezTo>
                  <a:cubicBezTo>
                    <a:pt x="793" y="398"/>
                    <a:pt x="840" y="165"/>
                    <a:pt x="700" y="41"/>
                  </a:cubicBezTo>
                  <a:cubicBezTo>
                    <a:pt x="668" y="13"/>
                    <a:pt x="626" y="1"/>
                    <a:pt x="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4"/>
            <p:cNvSpPr/>
            <p:nvPr/>
          </p:nvSpPr>
          <p:spPr>
            <a:xfrm>
              <a:off x="8167908" y="1572705"/>
              <a:ext cx="80626" cy="153584"/>
            </a:xfrm>
            <a:custGeom>
              <a:avLst/>
              <a:gdLst/>
              <a:ahLst/>
              <a:cxnLst/>
              <a:rect l="l" t="t" r="r" b="b"/>
              <a:pathLst>
                <a:path w="2050" h="3905" extrusionOk="0">
                  <a:moveTo>
                    <a:pt x="1101" y="0"/>
                  </a:moveTo>
                  <a:cubicBezTo>
                    <a:pt x="852" y="0"/>
                    <a:pt x="230" y="1804"/>
                    <a:pt x="137" y="2441"/>
                  </a:cubicBezTo>
                  <a:cubicBezTo>
                    <a:pt x="1" y="3350"/>
                    <a:pt x="395" y="3904"/>
                    <a:pt x="1033" y="3904"/>
                  </a:cubicBezTo>
                  <a:cubicBezTo>
                    <a:pt x="1050" y="3904"/>
                    <a:pt x="1068" y="3904"/>
                    <a:pt x="1085" y="3903"/>
                  </a:cubicBezTo>
                  <a:cubicBezTo>
                    <a:pt x="1738" y="3856"/>
                    <a:pt x="2049" y="3219"/>
                    <a:pt x="2003" y="2519"/>
                  </a:cubicBezTo>
                  <a:cubicBezTo>
                    <a:pt x="1956" y="1866"/>
                    <a:pt x="1381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4"/>
            <p:cNvSpPr/>
            <p:nvPr/>
          </p:nvSpPr>
          <p:spPr>
            <a:xfrm>
              <a:off x="8173886" y="1571447"/>
              <a:ext cx="75238" cy="154174"/>
            </a:xfrm>
            <a:custGeom>
              <a:avLst/>
              <a:gdLst/>
              <a:ahLst/>
              <a:cxnLst/>
              <a:rect l="l" t="t" r="r" b="b"/>
              <a:pathLst>
                <a:path w="1913" h="3920" extrusionOk="0">
                  <a:moveTo>
                    <a:pt x="964" y="1"/>
                  </a:moveTo>
                  <a:cubicBezTo>
                    <a:pt x="964" y="1"/>
                    <a:pt x="1633" y="1914"/>
                    <a:pt x="1042" y="2675"/>
                  </a:cubicBezTo>
                  <a:cubicBezTo>
                    <a:pt x="783" y="3013"/>
                    <a:pt x="458" y="3123"/>
                    <a:pt x="168" y="3123"/>
                  </a:cubicBezTo>
                  <a:cubicBezTo>
                    <a:pt x="110" y="3123"/>
                    <a:pt x="54" y="3119"/>
                    <a:pt x="0" y="3111"/>
                  </a:cubicBezTo>
                  <a:lnTo>
                    <a:pt x="0" y="3111"/>
                  </a:lnTo>
                  <a:cubicBezTo>
                    <a:pt x="91" y="3626"/>
                    <a:pt x="448" y="3920"/>
                    <a:pt x="913" y="3920"/>
                  </a:cubicBezTo>
                  <a:cubicBezTo>
                    <a:pt x="925" y="3920"/>
                    <a:pt x="937" y="3920"/>
                    <a:pt x="949" y="3919"/>
                  </a:cubicBezTo>
                  <a:cubicBezTo>
                    <a:pt x="1617" y="3873"/>
                    <a:pt x="1913" y="3235"/>
                    <a:pt x="1866" y="2535"/>
                  </a:cubicBezTo>
                  <a:cubicBezTo>
                    <a:pt x="1820" y="1867"/>
                    <a:pt x="1244" y="1"/>
                    <a:pt x="96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4"/>
            <p:cNvSpPr/>
            <p:nvPr/>
          </p:nvSpPr>
          <p:spPr>
            <a:xfrm>
              <a:off x="8206296" y="1683032"/>
              <a:ext cx="31857" cy="30087"/>
            </a:xfrm>
            <a:custGeom>
              <a:avLst/>
              <a:gdLst/>
              <a:ahLst/>
              <a:cxnLst/>
              <a:rect l="l" t="t" r="r" b="b"/>
              <a:pathLst>
                <a:path w="810" h="765" extrusionOk="0">
                  <a:moveTo>
                    <a:pt x="568" y="1"/>
                  </a:moveTo>
                  <a:cubicBezTo>
                    <a:pt x="446" y="1"/>
                    <a:pt x="297" y="75"/>
                    <a:pt x="187" y="196"/>
                  </a:cubicBezTo>
                  <a:cubicBezTo>
                    <a:pt x="32" y="398"/>
                    <a:pt x="0" y="631"/>
                    <a:pt x="109" y="725"/>
                  </a:cubicBezTo>
                  <a:cubicBezTo>
                    <a:pt x="141" y="752"/>
                    <a:pt x="185" y="765"/>
                    <a:pt x="234" y="765"/>
                  </a:cubicBezTo>
                  <a:cubicBezTo>
                    <a:pt x="354" y="765"/>
                    <a:pt x="508" y="690"/>
                    <a:pt x="607" y="569"/>
                  </a:cubicBezTo>
                  <a:cubicBezTo>
                    <a:pt x="778" y="398"/>
                    <a:pt x="809" y="149"/>
                    <a:pt x="700" y="41"/>
                  </a:cubicBezTo>
                  <a:cubicBezTo>
                    <a:pt x="664" y="13"/>
                    <a:pt x="618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4"/>
            <p:cNvSpPr/>
            <p:nvPr/>
          </p:nvSpPr>
          <p:spPr>
            <a:xfrm>
              <a:off x="8499989" y="1572705"/>
              <a:ext cx="80626" cy="153584"/>
            </a:xfrm>
            <a:custGeom>
              <a:avLst/>
              <a:gdLst/>
              <a:ahLst/>
              <a:cxnLst/>
              <a:rect l="l" t="t" r="r" b="b"/>
              <a:pathLst>
                <a:path w="2050" h="3905" extrusionOk="0">
                  <a:moveTo>
                    <a:pt x="1101" y="0"/>
                  </a:moveTo>
                  <a:cubicBezTo>
                    <a:pt x="821" y="0"/>
                    <a:pt x="199" y="1804"/>
                    <a:pt x="122" y="2441"/>
                  </a:cubicBezTo>
                  <a:cubicBezTo>
                    <a:pt x="0" y="3350"/>
                    <a:pt x="395" y="3904"/>
                    <a:pt x="1033" y="3904"/>
                  </a:cubicBezTo>
                  <a:cubicBezTo>
                    <a:pt x="1050" y="3904"/>
                    <a:pt x="1068" y="3904"/>
                    <a:pt x="1086" y="3903"/>
                  </a:cubicBezTo>
                  <a:cubicBezTo>
                    <a:pt x="1739" y="3856"/>
                    <a:pt x="2050" y="3219"/>
                    <a:pt x="1987" y="2519"/>
                  </a:cubicBezTo>
                  <a:cubicBezTo>
                    <a:pt x="1956" y="1866"/>
                    <a:pt x="1366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4"/>
            <p:cNvSpPr/>
            <p:nvPr/>
          </p:nvSpPr>
          <p:spPr>
            <a:xfrm>
              <a:off x="8504749" y="1571447"/>
              <a:ext cx="75278" cy="154174"/>
            </a:xfrm>
            <a:custGeom>
              <a:avLst/>
              <a:gdLst/>
              <a:ahLst/>
              <a:cxnLst/>
              <a:rect l="l" t="t" r="r" b="b"/>
              <a:pathLst>
                <a:path w="1914" h="3920" extrusionOk="0">
                  <a:moveTo>
                    <a:pt x="980" y="1"/>
                  </a:moveTo>
                  <a:cubicBezTo>
                    <a:pt x="980" y="1"/>
                    <a:pt x="1633" y="1914"/>
                    <a:pt x="1058" y="2675"/>
                  </a:cubicBezTo>
                  <a:cubicBezTo>
                    <a:pt x="798" y="3013"/>
                    <a:pt x="474" y="3123"/>
                    <a:pt x="175" y="3123"/>
                  </a:cubicBezTo>
                  <a:cubicBezTo>
                    <a:pt x="115" y="3123"/>
                    <a:pt x="57" y="3119"/>
                    <a:pt x="1" y="3111"/>
                  </a:cubicBezTo>
                  <a:lnTo>
                    <a:pt x="1" y="3111"/>
                  </a:lnTo>
                  <a:cubicBezTo>
                    <a:pt x="107" y="3626"/>
                    <a:pt x="449" y="3920"/>
                    <a:pt x="927" y="3920"/>
                  </a:cubicBezTo>
                  <a:cubicBezTo>
                    <a:pt x="940" y="3920"/>
                    <a:pt x="952" y="3920"/>
                    <a:pt x="965" y="3919"/>
                  </a:cubicBezTo>
                  <a:cubicBezTo>
                    <a:pt x="1618" y="3873"/>
                    <a:pt x="1913" y="3235"/>
                    <a:pt x="1866" y="2535"/>
                  </a:cubicBezTo>
                  <a:cubicBezTo>
                    <a:pt x="1835" y="1867"/>
                    <a:pt x="1245" y="1"/>
                    <a:pt x="980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4"/>
            <p:cNvSpPr/>
            <p:nvPr/>
          </p:nvSpPr>
          <p:spPr>
            <a:xfrm>
              <a:off x="8537158" y="1683032"/>
              <a:ext cx="31857" cy="30087"/>
            </a:xfrm>
            <a:custGeom>
              <a:avLst/>
              <a:gdLst/>
              <a:ahLst/>
              <a:cxnLst/>
              <a:rect l="l" t="t" r="r" b="b"/>
              <a:pathLst>
                <a:path w="810" h="765" extrusionOk="0">
                  <a:moveTo>
                    <a:pt x="568" y="1"/>
                  </a:moveTo>
                  <a:cubicBezTo>
                    <a:pt x="446" y="1"/>
                    <a:pt x="297" y="75"/>
                    <a:pt x="187" y="196"/>
                  </a:cubicBezTo>
                  <a:cubicBezTo>
                    <a:pt x="32" y="398"/>
                    <a:pt x="1" y="631"/>
                    <a:pt x="110" y="725"/>
                  </a:cubicBezTo>
                  <a:cubicBezTo>
                    <a:pt x="146" y="752"/>
                    <a:pt x="191" y="765"/>
                    <a:pt x="242" y="765"/>
                  </a:cubicBezTo>
                  <a:cubicBezTo>
                    <a:pt x="364" y="765"/>
                    <a:pt x="513" y="690"/>
                    <a:pt x="623" y="569"/>
                  </a:cubicBezTo>
                  <a:cubicBezTo>
                    <a:pt x="794" y="398"/>
                    <a:pt x="809" y="165"/>
                    <a:pt x="700" y="41"/>
                  </a:cubicBezTo>
                  <a:cubicBezTo>
                    <a:pt x="664" y="13"/>
                    <a:pt x="618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4"/>
            <p:cNvSpPr/>
            <p:nvPr/>
          </p:nvSpPr>
          <p:spPr>
            <a:xfrm>
              <a:off x="6689568" y="784329"/>
              <a:ext cx="2397321" cy="357195"/>
            </a:xfrm>
            <a:custGeom>
              <a:avLst/>
              <a:gdLst/>
              <a:ahLst/>
              <a:cxnLst/>
              <a:rect l="l" t="t" r="r" b="b"/>
              <a:pathLst>
                <a:path w="60954" h="9082" extrusionOk="0">
                  <a:moveTo>
                    <a:pt x="0" y="1"/>
                  </a:moveTo>
                  <a:lnTo>
                    <a:pt x="0" y="9082"/>
                  </a:lnTo>
                  <a:lnTo>
                    <a:pt x="60954" y="9082"/>
                  </a:lnTo>
                  <a:lnTo>
                    <a:pt x="60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4"/>
            <p:cNvSpPr/>
            <p:nvPr/>
          </p:nvSpPr>
          <p:spPr>
            <a:xfrm>
              <a:off x="6689568" y="784959"/>
              <a:ext cx="2397321" cy="357195"/>
            </a:xfrm>
            <a:custGeom>
              <a:avLst/>
              <a:gdLst/>
              <a:ahLst/>
              <a:cxnLst/>
              <a:rect l="l" t="t" r="r" b="b"/>
              <a:pathLst>
                <a:path w="60954" h="9082" extrusionOk="0">
                  <a:moveTo>
                    <a:pt x="60954" y="1"/>
                  </a:moveTo>
                  <a:lnTo>
                    <a:pt x="60300" y="7744"/>
                  </a:lnTo>
                  <a:lnTo>
                    <a:pt x="1275" y="8257"/>
                  </a:lnTo>
                  <a:lnTo>
                    <a:pt x="0" y="16"/>
                  </a:lnTo>
                  <a:lnTo>
                    <a:pt x="0" y="9081"/>
                  </a:lnTo>
                  <a:lnTo>
                    <a:pt x="60954" y="9081"/>
                  </a:lnTo>
                  <a:lnTo>
                    <a:pt x="60954" y="1"/>
                  </a:lnTo>
                  <a:close/>
                </a:path>
              </a:pathLst>
            </a:custGeom>
            <a:solidFill>
              <a:srgbClr val="31516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4"/>
            <p:cNvSpPr/>
            <p:nvPr/>
          </p:nvSpPr>
          <p:spPr>
            <a:xfrm>
              <a:off x="6773935" y="535002"/>
              <a:ext cx="2306822" cy="221861"/>
            </a:xfrm>
            <a:custGeom>
              <a:avLst/>
              <a:gdLst/>
              <a:ahLst/>
              <a:cxnLst/>
              <a:rect l="l" t="t" r="r" b="b"/>
              <a:pathLst>
                <a:path w="58653" h="5641" extrusionOk="0">
                  <a:moveTo>
                    <a:pt x="53444" y="3619"/>
                  </a:moveTo>
                  <a:lnTo>
                    <a:pt x="53444" y="3619"/>
                  </a:lnTo>
                  <a:cubicBezTo>
                    <a:pt x="53568" y="4225"/>
                    <a:pt x="53568" y="4785"/>
                    <a:pt x="53413" y="5034"/>
                  </a:cubicBezTo>
                  <a:cubicBezTo>
                    <a:pt x="53335" y="5127"/>
                    <a:pt x="53289" y="5127"/>
                    <a:pt x="53226" y="5127"/>
                  </a:cubicBezTo>
                  <a:cubicBezTo>
                    <a:pt x="53086" y="5112"/>
                    <a:pt x="53024" y="4972"/>
                    <a:pt x="53055" y="4738"/>
                  </a:cubicBezTo>
                  <a:cubicBezTo>
                    <a:pt x="53071" y="4474"/>
                    <a:pt x="53211" y="4070"/>
                    <a:pt x="53444" y="3619"/>
                  </a:cubicBezTo>
                  <a:close/>
                  <a:moveTo>
                    <a:pt x="47115" y="3774"/>
                  </a:moveTo>
                  <a:cubicBezTo>
                    <a:pt x="47224" y="4070"/>
                    <a:pt x="47271" y="4350"/>
                    <a:pt x="47302" y="4567"/>
                  </a:cubicBezTo>
                  <a:cubicBezTo>
                    <a:pt x="47302" y="4801"/>
                    <a:pt x="47255" y="5189"/>
                    <a:pt x="46944" y="5205"/>
                  </a:cubicBezTo>
                  <a:cubicBezTo>
                    <a:pt x="46919" y="5212"/>
                    <a:pt x="46897" y="5215"/>
                    <a:pt x="46878" y="5215"/>
                  </a:cubicBezTo>
                  <a:cubicBezTo>
                    <a:pt x="46816" y="5215"/>
                    <a:pt x="46785" y="5182"/>
                    <a:pt x="46773" y="5158"/>
                  </a:cubicBezTo>
                  <a:cubicBezTo>
                    <a:pt x="46680" y="5018"/>
                    <a:pt x="46711" y="4552"/>
                    <a:pt x="47069" y="3883"/>
                  </a:cubicBezTo>
                  <a:lnTo>
                    <a:pt x="47115" y="3774"/>
                  </a:lnTo>
                  <a:close/>
                  <a:moveTo>
                    <a:pt x="11336" y="4194"/>
                  </a:moveTo>
                  <a:cubicBezTo>
                    <a:pt x="11352" y="4381"/>
                    <a:pt x="11368" y="4552"/>
                    <a:pt x="11383" y="4723"/>
                  </a:cubicBezTo>
                  <a:cubicBezTo>
                    <a:pt x="11383" y="4847"/>
                    <a:pt x="11336" y="5267"/>
                    <a:pt x="11119" y="5267"/>
                  </a:cubicBezTo>
                  <a:cubicBezTo>
                    <a:pt x="11088" y="5267"/>
                    <a:pt x="11072" y="5252"/>
                    <a:pt x="11041" y="5236"/>
                  </a:cubicBezTo>
                  <a:cubicBezTo>
                    <a:pt x="10963" y="5096"/>
                    <a:pt x="11072" y="4692"/>
                    <a:pt x="11336" y="4194"/>
                  </a:cubicBezTo>
                  <a:close/>
                  <a:moveTo>
                    <a:pt x="33696" y="3448"/>
                  </a:moveTo>
                  <a:lnTo>
                    <a:pt x="33696" y="3448"/>
                  </a:lnTo>
                  <a:cubicBezTo>
                    <a:pt x="33898" y="4225"/>
                    <a:pt x="33883" y="4925"/>
                    <a:pt x="33634" y="5189"/>
                  </a:cubicBezTo>
                  <a:cubicBezTo>
                    <a:pt x="33580" y="5254"/>
                    <a:pt x="33505" y="5288"/>
                    <a:pt x="33422" y="5288"/>
                  </a:cubicBezTo>
                  <a:cubicBezTo>
                    <a:pt x="33385" y="5288"/>
                    <a:pt x="33346" y="5281"/>
                    <a:pt x="33308" y="5267"/>
                  </a:cubicBezTo>
                  <a:cubicBezTo>
                    <a:pt x="33012" y="5189"/>
                    <a:pt x="33028" y="4847"/>
                    <a:pt x="33074" y="4645"/>
                  </a:cubicBezTo>
                  <a:cubicBezTo>
                    <a:pt x="33152" y="4303"/>
                    <a:pt x="33339" y="3868"/>
                    <a:pt x="33696" y="3448"/>
                  </a:cubicBezTo>
                  <a:close/>
                  <a:moveTo>
                    <a:pt x="25891" y="2935"/>
                  </a:moveTo>
                  <a:cubicBezTo>
                    <a:pt x="26310" y="3479"/>
                    <a:pt x="26559" y="4085"/>
                    <a:pt x="26575" y="4583"/>
                  </a:cubicBezTo>
                  <a:cubicBezTo>
                    <a:pt x="26575" y="4894"/>
                    <a:pt x="26481" y="5283"/>
                    <a:pt x="25937" y="5329"/>
                  </a:cubicBezTo>
                  <a:cubicBezTo>
                    <a:pt x="25916" y="5331"/>
                    <a:pt x="25896" y="5331"/>
                    <a:pt x="25876" y="5331"/>
                  </a:cubicBezTo>
                  <a:cubicBezTo>
                    <a:pt x="25656" y="5331"/>
                    <a:pt x="25479" y="5253"/>
                    <a:pt x="25393" y="5096"/>
                  </a:cubicBezTo>
                  <a:cubicBezTo>
                    <a:pt x="25160" y="4692"/>
                    <a:pt x="25362" y="3805"/>
                    <a:pt x="25891" y="2935"/>
                  </a:cubicBezTo>
                  <a:close/>
                  <a:moveTo>
                    <a:pt x="41129" y="3650"/>
                  </a:moveTo>
                  <a:cubicBezTo>
                    <a:pt x="41176" y="3712"/>
                    <a:pt x="41191" y="3774"/>
                    <a:pt x="41207" y="3821"/>
                  </a:cubicBezTo>
                  <a:cubicBezTo>
                    <a:pt x="41518" y="4536"/>
                    <a:pt x="41518" y="5080"/>
                    <a:pt x="41393" y="5267"/>
                  </a:cubicBezTo>
                  <a:cubicBezTo>
                    <a:pt x="41347" y="5345"/>
                    <a:pt x="41269" y="5360"/>
                    <a:pt x="41176" y="5360"/>
                  </a:cubicBezTo>
                  <a:cubicBezTo>
                    <a:pt x="40865" y="5329"/>
                    <a:pt x="40802" y="5003"/>
                    <a:pt x="40818" y="4723"/>
                  </a:cubicBezTo>
                  <a:cubicBezTo>
                    <a:pt x="40849" y="4412"/>
                    <a:pt x="40942" y="4039"/>
                    <a:pt x="41129" y="3650"/>
                  </a:cubicBezTo>
                  <a:close/>
                  <a:moveTo>
                    <a:pt x="19267" y="3728"/>
                  </a:moveTo>
                  <a:cubicBezTo>
                    <a:pt x="19500" y="4490"/>
                    <a:pt x="19407" y="5112"/>
                    <a:pt x="19173" y="5314"/>
                  </a:cubicBezTo>
                  <a:cubicBezTo>
                    <a:pt x="19119" y="5359"/>
                    <a:pt x="19059" y="5383"/>
                    <a:pt x="18994" y="5383"/>
                  </a:cubicBezTo>
                  <a:cubicBezTo>
                    <a:pt x="18948" y="5383"/>
                    <a:pt x="18899" y="5371"/>
                    <a:pt x="18847" y="5345"/>
                  </a:cubicBezTo>
                  <a:cubicBezTo>
                    <a:pt x="18785" y="5314"/>
                    <a:pt x="18582" y="5236"/>
                    <a:pt x="18660" y="4847"/>
                  </a:cubicBezTo>
                  <a:cubicBezTo>
                    <a:pt x="18722" y="4552"/>
                    <a:pt x="18940" y="4147"/>
                    <a:pt x="19267" y="3728"/>
                  </a:cubicBezTo>
                  <a:close/>
                  <a:moveTo>
                    <a:pt x="5583" y="3012"/>
                  </a:moveTo>
                  <a:cubicBezTo>
                    <a:pt x="5910" y="3774"/>
                    <a:pt x="5925" y="4692"/>
                    <a:pt x="5630" y="5174"/>
                  </a:cubicBezTo>
                  <a:cubicBezTo>
                    <a:pt x="5506" y="5339"/>
                    <a:pt x="5345" y="5443"/>
                    <a:pt x="5170" y="5443"/>
                  </a:cubicBezTo>
                  <a:cubicBezTo>
                    <a:pt x="5147" y="5443"/>
                    <a:pt x="5124" y="5442"/>
                    <a:pt x="5101" y="5438"/>
                  </a:cubicBezTo>
                  <a:cubicBezTo>
                    <a:pt x="4961" y="5438"/>
                    <a:pt x="4883" y="5391"/>
                    <a:pt x="4821" y="5267"/>
                  </a:cubicBezTo>
                  <a:cubicBezTo>
                    <a:pt x="4635" y="4878"/>
                    <a:pt x="4915" y="3992"/>
                    <a:pt x="5490" y="3152"/>
                  </a:cubicBezTo>
                  <a:cubicBezTo>
                    <a:pt x="5521" y="3106"/>
                    <a:pt x="5537" y="3059"/>
                    <a:pt x="5583" y="3012"/>
                  </a:cubicBezTo>
                  <a:close/>
                  <a:moveTo>
                    <a:pt x="30213" y="1"/>
                  </a:moveTo>
                  <a:cubicBezTo>
                    <a:pt x="28340" y="1"/>
                    <a:pt x="26800" y="1268"/>
                    <a:pt x="25937" y="2561"/>
                  </a:cubicBezTo>
                  <a:cubicBezTo>
                    <a:pt x="25284" y="1831"/>
                    <a:pt x="24382" y="1224"/>
                    <a:pt x="23387" y="1193"/>
                  </a:cubicBezTo>
                  <a:cubicBezTo>
                    <a:pt x="23348" y="1191"/>
                    <a:pt x="23309" y="1191"/>
                    <a:pt x="23270" y="1191"/>
                  </a:cubicBezTo>
                  <a:cubicBezTo>
                    <a:pt x="21857" y="1191"/>
                    <a:pt x="20345" y="2265"/>
                    <a:pt x="19407" y="3339"/>
                  </a:cubicBezTo>
                  <a:cubicBezTo>
                    <a:pt x="19096" y="2624"/>
                    <a:pt x="18287" y="1395"/>
                    <a:pt x="16297" y="1193"/>
                  </a:cubicBezTo>
                  <a:cubicBezTo>
                    <a:pt x="16131" y="1175"/>
                    <a:pt x="15969" y="1167"/>
                    <a:pt x="15809" y="1167"/>
                  </a:cubicBezTo>
                  <a:cubicBezTo>
                    <a:pt x="13876" y="1167"/>
                    <a:pt x="12338" y="2415"/>
                    <a:pt x="11476" y="3650"/>
                  </a:cubicBezTo>
                  <a:cubicBezTo>
                    <a:pt x="11165" y="2453"/>
                    <a:pt x="10295" y="1038"/>
                    <a:pt x="8895" y="929"/>
                  </a:cubicBezTo>
                  <a:cubicBezTo>
                    <a:pt x="8826" y="924"/>
                    <a:pt x="8757" y="921"/>
                    <a:pt x="8689" y="921"/>
                  </a:cubicBezTo>
                  <a:cubicBezTo>
                    <a:pt x="7267" y="921"/>
                    <a:pt x="6195" y="1971"/>
                    <a:pt x="5661" y="2639"/>
                  </a:cubicBezTo>
                  <a:cubicBezTo>
                    <a:pt x="5257" y="1939"/>
                    <a:pt x="4572" y="1535"/>
                    <a:pt x="3779" y="1489"/>
                  </a:cubicBezTo>
                  <a:cubicBezTo>
                    <a:pt x="3751" y="1488"/>
                    <a:pt x="3722" y="1487"/>
                    <a:pt x="3694" y="1487"/>
                  </a:cubicBezTo>
                  <a:cubicBezTo>
                    <a:pt x="2639" y="1487"/>
                    <a:pt x="1675" y="2047"/>
                    <a:pt x="903" y="3137"/>
                  </a:cubicBezTo>
                  <a:cubicBezTo>
                    <a:pt x="312" y="3961"/>
                    <a:pt x="48" y="4785"/>
                    <a:pt x="32" y="4816"/>
                  </a:cubicBezTo>
                  <a:cubicBezTo>
                    <a:pt x="1" y="4863"/>
                    <a:pt x="32" y="4925"/>
                    <a:pt x="79" y="4941"/>
                  </a:cubicBezTo>
                  <a:cubicBezTo>
                    <a:pt x="90" y="4944"/>
                    <a:pt x="102" y="4946"/>
                    <a:pt x="114" y="4946"/>
                  </a:cubicBezTo>
                  <a:cubicBezTo>
                    <a:pt x="152" y="4946"/>
                    <a:pt x="191" y="4926"/>
                    <a:pt x="203" y="4878"/>
                  </a:cubicBezTo>
                  <a:cubicBezTo>
                    <a:pt x="203" y="4847"/>
                    <a:pt x="1245" y="1691"/>
                    <a:pt x="3639" y="1691"/>
                  </a:cubicBezTo>
                  <a:lnTo>
                    <a:pt x="3733" y="1691"/>
                  </a:lnTo>
                  <a:cubicBezTo>
                    <a:pt x="4495" y="1737"/>
                    <a:pt x="5117" y="2126"/>
                    <a:pt x="5505" y="2826"/>
                  </a:cubicBezTo>
                  <a:cubicBezTo>
                    <a:pt x="5443" y="2904"/>
                    <a:pt x="5397" y="2981"/>
                    <a:pt x="5350" y="3028"/>
                  </a:cubicBezTo>
                  <a:cubicBezTo>
                    <a:pt x="4728" y="3945"/>
                    <a:pt x="4464" y="4894"/>
                    <a:pt x="4666" y="5345"/>
                  </a:cubicBezTo>
                  <a:cubicBezTo>
                    <a:pt x="4743" y="5516"/>
                    <a:pt x="4899" y="5625"/>
                    <a:pt x="5101" y="5640"/>
                  </a:cubicBezTo>
                  <a:lnTo>
                    <a:pt x="5148" y="5640"/>
                  </a:lnTo>
                  <a:cubicBezTo>
                    <a:pt x="5412" y="5640"/>
                    <a:pt x="5630" y="5516"/>
                    <a:pt x="5801" y="5314"/>
                  </a:cubicBezTo>
                  <a:cubicBezTo>
                    <a:pt x="6143" y="4769"/>
                    <a:pt x="6127" y="3697"/>
                    <a:pt x="5723" y="2872"/>
                  </a:cubicBezTo>
                  <a:cubicBezTo>
                    <a:pt x="6202" y="2245"/>
                    <a:pt x="7269" y="1157"/>
                    <a:pt x="8664" y="1157"/>
                  </a:cubicBezTo>
                  <a:cubicBezTo>
                    <a:pt x="8720" y="1157"/>
                    <a:pt x="8776" y="1158"/>
                    <a:pt x="8833" y="1162"/>
                  </a:cubicBezTo>
                  <a:cubicBezTo>
                    <a:pt x="10217" y="1271"/>
                    <a:pt x="11025" y="2764"/>
                    <a:pt x="11274" y="3930"/>
                  </a:cubicBezTo>
                  <a:cubicBezTo>
                    <a:pt x="10917" y="4536"/>
                    <a:pt x="10730" y="5080"/>
                    <a:pt x="10870" y="5329"/>
                  </a:cubicBezTo>
                  <a:cubicBezTo>
                    <a:pt x="10932" y="5407"/>
                    <a:pt x="11010" y="5469"/>
                    <a:pt x="11119" y="5469"/>
                  </a:cubicBezTo>
                  <a:cubicBezTo>
                    <a:pt x="11243" y="5469"/>
                    <a:pt x="11554" y="5391"/>
                    <a:pt x="11570" y="4723"/>
                  </a:cubicBezTo>
                  <a:cubicBezTo>
                    <a:pt x="11570" y="4490"/>
                    <a:pt x="11554" y="4241"/>
                    <a:pt x="11492" y="3945"/>
                  </a:cubicBezTo>
                  <a:cubicBezTo>
                    <a:pt x="11507" y="3914"/>
                    <a:pt x="11554" y="3868"/>
                    <a:pt x="11570" y="3837"/>
                  </a:cubicBezTo>
                  <a:cubicBezTo>
                    <a:pt x="12410" y="2606"/>
                    <a:pt x="13924" y="1375"/>
                    <a:pt x="15811" y="1375"/>
                  </a:cubicBezTo>
                  <a:cubicBezTo>
                    <a:pt x="15950" y="1375"/>
                    <a:pt x="16091" y="1381"/>
                    <a:pt x="16234" y="1395"/>
                  </a:cubicBezTo>
                  <a:cubicBezTo>
                    <a:pt x="18225" y="1613"/>
                    <a:pt x="18956" y="2872"/>
                    <a:pt x="19204" y="3541"/>
                  </a:cubicBezTo>
                  <a:cubicBezTo>
                    <a:pt x="18816" y="4008"/>
                    <a:pt x="18551" y="4474"/>
                    <a:pt x="18474" y="4816"/>
                  </a:cubicBezTo>
                  <a:cubicBezTo>
                    <a:pt x="18380" y="5283"/>
                    <a:pt x="18613" y="5485"/>
                    <a:pt x="18769" y="5547"/>
                  </a:cubicBezTo>
                  <a:cubicBezTo>
                    <a:pt x="18837" y="5581"/>
                    <a:pt x="18906" y="5596"/>
                    <a:pt x="18975" y="5596"/>
                  </a:cubicBezTo>
                  <a:cubicBezTo>
                    <a:pt x="19096" y="5596"/>
                    <a:pt x="19214" y="5548"/>
                    <a:pt x="19313" y="5469"/>
                  </a:cubicBezTo>
                  <a:cubicBezTo>
                    <a:pt x="19640" y="5174"/>
                    <a:pt x="19702" y="4381"/>
                    <a:pt x="19438" y="3619"/>
                  </a:cubicBezTo>
                  <a:cubicBezTo>
                    <a:pt x="19422" y="3603"/>
                    <a:pt x="19422" y="3603"/>
                    <a:pt x="19422" y="3572"/>
                  </a:cubicBezTo>
                  <a:cubicBezTo>
                    <a:pt x="20315" y="2513"/>
                    <a:pt x="21827" y="1424"/>
                    <a:pt x="23211" y="1424"/>
                  </a:cubicBezTo>
                  <a:cubicBezTo>
                    <a:pt x="23249" y="1424"/>
                    <a:pt x="23287" y="1425"/>
                    <a:pt x="23325" y="1426"/>
                  </a:cubicBezTo>
                  <a:cubicBezTo>
                    <a:pt x="24289" y="1457"/>
                    <a:pt x="25160" y="2048"/>
                    <a:pt x="25766" y="2779"/>
                  </a:cubicBezTo>
                  <a:cubicBezTo>
                    <a:pt x="25160" y="3759"/>
                    <a:pt x="24927" y="4723"/>
                    <a:pt x="25222" y="5189"/>
                  </a:cubicBezTo>
                  <a:cubicBezTo>
                    <a:pt x="25306" y="5343"/>
                    <a:pt x="25491" y="5523"/>
                    <a:pt x="25822" y="5523"/>
                  </a:cubicBezTo>
                  <a:cubicBezTo>
                    <a:pt x="25859" y="5523"/>
                    <a:pt x="25897" y="5520"/>
                    <a:pt x="25937" y="5516"/>
                  </a:cubicBezTo>
                  <a:cubicBezTo>
                    <a:pt x="26466" y="5485"/>
                    <a:pt x="26777" y="5127"/>
                    <a:pt x="26746" y="4567"/>
                  </a:cubicBezTo>
                  <a:cubicBezTo>
                    <a:pt x="26730" y="4023"/>
                    <a:pt x="26466" y="3370"/>
                    <a:pt x="25999" y="2764"/>
                  </a:cubicBezTo>
                  <a:cubicBezTo>
                    <a:pt x="26819" y="1499"/>
                    <a:pt x="28315" y="234"/>
                    <a:pt x="30134" y="234"/>
                  </a:cubicBezTo>
                  <a:cubicBezTo>
                    <a:pt x="30282" y="234"/>
                    <a:pt x="30434" y="243"/>
                    <a:pt x="30586" y="260"/>
                  </a:cubicBezTo>
                  <a:cubicBezTo>
                    <a:pt x="32452" y="447"/>
                    <a:pt x="33308" y="2359"/>
                    <a:pt x="33510" y="2935"/>
                  </a:cubicBezTo>
                  <a:cubicBezTo>
                    <a:pt x="33556" y="3028"/>
                    <a:pt x="33587" y="3106"/>
                    <a:pt x="33619" y="3215"/>
                  </a:cubicBezTo>
                  <a:cubicBezTo>
                    <a:pt x="33199" y="3697"/>
                    <a:pt x="32950" y="4194"/>
                    <a:pt x="32872" y="4614"/>
                  </a:cubicBezTo>
                  <a:cubicBezTo>
                    <a:pt x="32794" y="5049"/>
                    <a:pt x="32934" y="5360"/>
                    <a:pt x="33261" y="5469"/>
                  </a:cubicBezTo>
                  <a:cubicBezTo>
                    <a:pt x="33316" y="5486"/>
                    <a:pt x="33368" y="5494"/>
                    <a:pt x="33416" y="5494"/>
                  </a:cubicBezTo>
                  <a:cubicBezTo>
                    <a:pt x="33587" y="5494"/>
                    <a:pt x="33717" y="5402"/>
                    <a:pt x="33790" y="5329"/>
                  </a:cubicBezTo>
                  <a:cubicBezTo>
                    <a:pt x="34101" y="5003"/>
                    <a:pt x="34116" y="4163"/>
                    <a:pt x="33852" y="3261"/>
                  </a:cubicBezTo>
                  <a:cubicBezTo>
                    <a:pt x="34648" y="2394"/>
                    <a:pt x="35978" y="1591"/>
                    <a:pt x="37722" y="1591"/>
                  </a:cubicBezTo>
                  <a:cubicBezTo>
                    <a:pt x="37884" y="1591"/>
                    <a:pt x="38051" y="1598"/>
                    <a:pt x="38221" y="1613"/>
                  </a:cubicBezTo>
                  <a:cubicBezTo>
                    <a:pt x="39792" y="1768"/>
                    <a:pt x="40647" y="2826"/>
                    <a:pt x="41036" y="3463"/>
                  </a:cubicBezTo>
                  <a:cubicBezTo>
                    <a:pt x="40802" y="3914"/>
                    <a:pt x="40662" y="4350"/>
                    <a:pt x="40647" y="4723"/>
                  </a:cubicBezTo>
                  <a:cubicBezTo>
                    <a:pt x="40616" y="5236"/>
                    <a:pt x="40802" y="5516"/>
                    <a:pt x="41176" y="5562"/>
                  </a:cubicBezTo>
                  <a:cubicBezTo>
                    <a:pt x="41193" y="5564"/>
                    <a:pt x="41210" y="5565"/>
                    <a:pt x="41226" y="5565"/>
                  </a:cubicBezTo>
                  <a:cubicBezTo>
                    <a:pt x="41374" y="5565"/>
                    <a:pt x="41496" y="5503"/>
                    <a:pt x="41580" y="5391"/>
                  </a:cubicBezTo>
                  <a:cubicBezTo>
                    <a:pt x="41798" y="5096"/>
                    <a:pt x="41735" y="4427"/>
                    <a:pt x="41424" y="3759"/>
                  </a:cubicBezTo>
                  <a:cubicBezTo>
                    <a:pt x="41393" y="3681"/>
                    <a:pt x="41331" y="3572"/>
                    <a:pt x="41269" y="3463"/>
                  </a:cubicBezTo>
                  <a:cubicBezTo>
                    <a:pt x="41847" y="2413"/>
                    <a:pt x="42933" y="1347"/>
                    <a:pt x="44350" y="1347"/>
                  </a:cubicBezTo>
                  <a:cubicBezTo>
                    <a:pt x="44380" y="1347"/>
                    <a:pt x="44411" y="1348"/>
                    <a:pt x="44441" y="1349"/>
                  </a:cubicBezTo>
                  <a:cubicBezTo>
                    <a:pt x="45685" y="1380"/>
                    <a:pt x="46633" y="2515"/>
                    <a:pt x="47069" y="3557"/>
                  </a:cubicBezTo>
                  <a:cubicBezTo>
                    <a:pt x="47022" y="3634"/>
                    <a:pt x="46960" y="3728"/>
                    <a:pt x="46929" y="3805"/>
                  </a:cubicBezTo>
                  <a:cubicBezTo>
                    <a:pt x="46773" y="4116"/>
                    <a:pt x="46416" y="4925"/>
                    <a:pt x="46649" y="5267"/>
                  </a:cubicBezTo>
                  <a:cubicBezTo>
                    <a:pt x="46706" y="5339"/>
                    <a:pt x="46791" y="5424"/>
                    <a:pt x="46963" y="5424"/>
                  </a:cubicBezTo>
                  <a:cubicBezTo>
                    <a:pt x="46977" y="5424"/>
                    <a:pt x="46991" y="5424"/>
                    <a:pt x="47007" y="5423"/>
                  </a:cubicBezTo>
                  <a:cubicBezTo>
                    <a:pt x="47349" y="5391"/>
                    <a:pt x="47551" y="5096"/>
                    <a:pt x="47535" y="4583"/>
                  </a:cubicBezTo>
                  <a:cubicBezTo>
                    <a:pt x="47535" y="4303"/>
                    <a:pt x="47442" y="3930"/>
                    <a:pt x="47302" y="3557"/>
                  </a:cubicBezTo>
                  <a:cubicBezTo>
                    <a:pt x="48033" y="2313"/>
                    <a:pt x="49370" y="1069"/>
                    <a:pt x="50801" y="1007"/>
                  </a:cubicBezTo>
                  <a:cubicBezTo>
                    <a:pt x="50830" y="1005"/>
                    <a:pt x="50860" y="1005"/>
                    <a:pt x="50889" y="1005"/>
                  </a:cubicBezTo>
                  <a:cubicBezTo>
                    <a:pt x="52063" y="1005"/>
                    <a:pt x="52751" y="1906"/>
                    <a:pt x="53040" y="2437"/>
                  </a:cubicBezTo>
                  <a:cubicBezTo>
                    <a:pt x="53211" y="2717"/>
                    <a:pt x="53320" y="3028"/>
                    <a:pt x="53413" y="3323"/>
                  </a:cubicBezTo>
                  <a:cubicBezTo>
                    <a:pt x="53133" y="3852"/>
                    <a:pt x="52931" y="4381"/>
                    <a:pt x="52915" y="4723"/>
                  </a:cubicBezTo>
                  <a:cubicBezTo>
                    <a:pt x="52869" y="5205"/>
                    <a:pt x="53149" y="5283"/>
                    <a:pt x="53257" y="5314"/>
                  </a:cubicBezTo>
                  <a:cubicBezTo>
                    <a:pt x="53271" y="5315"/>
                    <a:pt x="53283" y="5316"/>
                    <a:pt x="53296" y="5316"/>
                  </a:cubicBezTo>
                  <a:cubicBezTo>
                    <a:pt x="53434" y="5316"/>
                    <a:pt x="53545" y="5240"/>
                    <a:pt x="53631" y="5112"/>
                  </a:cubicBezTo>
                  <a:cubicBezTo>
                    <a:pt x="53833" y="4801"/>
                    <a:pt x="53848" y="4101"/>
                    <a:pt x="53631" y="3339"/>
                  </a:cubicBezTo>
                  <a:cubicBezTo>
                    <a:pt x="54236" y="2324"/>
                    <a:pt x="55285" y="1206"/>
                    <a:pt x="56416" y="1206"/>
                  </a:cubicBezTo>
                  <a:cubicBezTo>
                    <a:pt x="56447" y="1206"/>
                    <a:pt x="56477" y="1207"/>
                    <a:pt x="56507" y="1209"/>
                  </a:cubicBezTo>
                  <a:cubicBezTo>
                    <a:pt x="56943" y="1224"/>
                    <a:pt x="57285" y="1395"/>
                    <a:pt x="57565" y="1706"/>
                  </a:cubicBezTo>
                  <a:cubicBezTo>
                    <a:pt x="58435" y="2764"/>
                    <a:pt x="58109" y="5158"/>
                    <a:pt x="58109" y="5174"/>
                  </a:cubicBezTo>
                  <a:cubicBezTo>
                    <a:pt x="58078" y="5236"/>
                    <a:pt x="58124" y="5283"/>
                    <a:pt x="58187" y="5283"/>
                  </a:cubicBezTo>
                  <a:cubicBezTo>
                    <a:pt x="58197" y="5289"/>
                    <a:pt x="58208" y="5292"/>
                    <a:pt x="58219" y="5292"/>
                  </a:cubicBezTo>
                  <a:cubicBezTo>
                    <a:pt x="58257" y="5292"/>
                    <a:pt x="58295" y="5253"/>
                    <a:pt x="58295" y="5205"/>
                  </a:cubicBezTo>
                  <a:cubicBezTo>
                    <a:pt x="58311" y="5112"/>
                    <a:pt x="58653" y="2717"/>
                    <a:pt x="57720" y="1597"/>
                  </a:cubicBezTo>
                  <a:cubicBezTo>
                    <a:pt x="57425" y="1224"/>
                    <a:pt x="57020" y="1038"/>
                    <a:pt x="56523" y="1007"/>
                  </a:cubicBezTo>
                  <a:cubicBezTo>
                    <a:pt x="56498" y="1006"/>
                    <a:pt x="56472" y="1005"/>
                    <a:pt x="56447" y="1005"/>
                  </a:cubicBezTo>
                  <a:cubicBezTo>
                    <a:pt x="55294" y="1005"/>
                    <a:pt x="54223" y="2040"/>
                    <a:pt x="53568" y="3090"/>
                  </a:cubicBezTo>
                  <a:cubicBezTo>
                    <a:pt x="53475" y="2841"/>
                    <a:pt x="53366" y="2593"/>
                    <a:pt x="53226" y="2328"/>
                  </a:cubicBezTo>
                  <a:cubicBezTo>
                    <a:pt x="52659" y="1343"/>
                    <a:pt x="51848" y="802"/>
                    <a:pt x="50916" y="802"/>
                  </a:cubicBezTo>
                  <a:cubicBezTo>
                    <a:pt x="50878" y="802"/>
                    <a:pt x="50839" y="803"/>
                    <a:pt x="50801" y="804"/>
                  </a:cubicBezTo>
                  <a:cubicBezTo>
                    <a:pt x="49355" y="851"/>
                    <a:pt x="48002" y="2079"/>
                    <a:pt x="47224" y="3323"/>
                  </a:cubicBezTo>
                  <a:cubicBezTo>
                    <a:pt x="46727" y="2282"/>
                    <a:pt x="45747" y="1146"/>
                    <a:pt x="44472" y="1131"/>
                  </a:cubicBezTo>
                  <a:cubicBezTo>
                    <a:pt x="44440" y="1130"/>
                    <a:pt x="44408" y="1129"/>
                    <a:pt x="44377" y="1129"/>
                  </a:cubicBezTo>
                  <a:cubicBezTo>
                    <a:pt x="42930" y="1129"/>
                    <a:pt x="41800" y="2165"/>
                    <a:pt x="41191" y="3230"/>
                  </a:cubicBezTo>
                  <a:cubicBezTo>
                    <a:pt x="40740" y="2546"/>
                    <a:pt x="39854" y="1535"/>
                    <a:pt x="38283" y="1395"/>
                  </a:cubicBezTo>
                  <a:cubicBezTo>
                    <a:pt x="38093" y="1378"/>
                    <a:pt x="37907" y="1369"/>
                    <a:pt x="37725" y="1369"/>
                  </a:cubicBezTo>
                  <a:cubicBezTo>
                    <a:pt x="35991" y="1369"/>
                    <a:pt x="34651" y="2140"/>
                    <a:pt x="33821" y="3012"/>
                  </a:cubicBezTo>
                  <a:lnTo>
                    <a:pt x="33774" y="2841"/>
                  </a:lnTo>
                  <a:cubicBezTo>
                    <a:pt x="33168" y="1224"/>
                    <a:pt x="32001" y="182"/>
                    <a:pt x="30680" y="27"/>
                  </a:cubicBezTo>
                  <a:cubicBezTo>
                    <a:pt x="30522" y="9"/>
                    <a:pt x="30367" y="1"/>
                    <a:pt x="30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6" name="Google Shape;2656;p44"/>
          <p:cNvSpPr/>
          <p:nvPr/>
        </p:nvSpPr>
        <p:spPr>
          <a:xfrm>
            <a:off x="6828443" y="1692805"/>
            <a:ext cx="98922" cy="95154"/>
          </a:xfrm>
          <a:custGeom>
            <a:avLst/>
            <a:gdLst/>
            <a:ahLst/>
            <a:cxnLst/>
            <a:rect l="l" t="t" r="r" b="b"/>
            <a:pathLst>
              <a:path w="1759" h="1692" extrusionOk="0">
                <a:moveTo>
                  <a:pt x="407" y="1"/>
                </a:moveTo>
                <a:cubicBezTo>
                  <a:pt x="398" y="1"/>
                  <a:pt x="390" y="4"/>
                  <a:pt x="390" y="12"/>
                </a:cubicBezTo>
                <a:cubicBezTo>
                  <a:pt x="374" y="28"/>
                  <a:pt x="1" y="650"/>
                  <a:pt x="265" y="836"/>
                </a:cubicBezTo>
                <a:cubicBezTo>
                  <a:pt x="287" y="847"/>
                  <a:pt x="325" y="858"/>
                  <a:pt x="367" y="858"/>
                </a:cubicBezTo>
                <a:cubicBezTo>
                  <a:pt x="384" y="858"/>
                  <a:pt x="403" y="856"/>
                  <a:pt x="421" y="852"/>
                </a:cubicBezTo>
                <a:cubicBezTo>
                  <a:pt x="514" y="836"/>
                  <a:pt x="607" y="727"/>
                  <a:pt x="701" y="634"/>
                </a:cubicBezTo>
                <a:lnTo>
                  <a:pt x="701" y="634"/>
                </a:lnTo>
                <a:cubicBezTo>
                  <a:pt x="607" y="836"/>
                  <a:pt x="530" y="1038"/>
                  <a:pt x="576" y="1163"/>
                </a:cubicBezTo>
                <a:cubicBezTo>
                  <a:pt x="592" y="1194"/>
                  <a:pt x="607" y="1241"/>
                  <a:pt x="654" y="1256"/>
                </a:cubicBezTo>
                <a:cubicBezTo>
                  <a:pt x="678" y="1271"/>
                  <a:pt x="705" y="1277"/>
                  <a:pt x="733" y="1277"/>
                </a:cubicBezTo>
                <a:cubicBezTo>
                  <a:pt x="885" y="1277"/>
                  <a:pt x="1085" y="1085"/>
                  <a:pt x="1229" y="914"/>
                </a:cubicBezTo>
                <a:lnTo>
                  <a:pt x="1229" y="914"/>
                </a:lnTo>
                <a:cubicBezTo>
                  <a:pt x="1089" y="1147"/>
                  <a:pt x="981" y="1427"/>
                  <a:pt x="1043" y="1567"/>
                </a:cubicBezTo>
                <a:cubicBezTo>
                  <a:pt x="1058" y="1629"/>
                  <a:pt x="1089" y="1645"/>
                  <a:pt x="1136" y="1660"/>
                </a:cubicBezTo>
                <a:cubicBezTo>
                  <a:pt x="1152" y="1692"/>
                  <a:pt x="1198" y="1692"/>
                  <a:pt x="1214" y="1692"/>
                </a:cubicBezTo>
                <a:cubicBezTo>
                  <a:pt x="1509" y="1692"/>
                  <a:pt x="1758" y="1147"/>
                  <a:pt x="1758" y="1147"/>
                </a:cubicBezTo>
                <a:cubicBezTo>
                  <a:pt x="1758" y="1116"/>
                  <a:pt x="1758" y="1101"/>
                  <a:pt x="1743" y="1101"/>
                </a:cubicBezTo>
                <a:cubicBezTo>
                  <a:pt x="1711" y="1101"/>
                  <a:pt x="1696" y="1101"/>
                  <a:pt x="1696" y="1116"/>
                </a:cubicBezTo>
                <a:cubicBezTo>
                  <a:pt x="1696" y="1116"/>
                  <a:pt x="1447" y="1645"/>
                  <a:pt x="1198" y="1645"/>
                </a:cubicBezTo>
                <a:lnTo>
                  <a:pt x="1136" y="1645"/>
                </a:lnTo>
                <a:cubicBezTo>
                  <a:pt x="1121" y="1645"/>
                  <a:pt x="1089" y="1629"/>
                  <a:pt x="1074" y="1583"/>
                </a:cubicBezTo>
                <a:cubicBezTo>
                  <a:pt x="981" y="1349"/>
                  <a:pt x="1447" y="619"/>
                  <a:pt x="1447" y="619"/>
                </a:cubicBezTo>
                <a:cubicBezTo>
                  <a:pt x="1463" y="603"/>
                  <a:pt x="1463" y="572"/>
                  <a:pt x="1447" y="572"/>
                </a:cubicBezTo>
                <a:cubicBezTo>
                  <a:pt x="1439" y="564"/>
                  <a:pt x="1428" y="560"/>
                  <a:pt x="1418" y="560"/>
                </a:cubicBezTo>
                <a:cubicBezTo>
                  <a:pt x="1408" y="560"/>
                  <a:pt x="1400" y="564"/>
                  <a:pt x="1400" y="572"/>
                </a:cubicBezTo>
                <a:cubicBezTo>
                  <a:pt x="1257" y="773"/>
                  <a:pt x="902" y="1251"/>
                  <a:pt x="701" y="1251"/>
                </a:cubicBezTo>
                <a:cubicBezTo>
                  <a:pt x="684" y="1251"/>
                  <a:pt x="669" y="1248"/>
                  <a:pt x="654" y="1241"/>
                </a:cubicBezTo>
                <a:cubicBezTo>
                  <a:pt x="623" y="1241"/>
                  <a:pt x="607" y="1225"/>
                  <a:pt x="607" y="1178"/>
                </a:cubicBezTo>
                <a:cubicBezTo>
                  <a:pt x="576" y="1007"/>
                  <a:pt x="747" y="650"/>
                  <a:pt x="887" y="416"/>
                </a:cubicBezTo>
                <a:lnTo>
                  <a:pt x="996" y="230"/>
                </a:lnTo>
                <a:cubicBezTo>
                  <a:pt x="1012" y="214"/>
                  <a:pt x="1012" y="183"/>
                  <a:pt x="996" y="183"/>
                </a:cubicBezTo>
                <a:cubicBezTo>
                  <a:pt x="988" y="175"/>
                  <a:pt x="981" y="172"/>
                  <a:pt x="975" y="172"/>
                </a:cubicBezTo>
                <a:cubicBezTo>
                  <a:pt x="969" y="172"/>
                  <a:pt x="965" y="175"/>
                  <a:pt x="965" y="183"/>
                </a:cubicBezTo>
                <a:cubicBezTo>
                  <a:pt x="965" y="183"/>
                  <a:pt x="903" y="261"/>
                  <a:pt x="841" y="385"/>
                </a:cubicBezTo>
                <a:cubicBezTo>
                  <a:pt x="732" y="556"/>
                  <a:pt x="545" y="790"/>
                  <a:pt x="390" y="836"/>
                </a:cubicBezTo>
                <a:cubicBezTo>
                  <a:pt x="359" y="836"/>
                  <a:pt x="312" y="836"/>
                  <a:pt x="281" y="805"/>
                </a:cubicBezTo>
                <a:cubicBezTo>
                  <a:pt x="110" y="696"/>
                  <a:pt x="343" y="230"/>
                  <a:pt x="436" y="59"/>
                </a:cubicBezTo>
                <a:cubicBezTo>
                  <a:pt x="452" y="28"/>
                  <a:pt x="452" y="12"/>
                  <a:pt x="436" y="12"/>
                </a:cubicBezTo>
                <a:cubicBezTo>
                  <a:pt x="429" y="4"/>
                  <a:pt x="417" y="1"/>
                  <a:pt x="4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7" name="Google Shape;2657;p44"/>
          <p:cNvGrpSpPr/>
          <p:nvPr/>
        </p:nvGrpSpPr>
        <p:grpSpPr>
          <a:xfrm>
            <a:off x="6262683" y="902994"/>
            <a:ext cx="2207319" cy="3720993"/>
            <a:chOff x="4732244" y="881175"/>
            <a:chExt cx="2207319" cy="3720993"/>
          </a:xfrm>
        </p:grpSpPr>
        <p:sp>
          <p:nvSpPr>
            <p:cNvPr id="2658" name="Google Shape;2658;p44"/>
            <p:cNvSpPr/>
            <p:nvPr/>
          </p:nvSpPr>
          <p:spPr>
            <a:xfrm>
              <a:off x="4732244" y="4125499"/>
              <a:ext cx="1759446" cy="476669"/>
            </a:xfrm>
            <a:custGeom>
              <a:avLst/>
              <a:gdLst/>
              <a:ahLst/>
              <a:cxnLst/>
              <a:rect l="l" t="t" r="r" b="b"/>
              <a:pathLst>
                <a:path w="31286" h="8476" extrusionOk="0">
                  <a:moveTo>
                    <a:pt x="15643" y="1"/>
                  </a:moveTo>
                  <a:cubicBezTo>
                    <a:pt x="6997" y="1"/>
                    <a:pt x="0" y="1898"/>
                    <a:pt x="0" y="4246"/>
                  </a:cubicBezTo>
                  <a:cubicBezTo>
                    <a:pt x="0" y="6578"/>
                    <a:pt x="6997" y="8475"/>
                    <a:pt x="15643" y="8475"/>
                  </a:cubicBezTo>
                  <a:cubicBezTo>
                    <a:pt x="24288" y="8475"/>
                    <a:pt x="31286" y="6578"/>
                    <a:pt x="31286" y="4246"/>
                  </a:cubicBezTo>
                  <a:cubicBezTo>
                    <a:pt x="31286" y="1898"/>
                    <a:pt x="24288" y="1"/>
                    <a:pt x="15643" y="1"/>
                  </a:cubicBezTo>
                  <a:close/>
                </a:path>
              </a:pathLst>
            </a:custGeom>
            <a:solidFill>
              <a:srgbClr val="DFAA96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4"/>
            <p:cNvSpPr/>
            <p:nvPr/>
          </p:nvSpPr>
          <p:spPr>
            <a:xfrm>
              <a:off x="5103892" y="1049902"/>
              <a:ext cx="469639" cy="834621"/>
            </a:xfrm>
            <a:custGeom>
              <a:avLst/>
              <a:gdLst/>
              <a:ahLst/>
              <a:cxnLst/>
              <a:rect l="l" t="t" r="r" b="b"/>
              <a:pathLst>
                <a:path w="8351" h="14841" extrusionOk="0">
                  <a:moveTo>
                    <a:pt x="6318" y="1"/>
                  </a:moveTo>
                  <a:cubicBezTo>
                    <a:pt x="5881" y="1"/>
                    <a:pt x="5390" y="80"/>
                    <a:pt x="4883" y="310"/>
                  </a:cubicBezTo>
                  <a:cubicBezTo>
                    <a:pt x="3219" y="1041"/>
                    <a:pt x="2551" y="2798"/>
                    <a:pt x="2333" y="5519"/>
                  </a:cubicBezTo>
                  <a:cubicBezTo>
                    <a:pt x="2115" y="8240"/>
                    <a:pt x="2784" y="9733"/>
                    <a:pt x="2038" y="11661"/>
                  </a:cubicBezTo>
                  <a:cubicBezTo>
                    <a:pt x="1043" y="14227"/>
                    <a:pt x="1" y="14366"/>
                    <a:pt x="172" y="14693"/>
                  </a:cubicBezTo>
                  <a:cubicBezTo>
                    <a:pt x="224" y="14795"/>
                    <a:pt x="335" y="14840"/>
                    <a:pt x="486" y="14840"/>
                  </a:cubicBezTo>
                  <a:cubicBezTo>
                    <a:pt x="1194" y="14840"/>
                    <a:pt x="2792" y="13842"/>
                    <a:pt x="3484" y="12843"/>
                  </a:cubicBezTo>
                  <a:cubicBezTo>
                    <a:pt x="4308" y="11614"/>
                    <a:pt x="4510" y="9562"/>
                    <a:pt x="5163" y="7463"/>
                  </a:cubicBezTo>
                  <a:cubicBezTo>
                    <a:pt x="5459" y="6545"/>
                    <a:pt x="5941" y="5472"/>
                    <a:pt x="6625" y="4695"/>
                  </a:cubicBezTo>
                  <a:cubicBezTo>
                    <a:pt x="7651" y="3529"/>
                    <a:pt x="8351" y="2254"/>
                    <a:pt x="8351" y="2254"/>
                  </a:cubicBezTo>
                  <a:lnTo>
                    <a:pt x="8009" y="403"/>
                  </a:lnTo>
                  <a:cubicBezTo>
                    <a:pt x="8009" y="403"/>
                    <a:pt x="7301" y="1"/>
                    <a:pt x="6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4"/>
            <p:cNvSpPr/>
            <p:nvPr/>
          </p:nvSpPr>
          <p:spPr>
            <a:xfrm>
              <a:off x="5201416" y="1126784"/>
              <a:ext cx="100159" cy="291310"/>
            </a:xfrm>
            <a:custGeom>
              <a:avLst/>
              <a:gdLst/>
              <a:ahLst/>
              <a:cxnLst/>
              <a:rect l="l" t="t" r="r" b="b"/>
              <a:pathLst>
                <a:path w="1781" h="5180" extrusionOk="0">
                  <a:moveTo>
                    <a:pt x="1781" y="0"/>
                  </a:moveTo>
                  <a:cubicBezTo>
                    <a:pt x="1159" y="809"/>
                    <a:pt x="599" y="1851"/>
                    <a:pt x="381" y="2597"/>
                  </a:cubicBezTo>
                  <a:cubicBezTo>
                    <a:pt x="0" y="4000"/>
                    <a:pt x="113" y="5179"/>
                    <a:pt x="220" y="5179"/>
                  </a:cubicBezTo>
                  <a:cubicBezTo>
                    <a:pt x="222" y="5179"/>
                    <a:pt x="224" y="5179"/>
                    <a:pt x="226" y="5178"/>
                  </a:cubicBezTo>
                  <a:cubicBezTo>
                    <a:pt x="350" y="5163"/>
                    <a:pt x="599" y="3468"/>
                    <a:pt x="817" y="2939"/>
                  </a:cubicBezTo>
                  <a:cubicBezTo>
                    <a:pt x="1174" y="2022"/>
                    <a:pt x="1688" y="1431"/>
                    <a:pt x="1688" y="1431"/>
                  </a:cubicBezTo>
                  <a:lnTo>
                    <a:pt x="1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4"/>
            <p:cNvSpPr/>
            <p:nvPr/>
          </p:nvSpPr>
          <p:spPr>
            <a:xfrm>
              <a:off x="5217613" y="1049058"/>
              <a:ext cx="340181" cy="655785"/>
            </a:xfrm>
            <a:custGeom>
              <a:avLst/>
              <a:gdLst/>
              <a:ahLst/>
              <a:cxnLst/>
              <a:rect l="l" t="t" r="r" b="b"/>
              <a:pathLst>
                <a:path w="6049" h="11661" extrusionOk="0">
                  <a:moveTo>
                    <a:pt x="4275" y="0"/>
                  </a:moveTo>
                  <a:cubicBezTo>
                    <a:pt x="3836" y="0"/>
                    <a:pt x="3342" y="80"/>
                    <a:pt x="2830" y="309"/>
                  </a:cubicBezTo>
                  <a:cubicBezTo>
                    <a:pt x="1182" y="1040"/>
                    <a:pt x="529" y="2797"/>
                    <a:pt x="296" y="5518"/>
                  </a:cubicBezTo>
                  <a:cubicBezTo>
                    <a:pt x="78" y="8240"/>
                    <a:pt x="731" y="9717"/>
                    <a:pt x="0" y="11660"/>
                  </a:cubicBezTo>
                  <a:cubicBezTo>
                    <a:pt x="0" y="11660"/>
                    <a:pt x="1151" y="11272"/>
                    <a:pt x="1244" y="7260"/>
                  </a:cubicBezTo>
                  <a:cubicBezTo>
                    <a:pt x="1336" y="3614"/>
                    <a:pt x="2905" y="775"/>
                    <a:pt x="5950" y="775"/>
                  </a:cubicBezTo>
                  <a:cubicBezTo>
                    <a:pt x="5983" y="775"/>
                    <a:pt x="6016" y="775"/>
                    <a:pt x="6049" y="776"/>
                  </a:cubicBezTo>
                  <a:lnTo>
                    <a:pt x="5971" y="403"/>
                  </a:lnTo>
                  <a:cubicBezTo>
                    <a:pt x="5971" y="403"/>
                    <a:pt x="5263" y="0"/>
                    <a:pt x="4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4"/>
            <p:cNvSpPr/>
            <p:nvPr/>
          </p:nvSpPr>
          <p:spPr>
            <a:xfrm>
              <a:off x="5689822" y="956765"/>
              <a:ext cx="407497" cy="346704"/>
            </a:xfrm>
            <a:custGeom>
              <a:avLst/>
              <a:gdLst/>
              <a:ahLst/>
              <a:cxnLst/>
              <a:rect l="l" t="t" r="r" b="b"/>
              <a:pathLst>
                <a:path w="7246" h="6165" extrusionOk="0">
                  <a:moveTo>
                    <a:pt x="674" y="1"/>
                  </a:moveTo>
                  <a:cubicBezTo>
                    <a:pt x="536" y="1"/>
                    <a:pt x="398" y="29"/>
                    <a:pt x="265" y="100"/>
                  </a:cubicBezTo>
                  <a:cubicBezTo>
                    <a:pt x="1" y="255"/>
                    <a:pt x="32" y="582"/>
                    <a:pt x="79" y="753"/>
                  </a:cubicBezTo>
                  <a:cubicBezTo>
                    <a:pt x="79" y="753"/>
                    <a:pt x="343" y="1562"/>
                    <a:pt x="1167" y="1888"/>
                  </a:cubicBezTo>
                  <a:cubicBezTo>
                    <a:pt x="1976" y="2230"/>
                    <a:pt x="2862" y="2044"/>
                    <a:pt x="3453" y="2774"/>
                  </a:cubicBezTo>
                  <a:cubicBezTo>
                    <a:pt x="4059" y="3521"/>
                    <a:pt x="4432" y="5325"/>
                    <a:pt x="5148" y="5838"/>
                  </a:cubicBezTo>
                  <a:cubicBezTo>
                    <a:pt x="5474" y="6071"/>
                    <a:pt x="5832" y="6164"/>
                    <a:pt x="6143" y="6164"/>
                  </a:cubicBezTo>
                  <a:cubicBezTo>
                    <a:pt x="6162" y="6165"/>
                    <a:pt x="6181" y="6165"/>
                    <a:pt x="6200" y="6165"/>
                  </a:cubicBezTo>
                  <a:cubicBezTo>
                    <a:pt x="6780" y="6165"/>
                    <a:pt x="7246" y="5942"/>
                    <a:pt x="7216" y="5791"/>
                  </a:cubicBezTo>
                  <a:cubicBezTo>
                    <a:pt x="7169" y="5636"/>
                    <a:pt x="6143" y="5962"/>
                    <a:pt x="5459" y="4982"/>
                  </a:cubicBezTo>
                  <a:cubicBezTo>
                    <a:pt x="4930" y="4205"/>
                    <a:pt x="4510" y="2930"/>
                    <a:pt x="3717" y="1904"/>
                  </a:cubicBezTo>
                  <a:cubicBezTo>
                    <a:pt x="3204" y="1251"/>
                    <a:pt x="2271" y="520"/>
                    <a:pt x="1556" y="240"/>
                  </a:cubicBezTo>
                  <a:cubicBezTo>
                    <a:pt x="1297" y="143"/>
                    <a:pt x="986" y="1"/>
                    <a:pt x="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4"/>
            <p:cNvSpPr/>
            <p:nvPr/>
          </p:nvSpPr>
          <p:spPr>
            <a:xfrm>
              <a:off x="5519296" y="881175"/>
              <a:ext cx="390963" cy="472114"/>
            </a:xfrm>
            <a:custGeom>
              <a:avLst/>
              <a:gdLst/>
              <a:ahLst/>
              <a:cxnLst/>
              <a:rect l="l" t="t" r="r" b="b"/>
              <a:pathLst>
                <a:path w="6952" h="8395" extrusionOk="0">
                  <a:moveTo>
                    <a:pt x="5114" y="0"/>
                  </a:moveTo>
                  <a:cubicBezTo>
                    <a:pt x="4999" y="0"/>
                    <a:pt x="4880" y="9"/>
                    <a:pt x="4759" y="29"/>
                  </a:cubicBezTo>
                  <a:cubicBezTo>
                    <a:pt x="3981" y="138"/>
                    <a:pt x="3841" y="573"/>
                    <a:pt x="3841" y="573"/>
                  </a:cubicBezTo>
                  <a:cubicBezTo>
                    <a:pt x="3841" y="573"/>
                    <a:pt x="3624" y="504"/>
                    <a:pt x="3277" y="504"/>
                  </a:cubicBezTo>
                  <a:cubicBezTo>
                    <a:pt x="2989" y="504"/>
                    <a:pt x="2610" y="552"/>
                    <a:pt x="2193" y="729"/>
                  </a:cubicBezTo>
                  <a:cubicBezTo>
                    <a:pt x="1229" y="1149"/>
                    <a:pt x="1" y="2284"/>
                    <a:pt x="63" y="4507"/>
                  </a:cubicBezTo>
                  <a:cubicBezTo>
                    <a:pt x="141" y="8395"/>
                    <a:pt x="3826" y="8395"/>
                    <a:pt x="3826" y="8395"/>
                  </a:cubicBezTo>
                  <a:lnTo>
                    <a:pt x="6951" y="760"/>
                  </a:lnTo>
                  <a:cubicBezTo>
                    <a:pt x="6951" y="760"/>
                    <a:pt x="6179" y="0"/>
                    <a:pt x="5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4"/>
            <p:cNvSpPr/>
            <p:nvPr/>
          </p:nvSpPr>
          <p:spPr>
            <a:xfrm>
              <a:off x="5590161" y="1293823"/>
              <a:ext cx="327977" cy="326684"/>
            </a:xfrm>
            <a:custGeom>
              <a:avLst/>
              <a:gdLst/>
              <a:ahLst/>
              <a:cxnLst/>
              <a:rect l="l" t="t" r="r" b="b"/>
              <a:pathLst>
                <a:path w="5832" h="5809" extrusionOk="0">
                  <a:moveTo>
                    <a:pt x="1633" y="0"/>
                  </a:moveTo>
                  <a:cubicBezTo>
                    <a:pt x="1633" y="0"/>
                    <a:pt x="1400" y="1913"/>
                    <a:pt x="1244" y="2830"/>
                  </a:cubicBezTo>
                  <a:cubicBezTo>
                    <a:pt x="1104" y="3685"/>
                    <a:pt x="467" y="4401"/>
                    <a:pt x="0" y="4587"/>
                  </a:cubicBezTo>
                  <a:cubicBezTo>
                    <a:pt x="0" y="4587"/>
                    <a:pt x="1213" y="5225"/>
                    <a:pt x="2768" y="5629"/>
                  </a:cubicBezTo>
                  <a:cubicBezTo>
                    <a:pt x="3286" y="5764"/>
                    <a:pt x="3799" y="5809"/>
                    <a:pt x="4253" y="5809"/>
                  </a:cubicBezTo>
                  <a:cubicBezTo>
                    <a:pt x="5161" y="5809"/>
                    <a:pt x="5831" y="5629"/>
                    <a:pt x="5831" y="5629"/>
                  </a:cubicBezTo>
                  <a:cubicBezTo>
                    <a:pt x="5054" y="5442"/>
                    <a:pt x="4634" y="4992"/>
                    <a:pt x="4587" y="4074"/>
                  </a:cubicBezTo>
                  <a:cubicBezTo>
                    <a:pt x="4525" y="3032"/>
                    <a:pt x="4945" y="1602"/>
                    <a:pt x="4945" y="1602"/>
                  </a:cubicBezTo>
                  <a:lnTo>
                    <a:pt x="1633" y="0"/>
                  </a:lnTo>
                  <a:close/>
                </a:path>
              </a:pathLst>
            </a:custGeom>
            <a:solidFill>
              <a:srgbClr val="EDA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4"/>
            <p:cNvSpPr/>
            <p:nvPr/>
          </p:nvSpPr>
          <p:spPr>
            <a:xfrm>
              <a:off x="5681104" y="1294667"/>
              <a:ext cx="187158" cy="171468"/>
            </a:xfrm>
            <a:custGeom>
              <a:avLst/>
              <a:gdLst/>
              <a:ahLst/>
              <a:cxnLst/>
              <a:rect l="l" t="t" r="r" b="b"/>
              <a:pathLst>
                <a:path w="3328" h="3049" extrusionOk="0">
                  <a:moveTo>
                    <a:pt x="0" y="1"/>
                  </a:moveTo>
                  <a:lnTo>
                    <a:pt x="0" y="1"/>
                  </a:lnTo>
                  <a:cubicBezTo>
                    <a:pt x="545" y="2100"/>
                    <a:pt x="2348" y="2831"/>
                    <a:pt x="3032" y="3048"/>
                  </a:cubicBezTo>
                  <a:cubicBezTo>
                    <a:pt x="3126" y="2349"/>
                    <a:pt x="3281" y="1727"/>
                    <a:pt x="3328" y="15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4"/>
            <p:cNvSpPr/>
            <p:nvPr/>
          </p:nvSpPr>
          <p:spPr>
            <a:xfrm>
              <a:off x="5595391" y="928700"/>
              <a:ext cx="396193" cy="456142"/>
            </a:xfrm>
            <a:custGeom>
              <a:avLst/>
              <a:gdLst/>
              <a:ahLst/>
              <a:cxnLst/>
              <a:rect l="l" t="t" r="r" b="b"/>
              <a:pathLst>
                <a:path w="7045" h="8111" extrusionOk="0">
                  <a:moveTo>
                    <a:pt x="3350" y="0"/>
                  </a:moveTo>
                  <a:cubicBezTo>
                    <a:pt x="3184" y="0"/>
                    <a:pt x="3016" y="23"/>
                    <a:pt x="2846" y="70"/>
                  </a:cubicBezTo>
                  <a:cubicBezTo>
                    <a:pt x="1213" y="521"/>
                    <a:pt x="0" y="3009"/>
                    <a:pt x="591" y="5139"/>
                  </a:cubicBezTo>
                  <a:cubicBezTo>
                    <a:pt x="1113" y="7085"/>
                    <a:pt x="3003" y="8111"/>
                    <a:pt x="4661" y="8111"/>
                  </a:cubicBezTo>
                  <a:cubicBezTo>
                    <a:pt x="4832" y="8111"/>
                    <a:pt x="4999" y="8100"/>
                    <a:pt x="5163" y="8078"/>
                  </a:cubicBezTo>
                  <a:cubicBezTo>
                    <a:pt x="6904" y="7845"/>
                    <a:pt x="7044" y="5684"/>
                    <a:pt x="6453" y="3553"/>
                  </a:cubicBezTo>
                  <a:cubicBezTo>
                    <a:pt x="5939" y="1634"/>
                    <a:pt x="4752" y="0"/>
                    <a:pt x="3350" y="0"/>
                  </a:cubicBezTo>
                  <a:close/>
                </a:path>
              </a:pathLst>
            </a:custGeom>
            <a:solidFill>
              <a:srgbClr val="EDA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4"/>
            <p:cNvSpPr/>
            <p:nvPr/>
          </p:nvSpPr>
          <p:spPr>
            <a:xfrm>
              <a:off x="5724805" y="1080104"/>
              <a:ext cx="65629" cy="72096"/>
            </a:xfrm>
            <a:custGeom>
              <a:avLst/>
              <a:gdLst/>
              <a:ahLst/>
              <a:cxnLst/>
              <a:rect l="l" t="t" r="r" b="b"/>
              <a:pathLst>
                <a:path w="1167" h="1282" extrusionOk="0">
                  <a:moveTo>
                    <a:pt x="1077" y="0"/>
                  </a:moveTo>
                  <a:cubicBezTo>
                    <a:pt x="1066" y="0"/>
                    <a:pt x="1055" y="2"/>
                    <a:pt x="1043" y="6"/>
                  </a:cubicBezTo>
                  <a:cubicBezTo>
                    <a:pt x="529" y="193"/>
                    <a:pt x="141" y="644"/>
                    <a:pt x="1" y="1188"/>
                  </a:cubicBezTo>
                  <a:cubicBezTo>
                    <a:pt x="1" y="1235"/>
                    <a:pt x="16" y="1266"/>
                    <a:pt x="78" y="1281"/>
                  </a:cubicBezTo>
                  <a:cubicBezTo>
                    <a:pt x="110" y="1281"/>
                    <a:pt x="156" y="1266"/>
                    <a:pt x="156" y="1235"/>
                  </a:cubicBezTo>
                  <a:cubicBezTo>
                    <a:pt x="265" y="721"/>
                    <a:pt x="638" y="317"/>
                    <a:pt x="1105" y="146"/>
                  </a:cubicBezTo>
                  <a:cubicBezTo>
                    <a:pt x="1151" y="115"/>
                    <a:pt x="1167" y="84"/>
                    <a:pt x="1151" y="37"/>
                  </a:cubicBezTo>
                  <a:cubicBezTo>
                    <a:pt x="1129" y="14"/>
                    <a:pt x="1106" y="0"/>
                    <a:pt x="1077" y="0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4"/>
            <p:cNvSpPr/>
            <p:nvPr/>
          </p:nvSpPr>
          <p:spPr>
            <a:xfrm>
              <a:off x="5857761" y="1054120"/>
              <a:ext cx="80476" cy="26375"/>
            </a:xfrm>
            <a:custGeom>
              <a:avLst/>
              <a:gdLst/>
              <a:ahLst/>
              <a:cxnLst/>
              <a:rect l="l" t="t" r="r" b="b"/>
              <a:pathLst>
                <a:path w="1431" h="469" extrusionOk="0">
                  <a:moveTo>
                    <a:pt x="565" y="0"/>
                  </a:moveTo>
                  <a:cubicBezTo>
                    <a:pt x="401" y="0"/>
                    <a:pt x="233" y="37"/>
                    <a:pt x="62" y="111"/>
                  </a:cubicBezTo>
                  <a:cubicBezTo>
                    <a:pt x="16" y="142"/>
                    <a:pt x="0" y="173"/>
                    <a:pt x="16" y="219"/>
                  </a:cubicBezTo>
                  <a:cubicBezTo>
                    <a:pt x="39" y="242"/>
                    <a:pt x="61" y="257"/>
                    <a:pt x="90" y="257"/>
                  </a:cubicBezTo>
                  <a:cubicBezTo>
                    <a:pt x="101" y="257"/>
                    <a:pt x="112" y="255"/>
                    <a:pt x="125" y="250"/>
                  </a:cubicBezTo>
                  <a:cubicBezTo>
                    <a:pt x="271" y="188"/>
                    <a:pt x="416" y="157"/>
                    <a:pt x="558" y="157"/>
                  </a:cubicBezTo>
                  <a:cubicBezTo>
                    <a:pt x="809" y="157"/>
                    <a:pt x="1053" y="254"/>
                    <a:pt x="1291" y="453"/>
                  </a:cubicBezTo>
                  <a:cubicBezTo>
                    <a:pt x="1291" y="468"/>
                    <a:pt x="1306" y="468"/>
                    <a:pt x="1322" y="468"/>
                  </a:cubicBezTo>
                  <a:cubicBezTo>
                    <a:pt x="1353" y="468"/>
                    <a:pt x="1369" y="468"/>
                    <a:pt x="1384" y="421"/>
                  </a:cubicBezTo>
                  <a:cubicBezTo>
                    <a:pt x="1431" y="406"/>
                    <a:pt x="1431" y="344"/>
                    <a:pt x="1384" y="328"/>
                  </a:cubicBezTo>
                  <a:cubicBezTo>
                    <a:pt x="1127" y="111"/>
                    <a:pt x="852" y="0"/>
                    <a:pt x="565" y="0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4"/>
            <p:cNvSpPr/>
            <p:nvPr/>
          </p:nvSpPr>
          <p:spPr>
            <a:xfrm>
              <a:off x="5838526" y="1126222"/>
              <a:ext cx="58599" cy="102015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77" y="1"/>
                  </a:moveTo>
                  <a:cubicBezTo>
                    <a:pt x="63" y="1"/>
                    <a:pt x="48" y="5"/>
                    <a:pt x="31" y="10"/>
                  </a:cubicBezTo>
                  <a:cubicBezTo>
                    <a:pt x="0" y="41"/>
                    <a:pt x="0" y="72"/>
                    <a:pt x="16" y="119"/>
                  </a:cubicBezTo>
                  <a:cubicBezTo>
                    <a:pt x="482" y="772"/>
                    <a:pt x="840" y="1441"/>
                    <a:pt x="778" y="1534"/>
                  </a:cubicBezTo>
                  <a:cubicBezTo>
                    <a:pt x="715" y="1596"/>
                    <a:pt x="560" y="1643"/>
                    <a:pt x="467" y="1674"/>
                  </a:cubicBezTo>
                  <a:cubicBezTo>
                    <a:pt x="420" y="1674"/>
                    <a:pt x="404" y="1705"/>
                    <a:pt x="404" y="1752"/>
                  </a:cubicBezTo>
                  <a:cubicBezTo>
                    <a:pt x="420" y="1783"/>
                    <a:pt x="451" y="1814"/>
                    <a:pt x="482" y="1814"/>
                  </a:cubicBezTo>
                  <a:cubicBezTo>
                    <a:pt x="544" y="1814"/>
                    <a:pt x="793" y="1752"/>
                    <a:pt x="886" y="1627"/>
                  </a:cubicBezTo>
                  <a:cubicBezTo>
                    <a:pt x="1042" y="1410"/>
                    <a:pt x="420" y="446"/>
                    <a:pt x="140" y="41"/>
                  </a:cubicBezTo>
                  <a:cubicBezTo>
                    <a:pt x="120" y="12"/>
                    <a:pt x="101" y="1"/>
                    <a:pt x="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4"/>
            <p:cNvSpPr/>
            <p:nvPr/>
          </p:nvSpPr>
          <p:spPr>
            <a:xfrm>
              <a:off x="5800000" y="1246243"/>
              <a:ext cx="99765" cy="48477"/>
            </a:xfrm>
            <a:custGeom>
              <a:avLst/>
              <a:gdLst/>
              <a:ahLst/>
              <a:cxnLst/>
              <a:rect l="l" t="t" r="r" b="b"/>
              <a:pathLst>
                <a:path w="1774" h="862" extrusionOk="0">
                  <a:moveTo>
                    <a:pt x="91" y="0"/>
                  </a:moveTo>
                  <a:cubicBezTo>
                    <a:pt x="81" y="0"/>
                    <a:pt x="72" y="2"/>
                    <a:pt x="63" y="7"/>
                  </a:cubicBezTo>
                  <a:cubicBezTo>
                    <a:pt x="17" y="22"/>
                    <a:pt x="1" y="69"/>
                    <a:pt x="17" y="100"/>
                  </a:cubicBezTo>
                  <a:cubicBezTo>
                    <a:pt x="234" y="582"/>
                    <a:pt x="701" y="862"/>
                    <a:pt x="1183" y="862"/>
                  </a:cubicBezTo>
                  <a:cubicBezTo>
                    <a:pt x="1338" y="862"/>
                    <a:pt x="1525" y="846"/>
                    <a:pt x="1711" y="768"/>
                  </a:cubicBezTo>
                  <a:cubicBezTo>
                    <a:pt x="1758" y="737"/>
                    <a:pt x="1774" y="706"/>
                    <a:pt x="1758" y="660"/>
                  </a:cubicBezTo>
                  <a:cubicBezTo>
                    <a:pt x="1735" y="637"/>
                    <a:pt x="1713" y="622"/>
                    <a:pt x="1684" y="622"/>
                  </a:cubicBezTo>
                  <a:cubicBezTo>
                    <a:pt x="1673" y="622"/>
                    <a:pt x="1662" y="624"/>
                    <a:pt x="1649" y="628"/>
                  </a:cubicBezTo>
                  <a:cubicBezTo>
                    <a:pt x="1500" y="687"/>
                    <a:pt x="1347" y="715"/>
                    <a:pt x="1198" y="715"/>
                  </a:cubicBezTo>
                  <a:cubicBezTo>
                    <a:pt x="755" y="715"/>
                    <a:pt x="343" y="468"/>
                    <a:pt x="156" y="38"/>
                  </a:cubicBezTo>
                  <a:cubicBezTo>
                    <a:pt x="145" y="15"/>
                    <a:pt x="117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4"/>
            <p:cNvSpPr/>
            <p:nvPr/>
          </p:nvSpPr>
          <p:spPr>
            <a:xfrm>
              <a:off x="5772892" y="1120204"/>
              <a:ext cx="34192" cy="44709"/>
            </a:xfrm>
            <a:custGeom>
              <a:avLst/>
              <a:gdLst/>
              <a:ahLst/>
              <a:cxnLst/>
              <a:rect l="l" t="t" r="r" b="b"/>
              <a:pathLst>
                <a:path w="608" h="795" extrusionOk="0">
                  <a:moveTo>
                    <a:pt x="265" y="0"/>
                  </a:moveTo>
                  <a:cubicBezTo>
                    <a:pt x="249" y="0"/>
                    <a:pt x="234" y="3"/>
                    <a:pt x="219" y="8"/>
                  </a:cubicBezTo>
                  <a:cubicBezTo>
                    <a:pt x="79" y="55"/>
                    <a:pt x="1" y="242"/>
                    <a:pt x="63" y="459"/>
                  </a:cubicBezTo>
                  <a:cubicBezTo>
                    <a:pt x="91" y="651"/>
                    <a:pt x="214" y="794"/>
                    <a:pt x="339" y="794"/>
                  </a:cubicBezTo>
                  <a:cubicBezTo>
                    <a:pt x="356" y="794"/>
                    <a:pt x="373" y="791"/>
                    <a:pt x="390" y="786"/>
                  </a:cubicBezTo>
                  <a:cubicBezTo>
                    <a:pt x="530" y="755"/>
                    <a:pt x="607" y="553"/>
                    <a:pt x="545" y="335"/>
                  </a:cubicBezTo>
                  <a:cubicBezTo>
                    <a:pt x="504" y="143"/>
                    <a:pt x="379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4"/>
            <p:cNvSpPr/>
            <p:nvPr/>
          </p:nvSpPr>
          <p:spPr>
            <a:xfrm>
              <a:off x="5770304" y="1116492"/>
              <a:ext cx="33293" cy="25194"/>
            </a:xfrm>
            <a:custGeom>
              <a:avLst/>
              <a:gdLst/>
              <a:ahLst/>
              <a:cxnLst/>
              <a:rect l="l" t="t" r="r" b="b"/>
              <a:pathLst>
                <a:path w="592" h="448" extrusionOk="0">
                  <a:moveTo>
                    <a:pt x="136" y="1"/>
                  </a:moveTo>
                  <a:cubicBezTo>
                    <a:pt x="66" y="1"/>
                    <a:pt x="16" y="12"/>
                    <a:pt x="16" y="12"/>
                  </a:cubicBezTo>
                  <a:cubicBezTo>
                    <a:pt x="0" y="43"/>
                    <a:pt x="0" y="43"/>
                    <a:pt x="0" y="59"/>
                  </a:cubicBezTo>
                  <a:cubicBezTo>
                    <a:pt x="16" y="74"/>
                    <a:pt x="16" y="74"/>
                    <a:pt x="47" y="74"/>
                  </a:cubicBezTo>
                  <a:cubicBezTo>
                    <a:pt x="47" y="74"/>
                    <a:pt x="81" y="68"/>
                    <a:pt x="131" y="68"/>
                  </a:cubicBezTo>
                  <a:cubicBezTo>
                    <a:pt x="193" y="68"/>
                    <a:pt x="280" y="78"/>
                    <a:pt x="358" y="121"/>
                  </a:cubicBezTo>
                  <a:cubicBezTo>
                    <a:pt x="451" y="168"/>
                    <a:pt x="513" y="277"/>
                    <a:pt x="545" y="432"/>
                  </a:cubicBezTo>
                  <a:cubicBezTo>
                    <a:pt x="545" y="448"/>
                    <a:pt x="545" y="448"/>
                    <a:pt x="576" y="448"/>
                  </a:cubicBezTo>
                  <a:cubicBezTo>
                    <a:pt x="591" y="448"/>
                    <a:pt x="591" y="432"/>
                    <a:pt x="591" y="401"/>
                  </a:cubicBezTo>
                  <a:cubicBezTo>
                    <a:pt x="560" y="230"/>
                    <a:pt x="482" y="121"/>
                    <a:pt x="373" y="59"/>
                  </a:cubicBezTo>
                  <a:cubicBezTo>
                    <a:pt x="296" y="12"/>
                    <a:pt x="206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4"/>
            <p:cNvSpPr/>
            <p:nvPr/>
          </p:nvSpPr>
          <p:spPr>
            <a:xfrm>
              <a:off x="5885713" y="1096582"/>
              <a:ext cx="33293" cy="44428"/>
            </a:xfrm>
            <a:custGeom>
              <a:avLst/>
              <a:gdLst/>
              <a:ahLst/>
              <a:cxnLst/>
              <a:rect l="l" t="t" r="r" b="b"/>
              <a:pathLst>
                <a:path w="592" h="790" extrusionOk="0">
                  <a:moveTo>
                    <a:pt x="254" y="0"/>
                  </a:moveTo>
                  <a:cubicBezTo>
                    <a:pt x="237" y="0"/>
                    <a:pt x="220" y="3"/>
                    <a:pt x="203" y="9"/>
                  </a:cubicBezTo>
                  <a:cubicBezTo>
                    <a:pt x="79" y="40"/>
                    <a:pt x="1" y="242"/>
                    <a:pt x="47" y="444"/>
                  </a:cubicBezTo>
                  <a:cubicBezTo>
                    <a:pt x="90" y="643"/>
                    <a:pt x="224" y="790"/>
                    <a:pt x="353" y="790"/>
                  </a:cubicBezTo>
                  <a:cubicBezTo>
                    <a:pt x="365" y="790"/>
                    <a:pt x="378" y="789"/>
                    <a:pt x="390" y="786"/>
                  </a:cubicBezTo>
                  <a:cubicBezTo>
                    <a:pt x="514" y="739"/>
                    <a:pt x="592" y="553"/>
                    <a:pt x="545" y="335"/>
                  </a:cubicBezTo>
                  <a:cubicBezTo>
                    <a:pt x="504" y="144"/>
                    <a:pt x="379" y="0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4"/>
            <p:cNvSpPr/>
            <p:nvPr/>
          </p:nvSpPr>
          <p:spPr>
            <a:xfrm>
              <a:off x="5882226" y="1090283"/>
              <a:ext cx="34192" cy="25194"/>
            </a:xfrm>
            <a:custGeom>
              <a:avLst/>
              <a:gdLst/>
              <a:ahLst/>
              <a:cxnLst/>
              <a:rect l="l" t="t" r="r" b="b"/>
              <a:pathLst>
                <a:path w="608" h="448" extrusionOk="0">
                  <a:moveTo>
                    <a:pt x="135" y="0"/>
                  </a:moveTo>
                  <a:cubicBezTo>
                    <a:pt x="67" y="0"/>
                    <a:pt x="16" y="12"/>
                    <a:pt x="16" y="12"/>
                  </a:cubicBezTo>
                  <a:cubicBezTo>
                    <a:pt x="1" y="43"/>
                    <a:pt x="1" y="43"/>
                    <a:pt x="1" y="58"/>
                  </a:cubicBezTo>
                  <a:cubicBezTo>
                    <a:pt x="16" y="74"/>
                    <a:pt x="16" y="74"/>
                    <a:pt x="32" y="74"/>
                  </a:cubicBezTo>
                  <a:cubicBezTo>
                    <a:pt x="32" y="74"/>
                    <a:pt x="69" y="68"/>
                    <a:pt x="120" y="68"/>
                  </a:cubicBezTo>
                  <a:cubicBezTo>
                    <a:pt x="185" y="68"/>
                    <a:pt x="274" y="77"/>
                    <a:pt x="343" y="121"/>
                  </a:cubicBezTo>
                  <a:cubicBezTo>
                    <a:pt x="452" y="167"/>
                    <a:pt x="498" y="276"/>
                    <a:pt x="545" y="432"/>
                  </a:cubicBezTo>
                  <a:cubicBezTo>
                    <a:pt x="545" y="447"/>
                    <a:pt x="545" y="447"/>
                    <a:pt x="560" y="447"/>
                  </a:cubicBezTo>
                  <a:cubicBezTo>
                    <a:pt x="576" y="447"/>
                    <a:pt x="607" y="447"/>
                    <a:pt x="576" y="400"/>
                  </a:cubicBezTo>
                  <a:cubicBezTo>
                    <a:pt x="560" y="229"/>
                    <a:pt x="483" y="121"/>
                    <a:pt x="358" y="58"/>
                  </a:cubicBezTo>
                  <a:cubicBezTo>
                    <a:pt x="288" y="12"/>
                    <a:pt x="203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4"/>
            <p:cNvSpPr/>
            <p:nvPr/>
          </p:nvSpPr>
          <p:spPr>
            <a:xfrm>
              <a:off x="5759787" y="896642"/>
              <a:ext cx="214321" cy="190814"/>
            </a:xfrm>
            <a:custGeom>
              <a:avLst/>
              <a:gdLst/>
              <a:ahLst/>
              <a:cxnLst/>
              <a:rect l="l" t="t" r="r" b="b"/>
              <a:pathLst>
                <a:path w="3811" h="3393" extrusionOk="0">
                  <a:moveTo>
                    <a:pt x="1498" y="0"/>
                  </a:moveTo>
                  <a:cubicBezTo>
                    <a:pt x="682" y="0"/>
                    <a:pt x="1" y="578"/>
                    <a:pt x="1" y="578"/>
                  </a:cubicBezTo>
                  <a:lnTo>
                    <a:pt x="623" y="1029"/>
                  </a:lnTo>
                  <a:cubicBezTo>
                    <a:pt x="623" y="1029"/>
                    <a:pt x="2551" y="1449"/>
                    <a:pt x="3282" y="3393"/>
                  </a:cubicBezTo>
                  <a:cubicBezTo>
                    <a:pt x="3282" y="3393"/>
                    <a:pt x="3810" y="1542"/>
                    <a:pt x="2629" y="454"/>
                  </a:cubicBezTo>
                  <a:cubicBezTo>
                    <a:pt x="2258" y="117"/>
                    <a:pt x="1864" y="0"/>
                    <a:pt x="1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4"/>
            <p:cNvSpPr/>
            <p:nvPr/>
          </p:nvSpPr>
          <p:spPr>
            <a:xfrm>
              <a:off x="5569126" y="915989"/>
              <a:ext cx="230068" cy="231811"/>
            </a:xfrm>
            <a:custGeom>
              <a:avLst/>
              <a:gdLst/>
              <a:ahLst/>
              <a:cxnLst/>
              <a:rect l="l" t="t" r="r" b="b"/>
              <a:pathLst>
                <a:path w="4091" h="4122" extrusionOk="0">
                  <a:moveTo>
                    <a:pt x="3344" y="1"/>
                  </a:moveTo>
                  <a:lnTo>
                    <a:pt x="1214" y="825"/>
                  </a:lnTo>
                  <a:lnTo>
                    <a:pt x="1" y="4013"/>
                  </a:lnTo>
                  <a:lnTo>
                    <a:pt x="903" y="4121"/>
                  </a:lnTo>
                  <a:cubicBezTo>
                    <a:pt x="4090" y="2706"/>
                    <a:pt x="4013" y="685"/>
                    <a:pt x="4013" y="685"/>
                  </a:cubicBezTo>
                  <a:lnTo>
                    <a:pt x="3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4"/>
            <p:cNvSpPr/>
            <p:nvPr/>
          </p:nvSpPr>
          <p:spPr>
            <a:xfrm>
              <a:off x="5760912" y="933481"/>
              <a:ext cx="73277" cy="140819"/>
            </a:xfrm>
            <a:custGeom>
              <a:avLst/>
              <a:gdLst/>
              <a:ahLst/>
              <a:cxnLst/>
              <a:rect l="l" t="t" r="r" b="b"/>
              <a:pathLst>
                <a:path w="1303" h="2504" extrusionOk="0">
                  <a:moveTo>
                    <a:pt x="447" y="1"/>
                  </a:moveTo>
                  <a:lnTo>
                    <a:pt x="261" y="281"/>
                  </a:lnTo>
                  <a:cubicBezTo>
                    <a:pt x="261" y="281"/>
                    <a:pt x="603" y="1058"/>
                    <a:pt x="214" y="1913"/>
                  </a:cubicBezTo>
                  <a:cubicBezTo>
                    <a:pt x="0" y="2376"/>
                    <a:pt x="58" y="2504"/>
                    <a:pt x="188" y="2504"/>
                  </a:cubicBezTo>
                  <a:cubicBezTo>
                    <a:pt x="228" y="2504"/>
                    <a:pt x="275" y="2492"/>
                    <a:pt x="323" y="2473"/>
                  </a:cubicBezTo>
                  <a:cubicBezTo>
                    <a:pt x="634" y="2380"/>
                    <a:pt x="1007" y="1991"/>
                    <a:pt x="1147" y="1400"/>
                  </a:cubicBezTo>
                  <a:cubicBezTo>
                    <a:pt x="1302" y="732"/>
                    <a:pt x="929" y="234"/>
                    <a:pt x="929" y="234"/>
                  </a:cubicBezTo>
                  <a:lnTo>
                    <a:pt x="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4"/>
            <p:cNvSpPr/>
            <p:nvPr/>
          </p:nvSpPr>
          <p:spPr>
            <a:xfrm>
              <a:off x="5562152" y="1141914"/>
              <a:ext cx="109382" cy="118830"/>
            </a:xfrm>
            <a:custGeom>
              <a:avLst/>
              <a:gdLst/>
              <a:ahLst/>
              <a:cxnLst/>
              <a:rect l="l" t="t" r="r" b="b"/>
              <a:pathLst>
                <a:path w="1945" h="2113" extrusionOk="0">
                  <a:moveTo>
                    <a:pt x="781" y="0"/>
                  </a:moveTo>
                  <a:cubicBezTo>
                    <a:pt x="714" y="0"/>
                    <a:pt x="646" y="9"/>
                    <a:pt x="576" y="27"/>
                  </a:cubicBezTo>
                  <a:cubicBezTo>
                    <a:pt x="109" y="167"/>
                    <a:pt x="1" y="726"/>
                    <a:pt x="234" y="1240"/>
                  </a:cubicBezTo>
                  <a:cubicBezTo>
                    <a:pt x="409" y="1670"/>
                    <a:pt x="934" y="2113"/>
                    <a:pt x="1313" y="2113"/>
                  </a:cubicBezTo>
                  <a:cubicBezTo>
                    <a:pt x="1372" y="2113"/>
                    <a:pt x="1428" y="2102"/>
                    <a:pt x="1478" y="2079"/>
                  </a:cubicBezTo>
                  <a:cubicBezTo>
                    <a:pt x="1866" y="1893"/>
                    <a:pt x="1944" y="1255"/>
                    <a:pt x="1711" y="726"/>
                  </a:cubicBezTo>
                  <a:cubicBezTo>
                    <a:pt x="1525" y="301"/>
                    <a:pt x="1179" y="0"/>
                    <a:pt x="781" y="0"/>
                  </a:cubicBezTo>
                  <a:close/>
                </a:path>
              </a:pathLst>
            </a:custGeom>
            <a:solidFill>
              <a:srgbClr val="EDA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4"/>
            <p:cNvSpPr/>
            <p:nvPr/>
          </p:nvSpPr>
          <p:spPr>
            <a:xfrm>
              <a:off x="5582287" y="1170428"/>
              <a:ext cx="58599" cy="60736"/>
            </a:xfrm>
            <a:custGeom>
              <a:avLst/>
              <a:gdLst/>
              <a:ahLst/>
              <a:cxnLst/>
              <a:rect l="l" t="t" r="r" b="b"/>
              <a:pathLst>
                <a:path w="1042" h="1080" extrusionOk="0">
                  <a:moveTo>
                    <a:pt x="255" y="1"/>
                  </a:moveTo>
                  <a:cubicBezTo>
                    <a:pt x="184" y="1"/>
                    <a:pt x="123" y="27"/>
                    <a:pt x="78" y="95"/>
                  </a:cubicBezTo>
                  <a:cubicBezTo>
                    <a:pt x="0" y="204"/>
                    <a:pt x="78" y="484"/>
                    <a:pt x="202" y="655"/>
                  </a:cubicBezTo>
                  <a:cubicBezTo>
                    <a:pt x="332" y="827"/>
                    <a:pt x="554" y="1080"/>
                    <a:pt x="772" y="1080"/>
                  </a:cubicBezTo>
                  <a:cubicBezTo>
                    <a:pt x="789" y="1080"/>
                    <a:pt x="807" y="1078"/>
                    <a:pt x="824" y="1075"/>
                  </a:cubicBezTo>
                  <a:cubicBezTo>
                    <a:pt x="1042" y="1028"/>
                    <a:pt x="1011" y="375"/>
                    <a:pt x="669" y="173"/>
                  </a:cubicBezTo>
                  <a:cubicBezTo>
                    <a:pt x="530" y="84"/>
                    <a:pt x="379" y="1"/>
                    <a:pt x="255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4"/>
            <p:cNvSpPr/>
            <p:nvPr/>
          </p:nvSpPr>
          <p:spPr>
            <a:xfrm>
              <a:off x="5593648" y="1166885"/>
              <a:ext cx="44653" cy="37792"/>
            </a:xfrm>
            <a:custGeom>
              <a:avLst/>
              <a:gdLst/>
              <a:ahLst/>
              <a:cxnLst/>
              <a:rect l="l" t="t" r="r" b="b"/>
              <a:pathLst>
                <a:path w="794" h="672" extrusionOk="0">
                  <a:moveTo>
                    <a:pt x="84" y="0"/>
                  </a:moveTo>
                  <a:cubicBezTo>
                    <a:pt x="67" y="0"/>
                    <a:pt x="49" y="1"/>
                    <a:pt x="31" y="3"/>
                  </a:cubicBezTo>
                  <a:cubicBezTo>
                    <a:pt x="16" y="3"/>
                    <a:pt x="0" y="34"/>
                    <a:pt x="0" y="49"/>
                  </a:cubicBezTo>
                  <a:cubicBezTo>
                    <a:pt x="0" y="80"/>
                    <a:pt x="31" y="96"/>
                    <a:pt x="63" y="96"/>
                  </a:cubicBezTo>
                  <a:cubicBezTo>
                    <a:pt x="78" y="94"/>
                    <a:pt x="93" y="93"/>
                    <a:pt x="108" y="93"/>
                  </a:cubicBezTo>
                  <a:cubicBezTo>
                    <a:pt x="484" y="93"/>
                    <a:pt x="700" y="640"/>
                    <a:pt x="700" y="640"/>
                  </a:cubicBezTo>
                  <a:cubicBezTo>
                    <a:pt x="700" y="656"/>
                    <a:pt x="716" y="671"/>
                    <a:pt x="731" y="671"/>
                  </a:cubicBezTo>
                  <a:cubicBezTo>
                    <a:pt x="778" y="671"/>
                    <a:pt x="793" y="640"/>
                    <a:pt x="778" y="593"/>
                  </a:cubicBezTo>
                  <a:cubicBezTo>
                    <a:pt x="778" y="578"/>
                    <a:pt x="547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4"/>
            <p:cNvSpPr/>
            <p:nvPr/>
          </p:nvSpPr>
          <p:spPr>
            <a:xfrm>
              <a:off x="4950013" y="1601917"/>
              <a:ext cx="592012" cy="1079704"/>
            </a:xfrm>
            <a:custGeom>
              <a:avLst/>
              <a:gdLst/>
              <a:ahLst/>
              <a:cxnLst/>
              <a:rect l="l" t="t" r="r" b="b"/>
              <a:pathLst>
                <a:path w="10527" h="19199" extrusionOk="0">
                  <a:moveTo>
                    <a:pt x="8356" y="1"/>
                  </a:moveTo>
                  <a:cubicBezTo>
                    <a:pt x="7660" y="1"/>
                    <a:pt x="6676" y="551"/>
                    <a:pt x="5707" y="2794"/>
                  </a:cubicBezTo>
                  <a:cubicBezTo>
                    <a:pt x="5707" y="2794"/>
                    <a:pt x="2503" y="8905"/>
                    <a:pt x="2146" y="9885"/>
                  </a:cubicBezTo>
                  <a:cubicBezTo>
                    <a:pt x="1804" y="10880"/>
                    <a:pt x="0" y="19199"/>
                    <a:pt x="0" y="19199"/>
                  </a:cubicBezTo>
                  <a:lnTo>
                    <a:pt x="2410" y="19121"/>
                  </a:lnTo>
                  <a:cubicBezTo>
                    <a:pt x="3545" y="16011"/>
                    <a:pt x="4851" y="11875"/>
                    <a:pt x="5069" y="11486"/>
                  </a:cubicBezTo>
                  <a:cubicBezTo>
                    <a:pt x="5333" y="11004"/>
                    <a:pt x="7075" y="8610"/>
                    <a:pt x="8086" y="7055"/>
                  </a:cubicBezTo>
                  <a:cubicBezTo>
                    <a:pt x="9718" y="4489"/>
                    <a:pt x="10045" y="4443"/>
                    <a:pt x="10387" y="3168"/>
                  </a:cubicBezTo>
                  <a:cubicBezTo>
                    <a:pt x="10527" y="2546"/>
                    <a:pt x="10154" y="928"/>
                    <a:pt x="9065" y="213"/>
                  </a:cubicBezTo>
                  <a:cubicBezTo>
                    <a:pt x="8898" y="101"/>
                    <a:pt x="8653" y="1"/>
                    <a:pt x="8356" y="1"/>
                  </a:cubicBezTo>
                  <a:close/>
                </a:path>
              </a:pathLst>
            </a:custGeom>
            <a:solidFill>
              <a:srgbClr val="EDA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4"/>
            <p:cNvSpPr/>
            <p:nvPr/>
          </p:nvSpPr>
          <p:spPr>
            <a:xfrm>
              <a:off x="5059292" y="2132899"/>
              <a:ext cx="24576" cy="74852"/>
            </a:xfrm>
            <a:custGeom>
              <a:avLst/>
              <a:gdLst/>
              <a:ahLst/>
              <a:cxnLst/>
              <a:rect l="l" t="t" r="r" b="b"/>
              <a:pathLst>
                <a:path w="437" h="1331" extrusionOk="0">
                  <a:moveTo>
                    <a:pt x="399" y="1"/>
                  </a:moveTo>
                  <a:cubicBezTo>
                    <a:pt x="393" y="1"/>
                    <a:pt x="389" y="9"/>
                    <a:pt x="389" y="24"/>
                  </a:cubicBezTo>
                  <a:cubicBezTo>
                    <a:pt x="1" y="677"/>
                    <a:pt x="47" y="1299"/>
                    <a:pt x="47" y="1299"/>
                  </a:cubicBezTo>
                  <a:cubicBezTo>
                    <a:pt x="47" y="1330"/>
                    <a:pt x="47" y="1330"/>
                    <a:pt x="78" y="1330"/>
                  </a:cubicBezTo>
                  <a:cubicBezTo>
                    <a:pt x="90" y="1330"/>
                    <a:pt x="93" y="1313"/>
                    <a:pt x="94" y="1311"/>
                  </a:cubicBezTo>
                  <a:lnTo>
                    <a:pt x="94" y="1311"/>
                  </a:lnTo>
                  <a:cubicBezTo>
                    <a:pt x="94" y="1313"/>
                    <a:pt x="94" y="1314"/>
                    <a:pt x="94" y="1315"/>
                  </a:cubicBezTo>
                  <a:cubicBezTo>
                    <a:pt x="94" y="1312"/>
                    <a:pt x="94" y="1310"/>
                    <a:pt x="94" y="1310"/>
                  </a:cubicBezTo>
                  <a:cubicBezTo>
                    <a:pt x="94" y="1310"/>
                    <a:pt x="94" y="1310"/>
                    <a:pt x="94" y="1311"/>
                  </a:cubicBezTo>
                  <a:lnTo>
                    <a:pt x="94" y="1311"/>
                  </a:lnTo>
                  <a:cubicBezTo>
                    <a:pt x="90" y="1255"/>
                    <a:pt x="47" y="699"/>
                    <a:pt x="421" y="55"/>
                  </a:cubicBezTo>
                  <a:cubicBezTo>
                    <a:pt x="436" y="40"/>
                    <a:pt x="436" y="24"/>
                    <a:pt x="421" y="24"/>
                  </a:cubicBezTo>
                  <a:cubicBezTo>
                    <a:pt x="413" y="9"/>
                    <a:pt x="405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4"/>
            <p:cNvSpPr/>
            <p:nvPr/>
          </p:nvSpPr>
          <p:spPr>
            <a:xfrm>
              <a:off x="5076783" y="1772162"/>
              <a:ext cx="372573" cy="905986"/>
            </a:xfrm>
            <a:custGeom>
              <a:avLst/>
              <a:gdLst/>
              <a:ahLst/>
              <a:cxnLst/>
              <a:rect l="l" t="t" r="r" b="b"/>
              <a:pathLst>
                <a:path w="6625" h="16110" extrusionOk="0">
                  <a:moveTo>
                    <a:pt x="6625" y="1"/>
                  </a:moveTo>
                  <a:cubicBezTo>
                    <a:pt x="6624" y="1"/>
                    <a:pt x="2660" y="6391"/>
                    <a:pt x="2115" y="7822"/>
                  </a:cubicBezTo>
                  <a:cubicBezTo>
                    <a:pt x="1571" y="9237"/>
                    <a:pt x="1" y="15783"/>
                    <a:pt x="1" y="15783"/>
                  </a:cubicBezTo>
                  <a:lnTo>
                    <a:pt x="172" y="16110"/>
                  </a:lnTo>
                  <a:lnTo>
                    <a:pt x="281" y="15830"/>
                  </a:lnTo>
                  <a:cubicBezTo>
                    <a:pt x="343" y="15628"/>
                    <a:pt x="421" y="15410"/>
                    <a:pt x="498" y="15223"/>
                  </a:cubicBezTo>
                  <a:cubicBezTo>
                    <a:pt x="545" y="15130"/>
                    <a:pt x="576" y="15006"/>
                    <a:pt x="623" y="14912"/>
                  </a:cubicBezTo>
                  <a:cubicBezTo>
                    <a:pt x="1633" y="12020"/>
                    <a:pt x="2644" y="8802"/>
                    <a:pt x="2831" y="8475"/>
                  </a:cubicBezTo>
                  <a:cubicBezTo>
                    <a:pt x="3079" y="8009"/>
                    <a:pt x="4603" y="5894"/>
                    <a:pt x="5630" y="4339"/>
                  </a:cubicBezTo>
                  <a:cubicBezTo>
                    <a:pt x="5692" y="4215"/>
                    <a:pt x="5769" y="4121"/>
                    <a:pt x="5832" y="4028"/>
                  </a:cubicBezTo>
                  <a:cubicBezTo>
                    <a:pt x="6080" y="3608"/>
                    <a:pt x="6298" y="3282"/>
                    <a:pt x="6485" y="2986"/>
                  </a:cubicBezTo>
                  <a:cubicBezTo>
                    <a:pt x="6391" y="2551"/>
                    <a:pt x="6345" y="2038"/>
                    <a:pt x="6391" y="1524"/>
                  </a:cubicBezTo>
                  <a:cubicBezTo>
                    <a:pt x="6423" y="1089"/>
                    <a:pt x="6500" y="545"/>
                    <a:pt x="6625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4"/>
            <p:cNvSpPr/>
            <p:nvPr/>
          </p:nvSpPr>
          <p:spPr>
            <a:xfrm>
              <a:off x="4915874" y="2675579"/>
              <a:ext cx="198575" cy="297834"/>
            </a:xfrm>
            <a:custGeom>
              <a:avLst/>
              <a:gdLst/>
              <a:ahLst/>
              <a:cxnLst/>
              <a:rect l="l" t="t" r="r" b="b"/>
              <a:pathLst>
                <a:path w="3531" h="5296" extrusionOk="0">
                  <a:moveTo>
                    <a:pt x="3048" y="0"/>
                  </a:moveTo>
                  <a:lnTo>
                    <a:pt x="607" y="31"/>
                  </a:lnTo>
                  <a:cubicBezTo>
                    <a:pt x="607" y="31"/>
                    <a:pt x="187" y="1400"/>
                    <a:pt x="78" y="2675"/>
                  </a:cubicBezTo>
                  <a:cubicBezTo>
                    <a:pt x="1" y="3514"/>
                    <a:pt x="312" y="4634"/>
                    <a:pt x="498" y="4867"/>
                  </a:cubicBezTo>
                  <a:cubicBezTo>
                    <a:pt x="573" y="4947"/>
                    <a:pt x="649" y="4973"/>
                    <a:pt x="716" y="4973"/>
                  </a:cubicBezTo>
                  <a:cubicBezTo>
                    <a:pt x="831" y="4973"/>
                    <a:pt x="918" y="4898"/>
                    <a:pt x="918" y="4898"/>
                  </a:cubicBezTo>
                  <a:cubicBezTo>
                    <a:pt x="918" y="4898"/>
                    <a:pt x="996" y="5178"/>
                    <a:pt x="1198" y="5209"/>
                  </a:cubicBezTo>
                  <a:cubicBezTo>
                    <a:pt x="1353" y="5209"/>
                    <a:pt x="1462" y="4898"/>
                    <a:pt x="1462" y="4898"/>
                  </a:cubicBezTo>
                  <a:cubicBezTo>
                    <a:pt x="1462" y="4898"/>
                    <a:pt x="1555" y="5296"/>
                    <a:pt x="1765" y="5296"/>
                  </a:cubicBezTo>
                  <a:cubicBezTo>
                    <a:pt x="1782" y="5296"/>
                    <a:pt x="1801" y="5293"/>
                    <a:pt x="1820" y="5287"/>
                  </a:cubicBezTo>
                  <a:cubicBezTo>
                    <a:pt x="1934" y="5252"/>
                    <a:pt x="2004" y="5061"/>
                    <a:pt x="2046" y="4816"/>
                  </a:cubicBezTo>
                  <a:lnTo>
                    <a:pt x="2046" y="4816"/>
                  </a:lnTo>
                  <a:cubicBezTo>
                    <a:pt x="2080" y="4959"/>
                    <a:pt x="2142" y="5054"/>
                    <a:pt x="2249" y="5054"/>
                  </a:cubicBezTo>
                  <a:cubicBezTo>
                    <a:pt x="2251" y="5054"/>
                    <a:pt x="2253" y="5054"/>
                    <a:pt x="2255" y="5054"/>
                  </a:cubicBezTo>
                  <a:cubicBezTo>
                    <a:pt x="2597" y="5023"/>
                    <a:pt x="2768" y="3343"/>
                    <a:pt x="2768" y="3343"/>
                  </a:cubicBezTo>
                  <a:cubicBezTo>
                    <a:pt x="3064" y="3157"/>
                    <a:pt x="3375" y="2504"/>
                    <a:pt x="3453" y="1602"/>
                  </a:cubicBezTo>
                  <a:cubicBezTo>
                    <a:pt x="3530" y="731"/>
                    <a:pt x="3048" y="0"/>
                    <a:pt x="3048" y="0"/>
                  </a:cubicBezTo>
                  <a:close/>
                </a:path>
              </a:pathLst>
            </a:custGeom>
            <a:solidFill>
              <a:srgbClr val="EDA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4"/>
            <p:cNvSpPr/>
            <p:nvPr/>
          </p:nvSpPr>
          <p:spPr>
            <a:xfrm>
              <a:off x="4947370" y="2856565"/>
              <a:ext cx="21933" cy="95379"/>
            </a:xfrm>
            <a:custGeom>
              <a:avLst/>
              <a:gdLst/>
              <a:ahLst/>
              <a:cxnLst/>
              <a:rect l="l" t="t" r="r" b="b"/>
              <a:pathLst>
                <a:path w="390" h="1696" extrusionOk="0">
                  <a:moveTo>
                    <a:pt x="78" y="1"/>
                  </a:moveTo>
                  <a:cubicBezTo>
                    <a:pt x="78" y="1"/>
                    <a:pt x="63" y="1"/>
                    <a:pt x="63" y="16"/>
                  </a:cubicBezTo>
                  <a:cubicBezTo>
                    <a:pt x="0" y="561"/>
                    <a:pt x="94" y="1089"/>
                    <a:pt x="327" y="1665"/>
                  </a:cubicBezTo>
                  <a:cubicBezTo>
                    <a:pt x="327" y="1696"/>
                    <a:pt x="358" y="1696"/>
                    <a:pt x="358" y="1696"/>
                  </a:cubicBezTo>
                  <a:cubicBezTo>
                    <a:pt x="374" y="1680"/>
                    <a:pt x="389" y="1680"/>
                    <a:pt x="374" y="1649"/>
                  </a:cubicBezTo>
                  <a:cubicBezTo>
                    <a:pt x="156" y="1089"/>
                    <a:pt x="63" y="545"/>
                    <a:pt x="94" y="16"/>
                  </a:cubicBezTo>
                  <a:cubicBezTo>
                    <a:pt x="94" y="16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4"/>
            <p:cNvSpPr/>
            <p:nvPr/>
          </p:nvSpPr>
          <p:spPr>
            <a:xfrm>
              <a:off x="4985840" y="2839974"/>
              <a:ext cx="13160" cy="111125"/>
            </a:xfrm>
            <a:custGeom>
              <a:avLst/>
              <a:gdLst/>
              <a:ahLst/>
              <a:cxnLst/>
              <a:rect l="l" t="t" r="r" b="b"/>
              <a:pathLst>
                <a:path w="234" h="1976" extrusionOk="0">
                  <a:moveTo>
                    <a:pt x="63" y="0"/>
                  </a:moveTo>
                  <a:cubicBezTo>
                    <a:pt x="63" y="0"/>
                    <a:pt x="32" y="0"/>
                    <a:pt x="32" y="31"/>
                  </a:cubicBezTo>
                  <a:cubicBezTo>
                    <a:pt x="1" y="653"/>
                    <a:pt x="47" y="1307"/>
                    <a:pt x="187" y="1944"/>
                  </a:cubicBezTo>
                  <a:cubicBezTo>
                    <a:pt x="187" y="1975"/>
                    <a:pt x="187" y="1975"/>
                    <a:pt x="218" y="1975"/>
                  </a:cubicBezTo>
                  <a:cubicBezTo>
                    <a:pt x="234" y="1975"/>
                    <a:pt x="234" y="1944"/>
                    <a:pt x="234" y="1944"/>
                  </a:cubicBezTo>
                  <a:cubicBezTo>
                    <a:pt x="94" y="1307"/>
                    <a:pt x="32" y="669"/>
                    <a:pt x="78" y="31"/>
                  </a:cubicBezTo>
                  <a:cubicBezTo>
                    <a:pt x="78" y="31"/>
                    <a:pt x="78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4"/>
            <p:cNvSpPr/>
            <p:nvPr/>
          </p:nvSpPr>
          <p:spPr>
            <a:xfrm>
              <a:off x="5030440" y="2843461"/>
              <a:ext cx="3543" cy="101509"/>
            </a:xfrm>
            <a:custGeom>
              <a:avLst/>
              <a:gdLst/>
              <a:ahLst/>
              <a:cxnLst/>
              <a:rect l="l" t="t" r="r" b="b"/>
              <a:pathLst>
                <a:path w="63" h="1805" extrusionOk="0">
                  <a:moveTo>
                    <a:pt x="47" y="1"/>
                  </a:moveTo>
                  <a:cubicBezTo>
                    <a:pt x="47" y="1"/>
                    <a:pt x="16" y="1"/>
                    <a:pt x="16" y="16"/>
                  </a:cubicBezTo>
                  <a:lnTo>
                    <a:pt x="1" y="1789"/>
                  </a:lnTo>
                  <a:cubicBezTo>
                    <a:pt x="1" y="1789"/>
                    <a:pt x="1" y="1804"/>
                    <a:pt x="16" y="1804"/>
                  </a:cubicBezTo>
                  <a:cubicBezTo>
                    <a:pt x="47" y="1804"/>
                    <a:pt x="47" y="1789"/>
                    <a:pt x="47" y="1789"/>
                  </a:cubicBezTo>
                  <a:lnTo>
                    <a:pt x="63" y="16"/>
                  </a:lnTo>
                  <a:cubicBezTo>
                    <a:pt x="63" y="16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4"/>
            <p:cNvSpPr/>
            <p:nvPr/>
          </p:nvSpPr>
          <p:spPr>
            <a:xfrm>
              <a:off x="5068909" y="2747287"/>
              <a:ext cx="4443" cy="125072"/>
            </a:xfrm>
            <a:custGeom>
              <a:avLst/>
              <a:gdLst/>
              <a:ahLst/>
              <a:cxnLst/>
              <a:rect l="l" t="t" r="r" b="b"/>
              <a:pathLst>
                <a:path w="79" h="2224" extrusionOk="0">
                  <a:moveTo>
                    <a:pt x="63" y="0"/>
                  </a:moveTo>
                  <a:cubicBezTo>
                    <a:pt x="63" y="0"/>
                    <a:pt x="32" y="0"/>
                    <a:pt x="32" y="16"/>
                  </a:cubicBezTo>
                  <a:lnTo>
                    <a:pt x="1" y="2193"/>
                  </a:lnTo>
                  <a:cubicBezTo>
                    <a:pt x="1" y="2193"/>
                    <a:pt x="1" y="2224"/>
                    <a:pt x="16" y="2224"/>
                  </a:cubicBezTo>
                  <a:cubicBezTo>
                    <a:pt x="32" y="2224"/>
                    <a:pt x="32" y="2193"/>
                    <a:pt x="32" y="2193"/>
                  </a:cubicBezTo>
                  <a:lnTo>
                    <a:pt x="78" y="16"/>
                  </a:lnTo>
                  <a:cubicBezTo>
                    <a:pt x="78" y="16"/>
                    <a:pt x="78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4"/>
            <p:cNvSpPr/>
            <p:nvPr/>
          </p:nvSpPr>
          <p:spPr>
            <a:xfrm>
              <a:off x="5069809" y="2653700"/>
              <a:ext cx="33293" cy="55113"/>
            </a:xfrm>
            <a:custGeom>
              <a:avLst/>
              <a:gdLst/>
              <a:ahLst/>
              <a:cxnLst/>
              <a:rect l="l" t="t" r="r" b="b"/>
              <a:pathLst>
                <a:path w="592" h="980" extrusionOk="0">
                  <a:moveTo>
                    <a:pt x="0" y="0"/>
                  </a:moveTo>
                  <a:lnTo>
                    <a:pt x="0" y="31"/>
                  </a:lnTo>
                  <a:cubicBezTo>
                    <a:pt x="234" y="265"/>
                    <a:pt x="405" y="576"/>
                    <a:pt x="545" y="964"/>
                  </a:cubicBezTo>
                  <a:cubicBezTo>
                    <a:pt x="545" y="980"/>
                    <a:pt x="545" y="980"/>
                    <a:pt x="560" y="980"/>
                  </a:cubicBezTo>
                  <a:cubicBezTo>
                    <a:pt x="591" y="980"/>
                    <a:pt x="591" y="964"/>
                    <a:pt x="591" y="949"/>
                  </a:cubicBezTo>
                  <a:cubicBezTo>
                    <a:pt x="451" y="545"/>
                    <a:pt x="280" y="218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4"/>
            <p:cNvSpPr/>
            <p:nvPr/>
          </p:nvSpPr>
          <p:spPr>
            <a:xfrm>
              <a:off x="5873509" y="1627789"/>
              <a:ext cx="983819" cy="523065"/>
            </a:xfrm>
            <a:custGeom>
              <a:avLst/>
              <a:gdLst/>
              <a:ahLst/>
              <a:cxnLst/>
              <a:rect l="l" t="t" r="r" b="b"/>
              <a:pathLst>
                <a:path w="17494" h="9301" extrusionOk="0">
                  <a:moveTo>
                    <a:pt x="1772" y="0"/>
                  </a:moveTo>
                  <a:cubicBezTo>
                    <a:pt x="471" y="0"/>
                    <a:pt x="233" y="1650"/>
                    <a:pt x="233" y="1650"/>
                  </a:cubicBezTo>
                  <a:lnTo>
                    <a:pt x="264" y="1619"/>
                  </a:lnTo>
                  <a:lnTo>
                    <a:pt x="264" y="1619"/>
                  </a:lnTo>
                  <a:cubicBezTo>
                    <a:pt x="171" y="1868"/>
                    <a:pt x="0" y="2614"/>
                    <a:pt x="1104" y="3874"/>
                  </a:cubicBezTo>
                  <a:cubicBezTo>
                    <a:pt x="2037" y="4916"/>
                    <a:pt x="3188" y="5584"/>
                    <a:pt x="5676" y="7279"/>
                  </a:cubicBezTo>
                  <a:cubicBezTo>
                    <a:pt x="7277" y="8383"/>
                    <a:pt x="8879" y="9269"/>
                    <a:pt x="9750" y="9301"/>
                  </a:cubicBezTo>
                  <a:cubicBezTo>
                    <a:pt x="9756" y="9301"/>
                    <a:pt x="9762" y="9301"/>
                    <a:pt x="9768" y="9301"/>
                  </a:cubicBezTo>
                  <a:cubicBezTo>
                    <a:pt x="10784" y="9301"/>
                    <a:pt x="15237" y="6797"/>
                    <a:pt x="17493" y="4294"/>
                  </a:cubicBezTo>
                  <a:lnTo>
                    <a:pt x="15845" y="2801"/>
                  </a:lnTo>
                  <a:lnTo>
                    <a:pt x="10278" y="5740"/>
                  </a:lnTo>
                  <a:cubicBezTo>
                    <a:pt x="10278" y="5740"/>
                    <a:pt x="5365" y="1681"/>
                    <a:pt x="2986" y="375"/>
                  </a:cubicBezTo>
                  <a:cubicBezTo>
                    <a:pt x="2503" y="107"/>
                    <a:pt x="2103" y="0"/>
                    <a:pt x="1772" y="0"/>
                  </a:cubicBezTo>
                  <a:close/>
                </a:path>
              </a:pathLst>
            </a:custGeom>
            <a:solidFill>
              <a:srgbClr val="EDA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4"/>
            <p:cNvSpPr/>
            <p:nvPr/>
          </p:nvSpPr>
          <p:spPr>
            <a:xfrm>
              <a:off x="6006409" y="1697810"/>
              <a:ext cx="142618" cy="310487"/>
            </a:xfrm>
            <a:custGeom>
              <a:avLst/>
              <a:gdLst/>
              <a:ahLst/>
              <a:cxnLst/>
              <a:rect l="l" t="t" r="r" b="b"/>
              <a:pathLst>
                <a:path w="2536" h="5521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312"/>
                    <a:pt x="125" y="670"/>
                    <a:pt x="187" y="1027"/>
                  </a:cubicBezTo>
                  <a:cubicBezTo>
                    <a:pt x="343" y="2085"/>
                    <a:pt x="498" y="3313"/>
                    <a:pt x="498" y="4168"/>
                  </a:cubicBezTo>
                  <a:lnTo>
                    <a:pt x="514" y="4168"/>
                  </a:lnTo>
                  <a:cubicBezTo>
                    <a:pt x="1058" y="4557"/>
                    <a:pt x="1711" y="4977"/>
                    <a:pt x="2535" y="5521"/>
                  </a:cubicBezTo>
                  <a:cubicBezTo>
                    <a:pt x="1835" y="4277"/>
                    <a:pt x="902" y="2427"/>
                    <a:pt x="1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4"/>
            <p:cNvSpPr/>
            <p:nvPr/>
          </p:nvSpPr>
          <p:spPr>
            <a:xfrm>
              <a:off x="6381600" y="2107140"/>
              <a:ext cx="47239" cy="27163"/>
            </a:xfrm>
            <a:custGeom>
              <a:avLst/>
              <a:gdLst/>
              <a:ahLst/>
              <a:cxnLst/>
              <a:rect l="l" t="t" r="r" b="b"/>
              <a:pathLst>
                <a:path w="840" h="483" extrusionOk="0">
                  <a:moveTo>
                    <a:pt x="0" y="0"/>
                  </a:moveTo>
                  <a:lnTo>
                    <a:pt x="0" y="31"/>
                  </a:lnTo>
                  <a:cubicBezTo>
                    <a:pt x="16" y="47"/>
                    <a:pt x="327" y="467"/>
                    <a:pt x="824" y="482"/>
                  </a:cubicBezTo>
                  <a:cubicBezTo>
                    <a:pt x="824" y="482"/>
                    <a:pt x="840" y="467"/>
                    <a:pt x="840" y="435"/>
                  </a:cubicBezTo>
                  <a:cubicBezTo>
                    <a:pt x="840" y="435"/>
                    <a:pt x="840" y="420"/>
                    <a:pt x="824" y="420"/>
                  </a:cubicBezTo>
                  <a:cubicBezTo>
                    <a:pt x="358" y="404"/>
                    <a:pt x="47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4"/>
            <p:cNvSpPr/>
            <p:nvPr/>
          </p:nvSpPr>
          <p:spPr>
            <a:xfrm>
              <a:off x="6408709" y="1904219"/>
              <a:ext cx="128615" cy="68272"/>
            </a:xfrm>
            <a:custGeom>
              <a:avLst/>
              <a:gdLst/>
              <a:ahLst/>
              <a:cxnLst/>
              <a:rect l="l" t="t" r="r" b="b"/>
              <a:pathLst>
                <a:path w="2287" h="1214" extrusionOk="0">
                  <a:moveTo>
                    <a:pt x="2239" y="1"/>
                  </a:moveTo>
                  <a:lnTo>
                    <a:pt x="31" y="1151"/>
                  </a:lnTo>
                  <a:cubicBezTo>
                    <a:pt x="0" y="1167"/>
                    <a:pt x="0" y="1167"/>
                    <a:pt x="0" y="1198"/>
                  </a:cubicBezTo>
                  <a:cubicBezTo>
                    <a:pt x="0" y="1213"/>
                    <a:pt x="31" y="1213"/>
                    <a:pt x="31" y="1213"/>
                  </a:cubicBezTo>
                  <a:lnTo>
                    <a:pt x="2255" y="63"/>
                  </a:lnTo>
                  <a:cubicBezTo>
                    <a:pt x="2286" y="47"/>
                    <a:pt x="2286" y="47"/>
                    <a:pt x="2286" y="32"/>
                  </a:cubicBezTo>
                  <a:cubicBezTo>
                    <a:pt x="2255" y="1"/>
                    <a:pt x="2255" y="1"/>
                    <a:pt x="2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4"/>
            <p:cNvSpPr/>
            <p:nvPr/>
          </p:nvSpPr>
          <p:spPr>
            <a:xfrm>
              <a:off x="6744530" y="1609173"/>
              <a:ext cx="88349" cy="188396"/>
            </a:xfrm>
            <a:custGeom>
              <a:avLst/>
              <a:gdLst/>
              <a:ahLst/>
              <a:cxnLst/>
              <a:rect l="l" t="t" r="r" b="b"/>
              <a:pathLst>
                <a:path w="1571" h="3350" extrusionOk="0">
                  <a:moveTo>
                    <a:pt x="1427" y="1"/>
                  </a:moveTo>
                  <a:cubicBezTo>
                    <a:pt x="1245" y="1"/>
                    <a:pt x="381" y="995"/>
                    <a:pt x="202" y="1561"/>
                  </a:cubicBezTo>
                  <a:cubicBezTo>
                    <a:pt x="0" y="2137"/>
                    <a:pt x="218" y="3350"/>
                    <a:pt x="218" y="3350"/>
                  </a:cubicBezTo>
                  <a:lnTo>
                    <a:pt x="1073" y="1810"/>
                  </a:lnTo>
                  <a:cubicBezTo>
                    <a:pt x="1073" y="1810"/>
                    <a:pt x="1135" y="1359"/>
                    <a:pt x="1182" y="1079"/>
                  </a:cubicBezTo>
                  <a:cubicBezTo>
                    <a:pt x="1244" y="784"/>
                    <a:pt x="1571" y="100"/>
                    <a:pt x="1446" y="6"/>
                  </a:cubicBezTo>
                  <a:cubicBezTo>
                    <a:pt x="1441" y="3"/>
                    <a:pt x="1435" y="1"/>
                    <a:pt x="1427" y="1"/>
                  </a:cubicBezTo>
                  <a:close/>
                </a:path>
              </a:pathLst>
            </a:custGeom>
            <a:solidFill>
              <a:srgbClr val="EDA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6755891" y="1586057"/>
              <a:ext cx="183672" cy="291985"/>
            </a:xfrm>
            <a:custGeom>
              <a:avLst/>
              <a:gdLst/>
              <a:ahLst/>
              <a:cxnLst/>
              <a:rect l="l" t="t" r="r" b="b"/>
              <a:pathLst>
                <a:path w="3266" h="5192" extrusionOk="0">
                  <a:moveTo>
                    <a:pt x="2853" y="0"/>
                  </a:moveTo>
                  <a:cubicBezTo>
                    <a:pt x="2818" y="0"/>
                    <a:pt x="2780" y="4"/>
                    <a:pt x="2737" y="13"/>
                  </a:cubicBezTo>
                  <a:cubicBezTo>
                    <a:pt x="2442" y="60"/>
                    <a:pt x="1742" y="511"/>
                    <a:pt x="1291" y="1102"/>
                  </a:cubicBezTo>
                  <a:cubicBezTo>
                    <a:pt x="856" y="1677"/>
                    <a:pt x="0" y="3698"/>
                    <a:pt x="0" y="3698"/>
                  </a:cubicBezTo>
                  <a:lnTo>
                    <a:pt x="1680" y="5191"/>
                  </a:lnTo>
                  <a:cubicBezTo>
                    <a:pt x="2411" y="4927"/>
                    <a:pt x="2582" y="4289"/>
                    <a:pt x="2799" y="3901"/>
                  </a:cubicBezTo>
                  <a:cubicBezTo>
                    <a:pt x="3110" y="3310"/>
                    <a:pt x="3266" y="2781"/>
                    <a:pt x="3141" y="2548"/>
                  </a:cubicBezTo>
                  <a:cubicBezTo>
                    <a:pt x="3090" y="2446"/>
                    <a:pt x="2998" y="2423"/>
                    <a:pt x="2924" y="2423"/>
                  </a:cubicBezTo>
                  <a:cubicBezTo>
                    <a:pt x="2863" y="2423"/>
                    <a:pt x="2815" y="2439"/>
                    <a:pt x="2815" y="2439"/>
                  </a:cubicBezTo>
                  <a:cubicBezTo>
                    <a:pt x="2863" y="2197"/>
                    <a:pt x="2649" y="2040"/>
                    <a:pt x="2456" y="2040"/>
                  </a:cubicBezTo>
                  <a:cubicBezTo>
                    <a:pt x="2401" y="2040"/>
                    <a:pt x="2347" y="2053"/>
                    <a:pt x="2302" y="2081"/>
                  </a:cubicBezTo>
                  <a:cubicBezTo>
                    <a:pt x="2408" y="1881"/>
                    <a:pt x="2183" y="1623"/>
                    <a:pt x="1989" y="1623"/>
                  </a:cubicBezTo>
                  <a:cubicBezTo>
                    <a:pt x="1957" y="1623"/>
                    <a:pt x="1926" y="1630"/>
                    <a:pt x="1897" y="1646"/>
                  </a:cubicBezTo>
                  <a:cubicBezTo>
                    <a:pt x="1882" y="1646"/>
                    <a:pt x="2053" y="1335"/>
                    <a:pt x="2286" y="1071"/>
                  </a:cubicBezTo>
                  <a:cubicBezTo>
                    <a:pt x="2597" y="744"/>
                    <a:pt x="3001" y="433"/>
                    <a:pt x="3064" y="278"/>
                  </a:cubicBezTo>
                  <a:cubicBezTo>
                    <a:pt x="3117" y="145"/>
                    <a:pt x="3056" y="0"/>
                    <a:pt x="2853" y="0"/>
                  </a:cubicBezTo>
                  <a:close/>
                </a:path>
              </a:pathLst>
            </a:custGeom>
            <a:solidFill>
              <a:srgbClr val="EDA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4"/>
            <p:cNvSpPr/>
            <p:nvPr/>
          </p:nvSpPr>
          <p:spPr>
            <a:xfrm>
              <a:off x="6081921" y="1889971"/>
              <a:ext cx="31337" cy="15011"/>
            </a:xfrm>
            <a:custGeom>
              <a:avLst/>
              <a:gdLst/>
              <a:ahLst/>
              <a:cxnLst/>
              <a:rect l="l" t="t" r="r" b="b"/>
              <a:pathLst>
                <a:path w="810" h="388" extrusionOk="0">
                  <a:moveTo>
                    <a:pt x="775" y="0"/>
                  </a:moveTo>
                  <a:cubicBezTo>
                    <a:pt x="761" y="0"/>
                    <a:pt x="747" y="14"/>
                    <a:pt x="747" y="14"/>
                  </a:cubicBezTo>
                  <a:cubicBezTo>
                    <a:pt x="526" y="264"/>
                    <a:pt x="304" y="312"/>
                    <a:pt x="168" y="312"/>
                  </a:cubicBezTo>
                  <a:cubicBezTo>
                    <a:pt x="84" y="312"/>
                    <a:pt x="32" y="294"/>
                    <a:pt x="32" y="294"/>
                  </a:cubicBezTo>
                  <a:cubicBezTo>
                    <a:pt x="16" y="294"/>
                    <a:pt x="1" y="294"/>
                    <a:pt x="1" y="325"/>
                  </a:cubicBezTo>
                  <a:cubicBezTo>
                    <a:pt x="1" y="341"/>
                    <a:pt x="1" y="356"/>
                    <a:pt x="16" y="356"/>
                  </a:cubicBezTo>
                  <a:cubicBezTo>
                    <a:pt x="16" y="356"/>
                    <a:pt x="79" y="387"/>
                    <a:pt x="156" y="387"/>
                  </a:cubicBezTo>
                  <a:cubicBezTo>
                    <a:pt x="281" y="387"/>
                    <a:pt x="545" y="341"/>
                    <a:pt x="794" y="45"/>
                  </a:cubicBezTo>
                  <a:cubicBezTo>
                    <a:pt x="809" y="30"/>
                    <a:pt x="809" y="14"/>
                    <a:pt x="794" y="14"/>
                  </a:cubicBezTo>
                  <a:cubicBezTo>
                    <a:pt x="789" y="4"/>
                    <a:pt x="782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6808365" y="1675988"/>
              <a:ext cx="23676" cy="92736"/>
            </a:xfrm>
            <a:custGeom>
              <a:avLst/>
              <a:gdLst/>
              <a:ahLst/>
              <a:cxnLst/>
              <a:rect l="l" t="t" r="r" b="b"/>
              <a:pathLst>
                <a:path w="421" h="1649" extrusionOk="0">
                  <a:moveTo>
                    <a:pt x="31" y="0"/>
                  </a:moveTo>
                  <a:cubicBezTo>
                    <a:pt x="16" y="16"/>
                    <a:pt x="16" y="16"/>
                    <a:pt x="16" y="47"/>
                  </a:cubicBezTo>
                  <a:cubicBezTo>
                    <a:pt x="16" y="62"/>
                    <a:pt x="342" y="980"/>
                    <a:pt x="0" y="1617"/>
                  </a:cubicBezTo>
                  <a:cubicBezTo>
                    <a:pt x="0" y="1633"/>
                    <a:pt x="0" y="1648"/>
                    <a:pt x="16" y="1648"/>
                  </a:cubicBezTo>
                  <a:cubicBezTo>
                    <a:pt x="31" y="1648"/>
                    <a:pt x="31" y="1648"/>
                    <a:pt x="47" y="1633"/>
                  </a:cubicBezTo>
                  <a:cubicBezTo>
                    <a:pt x="420" y="949"/>
                    <a:pt x="78" y="16"/>
                    <a:pt x="78" y="16"/>
                  </a:cubicBezTo>
                  <a:cubicBezTo>
                    <a:pt x="47" y="0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4"/>
            <p:cNvSpPr/>
            <p:nvPr/>
          </p:nvSpPr>
          <p:spPr>
            <a:xfrm>
              <a:off x="4881792" y="3807225"/>
              <a:ext cx="218651" cy="216008"/>
            </a:xfrm>
            <a:custGeom>
              <a:avLst/>
              <a:gdLst/>
              <a:ahLst/>
              <a:cxnLst/>
              <a:rect l="l" t="t" r="r" b="b"/>
              <a:pathLst>
                <a:path w="3888" h="3841" extrusionOk="0">
                  <a:moveTo>
                    <a:pt x="720" y="1"/>
                  </a:moveTo>
                  <a:cubicBezTo>
                    <a:pt x="546" y="1"/>
                    <a:pt x="419" y="45"/>
                    <a:pt x="358" y="124"/>
                  </a:cubicBezTo>
                  <a:cubicBezTo>
                    <a:pt x="93" y="451"/>
                    <a:pt x="0" y="824"/>
                    <a:pt x="0" y="824"/>
                  </a:cubicBezTo>
                  <a:lnTo>
                    <a:pt x="2612" y="3841"/>
                  </a:lnTo>
                  <a:lnTo>
                    <a:pt x="3888" y="2970"/>
                  </a:lnTo>
                  <a:cubicBezTo>
                    <a:pt x="2949" y="756"/>
                    <a:pt x="1437" y="1"/>
                    <a:pt x="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4"/>
            <p:cNvSpPr/>
            <p:nvPr/>
          </p:nvSpPr>
          <p:spPr>
            <a:xfrm>
              <a:off x="4812670" y="2459553"/>
              <a:ext cx="850930" cy="1700003"/>
            </a:xfrm>
            <a:custGeom>
              <a:avLst/>
              <a:gdLst/>
              <a:ahLst/>
              <a:cxnLst/>
              <a:rect l="l" t="t" r="r" b="b"/>
              <a:pathLst>
                <a:path w="15131" h="30229" extrusionOk="0">
                  <a:moveTo>
                    <a:pt x="10077" y="0"/>
                  </a:moveTo>
                  <a:cubicBezTo>
                    <a:pt x="10077" y="0"/>
                    <a:pt x="8522" y="3515"/>
                    <a:pt x="7698" y="7682"/>
                  </a:cubicBezTo>
                  <a:cubicBezTo>
                    <a:pt x="7138" y="10512"/>
                    <a:pt x="6143" y="15612"/>
                    <a:pt x="6143" y="15612"/>
                  </a:cubicBezTo>
                  <a:cubicBezTo>
                    <a:pt x="4401" y="17789"/>
                    <a:pt x="2644" y="23045"/>
                    <a:pt x="1" y="28160"/>
                  </a:cubicBezTo>
                  <a:lnTo>
                    <a:pt x="2691" y="30228"/>
                  </a:lnTo>
                  <a:cubicBezTo>
                    <a:pt x="2691" y="30228"/>
                    <a:pt x="10155" y="20199"/>
                    <a:pt x="11041" y="18473"/>
                  </a:cubicBezTo>
                  <a:cubicBezTo>
                    <a:pt x="13949" y="12937"/>
                    <a:pt x="14384" y="6267"/>
                    <a:pt x="15130" y="3530"/>
                  </a:cubicBezTo>
                  <a:cubicBezTo>
                    <a:pt x="13949" y="1835"/>
                    <a:pt x="10077" y="0"/>
                    <a:pt x="10077" y="0"/>
                  </a:cubicBezTo>
                  <a:close/>
                </a:path>
              </a:pathLst>
            </a:custGeom>
            <a:solidFill>
              <a:srgbClr val="EDA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4"/>
            <p:cNvSpPr/>
            <p:nvPr/>
          </p:nvSpPr>
          <p:spPr>
            <a:xfrm>
              <a:off x="5299783" y="3355939"/>
              <a:ext cx="198575" cy="238784"/>
            </a:xfrm>
            <a:custGeom>
              <a:avLst/>
              <a:gdLst/>
              <a:ahLst/>
              <a:cxnLst/>
              <a:rect l="l" t="t" r="r" b="b"/>
              <a:pathLst>
                <a:path w="3531" h="4246" extrusionOk="0">
                  <a:moveTo>
                    <a:pt x="3530" y="0"/>
                  </a:moveTo>
                  <a:cubicBezTo>
                    <a:pt x="2924" y="32"/>
                    <a:pt x="1711" y="187"/>
                    <a:pt x="903" y="1042"/>
                  </a:cubicBezTo>
                  <a:cubicBezTo>
                    <a:pt x="1" y="2022"/>
                    <a:pt x="576" y="3655"/>
                    <a:pt x="1291" y="4245"/>
                  </a:cubicBezTo>
                  <a:cubicBezTo>
                    <a:pt x="1820" y="3468"/>
                    <a:pt x="2209" y="2862"/>
                    <a:pt x="2380" y="2535"/>
                  </a:cubicBezTo>
                  <a:cubicBezTo>
                    <a:pt x="2831" y="1711"/>
                    <a:pt x="3204" y="856"/>
                    <a:pt x="3530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4"/>
            <p:cNvSpPr/>
            <p:nvPr/>
          </p:nvSpPr>
          <p:spPr>
            <a:xfrm>
              <a:off x="5243822" y="2768265"/>
              <a:ext cx="381346" cy="155384"/>
            </a:xfrm>
            <a:custGeom>
              <a:avLst/>
              <a:gdLst/>
              <a:ahLst/>
              <a:cxnLst/>
              <a:rect l="l" t="t" r="r" b="b"/>
              <a:pathLst>
                <a:path w="6781" h="2763" extrusionOk="0">
                  <a:moveTo>
                    <a:pt x="545" y="0"/>
                  </a:moveTo>
                  <a:cubicBezTo>
                    <a:pt x="374" y="700"/>
                    <a:pt x="187" y="1431"/>
                    <a:pt x="32" y="2193"/>
                  </a:cubicBezTo>
                  <a:cubicBezTo>
                    <a:pt x="16" y="2255"/>
                    <a:pt x="16" y="2333"/>
                    <a:pt x="1" y="2410"/>
                  </a:cubicBezTo>
                  <a:cubicBezTo>
                    <a:pt x="435" y="2568"/>
                    <a:pt x="1579" y="2762"/>
                    <a:pt x="2893" y="2762"/>
                  </a:cubicBezTo>
                  <a:cubicBezTo>
                    <a:pt x="4167" y="2762"/>
                    <a:pt x="5600" y="2580"/>
                    <a:pt x="6702" y="2006"/>
                  </a:cubicBezTo>
                  <a:cubicBezTo>
                    <a:pt x="6718" y="1866"/>
                    <a:pt x="6765" y="1711"/>
                    <a:pt x="6780" y="1571"/>
                  </a:cubicBezTo>
                  <a:lnTo>
                    <a:pt x="6780" y="1571"/>
                  </a:lnTo>
                  <a:cubicBezTo>
                    <a:pt x="6383" y="1673"/>
                    <a:pt x="5529" y="1866"/>
                    <a:pt x="4619" y="1866"/>
                  </a:cubicBezTo>
                  <a:cubicBezTo>
                    <a:pt x="4283" y="1866"/>
                    <a:pt x="3939" y="1840"/>
                    <a:pt x="3608" y="1773"/>
                  </a:cubicBezTo>
                  <a:cubicBezTo>
                    <a:pt x="2255" y="1493"/>
                    <a:pt x="1011" y="964"/>
                    <a:pt x="545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4"/>
            <p:cNvSpPr/>
            <p:nvPr/>
          </p:nvSpPr>
          <p:spPr>
            <a:xfrm>
              <a:off x="4902770" y="3828203"/>
              <a:ext cx="197675" cy="152066"/>
            </a:xfrm>
            <a:custGeom>
              <a:avLst/>
              <a:gdLst/>
              <a:ahLst/>
              <a:cxnLst/>
              <a:rect l="l" t="t" r="r" b="b"/>
              <a:pathLst>
                <a:path w="3515" h="2704" extrusionOk="0">
                  <a:moveTo>
                    <a:pt x="234" y="0"/>
                  </a:moveTo>
                  <a:cubicBezTo>
                    <a:pt x="156" y="171"/>
                    <a:pt x="78" y="327"/>
                    <a:pt x="0" y="513"/>
                  </a:cubicBezTo>
                  <a:cubicBezTo>
                    <a:pt x="171" y="855"/>
                    <a:pt x="545" y="1322"/>
                    <a:pt x="1384" y="1882"/>
                  </a:cubicBezTo>
                  <a:cubicBezTo>
                    <a:pt x="2338" y="2546"/>
                    <a:pt x="2881" y="2703"/>
                    <a:pt x="3183" y="2703"/>
                  </a:cubicBezTo>
                  <a:cubicBezTo>
                    <a:pt x="3383" y="2703"/>
                    <a:pt x="3477" y="2634"/>
                    <a:pt x="3515" y="2597"/>
                  </a:cubicBezTo>
                  <a:lnTo>
                    <a:pt x="3515" y="2597"/>
                  </a:lnTo>
                  <a:cubicBezTo>
                    <a:pt x="3458" y="2609"/>
                    <a:pt x="3398" y="2615"/>
                    <a:pt x="3335" y="2615"/>
                  </a:cubicBezTo>
                  <a:cubicBezTo>
                    <a:pt x="2764" y="2615"/>
                    <a:pt x="1982" y="2136"/>
                    <a:pt x="1478" y="1757"/>
                  </a:cubicBezTo>
                  <a:cubicBezTo>
                    <a:pt x="685" y="1135"/>
                    <a:pt x="249" y="358"/>
                    <a:pt x="234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4"/>
            <p:cNvSpPr/>
            <p:nvPr/>
          </p:nvSpPr>
          <p:spPr>
            <a:xfrm>
              <a:off x="4749735" y="4037199"/>
              <a:ext cx="309587" cy="389951"/>
            </a:xfrm>
            <a:custGeom>
              <a:avLst/>
              <a:gdLst/>
              <a:ahLst/>
              <a:cxnLst/>
              <a:rect l="l" t="t" r="r" b="b"/>
              <a:pathLst>
                <a:path w="5505" h="6934" extrusionOk="0">
                  <a:moveTo>
                    <a:pt x="1073" y="0"/>
                  </a:moveTo>
                  <a:cubicBezTo>
                    <a:pt x="949" y="280"/>
                    <a:pt x="0" y="1260"/>
                    <a:pt x="389" y="2224"/>
                  </a:cubicBezTo>
                  <a:cubicBezTo>
                    <a:pt x="1275" y="4432"/>
                    <a:pt x="2053" y="6422"/>
                    <a:pt x="2675" y="6687"/>
                  </a:cubicBezTo>
                  <a:cubicBezTo>
                    <a:pt x="3031" y="6856"/>
                    <a:pt x="3720" y="6933"/>
                    <a:pt x="4281" y="6933"/>
                  </a:cubicBezTo>
                  <a:cubicBezTo>
                    <a:pt x="4699" y="6933"/>
                    <a:pt x="5045" y="6891"/>
                    <a:pt x="5132" y="6811"/>
                  </a:cubicBezTo>
                  <a:cubicBezTo>
                    <a:pt x="5505" y="6438"/>
                    <a:pt x="4852" y="4883"/>
                    <a:pt x="4385" y="3748"/>
                  </a:cubicBezTo>
                  <a:cubicBezTo>
                    <a:pt x="3919" y="2628"/>
                    <a:pt x="3919" y="1913"/>
                    <a:pt x="3919" y="1913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4"/>
            <p:cNvSpPr/>
            <p:nvPr/>
          </p:nvSpPr>
          <p:spPr>
            <a:xfrm>
              <a:off x="4806540" y="3814199"/>
              <a:ext cx="293897" cy="350697"/>
            </a:xfrm>
            <a:custGeom>
              <a:avLst/>
              <a:gdLst/>
              <a:ahLst/>
              <a:cxnLst/>
              <a:rect l="l" t="t" r="r" b="b"/>
              <a:pathLst>
                <a:path w="5226" h="6236" extrusionOk="0">
                  <a:moveTo>
                    <a:pt x="1696" y="0"/>
                  </a:moveTo>
                  <a:lnTo>
                    <a:pt x="1696" y="0"/>
                  </a:lnTo>
                  <a:cubicBezTo>
                    <a:pt x="561" y="1244"/>
                    <a:pt x="965" y="2302"/>
                    <a:pt x="1" y="4059"/>
                  </a:cubicBezTo>
                  <a:lnTo>
                    <a:pt x="2738" y="6236"/>
                  </a:lnTo>
                  <a:cubicBezTo>
                    <a:pt x="4137" y="4805"/>
                    <a:pt x="5225" y="2846"/>
                    <a:pt x="5226" y="2846"/>
                  </a:cubicBezTo>
                  <a:lnTo>
                    <a:pt x="5226" y="2846"/>
                  </a:lnTo>
                  <a:cubicBezTo>
                    <a:pt x="5225" y="2846"/>
                    <a:pt x="5153" y="2954"/>
                    <a:pt x="4904" y="2954"/>
                  </a:cubicBezTo>
                  <a:cubicBezTo>
                    <a:pt x="4608" y="2954"/>
                    <a:pt x="4064" y="2803"/>
                    <a:pt x="3095" y="2146"/>
                  </a:cubicBezTo>
                  <a:cubicBezTo>
                    <a:pt x="1105" y="778"/>
                    <a:pt x="1696" y="1"/>
                    <a:pt x="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4"/>
            <p:cNvSpPr/>
            <p:nvPr/>
          </p:nvSpPr>
          <p:spPr>
            <a:xfrm>
              <a:off x="4850296" y="3883264"/>
              <a:ext cx="222138" cy="167082"/>
            </a:xfrm>
            <a:custGeom>
              <a:avLst/>
              <a:gdLst/>
              <a:ahLst/>
              <a:cxnLst/>
              <a:rect l="l" t="t" r="r" b="b"/>
              <a:pathLst>
                <a:path w="3950" h="2971" extrusionOk="0">
                  <a:moveTo>
                    <a:pt x="171" y="1"/>
                  </a:moveTo>
                  <a:cubicBezTo>
                    <a:pt x="156" y="63"/>
                    <a:pt x="140" y="94"/>
                    <a:pt x="109" y="156"/>
                  </a:cubicBezTo>
                  <a:lnTo>
                    <a:pt x="109" y="187"/>
                  </a:lnTo>
                  <a:cubicBezTo>
                    <a:pt x="94" y="234"/>
                    <a:pt x="94" y="296"/>
                    <a:pt x="78" y="327"/>
                  </a:cubicBezTo>
                  <a:cubicBezTo>
                    <a:pt x="78" y="358"/>
                    <a:pt x="63" y="421"/>
                    <a:pt x="32" y="483"/>
                  </a:cubicBezTo>
                  <a:lnTo>
                    <a:pt x="32" y="498"/>
                  </a:lnTo>
                  <a:cubicBezTo>
                    <a:pt x="16" y="561"/>
                    <a:pt x="16" y="607"/>
                    <a:pt x="0" y="654"/>
                  </a:cubicBezTo>
                  <a:cubicBezTo>
                    <a:pt x="374" y="1043"/>
                    <a:pt x="762" y="1400"/>
                    <a:pt x="1167" y="1711"/>
                  </a:cubicBezTo>
                  <a:cubicBezTo>
                    <a:pt x="1897" y="2271"/>
                    <a:pt x="2799" y="2737"/>
                    <a:pt x="3592" y="2971"/>
                  </a:cubicBezTo>
                  <a:cubicBezTo>
                    <a:pt x="3732" y="2784"/>
                    <a:pt x="3841" y="2597"/>
                    <a:pt x="3950" y="2442"/>
                  </a:cubicBezTo>
                  <a:cubicBezTo>
                    <a:pt x="2659" y="2115"/>
                    <a:pt x="1338" y="1276"/>
                    <a:pt x="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4"/>
            <p:cNvSpPr/>
            <p:nvPr/>
          </p:nvSpPr>
          <p:spPr>
            <a:xfrm>
              <a:off x="4922005" y="4151764"/>
              <a:ext cx="121585" cy="230011"/>
            </a:xfrm>
            <a:custGeom>
              <a:avLst/>
              <a:gdLst/>
              <a:ahLst/>
              <a:cxnLst/>
              <a:rect l="l" t="t" r="r" b="b"/>
              <a:pathLst>
                <a:path w="2162" h="4090" extrusionOk="0">
                  <a:moveTo>
                    <a:pt x="902" y="0"/>
                  </a:moveTo>
                  <a:cubicBezTo>
                    <a:pt x="731" y="156"/>
                    <a:pt x="234" y="653"/>
                    <a:pt x="125" y="1120"/>
                  </a:cubicBezTo>
                  <a:cubicBezTo>
                    <a:pt x="0" y="1540"/>
                    <a:pt x="1447" y="3701"/>
                    <a:pt x="2162" y="4090"/>
                  </a:cubicBezTo>
                  <a:cubicBezTo>
                    <a:pt x="2053" y="3499"/>
                    <a:pt x="1711" y="2675"/>
                    <a:pt x="1447" y="1913"/>
                  </a:cubicBezTo>
                  <a:cubicBezTo>
                    <a:pt x="1431" y="1835"/>
                    <a:pt x="1384" y="1757"/>
                    <a:pt x="1369" y="1695"/>
                  </a:cubicBezTo>
                  <a:cubicBezTo>
                    <a:pt x="1353" y="1633"/>
                    <a:pt x="1322" y="1602"/>
                    <a:pt x="1307" y="1540"/>
                  </a:cubicBezTo>
                  <a:cubicBezTo>
                    <a:pt x="1291" y="1493"/>
                    <a:pt x="1276" y="1446"/>
                    <a:pt x="1244" y="1400"/>
                  </a:cubicBezTo>
                  <a:cubicBezTo>
                    <a:pt x="1229" y="1384"/>
                    <a:pt x="1229" y="1338"/>
                    <a:pt x="1213" y="1307"/>
                  </a:cubicBezTo>
                  <a:cubicBezTo>
                    <a:pt x="1198" y="1229"/>
                    <a:pt x="1167" y="1167"/>
                    <a:pt x="1151" y="1104"/>
                  </a:cubicBezTo>
                  <a:lnTo>
                    <a:pt x="1089" y="933"/>
                  </a:lnTo>
                  <a:cubicBezTo>
                    <a:pt x="1073" y="902"/>
                    <a:pt x="1073" y="840"/>
                    <a:pt x="1058" y="778"/>
                  </a:cubicBezTo>
                  <a:cubicBezTo>
                    <a:pt x="980" y="529"/>
                    <a:pt x="933" y="311"/>
                    <a:pt x="918" y="156"/>
                  </a:cubicBezTo>
                  <a:cubicBezTo>
                    <a:pt x="902" y="140"/>
                    <a:pt x="902" y="109"/>
                    <a:pt x="902" y="78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4"/>
            <p:cNvSpPr/>
            <p:nvPr/>
          </p:nvSpPr>
          <p:spPr>
            <a:xfrm>
              <a:off x="4963961" y="4101259"/>
              <a:ext cx="53426" cy="61018"/>
            </a:xfrm>
            <a:custGeom>
              <a:avLst/>
              <a:gdLst/>
              <a:ahLst/>
              <a:cxnLst/>
              <a:rect l="l" t="t" r="r" b="b"/>
              <a:pathLst>
                <a:path w="950" h="1085" extrusionOk="0">
                  <a:moveTo>
                    <a:pt x="905" y="0"/>
                  </a:moveTo>
                  <a:cubicBezTo>
                    <a:pt x="895" y="0"/>
                    <a:pt x="887" y="4"/>
                    <a:pt x="887" y="12"/>
                  </a:cubicBezTo>
                  <a:lnTo>
                    <a:pt x="1" y="1038"/>
                  </a:lnTo>
                  <a:cubicBezTo>
                    <a:pt x="1" y="1038"/>
                    <a:pt x="1" y="1054"/>
                    <a:pt x="16" y="1085"/>
                  </a:cubicBezTo>
                  <a:lnTo>
                    <a:pt x="934" y="43"/>
                  </a:lnTo>
                  <a:cubicBezTo>
                    <a:pt x="949" y="28"/>
                    <a:pt x="949" y="12"/>
                    <a:pt x="934" y="12"/>
                  </a:cubicBezTo>
                  <a:cubicBezTo>
                    <a:pt x="926" y="4"/>
                    <a:pt x="914" y="0"/>
                    <a:pt x="905" y="0"/>
                  </a:cubicBezTo>
                  <a:close/>
                </a:path>
              </a:pathLst>
            </a:custGeom>
            <a:solidFill>
              <a:srgbClr val="B0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4"/>
            <p:cNvSpPr/>
            <p:nvPr/>
          </p:nvSpPr>
          <p:spPr>
            <a:xfrm>
              <a:off x="5825365" y="3969540"/>
              <a:ext cx="254531" cy="129796"/>
            </a:xfrm>
            <a:custGeom>
              <a:avLst/>
              <a:gdLst/>
              <a:ahLst/>
              <a:cxnLst/>
              <a:rect l="l" t="t" r="r" b="b"/>
              <a:pathLst>
                <a:path w="4526" h="2308" extrusionOk="0">
                  <a:moveTo>
                    <a:pt x="1720" y="0"/>
                  </a:moveTo>
                  <a:cubicBezTo>
                    <a:pt x="660" y="0"/>
                    <a:pt x="1" y="414"/>
                    <a:pt x="1" y="721"/>
                  </a:cubicBezTo>
                  <a:cubicBezTo>
                    <a:pt x="16" y="1126"/>
                    <a:pt x="156" y="1499"/>
                    <a:pt x="156" y="1499"/>
                  </a:cubicBezTo>
                  <a:lnTo>
                    <a:pt x="4044" y="2307"/>
                  </a:lnTo>
                  <a:lnTo>
                    <a:pt x="4526" y="830"/>
                  </a:lnTo>
                  <a:cubicBezTo>
                    <a:pt x="3447" y="213"/>
                    <a:pt x="2480" y="0"/>
                    <a:pt x="1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4"/>
            <p:cNvSpPr/>
            <p:nvPr/>
          </p:nvSpPr>
          <p:spPr>
            <a:xfrm>
              <a:off x="5694209" y="2518157"/>
              <a:ext cx="390963" cy="1707877"/>
            </a:xfrm>
            <a:custGeom>
              <a:avLst/>
              <a:gdLst/>
              <a:ahLst/>
              <a:cxnLst/>
              <a:rect l="l" t="t" r="r" b="b"/>
              <a:pathLst>
                <a:path w="6952" h="30369" extrusionOk="0">
                  <a:moveTo>
                    <a:pt x="5418" y="0"/>
                  </a:moveTo>
                  <a:cubicBezTo>
                    <a:pt x="3427" y="0"/>
                    <a:pt x="1" y="4385"/>
                    <a:pt x="1" y="4385"/>
                  </a:cubicBezTo>
                  <a:cubicBezTo>
                    <a:pt x="1" y="4385"/>
                    <a:pt x="63" y="6609"/>
                    <a:pt x="296" y="9750"/>
                  </a:cubicBezTo>
                  <a:cubicBezTo>
                    <a:pt x="498" y="12626"/>
                    <a:pt x="1462" y="16716"/>
                    <a:pt x="1462" y="16716"/>
                  </a:cubicBezTo>
                  <a:cubicBezTo>
                    <a:pt x="949" y="19468"/>
                    <a:pt x="2520" y="24522"/>
                    <a:pt x="3515" y="29855"/>
                  </a:cubicBezTo>
                  <a:lnTo>
                    <a:pt x="6858" y="30368"/>
                  </a:lnTo>
                  <a:cubicBezTo>
                    <a:pt x="6858" y="30368"/>
                    <a:pt x="6951" y="16825"/>
                    <a:pt x="6920" y="14881"/>
                  </a:cubicBezTo>
                  <a:cubicBezTo>
                    <a:pt x="6827" y="8630"/>
                    <a:pt x="6562" y="2877"/>
                    <a:pt x="5909" y="109"/>
                  </a:cubicBezTo>
                  <a:cubicBezTo>
                    <a:pt x="5759" y="35"/>
                    <a:pt x="5594" y="0"/>
                    <a:pt x="5418" y="0"/>
                  </a:cubicBezTo>
                  <a:close/>
                </a:path>
              </a:pathLst>
            </a:custGeom>
            <a:solidFill>
              <a:srgbClr val="EDA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4"/>
            <p:cNvSpPr/>
            <p:nvPr/>
          </p:nvSpPr>
          <p:spPr>
            <a:xfrm>
              <a:off x="5876996" y="4194620"/>
              <a:ext cx="386464" cy="276689"/>
            </a:xfrm>
            <a:custGeom>
              <a:avLst/>
              <a:gdLst/>
              <a:ahLst/>
              <a:cxnLst/>
              <a:rect l="l" t="t" r="r" b="b"/>
              <a:pathLst>
                <a:path w="6872" h="4920" extrusionOk="0">
                  <a:moveTo>
                    <a:pt x="265" y="0"/>
                  </a:moveTo>
                  <a:cubicBezTo>
                    <a:pt x="265" y="0"/>
                    <a:pt x="0" y="1711"/>
                    <a:pt x="622" y="2239"/>
                  </a:cubicBezTo>
                  <a:cubicBezTo>
                    <a:pt x="2457" y="3748"/>
                    <a:pt x="3965" y="4883"/>
                    <a:pt x="4634" y="4914"/>
                  </a:cubicBezTo>
                  <a:cubicBezTo>
                    <a:pt x="4682" y="4918"/>
                    <a:pt x="4732" y="4919"/>
                    <a:pt x="4784" y="4919"/>
                  </a:cubicBezTo>
                  <a:cubicBezTo>
                    <a:pt x="5618" y="4919"/>
                    <a:pt x="6871" y="4457"/>
                    <a:pt x="6842" y="3857"/>
                  </a:cubicBezTo>
                  <a:cubicBezTo>
                    <a:pt x="6780" y="3172"/>
                    <a:pt x="5987" y="2239"/>
                    <a:pt x="5054" y="1477"/>
                  </a:cubicBezTo>
                  <a:cubicBezTo>
                    <a:pt x="4090" y="700"/>
                    <a:pt x="3608" y="296"/>
                    <a:pt x="3608" y="296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4"/>
            <p:cNvSpPr/>
            <p:nvPr/>
          </p:nvSpPr>
          <p:spPr>
            <a:xfrm>
              <a:off x="5817492" y="4010090"/>
              <a:ext cx="275508" cy="240528"/>
            </a:xfrm>
            <a:custGeom>
              <a:avLst/>
              <a:gdLst/>
              <a:ahLst/>
              <a:cxnLst/>
              <a:rect l="l" t="t" r="r" b="b"/>
              <a:pathLst>
                <a:path w="4899" h="4277" extrusionOk="0">
                  <a:moveTo>
                    <a:pt x="141" y="0"/>
                  </a:moveTo>
                  <a:cubicBezTo>
                    <a:pt x="1" y="1664"/>
                    <a:pt x="949" y="2271"/>
                    <a:pt x="1245" y="4276"/>
                  </a:cubicBezTo>
                  <a:lnTo>
                    <a:pt x="4666" y="3903"/>
                  </a:lnTo>
                  <a:cubicBezTo>
                    <a:pt x="4899" y="1898"/>
                    <a:pt x="4666" y="110"/>
                    <a:pt x="4666" y="109"/>
                  </a:cubicBezTo>
                  <a:lnTo>
                    <a:pt x="4666" y="109"/>
                  </a:lnTo>
                  <a:cubicBezTo>
                    <a:pt x="4666" y="110"/>
                    <a:pt x="4727" y="731"/>
                    <a:pt x="2551" y="856"/>
                  </a:cubicBezTo>
                  <a:cubicBezTo>
                    <a:pt x="2423" y="861"/>
                    <a:pt x="2302" y="864"/>
                    <a:pt x="2187" y="864"/>
                  </a:cubicBezTo>
                  <a:cubicBezTo>
                    <a:pt x="155" y="864"/>
                    <a:pt x="141" y="1"/>
                    <a:pt x="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4"/>
            <p:cNvSpPr/>
            <p:nvPr/>
          </p:nvSpPr>
          <p:spPr>
            <a:xfrm>
              <a:off x="5834139" y="4070438"/>
              <a:ext cx="252788" cy="62142"/>
            </a:xfrm>
            <a:custGeom>
              <a:avLst/>
              <a:gdLst/>
              <a:ahLst/>
              <a:cxnLst/>
              <a:rect l="l" t="t" r="r" b="b"/>
              <a:pathLst>
                <a:path w="4495" h="1105" extrusionOk="0">
                  <a:moveTo>
                    <a:pt x="4448" y="0"/>
                  </a:moveTo>
                  <a:cubicBezTo>
                    <a:pt x="3667" y="327"/>
                    <a:pt x="2779" y="496"/>
                    <a:pt x="1792" y="496"/>
                  </a:cubicBezTo>
                  <a:cubicBezTo>
                    <a:pt x="1227" y="496"/>
                    <a:pt x="629" y="440"/>
                    <a:pt x="0" y="327"/>
                  </a:cubicBezTo>
                  <a:lnTo>
                    <a:pt x="0" y="327"/>
                  </a:lnTo>
                  <a:cubicBezTo>
                    <a:pt x="78" y="560"/>
                    <a:pt x="156" y="747"/>
                    <a:pt x="249" y="964"/>
                  </a:cubicBezTo>
                  <a:cubicBezTo>
                    <a:pt x="793" y="1058"/>
                    <a:pt x="1322" y="1104"/>
                    <a:pt x="1820" y="1104"/>
                  </a:cubicBezTo>
                  <a:cubicBezTo>
                    <a:pt x="2799" y="1104"/>
                    <a:pt x="3686" y="949"/>
                    <a:pt x="4494" y="638"/>
                  </a:cubicBezTo>
                  <a:cubicBezTo>
                    <a:pt x="4494" y="405"/>
                    <a:pt x="4463" y="187"/>
                    <a:pt x="4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4"/>
            <p:cNvSpPr/>
            <p:nvPr/>
          </p:nvSpPr>
          <p:spPr>
            <a:xfrm>
              <a:off x="6079017" y="4171899"/>
              <a:ext cx="7929" cy="78732"/>
            </a:xfrm>
            <a:custGeom>
              <a:avLst/>
              <a:gdLst/>
              <a:ahLst/>
              <a:cxnLst/>
              <a:rect l="l" t="t" r="r" b="b"/>
              <a:pathLst>
                <a:path w="141" h="1400" extrusionOk="0">
                  <a:moveTo>
                    <a:pt x="109" y="0"/>
                  </a:moveTo>
                  <a:cubicBezTo>
                    <a:pt x="109" y="0"/>
                    <a:pt x="94" y="0"/>
                    <a:pt x="94" y="16"/>
                  </a:cubicBezTo>
                  <a:lnTo>
                    <a:pt x="0" y="1384"/>
                  </a:lnTo>
                  <a:cubicBezTo>
                    <a:pt x="0" y="1384"/>
                    <a:pt x="0" y="1399"/>
                    <a:pt x="16" y="1399"/>
                  </a:cubicBezTo>
                  <a:lnTo>
                    <a:pt x="31" y="1384"/>
                  </a:lnTo>
                  <a:lnTo>
                    <a:pt x="140" y="16"/>
                  </a:lnTo>
                  <a:cubicBezTo>
                    <a:pt x="140" y="16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B0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4"/>
            <p:cNvSpPr/>
            <p:nvPr/>
          </p:nvSpPr>
          <p:spPr>
            <a:xfrm>
              <a:off x="5917209" y="4104521"/>
              <a:ext cx="171468" cy="28906"/>
            </a:xfrm>
            <a:custGeom>
              <a:avLst/>
              <a:gdLst/>
              <a:ahLst/>
              <a:cxnLst/>
              <a:rect l="l" t="t" r="r" b="b"/>
              <a:pathLst>
                <a:path w="3049" h="514" extrusionOk="0">
                  <a:moveTo>
                    <a:pt x="3017" y="1"/>
                  </a:moveTo>
                  <a:cubicBezTo>
                    <a:pt x="2202" y="311"/>
                    <a:pt x="1365" y="471"/>
                    <a:pt x="524" y="471"/>
                  </a:cubicBezTo>
                  <a:cubicBezTo>
                    <a:pt x="355" y="471"/>
                    <a:pt x="186" y="465"/>
                    <a:pt x="16" y="452"/>
                  </a:cubicBezTo>
                  <a:cubicBezTo>
                    <a:pt x="16" y="452"/>
                    <a:pt x="1" y="452"/>
                    <a:pt x="1" y="467"/>
                  </a:cubicBezTo>
                  <a:cubicBezTo>
                    <a:pt x="1" y="467"/>
                    <a:pt x="1" y="498"/>
                    <a:pt x="16" y="498"/>
                  </a:cubicBezTo>
                  <a:cubicBezTo>
                    <a:pt x="187" y="514"/>
                    <a:pt x="343" y="514"/>
                    <a:pt x="529" y="514"/>
                  </a:cubicBezTo>
                  <a:cubicBezTo>
                    <a:pt x="1384" y="514"/>
                    <a:pt x="2209" y="358"/>
                    <a:pt x="3033" y="63"/>
                  </a:cubicBezTo>
                  <a:cubicBezTo>
                    <a:pt x="3048" y="47"/>
                    <a:pt x="3048" y="47"/>
                    <a:pt x="3048" y="32"/>
                  </a:cubicBezTo>
                  <a:cubicBezTo>
                    <a:pt x="3033" y="1"/>
                    <a:pt x="3033" y="1"/>
                    <a:pt x="3017" y="1"/>
                  </a:cubicBezTo>
                  <a:close/>
                </a:path>
              </a:pathLst>
            </a:custGeom>
            <a:solidFill>
              <a:srgbClr val="B0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4"/>
            <p:cNvSpPr/>
            <p:nvPr/>
          </p:nvSpPr>
          <p:spPr>
            <a:xfrm>
              <a:off x="5877839" y="4199851"/>
              <a:ext cx="259817" cy="271121"/>
            </a:xfrm>
            <a:custGeom>
              <a:avLst/>
              <a:gdLst/>
              <a:ahLst/>
              <a:cxnLst/>
              <a:rect l="l" t="t" r="r" b="b"/>
              <a:pathLst>
                <a:path w="4620" h="4821" extrusionOk="0">
                  <a:moveTo>
                    <a:pt x="1" y="1"/>
                  </a:moveTo>
                  <a:lnTo>
                    <a:pt x="1" y="1"/>
                  </a:lnTo>
                  <a:cubicBezTo>
                    <a:pt x="79" y="265"/>
                    <a:pt x="141" y="576"/>
                    <a:pt x="187" y="902"/>
                  </a:cubicBezTo>
                  <a:cubicBezTo>
                    <a:pt x="219" y="1369"/>
                    <a:pt x="296" y="1882"/>
                    <a:pt x="607" y="2146"/>
                  </a:cubicBezTo>
                  <a:cubicBezTo>
                    <a:pt x="2427" y="3655"/>
                    <a:pt x="3950" y="4790"/>
                    <a:pt x="4619" y="4821"/>
                  </a:cubicBezTo>
                  <a:cubicBezTo>
                    <a:pt x="3126" y="4075"/>
                    <a:pt x="1727" y="1929"/>
                    <a:pt x="1152" y="1167"/>
                  </a:cubicBezTo>
                  <a:cubicBezTo>
                    <a:pt x="716" y="607"/>
                    <a:pt x="250" y="5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4"/>
            <p:cNvSpPr/>
            <p:nvPr/>
          </p:nvSpPr>
          <p:spPr>
            <a:xfrm>
              <a:off x="5698596" y="2808479"/>
              <a:ext cx="363800" cy="200318"/>
            </a:xfrm>
            <a:custGeom>
              <a:avLst/>
              <a:gdLst/>
              <a:ahLst/>
              <a:cxnLst/>
              <a:rect l="l" t="t" r="r" b="b"/>
              <a:pathLst>
                <a:path w="6469" h="3562" extrusionOk="0">
                  <a:moveTo>
                    <a:pt x="6469" y="1"/>
                  </a:moveTo>
                  <a:cubicBezTo>
                    <a:pt x="6352" y="118"/>
                    <a:pt x="5132" y="1141"/>
                    <a:pt x="2025" y="1141"/>
                  </a:cubicBezTo>
                  <a:cubicBezTo>
                    <a:pt x="1423" y="1141"/>
                    <a:pt x="750" y="1102"/>
                    <a:pt x="0" y="1011"/>
                  </a:cubicBezTo>
                  <a:lnTo>
                    <a:pt x="0" y="1011"/>
                  </a:lnTo>
                  <a:cubicBezTo>
                    <a:pt x="16" y="1711"/>
                    <a:pt x="78" y="2566"/>
                    <a:pt x="140" y="3561"/>
                  </a:cubicBezTo>
                  <a:cubicBezTo>
                    <a:pt x="405" y="3484"/>
                    <a:pt x="933" y="3313"/>
                    <a:pt x="1493" y="2877"/>
                  </a:cubicBezTo>
                  <a:cubicBezTo>
                    <a:pt x="2270" y="2255"/>
                    <a:pt x="3141" y="2069"/>
                    <a:pt x="4416" y="1524"/>
                  </a:cubicBezTo>
                  <a:cubicBezTo>
                    <a:pt x="5582" y="1011"/>
                    <a:pt x="6375" y="125"/>
                    <a:pt x="6469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4"/>
            <p:cNvSpPr/>
            <p:nvPr/>
          </p:nvSpPr>
          <p:spPr>
            <a:xfrm>
              <a:off x="5754557" y="3367300"/>
              <a:ext cx="44653" cy="149592"/>
            </a:xfrm>
            <a:custGeom>
              <a:avLst/>
              <a:gdLst/>
              <a:ahLst/>
              <a:cxnLst/>
              <a:rect l="l" t="t" r="r" b="b"/>
              <a:pathLst>
                <a:path w="794" h="2660" extrusionOk="0">
                  <a:moveTo>
                    <a:pt x="16" y="1"/>
                  </a:moveTo>
                  <a:cubicBezTo>
                    <a:pt x="0" y="1"/>
                    <a:pt x="0" y="1"/>
                    <a:pt x="0" y="16"/>
                  </a:cubicBezTo>
                  <a:cubicBezTo>
                    <a:pt x="0" y="32"/>
                    <a:pt x="420" y="1944"/>
                    <a:pt x="731" y="2644"/>
                  </a:cubicBezTo>
                  <a:cubicBezTo>
                    <a:pt x="731" y="2660"/>
                    <a:pt x="747" y="2660"/>
                    <a:pt x="747" y="2660"/>
                  </a:cubicBezTo>
                  <a:cubicBezTo>
                    <a:pt x="778" y="2660"/>
                    <a:pt x="793" y="2644"/>
                    <a:pt x="778" y="2644"/>
                  </a:cubicBezTo>
                  <a:cubicBezTo>
                    <a:pt x="467" y="1944"/>
                    <a:pt x="32" y="32"/>
                    <a:pt x="32" y="16"/>
                  </a:cubicBezTo>
                  <a:cubicBezTo>
                    <a:pt x="32" y="1"/>
                    <a:pt x="32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4"/>
            <p:cNvSpPr/>
            <p:nvPr/>
          </p:nvSpPr>
          <p:spPr>
            <a:xfrm>
              <a:off x="6025644" y="3513585"/>
              <a:ext cx="46396" cy="23451"/>
            </a:xfrm>
            <a:custGeom>
              <a:avLst/>
              <a:gdLst/>
              <a:ahLst/>
              <a:cxnLst/>
              <a:rect l="l" t="t" r="r" b="b"/>
              <a:pathLst>
                <a:path w="825" h="417" extrusionOk="0">
                  <a:moveTo>
                    <a:pt x="788" y="0"/>
                  </a:moveTo>
                  <a:cubicBezTo>
                    <a:pt x="782" y="0"/>
                    <a:pt x="778" y="4"/>
                    <a:pt x="778" y="12"/>
                  </a:cubicBezTo>
                  <a:cubicBezTo>
                    <a:pt x="560" y="323"/>
                    <a:pt x="16" y="370"/>
                    <a:pt x="16" y="370"/>
                  </a:cubicBezTo>
                  <a:cubicBezTo>
                    <a:pt x="1" y="370"/>
                    <a:pt x="1" y="370"/>
                    <a:pt x="1" y="385"/>
                  </a:cubicBezTo>
                  <a:cubicBezTo>
                    <a:pt x="1" y="416"/>
                    <a:pt x="1" y="416"/>
                    <a:pt x="16" y="416"/>
                  </a:cubicBezTo>
                  <a:cubicBezTo>
                    <a:pt x="32" y="416"/>
                    <a:pt x="576" y="370"/>
                    <a:pt x="809" y="59"/>
                  </a:cubicBezTo>
                  <a:cubicBezTo>
                    <a:pt x="825" y="43"/>
                    <a:pt x="825" y="12"/>
                    <a:pt x="809" y="12"/>
                  </a:cubicBezTo>
                  <a:cubicBezTo>
                    <a:pt x="802" y="4"/>
                    <a:pt x="794" y="0"/>
                    <a:pt x="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4"/>
            <p:cNvSpPr/>
            <p:nvPr/>
          </p:nvSpPr>
          <p:spPr>
            <a:xfrm>
              <a:off x="5207040" y="2249657"/>
              <a:ext cx="858803" cy="622605"/>
            </a:xfrm>
            <a:custGeom>
              <a:avLst/>
              <a:gdLst/>
              <a:ahLst/>
              <a:cxnLst/>
              <a:rect l="l" t="t" r="r" b="b"/>
              <a:pathLst>
                <a:path w="15271" h="11071" extrusionOk="0">
                  <a:moveTo>
                    <a:pt x="4946" y="1"/>
                  </a:moveTo>
                  <a:cubicBezTo>
                    <a:pt x="3951" y="918"/>
                    <a:pt x="1836" y="3484"/>
                    <a:pt x="126" y="8910"/>
                  </a:cubicBezTo>
                  <a:cubicBezTo>
                    <a:pt x="1" y="9298"/>
                    <a:pt x="143" y="9414"/>
                    <a:pt x="357" y="9414"/>
                  </a:cubicBezTo>
                  <a:cubicBezTo>
                    <a:pt x="675" y="9414"/>
                    <a:pt x="1152" y="9159"/>
                    <a:pt x="1152" y="9159"/>
                  </a:cubicBezTo>
                  <a:cubicBezTo>
                    <a:pt x="1603" y="10154"/>
                    <a:pt x="2878" y="10714"/>
                    <a:pt x="4262" y="10978"/>
                  </a:cubicBezTo>
                  <a:cubicBezTo>
                    <a:pt x="4596" y="11045"/>
                    <a:pt x="4942" y="11071"/>
                    <a:pt x="5280" y="11071"/>
                  </a:cubicBezTo>
                  <a:cubicBezTo>
                    <a:pt x="6530" y="11071"/>
                    <a:pt x="7667" y="10714"/>
                    <a:pt x="7667" y="10714"/>
                  </a:cubicBezTo>
                  <a:lnTo>
                    <a:pt x="8476" y="8242"/>
                  </a:lnTo>
                  <a:lnTo>
                    <a:pt x="8336" y="10885"/>
                  </a:lnTo>
                  <a:cubicBezTo>
                    <a:pt x="9252" y="11015"/>
                    <a:pt x="10059" y="11068"/>
                    <a:pt x="10768" y="11068"/>
                  </a:cubicBezTo>
                  <a:cubicBezTo>
                    <a:pt x="14056" y="11068"/>
                    <a:pt x="15224" y="9921"/>
                    <a:pt x="15224" y="9921"/>
                  </a:cubicBezTo>
                  <a:cubicBezTo>
                    <a:pt x="15271" y="6873"/>
                    <a:pt x="14649" y="2302"/>
                    <a:pt x="13701" y="265"/>
                  </a:cubicBezTo>
                  <a:lnTo>
                    <a:pt x="4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4"/>
            <p:cNvSpPr/>
            <p:nvPr/>
          </p:nvSpPr>
          <p:spPr>
            <a:xfrm>
              <a:off x="5675818" y="2593353"/>
              <a:ext cx="337650" cy="280063"/>
            </a:xfrm>
            <a:custGeom>
              <a:avLst/>
              <a:gdLst/>
              <a:ahLst/>
              <a:cxnLst/>
              <a:rect l="l" t="t" r="r" b="b"/>
              <a:pathLst>
                <a:path w="6004" h="4980" extrusionOk="0">
                  <a:moveTo>
                    <a:pt x="887" y="0"/>
                  </a:moveTo>
                  <a:lnTo>
                    <a:pt x="156" y="2162"/>
                  </a:lnTo>
                  <a:lnTo>
                    <a:pt x="1" y="4805"/>
                  </a:lnTo>
                  <a:cubicBezTo>
                    <a:pt x="892" y="4929"/>
                    <a:pt x="1682" y="4980"/>
                    <a:pt x="2378" y="4980"/>
                  </a:cubicBezTo>
                  <a:cubicBezTo>
                    <a:pt x="4137" y="4980"/>
                    <a:pt x="5301" y="4655"/>
                    <a:pt x="6003" y="4354"/>
                  </a:cubicBezTo>
                  <a:lnTo>
                    <a:pt x="6003" y="4354"/>
                  </a:lnTo>
                  <a:cubicBezTo>
                    <a:pt x="5685" y="4373"/>
                    <a:pt x="5278" y="4389"/>
                    <a:pt x="4838" y="4389"/>
                  </a:cubicBezTo>
                  <a:cubicBezTo>
                    <a:pt x="3813" y="4389"/>
                    <a:pt x="2613" y="4303"/>
                    <a:pt x="1960" y="3966"/>
                  </a:cubicBezTo>
                  <a:cubicBezTo>
                    <a:pt x="670" y="3235"/>
                    <a:pt x="887" y="1"/>
                    <a:pt x="887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4"/>
            <p:cNvSpPr/>
            <p:nvPr/>
          </p:nvSpPr>
          <p:spPr>
            <a:xfrm>
              <a:off x="5270931" y="2602970"/>
              <a:ext cx="53426" cy="164438"/>
            </a:xfrm>
            <a:custGeom>
              <a:avLst/>
              <a:gdLst/>
              <a:ahLst/>
              <a:cxnLst/>
              <a:rect l="l" t="t" r="r" b="b"/>
              <a:pathLst>
                <a:path w="950" h="2924" extrusionOk="0">
                  <a:moveTo>
                    <a:pt x="934" y="1"/>
                  </a:moveTo>
                  <a:cubicBezTo>
                    <a:pt x="918" y="1"/>
                    <a:pt x="903" y="1"/>
                    <a:pt x="903" y="16"/>
                  </a:cubicBezTo>
                  <a:cubicBezTo>
                    <a:pt x="514" y="871"/>
                    <a:pt x="218" y="1804"/>
                    <a:pt x="1" y="2893"/>
                  </a:cubicBezTo>
                  <a:cubicBezTo>
                    <a:pt x="1" y="2893"/>
                    <a:pt x="1" y="2924"/>
                    <a:pt x="16" y="2924"/>
                  </a:cubicBezTo>
                  <a:cubicBezTo>
                    <a:pt x="47" y="2924"/>
                    <a:pt x="47" y="2893"/>
                    <a:pt x="78" y="2893"/>
                  </a:cubicBezTo>
                  <a:cubicBezTo>
                    <a:pt x="281" y="1804"/>
                    <a:pt x="560" y="871"/>
                    <a:pt x="949" y="32"/>
                  </a:cubicBezTo>
                  <a:cubicBezTo>
                    <a:pt x="949" y="16"/>
                    <a:pt x="949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4"/>
            <p:cNvSpPr/>
            <p:nvPr/>
          </p:nvSpPr>
          <p:spPr>
            <a:xfrm>
              <a:off x="5637348" y="2576761"/>
              <a:ext cx="93635" cy="276351"/>
            </a:xfrm>
            <a:custGeom>
              <a:avLst/>
              <a:gdLst/>
              <a:ahLst/>
              <a:cxnLst/>
              <a:rect l="l" t="t" r="r" b="b"/>
              <a:pathLst>
                <a:path w="1665" h="4914" extrusionOk="0">
                  <a:moveTo>
                    <a:pt x="1649" y="0"/>
                  </a:moveTo>
                  <a:cubicBezTo>
                    <a:pt x="1633" y="0"/>
                    <a:pt x="1602" y="0"/>
                    <a:pt x="1602" y="16"/>
                  </a:cubicBezTo>
                  <a:lnTo>
                    <a:pt x="1" y="4883"/>
                  </a:lnTo>
                  <a:cubicBezTo>
                    <a:pt x="1" y="4898"/>
                    <a:pt x="1" y="4914"/>
                    <a:pt x="16" y="4914"/>
                  </a:cubicBezTo>
                  <a:cubicBezTo>
                    <a:pt x="32" y="4914"/>
                    <a:pt x="32" y="4914"/>
                    <a:pt x="63" y="4898"/>
                  </a:cubicBezTo>
                  <a:lnTo>
                    <a:pt x="1665" y="31"/>
                  </a:lnTo>
                  <a:cubicBezTo>
                    <a:pt x="1665" y="16"/>
                    <a:pt x="1665" y="0"/>
                    <a:pt x="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4"/>
            <p:cNvSpPr/>
            <p:nvPr/>
          </p:nvSpPr>
          <p:spPr>
            <a:xfrm>
              <a:off x="5393370" y="1532571"/>
              <a:ext cx="615688" cy="771635"/>
            </a:xfrm>
            <a:custGeom>
              <a:avLst/>
              <a:gdLst/>
              <a:ahLst/>
              <a:cxnLst/>
              <a:rect l="l" t="t" r="r" b="b"/>
              <a:pathLst>
                <a:path w="10948" h="13721" extrusionOk="0">
                  <a:moveTo>
                    <a:pt x="4681" y="0"/>
                  </a:moveTo>
                  <a:lnTo>
                    <a:pt x="1" y="1306"/>
                  </a:lnTo>
                  <a:lnTo>
                    <a:pt x="980" y="4883"/>
                  </a:lnTo>
                  <a:lnTo>
                    <a:pt x="1524" y="7682"/>
                  </a:lnTo>
                  <a:cubicBezTo>
                    <a:pt x="1913" y="9532"/>
                    <a:pt x="1618" y="12766"/>
                    <a:pt x="1618" y="12766"/>
                  </a:cubicBezTo>
                  <a:cubicBezTo>
                    <a:pt x="1618" y="12766"/>
                    <a:pt x="2488" y="13341"/>
                    <a:pt x="5847" y="13668"/>
                  </a:cubicBezTo>
                  <a:cubicBezTo>
                    <a:pt x="6210" y="13705"/>
                    <a:pt x="6555" y="13720"/>
                    <a:pt x="6881" y="13720"/>
                  </a:cubicBezTo>
                  <a:cubicBezTo>
                    <a:pt x="9051" y="13720"/>
                    <a:pt x="10356" y="13015"/>
                    <a:pt x="10356" y="13015"/>
                  </a:cubicBezTo>
                  <a:cubicBezTo>
                    <a:pt x="9859" y="11196"/>
                    <a:pt x="10325" y="9299"/>
                    <a:pt x="10325" y="9299"/>
                  </a:cubicBezTo>
                  <a:cubicBezTo>
                    <a:pt x="10325" y="9299"/>
                    <a:pt x="10947" y="1819"/>
                    <a:pt x="10714" y="1742"/>
                  </a:cubicBezTo>
                  <a:cubicBezTo>
                    <a:pt x="10030" y="1524"/>
                    <a:pt x="9315" y="1384"/>
                    <a:pt x="9315" y="1384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rgbClr val="EDA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4"/>
            <p:cNvSpPr/>
            <p:nvPr/>
          </p:nvSpPr>
          <p:spPr>
            <a:xfrm>
              <a:off x="5488700" y="2166588"/>
              <a:ext cx="375217" cy="65348"/>
            </a:xfrm>
            <a:custGeom>
              <a:avLst/>
              <a:gdLst/>
              <a:ahLst/>
              <a:cxnLst/>
              <a:rect l="l" t="t" r="r" b="b"/>
              <a:pathLst>
                <a:path w="6672" h="1162" extrusionOk="0">
                  <a:moveTo>
                    <a:pt x="63" y="0"/>
                  </a:moveTo>
                  <a:cubicBezTo>
                    <a:pt x="32" y="389"/>
                    <a:pt x="16" y="747"/>
                    <a:pt x="0" y="996"/>
                  </a:cubicBezTo>
                  <a:cubicBezTo>
                    <a:pt x="564" y="1067"/>
                    <a:pt x="1540" y="1161"/>
                    <a:pt x="2650" y="1161"/>
                  </a:cubicBezTo>
                  <a:cubicBezTo>
                    <a:pt x="3958" y="1161"/>
                    <a:pt x="5451" y="1030"/>
                    <a:pt x="6671" y="576"/>
                  </a:cubicBezTo>
                  <a:lnTo>
                    <a:pt x="6671" y="576"/>
                  </a:lnTo>
                  <a:cubicBezTo>
                    <a:pt x="6102" y="629"/>
                    <a:pt x="5548" y="652"/>
                    <a:pt x="5016" y="652"/>
                  </a:cubicBezTo>
                  <a:cubicBezTo>
                    <a:pt x="2758" y="652"/>
                    <a:pt x="906" y="240"/>
                    <a:pt x="63" y="0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4"/>
            <p:cNvSpPr/>
            <p:nvPr/>
          </p:nvSpPr>
          <p:spPr>
            <a:xfrm>
              <a:off x="5637348" y="1581108"/>
              <a:ext cx="65629" cy="51176"/>
            </a:xfrm>
            <a:custGeom>
              <a:avLst/>
              <a:gdLst/>
              <a:ahLst/>
              <a:cxnLst/>
              <a:rect l="l" t="t" r="r" b="b"/>
              <a:pathLst>
                <a:path w="1167" h="910" extrusionOk="0">
                  <a:moveTo>
                    <a:pt x="49" y="0"/>
                  </a:moveTo>
                  <a:cubicBezTo>
                    <a:pt x="36" y="0"/>
                    <a:pt x="24" y="8"/>
                    <a:pt x="16" y="23"/>
                  </a:cubicBezTo>
                  <a:cubicBezTo>
                    <a:pt x="1" y="55"/>
                    <a:pt x="1" y="70"/>
                    <a:pt x="16" y="101"/>
                  </a:cubicBezTo>
                  <a:lnTo>
                    <a:pt x="1074" y="894"/>
                  </a:lnTo>
                  <a:cubicBezTo>
                    <a:pt x="1089" y="910"/>
                    <a:pt x="1089" y="910"/>
                    <a:pt x="1105" y="910"/>
                  </a:cubicBezTo>
                  <a:cubicBezTo>
                    <a:pt x="1120" y="910"/>
                    <a:pt x="1151" y="910"/>
                    <a:pt x="1151" y="894"/>
                  </a:cubicBezTo>
                  <a:cubicBezTo>
                    <a:pt x="1167" y="848"/>
                    <a:pt x="1167" y="832"/>
                    <a:pt x="1151" y="816"/>
                  </a:cubicBezTo>
                  <a:lnTo>
                    <a:pt x="94" y="23"/>
                  </a:lnTo>
                  <a:cubicBezTo>
                    <a:pt x="79" y="8"/>
                    <a:pt x="63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4"/>
            <p:cNvSpPr/>
            <p:nvPr/>
          </p:nvSpPr>
          <p:spPr>
            <a:xfrm>
              <a:off x="5432739" y="1553549"/>
              <a:ext cx="606015" cy="517160"/>
            </a:xfrm>
            <a:custGeom>
              <a:avLst/>
              <a:gdLst/>
              <a:ahLst/>
              <a:cxnLst/>
              <a:rect l="l" t="t" r="r" b="b"/>
              <a:pathLst>
                <a:path w="10776" h="9196" extrusionOk="0">
                  <a:moveTo>
                    <a:pt x="2644" y="0"/>
                  </a:moveTo>
                  <a:lnTo>
                    <a:pt x="1135" y="436"/>
                  </a:lnTo>
                  <a:cubicBezTo>
                    <a:pt x="980" y="1260"/>
                    <a:pt x="171" y="3857"/>
                    <a:pt x="78" y="5411"/>
                  </a:cubicBezTo>
                  <a:cubicBezTo>
                    <a:pt x="0" y="6733"/>
                    <a:pt x="296" y="7868"/>
                    <a:pt x="1104" y="8552"/>
                  </a:cubicBezTo>
                  <a:cubicBezTo>
                    <a:pt x="1104" y="8552"/>
                    <a:pt x="2395" y="8708"/>
                    <a:pt x="4587" y="8723"/>
                  </a:cubicBezTo>
                  <a:cubicBezTo>
                    <a:pt x="4985" y="8829"/>
                    <a:pt x="6748" y="9195"/>
                    <a:pt x="8531" y="9195"/>
                  </a:cubicBezTo>
                  <a:cubicBezTo>
                    <a:pt x="8841" y="9195"/>
                    <a:pt x="9151" y="9184"/>
                    <a:pt x="9454" y="9159"/>
                  </a:cubicBezTo>
                  <a:cubicBezTo>
                    <a:pt x="9454" y="9159"/>
                    <a:pt x="9501" y="9112"/>
                    <a:pt x="9625" y="9066"/>
                  </a:cubicBezTo>
                  <a:cubicBezTo>
                    <a:pt x="9952" y="8848"/>
                    <a:pt x="10620" y="8304"/>
                    <a:pt x="10714" y="7200"/>
                  </a:cubicBezTo>
                  <a:cubicBezTo>
                    <a:pt x="10776" y="6360"/>
                    <a:pt x="10589" y="4867"/>
                    <a:pt x="10418" y="3561"/>
                  </a:cubicBezTo>
                  <a:cubicBezTo>
                    <a:pt x="10263" y="2535"/>
                    <a:pt x="10107" y="1649"/>
                    <a:pt x="10045" y="1369"/>
                  </a:cubicBezTo>
                  <a:cubicBezTo>
                    <a:pt x="9796" y="1291"/>
                    <a:pt x="9548" y="1213"/>
                    <a:pt x="9314" y="1151"/>
                  </a:cubicBezTo>
                  <a:cubicBezTo>
                    <a:pt x="9268" y="1151"/>
                    <a:pt x="9237" y="1135"/>
                    <a:pt x="9190" y="1135"/>
                  </a:cubicBezTo>
                  <a:cubicBezTo>
                    <a:pt x="9159" y="1135"/>
                    <a:pt x="9112" y="1104"/>
                    <a:pt x="9097" y="1104"/>
                  </a:cubicBezTo>
                  <a:cubicBezTo>
                    <a:pt x="8863" y="1058"/>
                    <a:pt x="8708" y="1027"/>
                    <a:pt x="8646" y="1011"/>
                  </a:cubicBezTo>
                  <a:lnTo>
                    <a:pt x="8615" y="1011"/>
                  </a:lnTo>
                  <a:cubicBezTo>
                    <a:pt x="8568" y="1524"/>
                    <a:pt x="8552" y="2582"/>
                    <a:pt x="7993" y="4090"/>
                  </a:cubicBezTo>
                  <a:cubicBezTo>
                    <a:pt x="7588" y="5178"/>
                    <a:pt x="6655" y="5956"/>
                    <a:pt x="5800" y="5956"/>
                  </a:cubicBezTo>
                  <a:cubicBezTo>
                    <a:pt x="4945" y="5956"/>
                    <a:pt x="3328" y="5505"/>
                    <a:pt x="2970" y="3110"/>
                  </a:cubicBezTo>
                  <a:cubicBezTo>
                    <a:pt x="2737" y="1493"/>
                    <a:pt x="2613" y="545"/>
                    <a:pt x="2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4"/>
            <p:cNvSpPr/>
            <p:nvPr/>
          </p:nvSpPr>
          <p:spPr>
            <a:xfrm>
              <a:off x="5461592" y="1952306"/>
              <a:ext cx="521209" cy="251719"/>
            </a:xfrm>
            <a:custGeom>
              <a:avLst/>
              <a:gdLst/>
              <a:ahLst/>
              <a:cxnLst/>
              <a:rect l="l" t="t" r="r" b="b"/>
              <a:pathLst>
                <a:path w="9268" h="4476" extrusionOk="0">
                  <a:moveTo>
                    <a:pt x="265" y="1"/>
                  </a:moveTo>
                  <a:cubicBezTo>
                    <a:pt x="622" y="1602"/>
                    <a:pt x="265" y="3002"/>
                    <a:pt x="0" y="3655"/>
                  </a:cubicBezTo>
                  <a:cubicBezTo>
                    <a:pt x="0" y="3655"/>
                    <a:pt x="2352" y="4476"/>
                    <a:pt x="5440" y="4476"/>
                  </a:cubicBezTo>
                  <a:cubicBezTo>
                    <a:pt x="6538" y="4476"/>
                    <a:pt x="7730" y="4372"/>
                    <a:pt x="8941" y="4090"/>
                  </a:cubicBezTo>
                  <a:cubicBezTo>
                    <a:pt x="8879" y="2846"/>
                    <a:pt x="9128" y="1851"/>
                    <a:pt x="9128" y="1851"/>
                  </a:cubicBezTo>
                  <a:lnTo>
                    <a:pt x="9268" y="778"/>
                  </a:lnTo>
                  <a:lnTo>
                    <a:pt x="5707" y="124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4"/>
            <p:cNvSpPr/>
            <p:nvPr/>
          </p:nvSpPr>
          <p:spPr>
            <a:xfrm>
              <a:off x="5556022" y="1632232"/>
              <a:ext cx="387476" cy="289511"/>
            </a:xfrm>
            <a:custGeom>
              <a:avLst/>
              <a:gdLst/>
              <a:ahLst/>
              <a:cxnLst/>
              <a:rect l="l" t="t" r="r" b="b"/>
              <a:pathLst>
                <a:path w="6890" h="5148" extrusionOk="0">
                  <a:moveTo>
                    <a:pt x="6874" y="1"/>
                  </a:moveTo>
                  <a:cubicBezTo>
                    <a:pt x="6874" y="1"/>
                    <a:pt x="6842" y="1"/>
                    <a:pt x="6842" y="16"/>
                  </a:cubicBezTo>
                  <a:cubicBezTo>
                    <a:pt x="6718" y="2395"/>
                    <a:pt x="6205" y="5085"/>
                    <a:pt x="3453" y="5085"/>
                  </a:cubicBezTo>
                  <a:lnTo>
                    <a:pt x="3313" y="5085"/>
                  </a:lnTo>
                  <a:cubicBezTo>
                    <a:pt x="1665" y="5054"/>
                    <a:pt x="840" y="4184"/>
                    <a:pt x="467" y="3437"/>
                  </a:cubicBezTo>
                  <a:cubicBezTo>
                    <a:pt x="63" y="2644"/>
                    <a:pt x="47" y="1851"/>
                    <a:pt x="47" y="1851"/>
                  </a:cubicBezTo>
                  <a:cubicBezTo>
                    <a:pt x="47" y="1851"/>
                    <a:pt x="47" y="1836"/>
                    <a:pt x="32" y="1836"/>
                  </a:cubicBezTo>
                  <a:cubicBezTo>
                    <a:pt x="32" y="1836"/>
                    <a:pt x="1" y="1836"/>
                    <a:pt x="1" y="1851"/>
                  </a:cubicBezTo>
                  <a:cubicBezTo>
                    <a:pt x="1" y="1851"/>
                    <a:pt x="32" y="2660"/>
                    <a:pt x="436" y="3468"/>
                  </a:cubicBezTo>
                  <a:cubicBezTo>
                    <a:pt x="825" y="4199"/>
                    <a:pt x="1633" y="5085"/>
                    <a:pt x="3313" y="5148"/>
                  </a:cubicBezTo>
                  <a:lnTo>
                    <a:pt x="3453" y="5148"/>
                  </a:lnTo>
                  <a:cubicBezTo>
                    <a:pt x="6252" y="5148"/>
                    <a:pt x="6765" y="2426"/>
                    <a:pt x="6889" y="16"/>
                  </a:cubicBezTo>
                  <a:cubicBezTo>
                    <a:pt x="6889" y="16"/>
                    <a:pt x="6889" y="1"/>
                    <a:pt x="6874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4"/>
            <p:cNvSpPr/>
            <p:nvPr/>
          </p:nvSpPr>
          <p:spPr>
            <a:xfrm>
              <a:off x="5481726" y="2026658"/>
              <a:ext cx="146949" cy="53988"/>
            </a:xfrm>
            <a:custGeom>
              <a:avLst/>
              <a:gdLst/>
              <a:ahLst/>
              <a:cxnLst/>
              <a:rect l="l" t="t" r="r" b="b"/>
              <a:pathLst>
                <a:path w="2613" h="960" extrusionOk="0">
                  <a:moveTo>
                    <a:pt x="47" y="1"/>
                  </a:moveTo>
                  <a:cubicBezTo>
                    <a:pt x="47" y="296"/>
                    <a:pt x="47" y="545"/>
                    <a:pt x="0" y="794"/>
                  </a:cubicBezTo>
                  <a:cubicBezTo>
                    <a:pt x="444" y="915"/>
                    <a:pt x="844" y="959"/>
                    <a:pt x="1190" y="959"/>
                  </a:cubicBezTo>
                  <a:cubicBezTo>
                    <a:pt x="2080" y="959"/>
                    <a:pt x="2612" y="669"/>
                    <a:pt x="2612" y="669"/>
                  </a:cubicBezTo>
                  <a:lnTo>
                    <a:pt x="2612" y="669"/>
                  </a:lnTo>
                  <a:cubicBezTo>
                    <a:pt x="2586" y="669"/>
                    <a:pt x="2560" y="670"/>
                    <a:pt x="2534" y="670"/>
                  </a:cubicBezTo>
                  <a:cubicBezTo>
                    <a:pt x="1123" y="670"/>
                    <a:pt x="383" y="260"/>
                    <a:pt x="47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4"/>
            <p:cNvSpPr/>
            <p:nvPr/>
          </p:nvSpPr>
          <p:spPr>
            <a:xfrm>
              <a:off x="5820135" y="2060740"/>
              <a:ext cx="157465" cy="21089"/>
            </a:xfrm>
            <a:custGeom>
              <a:avLst/>
              <a:gdLst/>
              <a:ahLst/>
              <a:cxnLst/>
              <a:rect l="l" t="t" r="r" b="b"/>
              <a:pathLst>
                <a:path w="2800" h="375" extrusionOk="0">
                  <a:moveTo>
                    <a:pt x="2753" y="1"/>
                  </a:moveTo>
                  <a:cubicBezTo>
                    <a:pt x="2352" y="205"/>
                    <a:pt x="1932" y="306"/>
                    <a:pt x="1478" y="306"/>
                  </a:cubicBezTo>
                  <a:cubicBezTo>
                    <a:pt x="1033" y="306"/>
                    <a:pt x="555" y="209"/>
                    <a:pt x="32" y="16"/>
                  </a:cubicBezTo>
                  <a:cubicBezTo>
                    <a:pt x="16" y="16"/>
                    <a:pt x="1" y="16"/>
                    <a:pt x="1" y="48"/>
                  </a:cubicBezTo>
                  <a:cubicBezTo>
                    <a:pt x="1" y="63"/>
                    <a:pt x="1" y="79"/>
                    <a:pt x="16" y="79"/>
                  </a:cubicBezTo>
                  <a:cubicBezTo>
                    <a:pt x="545" y="281"/>
                    <a:pt x="1027" y="374"/>
                    <a:pt x="1478" y="374"/>
                  </a:cubicBezTo>
                  <a:cubicBezTo>
                    <a:pt x="1913" y="374"/>
                    <a:pt x="2364" y="281"/>
                    <a:pt x="2768" y="63"/>
                  </a:cubicBezTo>
                  <a:cubicBezTo>
                    <a:pt x="2800" y="48"/>
                    <a:pt x="2800" y="48"/>
                    <a:pt x="2800" y="16"/>
                  </a:cubicBezTo>
                  <a:cubicBezTo>
                    <a:pt x="2768" y="1"/>
                    <a:pt x="2768" y="1"/>
                    <a:pt x="2753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4"/>
            <p:cNvSpPr/>
            <p:nvPr/>
          </p:nvSpPr>
          <p:spPr>
            <a:xfrm>
              <a:off x="5483470" y="2024239"/>
              <a:ext cx="72603" cy="34811"/>
            </a:xfrm>
            <a:custGeom>
              <a:avLst/>
              <a:gdLst/>
              <a:ahLst/>
              <a:cxnLst/>
              <a:rect l="l" t="t" r="r" b="b"/>
              <a:pathLst>
                <a:path w="1291" h="619" extrusionOk="0">
                  <a:moveTo>
                    <a:pt x="25" y="1"/>
                  </a:moveTo>
                  <a:cubicBezTo>
                    <a:pt x="20" y="1"/>
                    <a:pt x="16" y="5"/>
                    <a:pt x="16" y="12"/>
                  </a:cubicBezTo>
                  <a:cubicBezTo>
                    <a:pt x="0" y="28"/>
                    <a:pt x="0" y="44"/>
                    <a:pt x="16" y="44"/>
                  </a:cubicBezTo>
                  <a:cubicBezTo>
                    <a:pt x="16" y="44"/>
                    <a:pt x="575" y="510"/>
                    <a:pt x="1275" y="619"/>
                  </a:cubicBezTo>
                  <a:cubicBezTo>
                    <a:pt x="1291" y="619"/>
                    <a:pt x="1291" y="588"/>
                    <a:pt x="1291" y="572"/>
                  </a:cubicBezTo>
                  <a:cubicBezTo>
                    <a:pt x="1291" y="572"/>
                    <a:pt x="1291" y="557"/>
                    <a:pt x="1275" y="557"/>
                  </a:cubicBezTo>
                  <a:cubicBezTo>
                    <a:pt x="591" y="463"/>
                    <a:pt x="47" y="12"/>
                    <a:pt x="47" y="12"/>
                  </a:cubicBezTo>
                  <a:cubicBezTo>
                    <a:pt x="39" y="5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315160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4"/>
            <p:cNvSpPr/>
            <p:nvPr/>
          </p:nvSpPr>
          <p:spPr>
            <a:xfrm>
              <a:off x="5420479" y="1224702"/>
              <a:ext cx="125128" cy="309700"/>
            </a:xfrm>
            <a:custGeom>
              <a:avLst/>
              <a:gdLst/>
              <a:ahLst/>
              <a:cxnLst/>
              <a:rect l="l" t="t" r="r" b="b"/>
              <a:pathLst>
                <a:path w="2225" h="5507" extrusionOk="0">
                  <a:moveTo>
                    <a:pt x="2224" y="1"/>
                  </a:moveTo>
                  <a:cubicBezTo>
                    <a:pt x="2224" y="1"/>
                    <a:pt x="187" y="16"/>
                    <a:pt x="47" y="2318"/>
                  </a:cubicBezTo>
                  <a:cubicBezTo>
                    <a:pt x="1" y="2986"/>
                    <a:pt x="78" y="3608"/>
                    <a:pt x="187" y="4106"/>
                  </a:cubicBezTo>
                  <a:cubicBezTo>
                    <a:pt x="369" y="4968"/>
                    <a:pt x="712" y="5507"/>
                    <a:pt x="831" y="5507"/>
                  </a:cubicBezTo>
                  <a:cubicBezTo>
                    <a:pt x="834" y="5507"/>
                    <a:pt x="837" y="5506"/>
                    <a:pt x="840" y="5505"/>
                  </a:cubicBezTo>
                  <a:cubicBezTo>
                    <a:pt x="996" y="5443"/>
                    <a:pt x="700" y="4339"/>
                    <a:pt x="778" y="3282"/>
                  </a:cubicBezTo>
                  <a:cubicBezTo>
                    <a:pt x="918" y="1416"/>
                    <a:pt x="2053" y="763"/>
                    <a:pt x="2224" y="1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4"/>
            <p:cNvSpPr/>
            <p:nvPr/>
          </p:nvSpPr>
          <p:spPr>
            <a:xfrm>
              <a:off x="5354000" y="1373406"/>
              <a:ext cx="73502" cy="349853"/>
            </a:xfrm>
            <a:custGeom>
              <a:avLst/>
              <a:gdLst/>
              <a:ahLst/>
              <a:cxnLst/>
              <a:rect l="l" t="t" r="r" b="b"/>
              <a:pathLst>
                <a:path w="1307" h="6221" extrusionOk="0">
                  <a:moveTo>
                    <a:pt x="1307" y="0"/>
                  </a:moveTo>
                  <a:lnTo>
                    <a:pt x="1307" y="0"/>
                  </a:lnTo>
                  <a:cubicBezTo>
                    <a:pt x="716" y="529"/>
                    <a:pt x="374" y="1275"/>
                    <a:pt x="312" y="2317"/>
                  </a:cubicBezTo>
                  <a:cubicBezTo>
                    <a:pt x="358" y="2908"/>
                    <a:pt x="452" y="3421"/>
                    <a:pt x="452" y="4152"/>
                  </a:cubicBezTo>
                  <a:cubicBezTo>
                    <a:pt x="452" y="5442"/>
                    <a:pt x="1" y="6173"/>
                    <a:pt x="125" y="6220"/>
                  </a:cubicBezTo>
                  <a:cubicBezTo>
                    <a:pt x="127" y="6220"/>
                    <a:pt x="129" y="6221"/>
                    <a:pt x="132" y="6221"/>
                  </a:cubicBezTo>
                  <a:cubicBezTo>
                    <a:pt x="257" y="6221"/>
                    <a:pt x="859" y="5422"/>
                    <a:pt x="1012" y="4354"/>
                  </a:cubicBezTo>
                  <a:cubicBezTo>
                    <a:pt x="1245" y="2737"/>
                    <a:pt x="980" y="1166"/>
                    <a:pt x="1307" y="0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4DC1EC8-A998-5CD1-0ADD-65AF9BEF98DF}"/>
              </a:ext>
            </a:extLst>
          </p:cNvPr>
          <p:cNvSpPr txBox="1"/>
          <p:nvPr/>
        </p:nvSpPr>
        <p:spPr>
          <a:xfrm>
            <a:off x="487627" y="1186732"/>
            <a:ext cx="56350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442F"/>
              </a:buClr>
              <a:buSzPts val="25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315160"/>
                </a:solidFill>
                <a:latin typeface="Barlow Semi Condensed"/>
                <a:sym typeface="Barlow Semi Condensed"/>
              </a:rPr>
              <a:t>Everyone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5160"/>
                </a:solidFill>
                <a:effectLst/>
                <a:uLnTx/>
                <a:uFillTx/>
                <a:latin typeface="Barlow Semi Condensed"/>
                <a:sym typeface="Barlow Semi Condensed"/>
              </a:rPr>
              <a:t>might have many doubts </a:t>
            </a: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rgbClr val="315160"/>
                </a:solidFill>
                <a:effectLst/>
                <a:uLnTx/>
                <a:uFillTx/>
                <a:latin typeface="Barlow Semi Condensed"/>
                <a:sym typeface="Barlow Semi Condensed"/>
              </a:rPr>
              <a:t>about menstruation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5160"/>
                </a:solidFill>
                <a:effectLst/>
                <a:uLnTx/>
                <a:uFillTx/>
                <a:latin typeface="Barlow Semi Condensed"/>
                <a:sym typeface="Barlow Semi Condensed"/>
              </a:rPr>
              <a:t>but too shy to talk about it.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442F"/>
              </a:buClr>
              <a:buSzPts val="25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15160"/>
              </a:solidFill>
              <a:effectLst/>
              <a:uLnTx/>
              <a:uFillTx/>
              <a:latin typeface="Barlow Semi Condensed"/>
              <a:sym typeface="Barlow Semi Condensed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442F"/>
              </a:buClr>
              <a:buSzPts val="25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5160"/>
                </a:solidFill>
                <a:effectLst/>
                <a:uLnTx/>
                <a:uFillTx/>
                <a:latin typeface="Barlow Semi Condensed"/>
                <a:sym typeface="Barlow Semi Condensed"/>
              </a:rPr>
              <a:t>Generally the existing apps only focus on tracking.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442F"/>
              </a:buClr>
              <a:buSzPts val="25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15160"/>
              </a:solidFill>
              <a:effectLst/>
              <a:uLnTx/>
              <a:uFillTx/>
              <a:latin typeface="Barlow Semi Condensed"/>
              <a:sym typeface="Barlow Semi Condensed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442F"/>
              </a:buClr>
              <a:buSzPts val="25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5160"/>
                </a:solidFill>
                <a:effectLst/>
                <a:uLnTx/>
                <a:uFillTx/>
                <a:latin typeface="Barlow Semi Condensed"/>
                <a:sym typeface="Barlow Semi Condensed"/>
              </a:rPr>
              <a:t>Introducing </a:t>
            </a:r>
            <a:r>
              <a:rPr lang="en-US" sz="2000" b="1" dirty="0" err="1">
                <a:solidFill>
                  <a:srgbClr val="315160"/>
                </a:solidFill>
                <a:latin typeface="Barlow Semi Condensed"/>
                <a:sym typeface="Barlow Semi Condensed"/>
              </a:rPr>
              <a:t>Menstropedia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5160"/>
                </a:solidFill>
                <a:effectLst/>
                <a:uLnTx/>
                <a:uFillTx/>
                <a:latin typeface="Barlow Semi Condensed"/>
                <a:sym typeface="Barlow Semi Condensed"/>
              </a:rPr>
              <a:t> for a healthy period.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442F"/>
              </a:buClr>
              <a:buSzPts val="2500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15160"/>
              </a:solidFill>
              <a:effectLst/>
              <a:uLnTx/>
              <a:uFillTx/>
              <a:latin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47"/>
          <p:cNvSpPr/>
          <p:nvPr/>
        </p:nvSpPr>
        <p:spPr>
          <a:xfrm>
            <a:off x="1058401" y="653055"/>
            <a:ext cx="1697099" cy="18935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p47"/>
          <p:cNvSpPr txBox="1">
            <a:spLocks noGrp="1"/>
          </p:cNvSpPr>
          <p:nvPr>
            <p:ph type="title"/>
          </p:nvPr>
        </p:nvSpPr>
        <p:spPr>
          <a:xfrm>
            <a:off x="2637441" y="-255312"/>
            <a:ext cx="4729575" cy="11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PROPOSED SYSTEM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832" name="Google Shape;2832;p47"/>
          <p:cNvSpPr txBox="1">
            <a:spLocks noGrp="1"/>
          </p:cNvSpPr>
          <p:nvPr>
            <p:ph type="body" idx="1"/>
          </p:nvPr>
        </p:nvSpPr>
        <p:spPr>
          <a:xfrm>
            <a:off x="2887557" y="1083303"/>
            <a:ext cx="525899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rgbClr val="C00000"/>
              </a:buClr>
              <a:buNone/>
            </a:pPr>
            <a:endParaRPr lang="en-US" sz="2000" dirty="0"/>
          </a:p>
          <a:p>
            <a:pPr marL="285750" lvl="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Chat bot will be provided only  for menstruation .  </a:t>
            </a:r>
          </a:p>
          <a:p>
            <a:pPr marL="0" lvl="0" indent="0" algn="just">
              <a:buClr>
                <a:srgbClr val="C00000"/>
              </a:buClr>
              <a:buNone/>
            </a:pPr>
            <a:r>
              <a:rPr lang="en-US" sz="2000" dirty="0"/>
              <a:t> </a:t>
            </a:r>
          </a:p>
          <a:p>
            <a:pPr marL="285750" lvl="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Options for buying Menstrual products.</a:t>
            </a:r>
          </a:p>
          <a:p>
            <a:pPr marL="285750" lvl="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Chat bot will reply to different symptoms and will determine if they have any Menstrual disease like PCOD.</a:t>
            </a:r>
            <a:endParaRPr sz="2000" dirty="0"/>
          </a:p>
        </p:txBody>
      </p:sp>
      <p:grpSp>
        <p:nvGrpSpPr>
          <p:cNvPr id="2833" name="Google Shape;2833;p47"/>
          <p:cNvGrpSpPr/>
          <p:nvPr/>
        </p:nvGrpSpPr>
        <p:grpSpPr>
          <a:xfrm>
            <a:off x="1058402" y="1126508"/>
            <a:ext cx="1759446" cy="3377632"/>
            <a:chOff x="2027144" y="1091186"/>
            <a:chExt cx="1759446" cy="3377632"/>
          </a:xfrm>
        </p:grpSpPr>
        <p:sp>
          <p:nvSpPr>
            <p:cNvPr id="2834" name="Google Shape;2834;p47"/>
            <p:cNvSpPr/>
            <p:nvPr/>
          </p:nvSpPr>
          <p:spPr>
            <a:xfrm>
              <a:off x="2027144" y="3992149"/>
              <a:ext cx="1759446" cy="476669"/>
            </a:xfrm>
            <a:custGeom>
              <a:avLst/>
              <a:gdLst/>
              <a:ahLst/>
              <a:cxnLst/>
              <a:rect l="l" t="t" r="r" b="b"/>
              <a:pathLst>
                <a:path w="31286" h="8476" extrusionOk="0">
                  <a:moveTo>
                    <a:pt x="15643" y="1"/>
                  </a:moveTo>
                  <a:cubicBezTo>
                    <a:pt x="6997" y="1"/>
                    <a:pt x="0" y="1898"/>
                    <a:pt x="0" y="4246"/>
                  </a:cubicBezTo>
                  <a:cubicBezTo>
                    <a:pt x="0" y="6578"/>
                    <a:pt x="6997" y="8475"/>
                    <a:pt x="15643" y="8475"/>
                  </a:cubicBezTo>
                  <a:cubicBezTo>
                    <a:pt x="24288" y="8475"/>
                    <a:pt x="31286" y="6578"/>
                    <a:pt x="31286" y="4246"/>
                  </a:cubicBezTo>
                  <a:cubicBezTo>
                    <a:pt x="31286" y="1898"/>
                    <a:pt x="24288" y="1"/>
                    <a:pt x="15643" y="1"/>
                  </a:cubicBezTo>
                  <a:close/>
                </a:path>
              </a:pathLst>
            </a:custGeom>
            <a:solidFill>
              <a:srgbClr val="DFAA96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5" name="Google Shape;2835;p47"/>
            <p:cNvGrpSpPr/>
            <p:nvPr/>
          </p:nvGrpSpPr>
          <p:grpSpPr>
            <a:xfrm>
              <a:off x="2185847" y="1091186"/>
              <a:ext cx="1233228" cy="3202931"/>
              <a:chOff x="7143566" y="1899650"/>
              <a:chExt cx="1068655" cy="2775503"/>
            </a:xfrm>
          </p:grpSpPr>
          <p:sp>
            <p:nvSpPr>
              <p:cNvPr id="2836" name="Google Shape;2836;p47"/>
              <p:cNvSpPr/>
              <p:nvPr/>
            </p:nvSpPr>
            <p:spPr>
              <a:xfrm>
                <a:off x="7544948" y="1910241"/>
                <a:ext cx="226176" cy="605164"/>
              </a:xfrm>
              <a:custGeom>
                <a:avLst/>
                <a:gdLst/>
                <a:ahLst/>
                <a:cxnLst/>
                <a:rect l="l" t="t" r="r" b="b"/>
                <a:pathLst>
                  <a:path w="13497" h="36113" extrusionOk="0">
                    <a:moveTo>
                      <a:pt x="9476" y="0"/>
                    </a:moveTo>
                    <a:cubicBezTo>
                      <a:pt x="9409" y="0"/>
                      <a:pt x="9340" y="1"/>
                      <a:pt x="9271" y="4"/>
                    </a:cubicBezTo>
                    <a:cubicBezTo>
                      <a:pt x="6627" y="156"/>
                      <a:pt x="5837" y="1554"/>
                      <a:pt x="5229" y="3621"/>
                    </a:cubicBezTo>
                    <a:cubicBezTo>
                      <a:pt x="4712" y="5232"/>
                      <a:pt x="4195" y="5627"/>
                      <a:pt x="2858" y="6691"/>
                    </a:cubicBezTo>
                    <a:cubicBezTo>
                      <a:pt x="1429" y="7846"/>
                      <a:pt x="700" y="9487"/>
                      <a:pt x="1216" y="11280"/>
                    </a:cubicBezTo>
                    <a:cubicBezTo>
                      <a:pt x="1885" y="13530"/>
                      <a:pt x="2706" y="13378"/>
                      <a:pt x="1733" y="17481"/>
                    </a:cubicBezTo>
                    <a:cubicBezTo>
                      <a:pt x="1338" y="19122"/>
                      <a:pt x="1885" y="20521"/>
                      <a:pt x="2797" y="21858"/>
                    </a:cubicBezTo>
                    <a:cubicBezTo>
                      <a:pt x="3131" y="22344"/>
                      <a:pt x="4621" y="23712"/>
                      <a:pt x="3922" y="26326"/>
                    </a:cubicBezTo>
                    <a:cubicBezTo>
                      <a:pt x="3496" y="27968"/>
                      <a:pt x="2189" y="27998"/>
                      <a:pt x="1186" y="30034"/>
                    </a:cubicBezTo>
                    <a:cubicBezTo>
                      <a:pt x="1" y="32375"/>
                      <a:pt x="1368" y="35171"/>
                      <a:pt x="3861" y="35931"/>
                    </a:cubicBezTo>
                    <a:cubicBezTo>
                      <a:pt x="4241" y="36054"/>
                      <a:pt x="4643" y="36112"/>
                      <a:pt x="5056" y="36112"/>
                    </a:cubicBezTo>
                    <a:cubicBezTo>
                      <a:pt x="8309" y="36112"/>
                      <a:pt x="12221" y="32528"/>
                      <a:pt x="11034" y="29183"/>
                    </a:cubicBezTo>
                    <a:cubicBezTo>
                      <a:pt x="9727" y="25566"/>
                      <a:pt x="12220" y="25961"/>
                      <a:pt x="11551" y="22648"/>
                    </a:cubicBezTo>
                    <a:cubicBezTo>
                      <a:pt x="10700" y="18119"/>
                      <a:pt x="7204" y="17420"/>
                      <a:pt x="6931" y="14107"/>
                    </a:cubicBezTo>
                    <a:cubicBezTo>
                      <a:pt x="6688" y="11554"/>
                      <a:pt x="7843" y="10034"/>
                      <a:pt x="9940" y="8758"/>
                    </a:cubicBezTo>
                    <a:cubicBezTo>
                      <a:pt x="11976" y="7481"/>
                      <a:pt x="13496" y="4836"/>
                      <a:pt x="12828" y="2557"/>
                    </a:cubicBezTo>
                    <a:cubicBezTo>
                      <a:pt x="12300" y="798"/>
                      <a:pt x="11292" y="0"/>
                      <a:pt x="9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47"/>
              <p:cNvSpPr/>
              <p:nvPr/>
            </p:nvSpPr>
            <p:spPr>
              <a:xfrm>
                <a:off x="7605059" y="2207257"/>
                <a:ext cx="55534" cy="158928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9484" fill="none" extrusionOk="0">
                    <a:moveTo>
                      <a:pt x="304" y="0"/>
                    </a:moveTo>
                    <a:cubicBezTo>
                      <a:pt x="0" y="1550"/>
                      <a:pt x="1216" y="2371"/>
                      <a:pt x="1976" y="3556"/>
                    </a:cubicBezTo>
                    <a:cubicBezTo>
                      <a:pt x="3009" y="5167"/>
                      <a:pt x="3313" y="8055"/>
                      <a:pt x="1824" y="9484"/>
                    </a:cubicBezTo>
                  </a:path>
                </a:pathLst>
              </a:custGeom>
              <a:solidFill>
                <a:schemeClr val="dk1"/>
              </a:solidFill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47"/>
              <p:cNvSpPr/>
              <p:nvPr/>
            </p:nvSpPr>
            <p:spPr>
              <a:xfrm>
                <a:off x="7186466" y="2304436"/>
                <a:ext cx="499591" cy="526454"/>
              </a:xfrm>
              <a:custGeom>
                <a:avLst/>
                <a:gdLst/>
                <a:ahLst/>
                <a:cxnLst/>
                <a:rect l="l" t="t" r="r" b="b"/>
                <a:pathLst>
                  <a:path w="29813" h="31416" extrusionOk="0">
                    <a:moveTo>
                      <a:pt x="4104" y="0"/>
                    </a:moveTo>
                    <a:cubicBezTo>
                      <a:pt x="3760" y="0"/>
                      <a:pt x="3530" y="505"/>
                      <a:pt x="3307" y="1283"/>
                    </a:cubicBezTo>
                    <a:cubicBezTo>
                      <a:pt x="2821" y="3077"/>
                      <a:pt x="2182" y="797"/>
                      <a:pt x="2152" y="5934"/>
                    </a:cubicBezTo>
                    <a:cubicBezTo>
                      <a:pt x="2094" y="9573"/>
                      <a:pt x="1" y="31415"/>
                      <a:pt x="6471" y="31415"/>
                    </a:cubicBezTo>
                    <a:cubicBezTo>
                      <a:pt x="6757" y="31415"/>
                      <a:pt x="7060" y="31373"/>
                      <a:pt x="7380" y="31284"/>
                    </a:cubicBezTo>
                    <a:cubicBezTo>
                      <a:pt x="9295" y="30737"/>
                      <a:pt x="10906" y="29338"/>
                      <a:pt x="12487" y="28153"/>
                    </a:cubicBezTo>
                    <a:cubicBezTo>
                      <a:pt x="13490" y="27393"/>
                      <a:pt x="14554" y="26603"/>
                      <a:pt x="15587" y="25752"/>
                    </a:cubicBezTo>
                    <a:cubicBezTo>
                      <a:pt x="16316" y="25174"/>
                      <a:pt x="17046" y="24627"/>
                      <a:pt x="17745" y="24019"/>
                    </a:cubicBezTo>
                    <a:cubicBezTo>
                      <a:pt x="20906" y="21405"/>
                      <a:pt x="23946" y="18609"/>
                      <a:pt x="26773" y="15782"/>
                    </a:cubicBezTo>
                    <a:cubicBezTo>
                      <a:pt x="27988" y="14505"/>
                      <a:pt x="28688" y="13563"/>
                      <a:pt x="29143" y="12682"/>
                    </a:cubicBezTo>
                    <a:cubicBezTo>
                      <a:pt x="29539" y="11983"/>
                      <a:pt x="29691" y="11314"/>
                      <a:pt x="29751" y="10645"/>
                    </a:cubicBezTo>
                    <a:cubicBezTo>
                      <a:pt x="29812" y="10098"/>
                      <a:pt x="29812" y="9490"/>
                      <a:pt x="29812" y="8852"/>
                    </a:cubicBezTo>
                    <a:cubicBezTo>
                      <a:pt x="29726" y="5880"/>
                      <a:pt x="28669" y="4685"/>
                      <a:pt x="27064" y="4685"/>
                    </a:cubicBezTo>
                    <a:cubicBezTo>
                      <a:pt x="25829" y="4685"/>
                      <a:pt x="24270" y="5392"/>
                      <a:pt x="22578" y="6542"/>
                    </a:cubicBezTo>
                    <a:cubicBezTo>
                      <a:pt x="21210" y="7454"/>
                      <a:pt x="19964" y="8518"/>
                      <a:pt x="18779" y="9673"/>
                    </a:cubicBezTo>
                    <a:cubicBezTo>
                      <a:pt x="17350" y="11101"/>
                      <a:pt x="13338" y="14749"/>
                      <a:pt x="9751" y="18426"/>
                    </a:cubicBezTo>
                    <a:cubicBezTo>
                      <a:pt x="9295" y="16025"/>
                      <a:pt x="8718" y="13715"/>
                      <a:pt x="8140" y="11344"/>
                    </a:cubicBezTo>
                    <a:cubicBezTo>
                      <a:pt x="7471" y="8518"/>
                      <a:pt x="6863" y="3989"/>
                      <a:pt x="5404" y="1435"/>
                    </a:cubicBezTo>
                    <a:cubicBezTo>
                      <a:pt x="4824" y="420"/>
                      <a:pt x="4417" y="0"/>
                      <a:pt x="4104" y="0"/>
                    </a:cubicBezTo>
                    <a:close/>
                  </a:path>
                </a:pathLst>
              </a:custGeom>
              <a:solidFill>
                <a:srgbClr val="BA70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47"/>
              <p:cNvSpPr/>
              <p:nvPr/>
            </p:nvSpPr>
            <p:spPr>
              <a:xfrm>
                <a:off x="7350876" y="2615260"/>
                <a:ext cx="10205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256" fill="none" extrusionOk="0">
                    <a:moveTo>
                      <a:pt x="1" y="0"/>
                    </a:moveTo>
                    <a:cubicBezTo>
                      <a:pt x="1" y="0"/>
                      <a:pt x="578" y="2493"/>
                      <a:pt x="609" y="4255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47"/>
              <p:cNvSpPr/>
              <p:nvPr/>
            </p:nvSpPr>
            <p:spPr>
              <a:xfrm>
                <a:off x="7198581" y="2234790"/>
                <a:ext cx="136021" cy="166938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9962" extrusionOk="0">
                    <a:moveTo>
                      <a:pt x="3123" y="1"/>
                    </a:moveTo>
                    <a:cubicBezTo>
                      <a:pt x="2862" y="1"/>
                      <a:pt x="2600" y="62"/>
                      <a:pt x="2341" y="211"/>
                    </a:cubicBezTo>
                    <a:cubicBezTo>
                      <a:pt x="1277" y="758"/>
                      <a:pt x="365" y="2217"/>
                      <a:pt x="183" y="3403"/>
                    </a:cubicBezTo>
                    <a:cubicBezTo>
                      <a:pt x="0" y="4983"/>
                      <a:pt x="517" y="7567"/>
                      <a:pt x="1520" y="8935"/>
                    </a:cubicBezTo>
                    <a:cubicBezTo>
                      <a:pt x="2006" y="9589"/>
                      <a:pt x="2802" y="9961"/>
                      <a:pt x="3675" y="9961"/>
                    </a:cubicBezTo>
                    <a:cubicBezTo>
                      <a:pt x="5316" y="9961"/>
                      <a:pt x="7227" y="8644"/>
                      <a:pt x="7843" y="5409"/>
                    </a:cubicBezTo>
                    <a:cubicBezTo>
                      <a:pt x="8116" y="4163"/>
                      <a:pt x="7265" y="3220"/>
                      <a:pt x="6505" y="2217"/>
                    </a:cubicBezTo>
                    <a:cubicBezTo>
                      <a:pt x="6080" y="1640"/>
                      <a:pt x="5563" y="1123"/>
                      <a:pt x="4955" y="698"/>
                    </a:cubicBezTo>
                    <a:cubicBezTo>
                      <a:pt x="4864" y="667"/>
                      <a:pt x="4742" y="576"/>
                      <a:pt x="4681" y="546"/>
                    </a:cubicBezTo>
                    <a:cubicBezTo>
                      <a:pt x="4191" y="259"/>
                      <a:pt x="3659" y="1"/>
                      <a:pt x="3123" y="1"/>
                    </a:cubicBezTo>
                    <a:close/>
                  </a:path>
                </a:pathLst>
              </a:custGeom>
              <a:solidFill>
                <a:srgbClr val="BA70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47"/>
              <p:cNvSpPr/>
              <p:nvPr/>
            </p:nvSpPr>
            <p:spPr>
              <a:xfrm>
                <a:off x="7243911" y="2388074"/>
                <a:ext cx="45346" cy="16322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974" fill="none" extrusionOk="0">
                    <a:moveTo>
                      <a:pt x="2706" y="1"/>
                    </a:moveTo>
                    <a:cubicBezTo>
                      <a:pt x="1916" y="669"/>
                      <a:pt x="1034" y="973"/>
                      <a:pt x="1" y="578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47"/>
              <p:cNvSpPr/>
              <p:nvPr/>
            </p:nvSpPr>
            <p:spPr>
              <a:xfrm>
                <a:off x="7147135" y="2155810"/>
                <a:ext cx="184919" cy="226159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13496" extrusionOk="0">
                    <a:moveTo>
                      <a:pt x="3770" y="0"/>
                    </a:moveTo>
                    <a:lnTo>
                      <a:pt x="0" y="11003"/>
                    </a:lnTo>
                    <a:lnTo>
                      <a:pt x="7265" y="13496"/>
                    </a:lnTo>
                    <a:lnTo>
                      <a:pt x="11034" y="2493"/>
                    </a:lnTo>
                    <a:lnTo>
                      <a:pt x="37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47"/>
              <p:cNvSpPr/>
              <p:nvPr/>
            </p:nvSpPr>
            <p:spPr>
              <a:xfrm>
                <a:off x="7165988" y="2210810"/>
                <a:ext cx="147215" cy="115644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6901" extrusionOk="0">
                    <a:moveTo>
                      <a:pt x="1520" y="1"/>
                    </a:moveTo>
                    <a:lnTo>
                      <a:pt x="0" y="4408"/>
                    </a:lnTo>
                    <a:lnTo>
                      <a:pt x="7265" y="6901"/>
                    </a:lnTo>
                    <a:lnTo>
                      <a:pt x="8784" y="2463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47"/>
              <p:cNvSpPr/>
              <p:nvPr/>
            </p:nvSpPr>
            <p:spPr>
              <a:xfrm>
                <a:off x="7211317" y="2241191"/>
                <a:ext cx="60126" cy="62103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3706" extrusionOk="0">
                    <a:moveTo>
                      <a:pt x="2196" y="1"/>
                    </a:moveTo>
                    <a:cubicBezTo>
                      <a:pt x="2173" y="1"/>
                      <a:pt x="2150" y="5"/>
                      <a:pt x="2128" y="12"/>
                    </a:cubicBezTo>
                    <a:lnTo>
                      <a:pt x="1338" y="802"/>
                    </a:lnTo>
                    <a:cubicBezTo>
                      <a:pt x="1307" y="832"/>
                      <a:pt x="1277" y="832"/>
                      <a:pt x="1277" y="832"/>
                    </a:cubicBezTo>
                    <a:lnTo>
                      <a:pt x="152" y="650"/>
                    </a:lnTo>
                    <a:cubicBezTo>
                      <a:pt x="92" y="650"/>
                      <a:pt x="0" y="741"/>
                      <a:pt x="61" y="802"/>
                    </a:cubicBezTo>
                    <a:lnTo>
                      <a:pt x="547" y="1805"/>
                    </a:lnTo>
                    <a:lnTo>
                      <a:pt x="547" y="1866"/>
                    </a:lnTo>
                    <a:lnTo>
                      <a:pt x="61" y="2838"/>
                    </a:lnTo>
                    <a:cubicBezTo>
                      <a:pt x="0" y="2899"/>
                      <a:pt x="92" y="2990"/>
                      <a:pt x="152" y="2990"/>
                    </a:cubicBezTo>
                    <a:lnTo>
                      <a:pt x="1277" y="2838"/>
                    </a:lnTo>
                    <a:cubicBezTo>
                      <a:pt x="1307" y="2838"/>
                      <a:pt x="1338" y="2838"/>
                      <a:pt x="1338" y="2869"/>
                    </a:cubicBezTo>
                    <a:lnTo>
                      <a:pt x="2098" y="3659"/>
                    </a:lnTo>
                    <a:cubicBezTo>
                      <a:pt x="2120" y="3693"/>
                      <a:pt x="2146" y="3706"/>
                      <a:pt x="2172" y="3706"/>
                    </a:cubicBezTo>
                    <a:cubicBezTo>
                      <a:pt x="2217" y="3706"/>
                      <a:pt x="2261" y="3667"/>
                      <a:pt x="2280" y="3629"/>
                    </a:cubicBezTo>
                    <a:lnTo>
                      <a:pt x="2462" y="2504"/>
                    </a:lnTo>
                    <a:cubicBezTo>
                      <a:pt x="2462" y="2474"/>
                      <a:pt x="2523" y="2443"/>
                      <a:pt x="2523" y="2443"/>
                    </a:cubicBezTo>
                    <a:lnTo>
                      <a:pt x="3496" y="1987"/>
                    </a:lnTo>
                    <a:cubicBezTo>
                      <a:pt x="3587" y="1957"/>
                      <a:pt x="3587" y="1835"/>
                      <a:pt x="3496" y="1805"/>
                    </a:cubicBezTo>
                    <a:lnTo>
                      <a:pt x="2523" y="1288"/>
                    </a:lnTo>
                    <a:cubicBezTo>
                      <a:pt x="2462" y="1288"/>
                      <a:pt x="2462" y="1258"/>
                      <a:pt x="2462" y="1228"/>
                    </a:cubicBezTo>
                    <a:lnTo>
                      <a:pt x="2341" y="133"/>
                    </a:lnTo>
                    <a:cubicBezTo>
                      <a:pt x="2341" y="40"/>
                      <a:pt x="2270" y="1"/>
                      <a:pt x="21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47"/>
              <p:cNvSpPr/>
              <p:nvPr/>
            </p:nvSpPr>
            <p:spPr>
              <a:xfrm>
                <a:off x="7147135" y="2340197"/>
                <a:ext cx="121760" cy="63075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3764" extrusionOk="0">
                    <a:moveTo>
                      <a:pt x="0" y="0"/>
                    </a:moveTo>
                    <a:lnTo>
                      <a:pt x="396" y="1581"/>
                    </a:lnTo>
                    <a:cubicBezTo>
                      <a:pt x="456" y="1976"/>
                      <a:pt x="730" y="2280"/>
                      <a:pt x="1095" y="2402"/>
                    </a:cubicBezTo>
                    <a:lnTo>
                      <a:pt x="4955" y="3709"/>
                    </a:lnTo>
                    <a:cubicBezTo>
                      <a:pt x="5067" y="3746"/>
                      <a:pt x="5181" y="3763"/>
                      <a:pt x="5295" y="3763"/>
                    </a:cubicBezTo>
                    <a:cubicBezTo>
                      <a:pt x="5553" y="3763"/>
                      <a:pt x="5808" y="3674"/>
                      <a:pt x="6019" y="3526"/>
                    </a:cubicBezTo>
                    <a:lnTo>
                      <a:pt x="7265" y="24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47"/>
              <p:cNvSpPr/>
              <p:nvPr/>
            </p:nvSpPr>
            <p:spPr>
              <a:xfrm>
                <a:off x="7210295" y="2134008"/>
                <a:ext cx="121760" cy="63578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3794" extrusionOk="0">
                    <a:moveTo>
                      <a:pt x="1971" y="1"/>
                    </a:moveTo>
                    <a:cubicBezTo>
                      <a:pt x="1713" y="1"/>
                      <a:pt x="1458" y="90"/>
                      <a:pt x="1247" y="237"/>
                    </a:cubicBezTo>
                    <a:lnTo>
                      <a:pt x="1" y="1271"/>
                    </a:lnTo>
                    <a:lnTo>
                      <a:pt x="7265" y="3794"/>
                    </a:lnTo>
                    <a:lnTo>
                      <a:pt x="6870" y="2183"/>
                    </a:lnTo>
                    <a:cubicBezTo>
                      <a:pt x="6809" y="1818"/>
                      <a:pt x="6536" y="1514"/>
                      <a:pt x="6140" y="1392"/>
                    </a:cubicBezTo>
                    <a:lnTo>
                      <a:pt x="2311" y="55"/>
                    </a:lnTo>
                    <a:cubicBezTo>
                      <a:pt x="2199" y="18"/>
                      <a:pt x="2085" y="1"/>
                      <a:pt x="19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47"/>
              <p:cNvSpPr/>
              <p:nvPr/>
            </p:nvSpPr>
            <p:spPr>
              <a:xfrm>
                <a:off x="7143566" y="2207106"/>
                <a:ext cx="114621" cy="104349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6227" extrusionOk="0">
                    <a:moveTo>
                      <a:pt x="3282" y="1"/>
                    </a:moveTo>
                    <a:cubicBezTo>
                      <a:pt x="2844" y="1"/>
                      <a:pt x="2448" y="80"/>
                      <a:pt x="2159" y="252"/>
                    </a:cubicBezTo>
                    <a:cubicBezTo>
                      <a:pt x="973" y="982"/>
                      <a:pt x="1" y="3444"/>
                      <a:pt x="700" y="4660"/>
                    </a:cubicBezTo>
                    <a:cubicBezTo>
                      <a:pt x="1328" y="5551"/>
                      <a:pt x="2888" y="6227"/>
                      <a:pt x="3994" y="6227"/>
                    </a:cubicBezTo>
                    <a:cubicBezTo>
                      <a:pt x="4547" y="6227"/>
                      <a:pt x="4986" y="6058"/>
                      <a:pt x="5138" y="5663"/>
                    </a:cubicBezTo>
                    <a:cubicBezTo>
                      <a:pt x="5411" y="5024"/>
                      <a:pt x="4378" y="4872"/>
                      <a:pt x="4955" y="4751"/>
                    </a:cubicBezTo>
                    <a:lnTo>
                      <a:pt x="4955" y="4751"/>
                    </a:lnTo>
                    <a:cubicBezTo>
                      <a:pt x="4978" y="4759"/>
                      <a:pt x="5008" y="4762"/>
                      <a:pt x="5045" y="4762"/>
                    </a:cubicBezTo>
                    <a:cubicBezTo>
                      <a:pt x="5153" y="4762"/>
                      <a:pt x="5312" y="4728"/>
                      <a:pt x="5472" y="4660"/>
                    </a:cubicBezTo>
                    <a:cubicBezTo>
                      <a:pt x="5958" y="4477"/>
                      <a:pt x="6141" y="4113"/>
                      <a:pt x="6019" y="3657"/>
                    </a:cubicBezTo>
                    <a:cubicBezTo>
                      <a:pt x="5837" y="3049"/>
                      <a:pt x="5259" y="2836"/>
                      <a:pt x="5837" y="2684"/>
                    </a:cubicBezTo>
                    <a:cubicBezTo>
                      <a:pt x="5928" y="2684"/>
                      <a:pt x="6019" y="2654"/>
                      <a:pt x="6110" y="2654"/>
                    </a:cubicBezTo>
                    <a:cubicBezTo>
                      <a:pt x="6627" y="2532"/>
                      <a:pt x="6840" y="2137"/>
                      <a:pt x="6627" y="1681"/>
                    </a:cubicBezTo>
                    <a:cubicBezTo>
                      <a:pt x="6175" y="665"/>
                      <a:pt x="4549" y="1"/>
                      <a:pt x="3282" y="1"/>
                    </a:cubicBezTo>
                    <a:close/>
                  </a:path>
                </a:pathLst>
              </a:custGeom>
              <a:solidFill>
                <a:srgbClr val="BA70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47"/>
              <p:cNvSpPr/>
              <p:nvPr/>
            </p:nvSpPr>
            <p:spPr>
              <a:xfrm>
                <a:off x="7197057" y="2237806"/>
                <a:ext cx="37202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913" fill="none" extrusionOk="0">
                    <a:moveTo>
                      <a:pt x="0" y="1"/>
                    </a:moveTo>
                    <a:cubicBezTo>
                      <a:pt x="0" y="1"/>
                      <a:pt x="1520" y="548"/>
                      <a:pt x="2219" y="913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47"/>
              <p:cNvSpPr/>
              <p:nvPr/>
            </p:nvSpPr>
            <p:spPr>
              <a:xfrm>
                <a:off x="7184321" y="2268373"/>
                <a:ext cx="41776" cy="15802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943" fill="none" extrusionOk="0">
                    <a:moveTo>
                      <a:pt x="0" y="1"/>
                    </a:moveTo>
                    <a:cubicBezTo>
                      <a:pt x="0" y="1"/>
                      <a:pt x="2219" y="791"/>
                      <a:pt x="2493" y="943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47"/>
              <p:cNvSpPr/>
              <p:nvPr/>
            </p:nvSpPr>
            <p:spPr>
              <a:xfrm>
                <a:off x="7278047" y="2266814"/>
                <a:ext cx="57562" cy="93038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5552" extrusionOk="0">
                    <a:moveTo>
                      <a:pt x="2296" y="1"/>
                    </a:moveTo>
                    <a:cubicBezTo>
                      <a:pt x="1620" y="1"/>
                      <a:pt x="1122" y="1351"/>
                      <a:pt x="973" y="1857"/>
                    </a:cubicBezTo>
                    <a:cubicBezTo>
                      <a:pt x="699" y="2829"/>
                      <a:pt x="0" y="4562"/>
                      <a:pt x="882" y="5322"/>
                    </a:cubicBezTo>
                    <a:cubicBezTo>
                      <a:pt x="1046" y="5486"/>
                      <a:pt x="1243" y="5552"/>
                      <a:pt x="1453" y="5552"/>
                    </a:cubicBezTo>
                    <a:cubicBezTo>
                      <a:pt x="1593" y="5552"/>
                      <a:pt x="1739" y="5522"/>
                      <a:pt x="1885" y="5474"/>
                    </a:cubicBezTo>
                    <a:cubicBezTo>
                      <a:pt x="2189" y="5413"/>
                      <a:pt x="2462" y="5170"/>
                      <a:pt x="2645" y="4896"/>
                    </a:cubicBezTo>
                    <a:cubicBezTo>
                      <a:pt x="2979" y="4379"/>
                      <a:pt x="3101" y="3680"/>
                      <a:pt x="3131" y="3072"/>
                    </a:cubicBezTo>
                    <a:cubicBezTo>
                      <a:pt x="3222" y="2313"/>
                      <a:pt x="3435" y="124"/>
                      <a:pt x="2341" y="2"/>
                    </a:cubicBezTo>
                    <a:cubicBezTo>
                      <a:pt x="2326" y="1"/>
                      <a:pt x="2311" y="1"/>
                      <a:pt x="2296" y="1"/>
                    </a:cubicBezTo>
                    <a:close/>
                  </a:path>
                </a:pathLst>
              </a:custGeom>
              <a:solidFill>
                <a:srgbClr val="BA70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47"/>
              <p:cNvSpPr/>
              <p:nvPr/>
            </p:nvSpPr>
            <p:spPr>
              <a:xfrm>
                <a:off x="7417103" y="2435448"/>
                <a:ext cx="267936" cy="300529"/>
              </a:xfrm>
              <a:custGeom>
                <a:avLst/>
                <a:gdLst/>
                <a:ahLst/>
                <a:cxnLst/>
                <a:rect l="l" t="t" r="r" b="b"/>
                <a:pathLst>
                  <a:path w="15989" h="17934" extrusionOk="0">
                    <a:moveTo>
                      <a:pt x="15624" y="0"/>
                    </a:moveTo>
                    <a:lnTo>
                      <a:pt x="11429" y="973"/>
                    </a:lnTo>
                    <a:cubicBezTo>
                      <a:pt x="9818" y="1672"/>
                      <a:pt x="8146" y="2858"/>
                      <a:pt x="6991" y="4256"/>
                    </a:cubicBezTo>
                    <a:cubicBezTo>
                      <a:pt x="5441" y="6232"/>
                      <a:pt x="5198" y="8876"/>
                      <a:pt x="3952" y="11004"/>
                    </a:cubicBezTo>
                    <a:cubicBezTo>
                      <a:pt x="2857" y="12888"/>
                      <a:pt x="0" y="15563"/>
                      <a:pt x="1763" y="17873"/>
                    </a:cubicBezTo>
                    <a:lnTo>
                      <a:pt x="1824" y="17934"/>
                    </a:lnTo>
                    <a:cubicBezTo>
                      <a:pt x="2553" y="17356"/>
                      <a:pt x="3283" y="16809"/>
                      <a:pt x="3982" y="16201"/>
                    </a:cubicBezTo>
                    <a:cubicBezTo>
                      <a:pt x="7143" y="13587"/>
                      <a:pt x="10183" y="10791"/>
                      <a:pt x="13010" y="7964"/>
                    </a:cubicBezTo>
                    <a:cubicBezTo>
                      <a:pt x="14225" y="6687"/>
                      <a:pt x="14925" y="5745"/>
                      <a:pt x="15380" y="4864"/>
                    </a:cubicBezTo>
                    <a:cubicBezTo>
                      <a:pt x="15776" y="4165"/>
                      <a:pt x="15928" y="3496"/>
                      <a:pt x="15988" y="2827"/>
                    </a:cubicBezTo>
                    <a:lnTo>
                      <a:pt x="15624" y="0"/>
                    </a:lnTo>
                    <a:close/>
                  </a:path>
                </a:pathLst>
              </a:custGeom>
              <a:solidFill>
                <a:srgbClr val="31516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47"/>
              <p:cNvSpPr/>
              <p:nvPr/>
            </p:nvSpPr>
            <p:spPr>
              <a:xfrm>
                <a:off x="7559209" y="2375053"/>
                <a:ext cx="542491" cy="852471"/>
              </a:xfrm>
              <a:custGeom>
                <a:avLst/>
                <a:gdLst/>
                <a:ahLst/>
                <a:cxnLst/>
                <a:rect l="l" t="t" r="r" b="b"/>
                <a:pathLst>
                  <a:path w="32373" h="50871" extrusionOk="0">
                    <a:moveTo>
                      <a:pt x="11823" y="0"/>
                    </a:moveTo>
                    <a:cubicBezTo>
                      <a:pt x="8843" y="0"/>
                      <a:pt x="6148" y="274"/>
                      <a:pt x="4286" y="778"/>
                    </a:cubicBezTo>
                    <a:cubicBezTo>
                      <a:pt x="3922" y="869"/>
                      <a:pt x="3557" y="1142"/>
                      <a:pt x="3253" y="1386"/>
                    </a:cubicBezTo>
                    <a:cubicBezTo>
                      <a:pt x="2767" y="1781"/>
                      <a:pt x="2554" y="2845"/>
                      <a:pt x="2311" y="3452"/>
                    </a:cubicBezTo>
                    <a:cubicBezTo>
                      <a:pt x="1338" y="6006"/>
                      <a:pt x="730" y="8741"/>
                      <a:pt x="426" y="11477"/>
                    </a:cubicBezTo>
                    <a:cubicBezTo>
                      <a:pt x="1" y="15155"/>
                      <a:pt x="1551" y="18437"/>
                      <a:pt x="2098" y="22115"/>
                    </a:cubicBezTo>
                    <a:cubicBezTo>
                      <a:pt x="2949" y="28042"/>
                      <a:pt x="3192" y="29258"/>
                      <a:pt x="3557" y="34456"/>
                    </a:cubicBezTo>
                    <a:cubicBezTo>
                      <a:pt x="4013" y="40687"/>
                      <a:pt x="2736" y="41508"/>
                      <a:pt x="3101" y="42420"/>
                    </a:cubicBezTo>
                    <a:cubicBezTo>
                      <a:pt x="5420" y="47886"/>
                      <a:pt x="10899" y="50870"/>
                      <a:pt x="16554" y="50870"/>
                    </a:cubicBezTo>
                    <a:cubicBezTo>
                      <a:pt x="17125" y="50870"/>
                      <a:pt x="17697" y="50840"/>
                      <a:pt x="18268" y="50778"/>
                    </a:cubicBezTo>
                    <a:cubicBezTo>
                      <a:pt x="25807" y="49927"/>
                      <a:pt x="30913" y="44790"/>
                      <a:pt x="32190" y="39410"/>
                    </a:cubicBezTo>
                    <a:cubicBezTo>
                      <a:pt x="32372" y="38499"/>
                      <a:pt x="31612" y="38468"/>
                      <a:pt x="30092" y="35307"/>
                    </a:cubicBezTo>
                    <a:cubicBezTo>
                      <a:pt x="28117" y="31112"/>
                      <a:pt x="27387" y="26614"/>
                      <a:pt x="27782" y="22602"/>
                    </a:cubicBezTo>
                    <a:cubicBezTo>
                      <a:pt x="28421" y="16158"/>
                      <a:pt x="31187" y="15368"/>
                      <a:pt x="31612" y="9775"/>
                    </a:cubicBezTo>
                    <a:cubicBezTo>
                      <a:pt x="31643" y="8924"/>
                      <a:pt x="31643" y="8103"/>
                      <a:pt x="31460" y="7313"/>
                    </a:cubicBezTo>
                    <a:cubicBezTo>
                      <a:pt x="31339" y="6887"/>
                      <a:pt x="31339" y="6462"/>
                      <a:pt x="31156" y="6097"/>
                    </a:cubicBezTo>
                    <a:cubicBezTo>
                      <a:pt x="28949" y="1791"/>
                      <a:pt x="19450" y="0"/>
                      <a:pt x="11823" y="0"/>
                    </a:cubicBezTo>
                    <a:close/>
                  </a:path>
                </a:pathLst>
              </a:custGeom>
              <a:solidFill>
                <a:srgbClr val="BA70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47"/>
              <p:cNvSpPr/>
              <p:nvPr/>
            </p:nvSpPr>
            <p:spPr>
              <a:xfrm>
                <a:off x="7544446" y="2376796"/>
                <a:ext cx="529738" cy="698419"/>
              </a:xfrm>
              <a:custGeom>
                <a:avLst/>
                <a:gdLst/>
                <a:ahLst/>
                <a:cxnLst/>
                <a:rect l="l" t="t" r="r" b="b"/>
                <a:pathLst>
                  <a:path w="31612" h="41678" extrusionOk="0">
                    <a:moveTo>
                      <a:pt x="7390" y="1"/>
                    </a:moveTo>
                    <a:cubicBezTo>
                      <a:pt x="6952" y="1"/>
                      <a:pt x="6138" y="132"/>
                      <a:pt x="5502" y="187"/>
                    </a:cubicBezTo>
                    <a:cubicBezTo>
                      <a:pt x="4863" y="278"/>
                      <a:pt x="4438" y="339"/>
                      <a:pt x="4438" y="339"/>
                    </a:cubicBezTo>
                    <a:cubicBezTo>
                      <a:pt x="3040" y="3318"/>
                      <a:pt x="1976" y="6479"/>
                      <a:pt x="1186" y="9671"/>
                    </a:cubicBezTo>
                    <a:cubicBezTo>
                      <a:pt x="365" y="12923"/>
                      <a:pt x="0" y="15841"/>
                      <a:pt x="456" y="19245"/>
                    </a:cubicBezTo>
                    <a:cubicBezTo>
                      <a:pt x="760" y="21464"/>
                      <a:pt x="2097" y="23562"/>
                      <a:pt x="2553" y="25780"/>
                    </a:cubicBezTo>
                    <a:cubicBezTo>
                      <a:pt x="2918" y="27786"/>
                      <a:pt x="2614" y="30127"/>
                      <a:pt x="2401" y="32194"/>
                    </a:cubicBezTo>
                    <a:cubicBezTo>
                      <a:pt x="2584" y="33805"/>
                      <a:pt x="2189" y="35537"/>
                      <a:pt x="2037" y="37088"/>
                    </a:cubicBezTo>
                    <a:cubicBezTo>
                      <a:pt x="1976" y="37999"/>
                      <a:pt x="2097" y="38303"/>
                      <a:pt x="2797" y="38850"/>
                    </a:cubicBezTo>
                    <a:cubicBezTo>
                      <a:pt x="3921" y="39671"/>
                      <a:pt x="5167" y="40309"/>
                      <a:pt x="6535" y="40765"/>
                    </a:cubicBezTo>
                    <a:cubicBezTo>
                      <a:pt x="7660" y="41161"/>
                      <a:pt x="8845" y="41434"/>
                      <a:pt x="10000" y="41586"/>
                    </a:cubicBezTo>
                    <a:cubicBezTo>
                      <a:pt x="10639" y="41647"/>
                      <a:pt x="11247" y="41677"/>
                      <a:pt x="11854" y="41677"/>
                    </a:cubicBezTo>
                    <a:lnTo>
                      <a:pt x="12371" y="41677"/>
                    </a:lnTo>
                    <a:cubicBezTo>
                      <a:pt x="13222" y="41677"/>
                      <a:pt x="14256" y="41586"/>
                      <a:pt x="16323" y="41009"/>
                    </a:cubicBezTo>
                    <a:cubicBezTo>
                      <a:pt x="16383" y="41009"/>
                      <a:pt x="16414" y="40978"/>
                      <a:pt x="16444" y="40978"/>
                    </a:cubicBezTo>
                    <a:lnTo>
                      <a:pt x="16535" y="40978"/>
                    </a:lnTo>
                    <a:cubicBezTo>
                      <a:pt x="20487" y="39854"/>
                      <a:pt x="22371" y="40522"/>
                      <a:pt x="24499" y="40066"/>
                    </a:cubicBezTo>
                    <a:cubicBezTo>
                      <a:pt x="24742" y="40006"/>
                      <a:pt x="24955" y="39945"/>
                      <a:pt x="25198" y="39854"/>
                    </a:cubicBezTo>
                    <a:cubicBezTo>
                      <a:pt x="25229" y="39823"/>
                      <a:pt x="25229" y="39823"/>
                      <a:pt x="25259" y="39823"/>
                    </a:cubicBezTo>
                    <a:lnTo>
                      <a:pt x="25289" y="39823"/>
                    </a:lnTo>
                    <a:cubicBezTo>
                      <a:pt x="26323" y="39519"/>
                      <a:pt x="28238" y="39002"/>
                      <a:pt x="29849" y="37665"/>
                    </a:cubicBezTo>
                    <a:cubicBezTo>
                      <a:pt x="29970" y="37574"/>
                      <a:pt x="30122" y="37483"/>
                      <a:pt x="30244" y="37361"/>
                    </a:cubicBezTo>
                    <a:lnTo>
                      <a:pt x="30821" y="36784"/>
                    </a:lnTo>
                    <a:cubicBezTo>
                      <a:pt x="30882" y="36753"/>
                      <a:pt x="30913" y="36662"/>
                      <a:pt x="31004" y="36601"/>
                    </a:cubicBezTo>
                    <a:lnTo>
                      <a:pt x="31125" y="36480"/>
                    </a:lnTo>
                    <a:lnTo>
                      <a:pt x="31156" y="36449"/>
                    </a:lnTo>
                    <a:lnTo>
                      <a:pt x="31217" y="36358"/>
                    </a:lnTo>
                    <a:cubicBezTo>
                      <a:pt x="31217" y="36328"/>
                      <a:pt x="31277" y="36328"/>
                      <a:pt x="31277" y="36297"/>
                    </a:cubicBezTo>
                    <a:cubicBezTo>
                      <a:pt x="31308" y="36236"/>
                      <a:pt x="31338" y="36176"/>
                      <a:pt x="31369" y="36115"/>
                    </a:cubicBezTo>
                    <a:cubicBezTo>
                      <a:pt x="31369" y="36115"/>
                      <a:pt x="31429" y="36084"/>
                      <a:pt x="31429" y="36024"/>
                    </a:cubicBezTo>
                    <a:cubicBezTo>
                      <a:pt x="31429" y="36024"/>
                      <a:pt x="31460" y="35993"/>
                      <a:pt x="31460" y="35963"/>
                    </a:cubicBezTo>
                    <a:cubicBezTo>
                      <a:pt x="31490" y="35933"/>
                      <a:pt x="31551" y="35841"/>
                      <a:pt x="31551" y="35811"/>
                    </a:cubicBezTo>
                    <a:cubicBezTo>
                      <a:pt x="31581" y="35781"/>
                      <a:pt x="31581" y="35781"/>
                      <a:pt x="31581" y="35720"/>
                    </a:cubicBezTo>
                    <a:cubicBezTo>
                      <a:pt x="31612" y="35568"/>
                      <a:pt x="31612" y="35416"/>
                      <a:pt x="31520" y="35112"/>
                    </a:cubicBezTo>
                    <a:cubicBezTo>
                      <a:pt x="31369" y="34838"/>
                      <a:pt x="31217" y="34595"/>
                      <a:pt x="31065" y="34291"/>
                    </a:cubicBezTo>
                    <a:cubicBezTo>
                      <a:pt x="31004" y="34078"/>
                      <a:pt x="30882" y="33896"/>
                      <a:pt x="30821" y="33714"/>
                    </a:cubicBezTo>
                    <a:cubicBezTo>
                      <a:pt x="30274" y="32650"/>
                      <a:pt x="29818" y="31464"/>
                      <a:pt x="29454" y="30279"/>
                    </a:cubicBezTo>
                    <a:cubicBezTo>
                      <a:pt x="29332" y="29975"/>
                      <a:pt x="29210" y="29641"/>
                      <a:pt x="29150" y="29337"/>
                    </a:cubicBezTo>
                    <a:cubicBezTo>
                      <a:pt x="29089" y="29276"/>
                      <a:pt x="29089" y="29185"/>
                      <a:pt x="29058" y="29124"/>
                    </a:cubicBezTo>
                    <a:lnTo>
                      <a:pt x="28937" y="28668"/>
                    </a:lnTo>
                    <a:cubicBezTo>
                      <a:pt x="28724" y="27665"/>
                      <a:pt x="28572" y="26723"/>
                      <a:pt x="28542" y="25872"/>
                    </a:cubicBezTo>
                    <a:lnTo>
                      <a:pt x="28542" y="25659"/>
                    </a:lnTo>
                    <a:lnTo>
                      <a:pt x="28542" y="25233"/>
                    </a:lnTo>
                    <a:cubicBezTo>
                      <a:pt x="28572" y="24261"/>
                      <a:pt x="28572" y="23288"/>
                      <a:pt x="28633" y="22376"/>
                    </a:cubicBezTo>
                    <a:cubicBezTo>
                      <a:pt x="28724" y="21525"/>
                      <a:pt x="28846" y="20674"/>
                      <a:pt x="29028" y="19792"/>
                    </a:cubicBezTo>
                    <a:cubicBezTo>
                      <a:pt x="29150" y="19306"/>
                      <a:pt x="29302" y="18789"/>
                      <a:pt x="29484" y="18242"/>
                    </a:cubicBezTo>
                    <a:cubicBezTo>
                      <a:pt x="29697" y="17482"/>
                      <a:pt x="26779" y="13470"/>
                      <a:pt x="29545" y="3774"/>
                    </a:cubicBezTo>
                    <a:cubicBezTo>
                      <a:pt x="29666" y="3470"/>
                      <a:pt x="29666" y="3470"/>
                      <a:pt x="29362" y="3288"/>
                    </a:cubicBezTo>
                    <a:cubicBezTo>
                      <a:pt x="28572" y="2832"/>
                      <a:pt x="27782" y="2437"/>
                      <a:pt x="26900" y="2133"/>
                    </a:cubicBezTo>
                    <a:cubicBezTo>
                      <a:pt x="26809" y="2112"/>
                      <a:pt x="26748" y="2099"/>
                      <a:pt x="26703" y="2099"/>
                    </a:cubicBezTo>
                    <a:cubicBezTo>
                      <a:pt x="26613" y="2099"/>
                      <a:pt x="26586" y="2153"/>
                      <a:pt x="26505" y="2315"/>
                    </a:cubicBezTo>
                    <a:cubicBezTo>
                      <a:pt x="25077" y="6327"/>
                      <a:pt x="24013" y="7452"/>
                      <a:pt x="22037" y="9063"/>
                    </a:cubicBezTo>
                    <a:cubicBezTo>
                      <a:pt x="20267" y="10497"/>
                      <a:pt x="17332" y="11199"/>
                      <a:pt x="14541" y="11199"/>
                    </a:cubicBezTo>
                    <a:cubicBezTo>
                      <a:pt x="12539" y="11199"/>
                      <a:pt x="10611" y="10838"/>
                      <a:pt x="9240" y="10127"/>
                    </a:cubicBezTo>
                    <a:cubicBezTo>
                      <a:pt x="4559" y="7725"/>
                      <a:pt x="8085" y="35"/>
                      <a:pt x="7508" y="5"/>
                    </a:cubicBezTo>
                    <a:cubicBezTo>
                      <a:pt x="7473" y="2"/>
                      <a:pt x="7433" y="1"/>
                      <a:pt x="7390" y="1"/>
                    </a:cubicBezTo>
                    <a:close/>
                  </a:path>
                </a:pathLst>
              </a:custGeom>
              <a:solidFill>
                <a:srgbClr val="F1AC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47"/>
              <p:cNvSpPr/>
              <p:nvPr/>
            </p:nvSpPr>
            <p:spPr>
              <a:xfrm>
                <a:off x="7544446" y="2376796"/>
                <a:ext cx="529738" cy="698419"/>
              </a:xfrm>
              <a:custGeom>
                <a:avLst/>
                <a:gdLst/>
                <a:ahLst/>
                <a:cxnLst/>
                <a:rect l="l" t="t" r="r" b="b"/>
                <a:pathLst>
                  <a:path w="31612" h="41678" extrusionOk="0">
                    <a:moveTo>
                      <a:pt x="7390" y="1"/>
                    </a:moveTo>
                    <a:cubicBezTo>
                      <a:pt x="6952" y="1"/>
                      <a:pt x="6138" y="132"/>
                      <a:pt x="5502" y="187"/>
                    </a:cubicBezTo>
                    <a:cubicBezTo>
                      <a:pt x="4863" y="278"/>
                      <a:pt x="4438" y="339"/>
                      <a:pt x="4438" y="339"/>
                    </a:cubicBezTo>
                    <a:cubicBezTo>
                      <a:pt x="3860" y="1555"/>
                      <a:pt x="3374" y="2741"/>
                      <a:pt x="2918" y="3987"/>
                    </a:cubicBezTo>
                    <a:cubicBezTo>
                      <a:pt x="2249" y="5871"/>
                      <a:pt x="1672" y="7756"/>
                      <a:pt x="1186" y="9671"/>
                    </a:cubicBezTo>
                    <a:cubicBezTo>
                      <a:pt x="365" y="12923"/>
                      <a:pt x="0" y="15841"/>
                      <a:pt x="456" y="19245"/>
                    </a:cubicBezTo>
                    <a:cubicBezTo>
                      <a:pt x="760" y="21464"/>
                      <a:pt x="2097" y="23562"/>
                      <a:pt x="2553" y="25780"/>
                    </a:cubicBezTo>
                    <a:cubicBezTo>
                      <a:pt x="2918" y="27786"/>
                      <a:pt x="2614" y="30127"/>
                      <a:pt x="2401" y="32194"/>
                    </a:cubicBezTo>
                    <a:cubicBezTo>
                      <a:pt x="2584" y="33805"/>
                      <a:pt x="2189" y="35537"/>
                      <a:pt x="2037" y="37088"/>
                    </a:cubicBezTo>
                    <a:cubicBezTo>
                      <a:pt x="1976" y="37999"/>
                      <a:pt x="2097" y="38303"/>
                      <a:pt x="2797" y="38850"/>
                    </a:cubicBezTo>
                    <a:cubicBezTo>
                      <a:pt x="3921" y="39671"/>
                      <a:pt x="5167" y="40309"/>
                      <a:pt x="6535" y="40765"/>
                    </a:cubicBezTo>
                    <a:cubicBezTo>
                      <a:pt x="7660" y="41161"/>
                      <a:pt x="8845" y="41434"/>
                      <a:pt x="10000" y="41586"/>
                    </a:cubicBezTo>
                    <a:cubicBezTo>
                      <a:pt x="10639" y="41647"/>
                      <a:pt x="11247" y="41677"/>
                      <a:pt x="11854" y="41677"/>
                    </a:cubicBezTo>
                    <a:lnTo>
                      <a:pt x="12371" y="41677"/>
                    </a:lnTo>
                    <a:cubicBezTo>
                      <a:pt x="13222" y="41677"/>
                      <a:pt x="14256" y="41586"/>
                      <a:pt x="16323" y="41009"/>
                    </a:cubicBezTo>
                    <a:cubicBezTo>
                      <a:pt x="16383" y="41009"/>
                      <a:pt x="16414" y="40978"/>
                      <a:pt x="16444" y="40978"/>
                    </a:cubicBezTo>
                    <a:lnTo>
                      <a:pt x="16535" y="40978"/>
                    </a:lnTo>
                    <a:cubicBezTo>
                      <a:pt x="20487" y="39854"/>
                      <a:pt x="22371" y="40522"/>
                      <a:pt x="24499" y="40066"/>
                    </a:cubicBezTo>
                    <a:cubicBezTo>
                      <a:pt x="24742" y="40006"/>
                      <a:pt x="24955" y="39945"/>
                      <a:pt x="25198" y="39854"/>
                    </a:cubicBezTo>
                    <a:cubicBezTo>
                      <a:pt x="25229" y="39823"/>
                      <a:pt x="25229" y="39823"/>
                      <a:pt x="25259" y="39823"/>
                    </a:cubicBezTo>
                    <a:lnTo>
                      <a:pt x="25289" y="39823"/>
                    </a:lnTo>
                    <a:cubicBezTo>
                      <a:pt x="26323" y="39519"/>
                      <a:pt x="28238" y="39002"/>
                      <a:pt x="29849" y="37665"/>
                    </a:cubicBezTo>
                    <a:cubicBezTo>
                      <a:pt x="29970" y="37574"/>
                      <a:pt x="30122" y="37483"/>
                      <a:pt x="30244" y="37361"/>
                    </a:cubicBezTo>
                    <a:lnTo>
                      <a:pt x="30821" y="36784"/>
                    </a:lnTo>
                    <a:cubicBezTo>
                      <a:pt x="30882" y="36753"/>
                      <a:pt x="30913" y="36662"/>
                      <a:pt x="31004" y="36601"/>
                    </a:cubicBezTo>
                    <a:lnTo>
                      <a:pt x="31125" y="36480"/>
                    </a:lnTo>
                    <a:lnTo>
                      <a:pt x="31156" y="36449"/>
                    </a:lnTo>
                    <a:lnTo>
                      <a:pt x="31217" y="36358"/>
                    </a:lnTo>
                    <a:cubicBezTo>
                      <a:pt x="31217" y="36328"/>
                      <a:pt x="31277" y="36328"/>
                      <a:pt x="31277" y="36297"/>
                    </a:cubicBezTo>
                    <a:cubicBezTo>
                      <a:pt x="31308" y="36236"/>
                      <a:pt x="31338" y="36176"/>
                      <a:pt x="31369" y="36115"/>
                    </a:cubicBezTo>
                    <a:cubicBezTo>
                      <a:pt x="31369" y="36115"/>
                      <a:pt x="31429" y="36084"/>
                      <a:pt x="31429" y="36024"/>
                    </a:cubicBezTo>
                    <a:cubicBezTo>
                      <a:pt x="31429" y="36024"/>
                      <a:pt x="31460" y="35993"/>
                      <a:pt x="31460" y="35963"/>
                    </a:cubicBezTo>
                    <a:cubicBezTo>
                      <a:pt x="31490" y="35933"/>
                      <a:pt x="31551" y="35841"/>
                      <a:pt x="31551" y="35811"/>
                    </a:cubicBezTo>
                    <a:cubicBezTo>
                      <a:pt x="31581" y="35781"/>
                      <a:pt x="31581" y="35781"/>
                      <a:pt x="31581" y="35720"/>
                    </a:cubicBezTo>
                    <a:cubicBezTo>
                      <a:pt x="31612" y="35568"/>
                      <a:pt x="31612" y="35416"/>
                      <a:pt x="31520" y="35112"/>
                    </a:cubicBezTo>
                    <a:cubicBezTo>
                      <a:pt x="31369" y="34838"/>
                      <a:pt x="31217" y="34595"/>
                      <a:pt x="31065" y="34291"/>
                    </a:cubicBezTo>
                    <a:cubicBezTo>
                      <a:pt x="31004" y="34078"/>
                      <a:pt x="30882" y="33896"/>
                      <a:pt x="30821" y="33714"/>
                    </a:cubicBezTo>
                    <a:cubicBezTo>
                      <a:pt x="30274" y="32650"/>
                      <a:pt x="29818" y="31464"/>
                      <a:pt x="29454" y="30279"/>
                    </a:cubicBezTo>
                    <a:cubicBezTo>
                      <a:pt x="29332" y="29975"/>
                      <a:pt x="29210" y="29641"/>
                      <a:pt x="29150" y="29337"/>
                    </a:cubicBezTo>
                    <a:cubicBezTo>
                      <a:pt x="29089" y="29276"/>
                      <a:pt x="29089" y="29185"/>
                      <a:pt x="29058" y="29124"/>
                    </a:cubicBezTo>
                    <a:lnTo>
                      <a:pt x="28937" y="28668"/>
                    </a:lnTo>
                    <a:cubicBezTo>
                      <a:pt x="28724" y="27665"/>
                      <a:pt x="28572" y="26723"/>
                      <a:pt x="28542" y="25872"/>
                    </a:cubicBezTo>
                    <a:lnTo>
                      <a:pt x="28542" y="25659"/>
                    </a:lnTo>
                    <a:lnTo>
                      <a:pt x="28542" y="25233"/>
                    </a:lnTo>
                    <a:cubicBezTo>
                      <a:pt x="28572" y="24261"/>
                      <a:pt x="28572" y="23288"/>
                      <a:pt x="28633" y="22376"/>
                    </a:cubicBezTo>
                    <a:cubicBezTo>
                      <a:pt x="28724" y="21525"/>
                      <a:pt x="28846" y="20674"/>
                      <a:pt x="29028" y="19792"/>
                    </a:cubicBezTo>
                    <a:cubicBezTo>
                      <a:pt x="29150" y="19306"/>
                      <a:pt x="29302" y="18789"/>
                      <a:pt x="29484" y="18242"/>
                    </a:cubicBezTo>
                    <a:cubicBezTo>
                      <a:pt x="29697" y="17482"/>
                      <a:pt x="26779" y="13470"/>
                      <a:pt x="29545" y="3774"/>
                    </a:cubicBezTo>
                    <a:cubicBezTo>
                      <a:pt x="29666" y="3470"/>
                      <a:pt x="29666" y="3470"/>
                      <a:pt x="29362" y="3288"/>
                    </a:cubicBezTo>
                    <a:cubicBezTo>
                      <a:pt x="28572" y="2832"/>
                      <a:pt x="27782" y="2437"/>
                      <a:pt x="26900" y="2133"/>
                    </a:cubicBezTo>
                    <a:cubicBezTo>
                      <a:pt x="26809" y="2112"/>
                      <a:pt x="26748" y="2099"/>
                      <a:pt x="26703" y="2099"/>
                    </a:cubicBezTo>
                    <a:cubicBezTo>
                      <a:pt x="26613" y="2099"/>
                      <a:pt x="26586" y="2153"/>
                      <a:pt x="26505" y="2315"/>
                    </a:cubicBezTo>
                    <a:cubicBezTo>
                      <a:pt x="25077" y="6327"/>
                      <a:pt x="24013" y="7452"/>
                      <a:pt x="22037" y="9063"/>
                    </a:cubicBezTo>
                    <a:cubicBezTo>
                      <a:pt x="20267" y="10497"/>
                      <a:pt x="17332" y="11199"/>
                      <a:pt x="14541" y="11199"/>
                    </a:cubicBezTo>
                    <a:cubicBezTo>
                      <a:pt x="12539" y="11199"/>
                      <a:pt x="10611" y="10838"/>
                      <a:pt x="9240" y="10127"/>
                    </a:cubicBezTo>
                    <a:cubicBezTo>
                      <a:pt x="4559" y="7725"/>
                      <a:pt x="8085" y="35"/>
                      <a:pt x="7508" y="5"/>
                    </a:cubicBezTo>
                    <a:cubicBezTo>
                      <a:pt x="7473" y="2"/>
                      <a:pt x="7433" y="1"/>
                      <a:pt x="7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47"/>
              <p:cNvSpPr/>
              <p:nvPr/>
            </p:nvSpPr>
            <p:spPr>
              <a:xfrm>
                <a:off x="7639697" y="2707797"/>
                <a:ext cx="434488" cy="368095"/>
              </a:xfrm>
              <a:custGeom>
                <a:avLst/>
                <a:gdLst/>
                <a:ahLst/>
                <a:cxnLst/>
                <a:rect l="l" t="t" r="r" b="b"/>
                <a:pathLst>
                  <a:path w="25928" h="21966" extrusionOk="0">
                    <a:moveTo>
                      <a:pt x="23224" y="1"/>
                    </a:moveTo>
                    <a:cubicBezTo>
                      <a:pt x="22939" y="1"/>
                      <a:pt x="21396" y="1684"/>
                      <a:pt x="20608" y="3171"/>
                    </a:cubicBezTo>
                    <a:cubicBezTo>
                      <a:pt x="19149" y="5846"/>
                      <a:pt x="19271" y="7700"/>
                      <a:pt x="18359" y="10162"/>
                    </a:cubicBezTo>
                    <a:cubicBezTo>
                      <a:pt x="16961" y="13931"/>
                      <a:pt x="13769" y="13445"/>
                      <a:pt x="9727" y="13992"/>
                    </a:cubicBezTo>
                    <a:cubicBezTo>
                      <a:pt x="7538" y="14296"/>
                      <a:pt x="5411" y="14691"/>
                      <a:pt x="3465" y="16120"/>
                    </a:cubicBezTo>
                    <a:cubicBezTo>
                      <a:pt x="1733" y="17427"/>
                      <a:pt x="1216" y="18551"/>
                      <a:pt x="152" y="20436"/>
                    </a:cubicBezTo>
                    <a:cubicBezTo>
                      <a:pt x="0" y="20649"/>
                      <a:pt x="61" y="20709"/>
                      <a:pt x="304" y="20831"/>
                    </a:cubicBezTo>
                    <a:cubicBezTo>
                      <a:pt x="456" y="20922"/>
                      <a:pt x="669" y="20953"/>
                      <a:pt x="821" y="21044"/>
                    </a:cubicBezTo>
                    <a:cubicBezTo>
                      <a:pt x="1945" y="21409"/>
                      <a:pt x="3101" y="21682"/>
                      <a:pt x="4256" y="21834"/>
                    </a:cubicBezTo>
                    <a:cubicBezTo>
                      <a:pt x="4347" y="21864"/>
                      <a:pt x="4377" y="21864"/>
                      <a:pt x="4468" y="21864"/>
                    </a:cubicBezTo>
                    <a:cubicBezTo>
                      <a:pt x="4913" y="21936"/>
                      <a:pt x="5359" y="21965"/>
                      <a:pt x="5791" y="21965"/>
                    </a:cubicBezTo>
                    <a:cubicBezTo>
                      <a:pt x="6098" y="21965"/>
                      <a:pt x="6398" y="21950"/>
                      <a:pt x="6687" y="21925"/>
                    </a:cubicBezTo>
                    <a:cubicBezTo>
                      <a:pt x="8025" y="21864"/>
                      <a:pt x="9392" y="21561"/>
                      <a:pt x="10730" y="21226"/>
                    </a:cubicBezTo>
                    <a:lnTo>
                      <a:pt x="10791" y="21226"/>
                    </a:lnTo>
                    <a:cubicBezTo>
                      <a:pt x="14742" y="20102"/>
                      <a:pt x="16657" y="20770"/>
                      <a:pt x="18785" y="20314"/>
                    </a:cubicBezTo>
                    <a:cubicBezTo>
                      <a:pt x="19058" y="20223"/>
                      <a:pt x="19271" y="20162"/>
                      <a:pt x="19545" y="20071"/>
                    </a:cubicBezTo>
                    <a:lnTo>
                      <a:pt x="19575" y="20071"/>
                    </a:lnTo>
                    <a:cubicBezTo>
                      <a:pt x="20487" y="19798"/>
                      <a:pt x="21399" y="19494"/>
                      <a:pt x="22250" y="19098"/>
                    </a:cubicBezTo>
                    <a:cubicBezTo>
                      <a:pt x="22250" y="19038"/>
                      <a:pt x="22280" y="19038"/>
                      <a:pt x="22280" y="19038"/>
                    </a:cubicBezTo>
                    <a:cubicBezTo>
                      <a:pt x="22463" y="18977"/>
                      <a:pt x="22645" y="18855"/>
                      <a:pt x="22797" y="18795"/>
                    </a:cubicBezTo>
                    <a:cubicBezTo>
                      <a:pt x="22888" y="18764"/>
                      <a:pt x="22918" y="18764"/>
                      <a:pt x="22949" y="18703"/>
                    </a:cubicBezTo>
                    <a:cubicBezTo>
                      <a:pt x="23040" y="18673"/>
                      <a:pt x="23162" y="18612"/>
                      <a:pt x="23222" y="18551"/>
                    </a:cubicBezTo>
                    <a:lnTo>
                      <a:pt x="23557" y="18339"/>
                    </a:lnTo>
                    <a:cubicBezTo>
                      <a:pt x="23648" y="18278"/>
                      <a:pt x="23678" y="18247"/>
                      <a:pt x="23770" y="18217"/>
                    </a:cubicBezTo>
                    <a:cubicBezTo>
                      <a:pt x="23922" y="18126"/>
                      <a:pt x="24013" y="18035"/>
                      <a:pt x="24165" y="17913"/>
                    </a:cubicBezTo>
                    <a:cubicBezTo>
                      <a:pt x="24286" y="17822"/>
                      <a:pt x="24438" y="17731"/>
                      <a:pt x="24560" y="17609"/>
                    </a:cubicBezTo>
                    <a:lnTo>
                      <a:pt x="25137" y="17032"/>
                    </a:lnTo>
                    <a:cubicBezTo>
                      <a:pt x="25198" y="17001"/>
                      <a:pt x="25229" y="16910"/>
                      <a:pt x="25320" y="16849"/>
                    </a:cubicBezTo>
                    <a:lnTo>
                      <a:pt x="25441" y="16728"/>
                    </a:lnTo>
                    <a:lnTo>
                      <a:pt x="25472" y="16697"/>
                    </a:lnTo>
                    <a:lnTo>
                      <a:pt x="25533" y="16606"/>
                    </a:lnTo>
                    <a:cubicBezTo>
                      <a:pt x="25533" y="16576"/>
                      <a:pt x="25593" y="16576"/>
                      <a:pt x="25593" y="16545"/>
                    </a:cubicBezTo>
                    <a:cubicBezTo>
                      <a:pt x="25624" y="16484"/>
                      <a:pt x="25654" y="16424"/>
                      <a:pt x="25685" y="16363"/>
                    </a:cubicBezTo>
                    <a:cubicBezTo>
                      <a:pt x="25685" y="16363"/>
                      <a:pt x="25745" y="16332"/>
                      <a:pt x="25745" y="16272"/>
                    </a:cubicBezTo>
                    <a:cubicBezTo>
                      <a:pt x="25745" y="16272"/>
                      <a:pt x="25776" y="16241"/>
                      <a:pt x="25776" y="16211"/>
                    </a:cubicBezTo>
                    <a:cubicBezTo>
                      <a:pt x="25806" y="16181"/>
                      <a:pt x="25867" y="16089"/>
                      <a:pt x="25867" y="16059"/>
                    </a:cubicBezTo>
                    <a:cubicBezTo>
                      <a:pt x="25897" y="16029"/>
                      <a:pt x="25897" y="16029"/>
                      <a:pt x="25897" y="15968"/>
                    </a:cubicBezTo>
                    <a:cubicBezTo>
                      <a:pt x="25928" y="15816"/>
                      <a:pt x="25928" y="15664"/>
                      <a:pt x="25836" y="15451"/>
                    </a:cubicBezTo>
                    <a:cubicBezTo>
                      <a:pt x="25685" y="15177"/>
                      <a:pt x="25533" y="14904"/>
                      <a:pt x="25381" y="14600"/>
                    </a:cubicBezTo>
                    <a:cubicBezTo>
                      <a:pt x="25320" y="14418"/>
                      <a:pt x="25198" y="14235"/>
                      <a:pt x="25137" y="14053"/>
                    </a:cubicBezTo>
                    <a:cubicBezTo>
                      <a:pt x="24590" y="12959"/>
                      <a:pt x="24134" y="11804"/>
                      <a:pt x="23770" y="10618"/>
                    </a:cubicBezTo>
                    <a:cubicBezTo>
                      <a:pt x="23648" y="10314"/>
                      <a:pt x="23526" y="9980"/>
                      <a:pt x="23466" y="9676"/>
                    </a:cubicBezTo>
                    <a:cubicBezTo>
                      <a:pt x="23405" y="9585"/>
                      <a:pt x="23405" y="9524"/>
                      <a:pt x="23374" y="9433"/>
                    </a:cubicBezTo>
                    <a:lnTo>
                      <a:pt x="23253" y="8977"/>
                    </a:lnTo>
                    <a:cubicBezTo>
                      <a:pt x="23040" y="8004"/>
                      <a:pt x="22888" y="7092"/>
                      <a:pt x="22858" y="6211"/>
                    </a:cubicBezTo>
                    <a:lnTo>
                      <a:pt x="22858" y="5998"/>
                    </a:lnTo>
                    <a:lnTo>
                      <a:pt x="22858" y="5451"/>
                    </a:lnTo>
                    <a:cubicBezTo>
                      <a:pt x="22858" y="4691"/>
                      <a:pt x="22797" y="3901"/>
                      <a:pt x="22888" y="3141"/>
                    </a:cubicBezTo>
                    <a:cubicBezTo>
                      <a:pt x="22888" y="2989"/>
                      <a:pt x="22918" y="2837"/>
                      <a:pt x="22918" y="2715"/>
                    </a:cubicBezTo>
                    <a:cubicBezTo>
                      <a:pt x="23101" y="861"/>
                      <a:pt x="23253" y="314"/>
                      <a:pt x="23314" y="132"/>
                    </a:cubicBezTo>
                    <a:cubicBezTo>
                      <a:pt x="23344" y="40"/>
                      <a:pt x="23314" y="40"/>
                      <a:pt x="23253" y="10"/>
                    </a:cubicBezTo>
                    <a:cubicBezTo>
                      <a:pt x="23245" y="4"/>
                      <a:pt x="23236" y="1"/>
                      <a:pt x="23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47"/>
              <p:cNvSpPr/>
              <p:nvPr/>
            </p:nvSpPr>
            <p:spPr>
              <a:xfrm flipV="1">
                <a:off x="7600986" y="2432014"/>
                <a:ext cx="445689" cy="536736"/>
              </a:xfrm>
              <a:custGeom>
                <a:avLst/>
                <a:gdLst/>
                <a:ahLst/>
                <a:cxnLst/>
                <a:rect l="l" t="t" r="r" b="b"/>
                <a:pathLst>
                  <a:path w="25928" h="3983" fill="none" extrusionOk="0">
                    <a:moveTo>
                      <a:pt x="25928" y="1"/>
                    </a:moveTo>
                    <a:cubicBezTo>
                      <a:pt x="25776" y="335"/>
                      <a:pt x="25441" y="457"/>
                      <a:pt x="25137" y="669"/>
                    </a:cubicBezTo>
                    <a:cubicBezTo>
                      <a:pt x="22250" y="2645"/>
                      <a:pt x="18025" y="2463"/>
                      <a:pt x="15654" y="2432"/>
                    </a:cubicBezTo>
                    <a:cubicBezTo>
                      <a:pt x="11246" y="2371"/>
                      <a:pt x="9332" y="3982"/>
                      <a:pt x="6778" y="3891"/>
                    </a:cubicBezTo>
                    <a:cubicBezTo>
                      <a:pt x="4468" y="3830"/>
                      <a:pt x="1976" y="2888"/>
                      <a:pt x="213" y="1764"/>
                    </a:cubicBezTo>
                    <a:cubicBezTo>
                      <a:pt x="122" y="1733"/>
                      <a:pt x="0" y="1703"/>
                      <a:pt x="0" y="1581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47"/>
              <p:cNvSpPr/>
              <p:nvPr/>
            </p:nvSpPr>
            <p:spPr>
              <a:xfrm>
                <a:off x="7617275" y="2521533"/>
                <a:ext cx="361660" cy="139573"/>
              </a:xfrm>
              <a:custGeom>
                <a:avLst/>
                <a:gdLst/>
                <a:ahLst/>
                <a:cxnLst/>
                <a:rect l="l" t="t" r="r" b="b"/>
                <a:pathLst>
                  <a:path w="21582" h="8329" fill="none" extrusionOk="0">
                    <a:moveTo>
                      <a:pt x="1" y="0"/>
                    </a:moveTo>
                    <a:cubicBezTo>
                      <a:pt x="1" y="335"/>
                      <a:pt x="183" y="608"/>
                      <a:pt x="305" y="882"/>
                    </a:cubicBezTo>
                    <a:cubicBezTo>
                      <a:pt x="3557" y="7326"/>
                      <a:pt x="15503" y="8329"/>
                      <a:pt x="20852" y="2037"/>
                    </a:cubicBezTo>
                    <a:cubicBezTo>
                      <a:pt x="21126" y="1733"/>
                      <a:pt x="21308" y="1368"/>
                      <a:pt x="21582" y="1034"/>
                    </a:cubicBezTo>
                  </a:path>
                </a:pathLst>
              </a:custGeom>
              <a:solidFill>
                <a:schemeClr val="dk1"/>
              </a:solidFill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47"/>
              <p:cNvSpPr/>
              <p:nvPr/>
            </p:nvSpPr>
            <p:spPr>
              <a:xfrm>
                <a:off x="7790467" y="2686062"/>
                <a:ext cx="100361" cy="100863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6019" fill="none" extrusionOk="0">
                    <a:moveTo>
                      <a:pt x="0" y="0"/>
                    </a:moveTo>
                    <a:cubicBezTo>
                      <a:pt x="152" y="3435"/>
                      <a:pt x="2827" y="5350"/>
                      <a:pt x="5988" y="6018"/>
                    </a:cubicBezTo>
                  </a:path>
                </a:pathLst>
              </a:custGeom>
              <a:solidFill>
                <a:schemeClr val="dk1"/>
              </a:solidFill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47"/>
              <p:cNvSpPr/>
              <p:nvPr/>
            </p:nvSpPr>
            <p:spPr>
              <a:xfrm>
                <a:off x="7856677" y="3067889"/>
                <a:ext cx="355544" cy="1550957"/>
              </a:xfrm>
              <a:custGeom>
                <a:avLst/>
                <a:gdLst/>
                <a:ahLst/>
                <a:cxnLst/>
                <a:rect l="l" t="t" r="r" b="b"/>
                <a:pathLst>
                  <a:path w="21217" h="92553" extrusionOk="0">
                    <a:moveTo>
                      <a:pt x="13562" y="1"/>
                    </a:moveTo>
                    <a:cubicBezTo>
                      <a:pt x="12969" y="1"/>
                      <a:pt x="12378" y="54"/>
                      <a:pt x="11855" y="103"/>
                    </a:cubicBezTo>
                    <a:cubicBezTo>
                      <a:pt x="7691" y="407"/>
                      <a:pt x="6323" y="3325"/>
                      <a:pt x="6293" y="3386"/>
                    </a:cubicBezTo>
                    <a:cubicBezTo>
                      <a:pt x="2797" y="7489"/>
                      <a:pt x="1855" y="13720"/>
                      <a:pt x="1460" y="18918"/>
                    </a:cubicBezTo>
                    <a:cubicBezTo>
                      <a:pt x="1" y="37976"/>
                      <a:pt x="4287" y="45575"/>
                      <a:pt x="3101" y="54359"/>
                    </a:cubicBezTo>
                    <a:cubicBezTo>
                      <a:pt x="2888" y="56122"/>
                      <a:pt x="2767" y="57824"/>
                      <a:pt x="2767" y="59496"/>
                    </a:cubicBezTo>
                    <a:cubicBezTo>
                      <a:pt x="2767" y="61137"/>
                      <a:pt x="2828" y="62718"/>
                      <a:pt x="2979" y="64238"/>
                    </a:cubicBezTo>
                    <a:lnTo>
                      <a:pt x="2979" y="64390"/>
                    </a:lnTo>
                    <a:cubicBezTo>
                      <a:pt x="3557" y="70712"/>
                      <a:pt x="4925" y="76274"/>
                      <a:pt x="4347" y="81077"/>
                    </a:cubicBezTo>
                    <a:cubicBezTo>
                      <a:pt x="4135" y="83052"/>
                      <a:pt x="3587" y="84390"/>
                      <a:pt x="3861" y="85849"/>
                    </a:cubicBezTo>
                    <a:cubicBezTo>
                      <a:pt x="3952" y="86244"/>
                      <a:pt x="4013" y="86578"/>
                      <a:pt x="4135" y="86913"/>
                    </a:cubicBezTo>
                    <a:lnTo>
                      <a:pt x="4135" y="86973"/>
                    </a:lnTo>
                    <a:cubicBezTo>
                      <a:pt x="4135" y="87034"/>
                      <a:pt x="4165" y="87125"/>
                      <a:pt x="4195" y="87186"/>
                    </a:cubicBezTo>
                    <a:cubicBezTo>
                      <a:pt x="4256" y="87277"/>
                      <a:pt x="4256" y="87308"/>
                      <a:pt x="4287" y="87369"/>
                    </a:cubicBezTo>
                    <a:lnTo>
                      <a:pt x="4499" y="87825"/>
                    </a:lnTo>
                    <a:cubicBezTo>
                      <a:pt x="4590" y="87916"/>
                      <a:pt x="4621" y="87977"/>
                      <a:pt x="4651" y="88068"/>
                    </a:cubicBezTo>
                    <a:cubicBezTo>
                      <a:pt x="4712" y="88129"/>
                      <a:pt x="4742" y="88189"/>
                      <a:pt x="4773" y="88250"/>
                    </a:cubicBezTo>
                    <a:cubicBezTo>
                      <a:pt x="4803" y="88341"/>
                      <a:pt x="4894" y="88402"/>
                      <a:pt x="4925" y="88493"/>
                    </a:cubicBezTo>
                    <a:cubicBezTo>
                      <a:pt x="5381" y="89101"/>
                      <a:pt x="5958" y="89496"/>
                      <a:pt x="6597" y="89861"/>
                    </a:cubicBezTo>
                    <a:cubicBezTo>
                      <a:pt x="6627" y="89861"/>
                      <a:pt x="6627" y="89891"/>
                      <a:pt x="6688" y="89891"/>
                    </a:cubicBezTo>
                    <a:cubicBezTo>
                      <a:pt x="6749" y="89922"/>
                      <a:pt x="6840" y="89952"/>
                      <a:pt x="6931" y="90013"/>
                    </a:cubicBezTo>
                    <a:cubicBezTo>
                      <a:pt x="7417" y="90195"/>
                      <a:pt x="7934" y="90317"/>
                      <a:pt x="8420" y="90347"/>
                    </a:cubicBezTo>
                    <a:cubicBezTo>
                      <a:pt x="8512" y="90378"/>
                      <a:pt x="8542" y="90378"/>
                      <a:pt x="8603" y="90378"/>
                    </a:cubicBezTo>
                    <a:cubicBezTo>
                      <a:pt x="8724" y="90378"/>
                      <a:pt x="8846" y="90408"/>
                      <a:pt x="8937" y="90408"/>
                    </a:cubicBezTo>
                    <a:cubicBezTo>
                      <a:pt x="9059" y="90469"/>
                      <a:pt x="9180" y="90469"/>
                      <a:pt x="9302" y="90469"/>
                    </a:cubicBezTo>
                    <a:cubicBezTo>
                      <a:pt x="9363" y="90499"/>
                      <a:pt x="9454" y="90499"/>
                      <a:pt x="9515" y="90499"/>
                    </a:cubicBezTo>
                    <a:lnTo>
                      <a:pt x="9788" y="90499"/>
                    </a:lnTo>
                    <a:lnTo>
                      <a:pt x="10457" y="90621"/>
                    </a:lnTo>
                    <a:cubicBezTo>
                      <a:pt x="10548" y="90621"/>
                      <a:pt x="10578" y="90651"/>
                      <a:pt x="10670" y="90651"/>
                    </a:cubicBezTo>
                    <a:cubicBezTo>
                      <a:pt x="10822" y="90651"/>
                      <a:pt x="10913" y="90682"/>
                      <a:pt x="11034" y="90712"/>
                    </a:cubicBezTo>
                    <a:lnTo>
                      <a:pt x="11733" y="90955"/>
                    </a:lnTo>
                    <a:cubicBezTo>
                      <a:pt x="11855" y="90986"/>
                      <a:pt x="11916" y="91016"/>
                      <a:pt x="11977" y="91077"/>
                    </a:cubicBezTo>
                    <a:cubicBezTo>
                      <a:pt x="11977" y="91107"/>
                      <a:pt x="12037" y="91107"/>
                      <a:pt x="12037" y="91107"/>
                    </a:cubicBezTo>
                    <a:cubicBezTo>
                      <a:pt x="12068" y="91138"/>
                      <a:pt x="12129" y="91138"/>
                      <a:pt x="12189" y="91198"/>
                    </a:cubicBezTo>
                    <a:cubicBezTo>
                      <a:pt x="12220" y="91229"/>
                      <a:pt x="12220" y="91229"/>
                      <a:pt x="12250" y="91229"/>
                    </a:cubicBezTo>
                    <a:cubicBezTo>
                      <a:pt x="12281" y="91229"/>
                      <a:pt x="12281" y="91259"/>
                      <a:pt x="12341" y="91259"/>
                    </a:cubicBezTo>
                    <a:lnTo>
                      <a:pt x="12554" y="91381"/>
                    </a:lnTo>
                    <a:cubicBezTo>
                      <a:pt x="12676" y="91411"/>
                      <a:pt x="12737" y="91502"/>
                      <a:pt x="12858" y="91533"/>
                    </a:cubicBezTo>
                    <a:lnTo>
                      <a:pt x="13101" y="91654"/>
                    </a:lnTo>
                    <a:cubicBezTo>
                      <a:pt x="13314" y="91746"/>
                      <a:pt x="13588" y="91867"/>
                      <a:pt x="13892" y="91989"/>
                    </a:cubicBezTo>
                    <a:cubicBezTo>
                      <a:pt x="14530" y="92202"/>
                      <a:pt x="15351" y="92445"/>
                      <a:pt x="16293" y="92505"/>
                    </a:cubicBezTo>
                    <a:cubicBezTo>
                      <a:pt x="16546" y="92536"/>
                      <a:pt x="16806" y="92553"/>
                      <a:pt x="17067" y="92553"/>
                    </a:cubicBezTo>
                    <a:cubicBezTo>
                      <a:pt x="17590" y="92553"/>
                      <a:pt x="18117" y="92485"/>
                      <a:pt x="18603" y="92323"/>
                    </a:cubicBezTo>
                    <a:cubicBezTo>
                      <a:pt x="18694" y="92323"/>
                      <a:pt x="18724" y="92293"/>
                      <a:pt x="18755" y="92293"/>
                    </a:cubicBezTo>
                    <a:lnTo>
                      <a:pt x="18785" y="92293"/>
                    </a:lnTo>
                    <a:cubicBezTo>
                      <a:pt x="19515" y="92050"/>
                      <a:pt x="20123" y="91654"/>
                      <a:pt x="20457" y="90986"/>
                    </a:cubicBezTo>
                    <a:cubicBezTo>
                      <a:pt x="20518" y="90895"/>
                      <a:pt x="20579" y="90773"/>
                      <a:pt x="20609" y="90621"/>
                    </a:cubicBezTo>
                    <a:cubicBezTo>
                      <a:pt x="21217" y="88615"/>
                      <a:pt x="15806" y="87156"/>
                      <a:pt x="13466" y="83995"/>
                    </a:cubicBezTo>
                    <a:cubicBezTo>
                      <a:pt x="10609" y="80469"/>
                      <a:pt x="11612" y="75970"/>
                      <a:pt x="12281" y="71836"/>
                    </a:cubicBezTo>
                    <a:cubicBezTo>
                      <a:pt x="12341" y="71684"/>
                      <a:pt x="12341" y="71502"/>
                      <a:pt x="12372" y="71350"/>
                    </a:cubicBezTo>
                    <a:cubicBezTo>
                      <a:pt x="12372" y="71259"/>
                      <a:pt x="12402" y="71198"/>
                      <a:pt x="12402" y="71107"/>
                    </a:cubicBezTo>
                    <a:cubicBezTo>
                      <a:pt x="12402" y="71046"/>
                      <a:pt x="12433" y="70955"/>
                      <a:pt x="12433" y="70894"/>
                    </a:cubicBezTo>
                    <a:cubicBezTo>
                      <a:pt x="12433" y="70803"/>
                      <a:pt x="12493" y="70742"/>
                      <a:pt x="12493" y="70651"/>
                    </a:cubicBezTo>
                    <a:cubicBezTo>
                      <a:pt x="12524" y="70621"/>
                      <a:pt x="12524" y="70590"/>
                      <a:pt x="12524" y="70560"/>
                    </a:cubicBezTo>
                    <a:cubicBezTo>
                      <a:pt x="12767" y="69222"/>
                      <a:pt x="12828" y="68888"/>
                      <a:pt x="13101" y="66061"/>
                    </a:cubicBezTo>
                    <a:cubicBezTo>
                      <a:pt x="13132" y="65940"/>
                      <a:pt x="13132" y="65879"/>
                      <a:pt x="13132" y="65757"/>
                    </a:cubicBezTo>
                    <a:cubicBezTo>
                      <a:pt x="13162" y="65697"/>
                      <a:pt x="13162" y="65575"/>
                      <a:pt x="13162" y="65484"/>
                    </a:cubicBezTo>
                    <a:lnTo>
                      <a:pt x="13162" y="65301"/>
                    </a:lnTo>
                    <a:cubicBezTo>
                      <a:pt x="13223" y="65119"/>
                      <a:pt x="13223" y="64876"/>
                      <a:pt x="13253" y="64633"/>
                    </a:cubicBezTo>
                    <a:lnTo>
                      <a:pt x="13253" y="64572"/>
                    </a:lnTo>
                    <a:cubicBezTo>
                      <a:pt x="13253" y="64390"/>
                      <a:pt x="13284" y="64207"/>
                      <a:pt x="13284" y="64055"/>
                    </a:cubicBezTo>
                    <a:cubicBezTo>
                      <a:pt x="13314" y="63478"/>
                      <a:pt x="13405" y="62839"/>
                      <a:pt x="13436" y="62140"/>
                    </a:cubicBezTo>
                    <a:cubicBezTo>
                      <a:pt x="13861" y="56882"/>
                      <a:pt x="13010" y="51654"/>
                      <a:pt x="13770" y="46395"/>
                    </a:cubicBezTo>
                    <a:cubicBezTo>
                      <a:pt x="14317" y="42657"/>
                      <a:pt x="15107" y="39009"/>
                      <a:pt x="15898" y="35331"/>
                    </a:cubicBezTo>
                    <a:cubicBezTo>
                      <a:pt x="17813" y="26365"/>
                      <a:pt x="20214" y="16699"/>
                      <a:pt x="18451" y="7550"/>
                    </a:cubicBezTo>
                    <a:cubicBezTo>
                      <a:pt x="18238" y="6425"/>
                      <a:pt x="16962" y="1167"/>
                      <a:pt x="16019" y="559"/>
                    </a:cubicBezTo>
                    <a:cubicBezTo>
                      <a:pt x="15344" y="121"/>
                      <a:pt x="14451" y="1"/>
                      <a:pt x="13562" y="1"/>
                    </a:cubicBezTo>
                    <a:close/>
                  </a:path>
                </a:pathLst>
              </a:custGeom>
              <a:solidFill>
                <a:srgbClr val="BA70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47"/>
              <p:cNvSpPr/>
              <p:nvPr/>
            </p:nvSpPr>
            <p:spPr>
              <a:xfrm>
                <a:off x="7962637" y="3803089"/>
                <a:ext cx="60629" cy="67767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4044" fill="none" extrusionOk="0">
                    <a:moveTo>
                      <a:pt x="3556" y="1"/>
                    </a:moveTo>
                    <a:cubicBezTo>
                      <a:pt x="3617" y="1855"/>
                      <a:pt x="2097" y="4043"/>
                      <a:pt x="0" y="3557"/>
                    </a:cubicBezTo>
                  </a:path>
                </a:pathLst>
              </a:custGeom>
              <a:noFill/>
              <a:ln w="4550" cap="flat" cmpd="sng">
                <a:solidFill>
                  <a:srgbClr val="10506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47"/>
              <p:cNvSpPr/>
              <p:nvPr/>
            </p:nvSpPr>
            <p:spPr>
              <a:xfrm>
                <a:off x="7901504" y="4064896"/>
                <a:ext cx="308170" cy="55355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33033" extrusionOk="0">
                    <a:moveTo>
                      <a:pt x="1" y="1"/>
                    </a:moveTo>
                    <a:cubicBezTo>
                      <a:pt x="1" y="1551"/>
                      <a:pt x="122" y="3101"/>
                      <a:pt x="244" y="4621"/>
                    </a:cubicBezTo>
                    <a:lnTo>
                      <a:pt x="244" y="4712"/>
                    </a:lnTo>
                    <a:cubicBezTo>
                      <a:pt x="274" y="4743"/>
                      <a:pt x="274" y="4773"/>
                      <a:pt x="274" y="4834"/>
                    </a:cubicBezTo>
                    <a:cubicBezTo>
                      <a:pt x="578" y="8056"/>
                      <a:pt x="1064" y="11095"/>
                      <a:pt x="1429" y="13952"/>
                    </a:cubicBezTo>
                    <a:cubicBezTo>
                      <a:pt x="1733" y="16627"/>
                      <a:pt x="1915" y="19180"/>
                      <a:pt x="1642" y="21491"/>
                    </a:cubicBezTo>
                    <a:cubicBezTo>
                      <a:pt x="1429" y="23466"/>
                      <a:pt x="882" y="24804"/>
                      <a:pt x="1156" y="26293"/>
                    </a:cubicBezTo>
                    <a:cubicBezTo>
                      <a:pt x="1216" y="26658"/>
                      <a:pt x="1308" y="27023"/>
                      <a:pt x="1429" y="27357"/>
                    </a:cubicBezTo>
                    <a:lnTo>
                      <a:pt x="1429" y="27387"/>
                    </a:lnTo>
                    <a:cubicBezTo>
                      <a:pt x="1429" y="27478"/>
                      <a:pt x="1460" y="27539"/>
                      <a:pt x="1490" y="27630"/>
                    </a:cubicBezTo>
                    <a:cubicBezTo>
                      <a:pt x="1520" y="27691"/>
                      <a:pt x="1520" y="27722"/>
                      <a:pt x="1581" y="27813"/>
                    </a:cubicBezTo>
                    <a:lnTo>
                      <a:pt x="1794" y="28269"/>
                    </a:lnTo>
                    <a:cubicBezTo>
                      <a:pt x="1885" y="28330"/>
                      <a:pt x="1915" y="28421"/>
                      <a:pt x="1946" y="28482"/>
                    </a:cubicBezTo>
                    <a:cubicBezTo>
                      <a:pt x="1976" y="28573"/>
                      <a:pt x="2037" y="28603"/>
                      <a:pt x="2067" y="28694"/>
                    </a:cubicBezTo>
                    <a:cubicBezTo>
                      <a:pt x="2098" y="28755"/>
                      <a:pt x="2189" y="28846"/>
                      <a:pt x="2219" y="28907"/>
                    </a:cubicBezTo>
                    <a:cubicBezTo>
                      <a:pt x="2706" y="29545"/>
                      <a:pt x="3283" y="30001"/>
                      <a:pt x="3891" y="30275"/>
                    </a:cubicBezTo>
                    <a:cubicBezTo>
                      <a:pt x="3922" y="30275"/>
                      <a:pt x="3922" y="30305"/>
                      <a:pt x="3952" y="30305"/>
                    </a:cubicBezTo>
                    <a:cubicBezTo>
                      <a:pt x="4560" y="30609"/>
                      <a:pt x="5229" y="30731"/>
                      <a:pt x="5745" y="30822"/>
                    </a:cubicBezTo>
                    <a:cubicBezTo>
                      <a:pt x="5837" y="30852"/>
                      <a:pt x="5867" y="30852"/>
                      <a:pt x="5928" y="30852"/>
                    </a:cubicBezTo>
                    <a:cubicBezTo>
                      <a:pt x="6049" y="30852"/>
                      <a:pt x="6171" y="30883"/>
                      <a:pt x="6292" y="30883"/>
                    </a:cubicBezTo>
                    <a:cubicBezTo>
                      <a:pt x="6384" y="30944"/>
                      <a:pt x="6505" y="30944"/>
                      <a:pt x="6627" y="30944"/>
                    </a:cubicBezTo>
                    <a:cubicBezTo>
                      <a:pt x="6688" y="30974"/>
                      <a:pt x="6779" y="30974"/>
                      <a:pt x="6840" y="30974"/>
                    </a:cubicBezTo>
                    <a:lnTo>
                      <a:pt x="7113" y="30974"/>
                    </a:lnTo>
                    <a:lnTo>
                      <a:pt x="7812" y="31096"/>
                    </a:lnTo>
                    <a:cubicBezTo>
                      <a:pt x="7873" y="31096"/>
                      <a:pt x="7903" y="31126"/>
                      <a:pt x="7995" y="31126"/>
                    </a:cubicBezTo>
                    <a:cubicBezTo>
                      <a:pt x="8147" y="31126"/>
                      <a:pt x="8268" y="31156"/>
                      <a:pt x="8359" y="31187"/>
                    </a:cubicBezTo>
                    <a:lnTo>
                      <a:pt x="9058" y="31430"/>
                    </a:lnTo>
                    <a:cubicBezTo>
                      <a:pt x="9180" y="31460"/>
                      <a:pt x="9241" y="31491"/>
                      <a:pt x="9332" y="31551"/>
                    </a:cubicBezTo>
                    <a:cubicBezTo>
                      <a:pt x="9332" y="31582"/>
                      <a:pt x="9362" y="31582"/>
                      <a:pt x="9362" y="31582"/>
                    </a:cubicBezTo>
                    <a:cubicBezTo>
                      <a:pt x="9393" y="31612"/>
                      <a:pt x="9484" y="31612"/>
                      <a:pt x="9514" y="31643"/>
                    </a:cubicBezTo>
                    <a:cubicBezTo>
                      <a:pt x="9545" y="31703"/>
                      <a:pt x="9636" y="31703"/>
                      <a:pt x="9666" y="31734"/>
                    </a:cubicBezTo>
                    <a:lnTo>
                      <a:pt x="9879" y="31855"/>
                    </a:lnTo>
                    <a:cubicBezTo>
                      <a:pt x="10001" y="31886"/>
                      <a:pt x="10092" y="31947"/>
                      <a:pt x="10183" y="32007"/>
                    </a:cubicBezTo>
                    <a:lnTo>
                      <a:pt x="10426" y="32099"/>
                    </a:lnTo>
                    <a:cubicBezTo>
                      <a:pt x="10639" y="32220"/>
                      <a:pt x="10882" y="32342"/>
                      <a:pt x="11065" y="32403"/>
                    </a:cubicBezTo>
                    <a:cubicBezTo>
                      <a:pt x="11156" y="32463"/>
                      <a:pt x="11186" y="32494"/>
                      <a:pt x="11247" y="32494"/>
                    </a:cubicBezTo>
                    <a:cubicBezTo>
                      <a:pt x="12185" y="32826"/>
                      <a:pt x="13287" y="33033"/>
                      <a:pt x="14326" y="33033"/>
                    </a:cubicBezTo>
                    <a:cubicBezTo>
                      <a:pt x="14902" y="33033"/>
                      <a:pt x="15459" y="32969"/>
                      <a:pt x="15958" y="32828"/>
                    </a:cubicBezTo>
                    <a:cubicBezTo>
                      <a:pt x="16049" y="32828"/>
                      <a:pt x="16080" y="32798"/>
                      <a:pt x="16110" y="32798"/>
                    </a:cubicBezTo>
                    <a:lnTo>
                      <a:pt x="16171" y="32798"/>
                    </a:lnTo>
                    <a:cubicBezTo>
                      <a:pt x="16931" y="32555"/>
                      <a:pt x="17539" y="32159"/>
                      <a:pt x="17843" y="31491"/>
                    </a:cubicBezTo>
                    <a:cubicBezTo>
                      <a:pt x="17904" y="31400"/>
                      <a:pt x="17934" y="31248"/>
                      <a:pt x="17995" y="31126"/>
                    </a:cubicBezTo>
                    <a:lnTo>
                      <a:pt x="17995" y="31096"/>
                    </a:lnTo>
                    <a:lnTo>
                      <a:pt x="17995" y="31004"/>
                    </a:lnTo>
                    <a:cubicBezTo>
                      <a:pt x="18390" y="29059"/>
                      <a:pt x="13071" y="27600"/>
                      <a:pt x="10639" y="24500"/>
                    </a:cubicBezTo>
                    <a:cubicBezTo>
                      <a:pt x="7812" y="20974"/>
                      <a:pt x="8785" y="16475"/>
                      <a:pt x="9484" y="12341"/>
                    </a:cubicBezTo>
                    <a:lnTo>
                      <a:pt x="9484" y="12311"/>
                    </a:lnTo>
                    <a:cubicBezTo>
                      <a:pt x="9514" y="12068"/>
                      <a:pt x="9545" y="11825"/>
                      <a:pt x="9575" y="11582"/>
                    </a:cubicBezTo>
                    <a:cubicBezTo>
                      <a:pt x="9575" y="11521"/>
                      <a:pt x="9636" y="11430"/>
                      <a:pt x="9636" y="11369"/>
                    </a:cubicBezTo>
                    <a:cubicBezTo>
                      <a:pt x="9636" y="11278"/>
                      <a:pt x="9666" y="11217"/>
                      <a:pt x="9666" y="11126"/>
                    </a:cubicBezTo>
                    <a:cubicBezTo>
                      <a:pt x="9697" y="11095"/>
                      <a:pt x="9697" y="11065"/>
                      <a:pt x="9697" y="11004"/>
                    </a:cubicBezTo>
                    <a:cubicBezTo>
                      <a:pt x="9970" y="9393"/>
                      <a:pt x="10122" y="7873"/>
                      <a:pt x="10274" y="6536"/>
                    </a:cubicBezTo>
                    <a:cubicBezTo>
                      <a:pt x="10305" y="6414"/>
                      <a:pt x="10305" y="6354"/>
                      <a:pt x="10305" y="6232"/>
                    </a:cubicBezTo>
                    <a:cubicBezTo>
                      <a:pt x="10335" y="6141"/>
                      <a:pt x="10335" y="6050"/>
                      <a:pt x="10335" y="5958"/>
                    </a:cubicBezTo>
                    <a:lnTo>
                      <a:pt x="10335" y="5776"/>
                    </a:lnTo>
                    <a:cubicBezTo>
                      <a:pt x="10396" y="5594"/>
                      <a:pt x="10396" y="5350"/>
                      <a:pt x="10426" y="5077"/>
                    </a:cubicBezTo>
                    <a:lnTo>
                      <a:pt x="10426" y="5047"/>
                    </a:lnTo>
                    <a:lnTo>
                      <a:pt x="10426" y="4895"/>
                    </a:lnTo>
                    <a:cubicBezTo>
                      <a:pt x="10426" y="4773"/>
                      <a:pt x="10457" y="4621"/>
                      <a:pt x="10457" y="4530"/>
                    </a:cubicBezTo>
                    <a:cubicBezTo>
                      <a:pt x="10609" y="2311"/>
                      <a:pt x="10639" y="882"/>
                      <a:pt x="10700" y="730"/>
                    </a:cubicBezTo>
                    <a:cubicBezTo>
                      <a:pt x="10746" y="510"/>
                      <a:pt x="10714" y="431"/>
                      <a:pt x="10548" y="431"/>
                    </a:cubicBezTo>
                    <a:cubicBezTo>
                      <a:pt x="10167" y="431"/>
                      <a:pt x="9076" y="849"/>
                      <a:pt x="6596" y="913"/>
                    </a:cubicBezTo>
                    <a:cubicBezTo>
                      <a:pt x="6557" y="916"/>
                      <a:pt x="6498" y="918"/>
                      <a:pt x="6422" y="918"/>
                    </a:cubicBezTo>
                    <a:cubicBezTo>
                      <a:pt x="5786" y="918"/>
                      <a:pt x="3989" y="812"/>
                      <a:pt x="3283" y="730"/>
                    </a:cubicBezTo>
                    <a:cubicBezTo>
                      <a:pt x="1794" y="518"/>
                      <a:pt x="730" y="214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47"/>
              <p:cNvSpPr/>
              <p:nvPr/>
            </p:nvSpPr>
            <p:spPr>
              <a:xfrm>
                <a:off x="7916284" y="4298701"/>
                <a:ext cx="286771" cy="319750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19081" extrusionOk="0">
                    <a:moveTo>
                      <a:pt x="547" y="0"/>
                    </a:moveTo>
                    <a:lnTo>
                      <a:pt x="547" y="0"/>
                    </a:lnTo>
                    <a:cubicBezTo>
                      <a:pt x="851" y="2675"/>
                      <a:pt x="1033" y="5228"/>
                      <a:pt x="760" y="7539"/>
                    </a:cubicBezTo>
                    <a:cubicBezTo>
                      <a:pt x="547" y="9514"/>
                      <a:pt x="0" y="10852"/>
                      <a:pt x="274" y="12341"/>
                    </a:cubicBezTo>
                    <a:cubicBezTo>
                      <a:pt x="334" y="12706"/>
                      <a:pt x="426" y="13071"/>
                      <a:pt x="547" y="13405"/>
                    </a:cubicBezTo>
                    <a:lnTo>
                      <a:pt x="547" y="13435"/>
                    </a:lnTo>
                    <a:cubicBezTo>
                      <a:pt x="547" y="13526"/>
                      <a:pt x="578" y="13587"/>
                      <a:pt x="608" y="13678"/>
                    </a:cubicBezTo>
                    <a:cubicBezTo>
                      <a:pt x="638" y="13739"/>
                      <a:pt x="638" y="13770"/>
                      <a:pt x="699" y="13861"/>
                    </a:cubicBezTo>
                    <a:lnTo>
                      <a:pt x="912" y="14317"/>
                    </a:lnTo>
                    <a:cubicBezTo>
                      <a:pt x="1003" y="14378"/>
                      <a:pt x="1033" y="14469"/>
                      <a:pt x="1064" y="14530"/>
                    </a:cubicBezTo>
                    <a:cubicBezTo>
                      <a:pt x="1094" y="14621"/>
                      <a:pt x="1155" y="14651"/>
                      <a:pt x="1185" y="14742"/>
                    </a:cubicBezTo>
                    <a:cubicBezTo>
                      <a:pt x="1216" y="14803"/>
                      <a:pt x="1307" y="14894"/>
                      <a:pt x="1337" y="14955"/>
                    </a:cubicBezTo>
                    <a:cubicBezTo>
                      <a:pt x="1824" y="15593"/>
                      <a:pt x="2401" y="16049"/>
                      <a:pt x="3009" y="16323"/>
                    </a:cubicBezTo>
                    <a:cubicBezTo>
                      <a:pt x="3040" y="16323"/>
                      <a:pt x="3040" y="16353"/>
                      <a:pt x="3070" y="16353"/>
                    </a:cubicBezTo>
                    <a:cubicBezTo>
                      <a:pt x="3678" y="16657"/>
                      <a:pt x="4347" y="16779"/>
                      <a:pt x="4863" y="16870"/>
                    </a:cubicBezTo>
                    <a:cubicBezTo>
                      <a:pt x="4955" y="16900"/>
                      <a:pt x="4985" y="16900"/>
                      <a:pt x="5046" y="16900"/>
                    </a:cubicBezTo>
                    <a:cubicBezTo>
                      <a:pt x="5167" y="16900"/>
                      <a:pt x="5289" y="16931"/>
                      <a:pt x="5410" y="16931"/>
                    </a:cubicBezTo>
                    <a:cubicBezTo>
                      <a:pt x="5502" y="16992"/>
                      <a:pt x="5623" y="16992"/>
                      <a:pt x="5745" y="16992"/>
                    </a:cubicBezTo>
                    <a:cubicBezTo>
                      <a:pt x="5806" y="17022"/>
                      <a:pt x="5897" y="17022"/>
                      <a:pt x="5958" y="17022"/>
                    </a:cubicBezTo>
                    <a:lnTo>
                      <a:pt x="6231" y="17022"/>
                    </a:lnTo>
                    <a:lnTo>
                      <a:pt x="6930" y="17144"/>
                    </a:lnTo>
                    <a:cubicBezTo>
                      <a:pt x="6991" y="17144"/>
                      <a:pt x="7021" y="17174"/>
                      <a:pt x="7113" y="17174"/>
                    </a:cubicBezTo>
                    <a:cubicBezTo>
                      <a:pt x="7265" y="17174"/>
                      <a:pt x="7386" y="17204"/>
                      <a:pt x="7477" y="17235"/>
                    </a:cubicBezTo>
                    <a:lnTo>
                      <a:pt x="8176" y="17478"/>
                    </a:lnTo>
                    <a:cubicBezTo>
                      <a:pt x="8298" y="17508"/>
                      <a:pt x="8359" y="17539"/>
                      <a:pt x="8450" y="17599"/>
                    </a:cubicBezTo>
                    <a:cubicBezTo>
                      <a:pt x="8450" y="17630"/>
                      <a:pt x="8480" y="17630"/>
                      <a:pt x="8480" y="17630"/>
                    </a:cubicBezTo>
                    <a:cubicBezTo>
                      <a:pt x="8511" y="17660"/>
                      <a:pt x="8602" y="17660"/>
                      <a:pt x="8632" y="17691"/>
                    </a:cubicBezTo>
                    <a:cubicBezTo>
                      <a:pt x="8663" y="17751"/>
                      <a:pt x="8754" y="17751"/>
                      <a:pt x="8784" y="17782"/>
                    </a:cubicBezTo>
                    <a:lnTo>
                      <a:pt x="8997" y="17903"/>
                    </a:lnTo>
                    <a:cubicBezTo>
                      <a:pt x="9119" y="17934"/>
                      <a:pt x="9210" y="17995"/>
                      <a:pt x="9301" y="18055"/>
                    </a:cubicBezTo>
                    <a:lnTo>
                      <a:pt x="9544" y="18147"/>
                    </a:lnTo>
                    <a:cubicBezTo>
                      <a:pt x="9757" y="18268"/>
                      <a:pt x="10000" y="18390"/>
                      <a:pt x="10183" y="18451"/>
                    </a:cubicBezTo>
                    <a:cubicBezTo>
                      <a:pt x="10274" y="18511"/>
                      <a:pt x="10304" y="18542"/>
                      <a:pt x="10365" y="18542"/>
                    </a:cubicBezTo>
                    <a:cubicBezTo>
                      <a:pt x="11303" y="18874"/>
                      <a:pt x="12405" y="19081"/>
                      <a:pt x="13444" y="19081"/>
                    </a:cubicBezTo>
                    <a:cubicBezTo>
                      <a:pt x="14020" y="19081"/>
                      <a:pt x="14577" y="19017"/>
                      <a:pt x="15076" y="18876"/>
                    </a:cubicBezTo>
                    <a:cubicBezTo>
                      <a:pt x="15167" y="18876"/>
                      <a:pt x="15198" y="18846"/>
                      <a:pt x="15228" y="18846"/>
                    </a:cubicBezTo>
                    <a:lnTo>
                      <a:pt x="15289" y="18846"/>
                    </a:lnTo>
                    <a:cubicBezTo>
                      <a:pt x="16049" y="18603"/>
                      <a:pt x="16657" y="18207"/>
                      <a:pt x="16961" y="17539"/>
                    </a:cubicBezTo>
                    <a:cubicBezTo>
                      <a:pt x="17022" y="17448"/>
                      <a:pt x="17052" y="17296"/>
                      <a:pt x="17113" y="17174"/>
                    </a:cubicBezTo>
                    <a:lnTo>
                      <a:pt x="17113" y="17144"/>
                    </a:lnTo>
                    <a:lnTo>
                      <a:pt x="17113" y="17052"/>
                    </a:lnTo>
                    <a:cubicBezTo>
                      <a:pt x="16770" y="17254"/>
                      <a:pt x="16120" y="17696"/>
                      <a:pt x="15011" y="17696"/>
                    </a:cubicBezTo>
                    <a:cubicBezTo>
                      <a:pt x="14448" y="17696"/>
                      <a:pt x="13767" y="17582"/>
                      <a:pt x="12949" y="17265"/>
                    </a:cubicBezTo>
                    <a:cubicBezTo>
                      <a:pt x="10274" y="16475"/>
                      <a:pt x="9544" y="15229"/>
                      <a:pt x="6049" y="14773"/>
                    </a:cubicBezTo>
                    <a:cubicBezTo>
                      <a:pt x="5258" y="14651"/>
                      <a:pt x="4195" y="14134"/>
                      <a:pt x="3435" y="13223"/>
                    </a:cubicBezTo>
                    <a:cubicBezTo>
                      <a:pt x="1641" y="11095"/>
                      <a:pt x="1945" y="5624"/>
                      <a:pt x="1854" y="4590"/>
                    </a:cubicBezTo>
                    <a:cubicBezTo>
                      <a:pt x="1702" y="1976"/>
                      <a:pt x="881" y="335"/>
                      <a:pt x="547" y="0"/>
                    </a:cubicBezTo>
                    <a:close/>
                  </a:path>
                </a:pathLst>
              </a:custGeom>
              <a:solidFill>
                <a:srgbClr val="31516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47"/>
              <p:cNvSpPr/>
              <p:nvPr/>
            </p:nvSpPr>
            <p:spPr>
              <a:xfrm>
                <a:off x="7901001" y="4067443"/>
                <a:ext cx="180277" cy="8819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5263" extrusionOk="0">
                    <a:moveTo>
                      <a:pt x="0" y="1"/>
                    </a:moveTo>
                    <a:cubicBezTo>
                      <a:pt x="0" y="1551"/>
                      <a:pt x="122" y="3132"/>
                      <a:pt x="213" y="4651"/>
                    </a:cubicBezTo>
                    <a:cubicBezTo>
                      <a:pt x="1976" y="5102"/>
                      <a:pt x="4660" y="5262"/>
                      <a:pt x="6680" y="5262"/>
                    </a:cubicBezTo>
                    <a:cubicBezTo>
                      <a:pt x="7794" y="5262"/>
                      <a:pt x="8706" y="5213"/>
                      <a:pt x="9149" y="5138"/>
                    </a:cubicBezTo>
                    <a:cubicBezTo>
                      <a:pt x="9727" y="5016"/>
                      <a:pt x="10152" y="4986"/>
                      <a:pt x="10456" y="4895"/>
                    </a:cubicBezTo>
                    <a:cubicBezTo>
                      <a:pt x="10456" y="4803"/>
                      <a:pt x="10487" y="4651"/>
                      <a:pt x="10487" y="4530"/>
                    </a:cubicBezTo>
                    <a:cubicBezTo>
                      <a:pt x="10639" y="2311"/>
                      <a:pt x="10669" y="882"/>
                      <a:pt x="10730" y="730"/>
                    </a:cubicBezTo>
                    <a:cubicBezTo>
                      <a:pt x="10758" y="505"/>
                      <a:pt x="10714" y="425"/>
                      <a:pt x="10534" y="425"/>
                    </a:cubicBezTo>
                    <a:cubicBezTo>
                      <a:pt x="10131" y="425"/>
                      <a:pt x="9046" y="829"/>
                      <a:pt x="6566" y="913"/>
                    </a:cubicBezTo>
                    <a:cubicBezTo>
                      <a:pt x="6522" y="917"/>
                      <a:pt x="6446" y="919"/>
                      <a:pt x="6346" y="919"/>
                    </a:cubicBezTo>
                    <a:cubicBezTo>
                      <a:pt x="5687" y="919"/>
                      <a:pt x="3965" y="836"/>
                      <a:pt x="3252" y="730"/>
                    </a:cubicBezTo>
                    <a:cubicBezTo>
                      <a:pt x="1793" y="548"/>
                      <a:pt x="730" y="24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47"/>
              <p:cNvSpPr/>
              <p:nvPr/>
            </p:nvSpPr>
            <p:spPr>
              <a:xfrm>
                <a:off x="7972306" y="4433686"/>
                <a:ext cx="21919" cy="3261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946" fill="none" extrusionOk="0">
                    <a:moveTo>
                      <a:pt x="1308" y="0"/>
                    </a:moveTo>
                    <a:cubicBezTo>
                      <a:pt x="1216" y="821"/>
                      <a:pt x="791" y="1642"/>
                      <a:pt x="1" y="1946"/>
                    </a:cubicBezTo>
                  </a:path>
                </a:pathLst>
              </a:custGeom>
              <a:noFill/>
              <a:ln w="4550" cap="flat" cmpd="sng">
                <a:solidFill>
                  <a:srgbClr val="10506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47"/>
              <p:cNvSpPr/>
              <p:nvPr/>
            </p:nvSpPr>
            <p:spPr>
              <a:xfrm>
                <a:off x="7346301" y="3144489"/>
                <a:ext cx="500195" cy="1530664"/>
              </a:xfrm>
              <a:custGeom>
                <a:avLst/>
                <a:gdLst/>
                <a:ahLst/>
                <a:cxnLst/>
                <a:rect l="l" t="t" r="r" b="b"/>
                <a:pathLst>
                  <a:path w="29849" h="91342" extrusionOk="0">
                    <a:moveTo>
                      <a:pt x="15593" y="0"/>
                    </a:moveTo>
                    <a:cubicBezTo>
                      <a:pt x="13040" y="3556"/>
                      <a:pt x="11733" y="10487"/>
                      <a:pt x="10912" y="14681"/>
                    </a:cubicBezTo>
                    <a:cubicBezTo>
                      <a:pt x="9453" y="21824"/>
                      <a:pt x="8450" y="29089"/>
                      <a:pt x="7538" y="36323"/>
                    </a:cubicBezTo>
                    <a:cubicBezTo>
                      <a:pt x="6657" y="43223"/>
                      <a:pt x="6049" y="48876"/>
                      <a:pt x="5563" y="53587"/>
                    </a:cubicBezTo>
                    <a:cubicBezTo>
                      <a:pt x="3800" y="70731"/>
                      <a:pt x="4195" y="74956"/>
                      <a:pt x="2553" y="79636"/>
                    </a:cubicBezTo>
                    <a:cubicBezTo>
                      <a:pt x="1763" y="81947"/>
                      <a:pt x="31" y="84500"/>
                      <a:pt x="0" y="86992"/>
                    </a:cubicBezTo>
                    <a:cubicBezTo>
                      <a:pt x="0" y="87874"/>
                      <a:pt x="335" y="88786"/>
                      <a:pt x="1003" y="89545"/>
                    </a:cubicBezTo>
                    <a:cubicBezTo>
                      <a:pt x="1186" y="89728"/>
                      <a:pt x="1368" y="89910"/>
                      <a:pt x="1550" y="90062"/>
                    </a:cubicBezTo>
                    <a:lnTo>
                      <a:pt x="1642" y="90153"/>
                    </a:lnTo>
                    <a:cubicBezTo>
                      <a:pt x="2432" y="90792"/>
                      <a:pt x="3496" y="91217"/>
                      <a:pt x="4864" y="91339"/>
                    </a:cubicBezTo>
                    <a:lnTo>
                      <a:pt x="5107" y="91339"/>
                    </a:lnTo>
                    <a:cubicBezTo>
                      <a:pt x="5128" y="91340"/>
                      <a:pt x="5150" y="91341"/>
                      <a:pt x="5171" y="91341"/>
                    </a:cubicBezTo>
                    <a:cubicBezTo>
                      <a:pt x="5572" y="91341"/>
                      <a:pt x="5946" y="91077"/>
                      <a:pt x="6292" y="90731"/>
                    </a:cubicBezTo>
                    <a:lnTo>
                      <a:pt x="6383" y="90609"/>
                    </a:lnTo>
                    <a:cubicBezTo>
                      <a:pt x="6414" y="90609"/>
                      <a:pt x="6414" y="90579"/>
                      <a:pt x="6474" y="90518"/>
                    </a:cubicBezTo>
                    <a:cubicBezTo>
                      <a:pt x="6505" y="90457"/>
                      <a:pt x="6566" y="90427"/>
                      <a:pt x="6626" y="90336"/>
                    </a:cubicBezTo>
                    <a:cubicBezTo>
                      <a:pt x="6718" y="90214"/>
                      <a:pt x="6809" y="90062"/>
                      <a:pt x="6870" y="89910"/>
                    </a:cubicBezTo>
                    <a:lnTo>
                      <a:pt x="6991" y="89697"/>
                    </a:lnTo>
                    <a:cubicBezTo>
                      <a:pt x="7052" y="89576"/>
                      <a:pt x="7082" y="89515"/>
                      <a:pt x="7113" y="89424"/>
                    </a:cubicBezTo>
                    <a:cubicBezTo>
                      <a:pt x="7143" y="89302"/>
                      <a:pt x="7174" y="89241"/>
                      <a:pt x="7234" y="89150"/>
                    </a:cubicBezTo>
                    <a:cubicBezTo>
                      <a:pt x="7599" y="88208"/>
                      <a:pt x="7903" y="87144"/>
                      <a:pt x="8116" y="86232"/>
                    </a:cubicBezTo>
                    <a:lnTo>
                      <a:pt x="8116" y="86172"/>
                    </a:lnTo>
                    <a:cubicBezTo>
                      <a:pt x="8207" y="85624"/>
                      <a:pt x="8329" y="85168"/>
                      <a:pt x="8420" y="84834"/>
                    </a:cubicBezTo>
                    <a:cubicBezTo>
                      <a:pt x="8815" y="83193"/>
                      <a:pt x="9423" y="82129"/>
                      <a:pt x="10000" y="81217"/>
                    </a:cubicBezTo>
                    <a:lnTo>
                      <a:pt x="10031" y="81187"/>
                    </a:lnTo>
                    <a:cubicBezTo>
                      <a:pt x="10335" y="80700"/>
                      <a:pt x="10700" y="80244"/>
                      <a:pt x="10943" y="79819"/>
                    </a:cubicBezTo>
                    <a:cubicBezTo>
                      <a:pt x="11003" y="79728"/>
                      <a:pt x="11034" y="79697"/>
                      <a:pt x="11064" y="79636"/>
                    </a:cubicBezTo>
                    <a:cubicBezTo>
                      <a:pt x="11307" y="79241"/>
                      <a:pt x="11490" y="78877"/>
                      <a:pt x="11642" y="78451"/>
                    </a:cubicBezTo>
                    <a:lnTo>
                      <a:pt x="11763" y="77995"/>
                    </a:lnTo>
                    <a:cubicBezTo>
                      <a:pt x="11824" y="77509"/>
                      <a:pt x="11855" y="76992"/>
                      <a:pt x="11824" y="76384"/>
                    </a:cubicBezTo>
                    <a:cubicBezTo>
                      <a:pt x="11642" y="74013"/>
                      <a:pt x="10548" y="72220"/>
                      <a:pt x="12402" y="67357"/>
                    </a:cubicBezTo>
                    <a:cubicBezTo>
                      <a:pt x="13769" y="63740"/>
                      <a:pt x="15107" y="60062"/>
                      <a:pt x="16232" y="55989"/>
                    </a:cubicBezTo>
                    <a:cubicBezTo>
                      <a:pt x="16779" y="54104"/>
                      <a:pt x="17235" y="52128"/>
                      <a:pt x="17630" y="50062"/>
                    </a:cubicBezTo>
                    <a:cubicBezTo>
                      <a:pt x="18298" y="46748"/>
                      <a:pt x="18329" y="43375"/>
                      <a:pt x="18998" y="40061"/>
                    </a:cubicBezTo>
                    <a:cubicBezTo>
                      <a:pt x="19666" y="36870"/>
                      <a:pt x="20578" y="35806"/>
                      <a:pt x="22584" y="31308"/>
                    </a:cubicBezTo>
                    <a:cubicBezTo>
                      <a:pt x="23162" y="30031"/>
                      <a:pt x="23800" y="28481"/>
                      <a:pt x="24560" y="26535"/>
                    </a:cubicBezTo>
                    <a:cubicBezTo>
                      <a:pt x="26141" y="22493"/>
                      <a:pt x="27721" y="18237"/>
                      <a:pt x="28542" y="13921"/>
                    </a:cubicBezTo>
                    <a:cubicBezTo>
                      <a:pt x="29849" y="7234"/>
                      <a:pt x="26110" y="1672"/>
                      <a:pt x="21368" y="395"/>
                    </a:cubicBezTo>
                    <a:cubicBezTo>
                      <a:pt x="20656" y="217"/>
                      <a:pt x="19944" y="104"/>
                      <a:pt x="19220" y="104"/>
                    </a:cubicBezTo>
                    <a:cubicBezTo>
                      <a:pt x="18955" y="104"/>
                      <a:pt x="18689" y="119"/>
                      <a:pt x="18420" y="152"/>
                    </a:cubicBezTo>
                    <a:cubicBezTo>
                      <a:pt x="18276" y="166"/>
                      <a:pt x="18107" y="173"/>
                      <a:pt x="17925" y="173"/>
                    </a:cubicBezTo>
                    <a:cubicBezTo>
                      <a:pt x="16951" y="173"/>
                      <a:pt x="15593" y="0"/>
                      <a:pt x="15593" y="0"/>
                    </a:cubicBezTo>
                    <a:close/>
                  </a:path>
                </a:pathLst>
              </a:custGeom>
              <a:solidFill>
                <a:srgbClr val="BA70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47"/>
              <p:cNvSpPr/>
              <p:nvPr/>
            </p:nvSpPr>
            <p:spPr>
              <a:xfrm>
                <a:off x="7550043" y="3747067"/>
                <a:ext cx="7336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3253" fill="none" extrusionOk="0">
                    <a:moveTo>
                      <a:pt x="4377" y="0"/>
                    </a:moveTo>
                    <a:cubicBezTo>
                      <a:pt x="3557" y="2128"/>
                      <a:pt x="2098" y="2857"/>
                      <a:pt x="0" y="3252"/>
                    </a:cubicBezTo>
                  </a:path>
                </a:pathLst>
              </a:custGeom>
              <a:noFill/>
              <a:ln w="4550" cap="flat" cmpd="sng">
                <a:solidFill>
                  <a:srgbClr val="10506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47"/>
              <p:cNvSpPr/>
              <p:nvPr/>
            </p:nvSpPr>
            <p:spPr>
              <a:xfrm>
                <a:off x="7343754" y="4035821"/>
                <a:ext cx="280035" cy="637774"/>
              </a:xfrm>
              <a:custGeom>
                <a:avLst/>
                <a:gdLst/>
                <a:ahLst/>
                <a:cxnLst/>
                <a:rect l="l" t="t" r="r" b="b"/>
                <a:pathLst>
                  <a:path w="16711" h="38059" extrusionOk="0">
                    <a:moveTo>
                      <a:pt x="5761" y="1"/>
                    </a:moveTo>
                    <a:cubicBezTo>
                      <a:pt x="5755" y="1"/>
                      <a:pt x="5749" y="2"/>
                      <a:pt x="5745" y="3"/>
                    </a:cubicBezTo>
                    <a:cubicBezTo>
                      <a:pt x="5745" y="3"/>
                      <a:pt x="5684" y="95"/>
                      <a:pt x="5563" y="338"/>
                    </a:cubicBezTo>
                    <a:cubicBezTo>
                      <a:pt x="5411" y="1827"/>
                      <a:pt x="5259" y="3195"/>
                      <a:pt x="5137" y="4471"/>
                    </a:cubicBezTo>
                    <a:cubicBezTo>
                      <a:pt x="3830" y="18180"/>
                      <a:pt x="4043" y="22071"/>
                      <a:pt x="2553" y="26356"/>
                    </a:cubicBezTo>
                    <a:cubicBezTo>
                      <a:pt x="1763" y="28666"/>
                      <a:pt x="61" y="31220"/>
                      <a:pt x="0" y="33742"/>
                    </a:cubicBezTo>
                    <a:cubicBezTo>
                      <a:pt x="0" y="34198"/>
                      <a:pt x="91" y="34654"/>
                      <a:pt x="274" y="35110"/>
                    </a:cubicBezTo>
                    <a:cubicBezTo>
                      <a:pt x="456" y="35505"/>
                      <a:pt x="699" y="35900"/>
                      <a:pt x="1003" y="36265"/>
                    </a:cubicBezTo>
                    <a:lnTo>
                      <a:pt x="1155" y="36417"/>
                    </a:lnTo>
                    <a:cubicBezTo>
                      <a:pt x="1307" y="36539"/>
                      <a:pt x="1398" y="36691"/>
                      <a:pt x="1550" y="36812"/>
                    </a:cubicBezTo>
                    <a:lnTo>
                      <a:pt x="1642" y="36873"/>
                    </a:lnTo>
                    <a:cubicBezTo>
                      <a:pt x="2736" y="37846"/>
                      <a:pt x="4043" y="38059"/>
                      <a:pt x="4864" y="38059"/>
                    </a:cubicBezTo>
                    <a:cubicBezTo>
                      <a:pt x="5198" y="38059"/>
                      <a:pt x="5471" y="38028"/>
                      <a:pt x="5623" y="37937"/>
                    </a:cubicBezTo>
                    <a:cubicBezTo>
                      <a:pt x="5897" y="37846"/>
                      <a:pt x="6110" y="37694"/>
                      <a:pt x="6323" y="37481"/>
                    </a:cubicBezTo>
                    <a:cubicBezTo>
                      <a:pt x="6383" y="37420"/>
                      <a:pt x="6444" y="37329"/>
                      <a:pt x="6505" y="37268"/>
                    </a:cubicBezTo>
                    <a:cubicBezTo>
                      <a:pt x="6535" y="37177"/>
                      <a:pt x="6626" y="37147"/>
                      <a:pt x="6657" y="37086"/>
                    </a:cubicBezTo>
                    <a:cubicBezTo>
                      <a:pt x="6778" y="36964"/>
                      <a:pt x="6839" y="36812"/>
                      <a:pt x="6930" y="36660"/>
                    </a:cubicBezTo>
                    <a:lnTo>
                      <a:pt x="7022" y="36417"/>
                    </a:lnTo>
                    <a:cubicBezTo>
                      <a:pt x="7082" y="36296"/>
                      <a:pt x="7113" y="36235"/>
                      <a:pt x="7143" y="36174"/>
                    </a:cubicBezTo>
                    <a:cubicBezTo>
                      <a:pt x="7204" y="36052"/>
                      <a:pt x="7234" y="35961"/>
                      <a:pt x="7265" y="35900"/>
                    </a:cubicBezTo>
                    <a:cubicBezTo>
                      <a:pt x="7599" y="35019"/>
                      <a:pt x="7873" y="33986"/>
                      <a:pt x="8146" y="32983"/>
                    </a:cubicBezTo>
                    <a:lnTo>
                      <a:pt x="8146" y="32891"/>
                    </a:lnTo>
                    <a:cubicBezTo>
                      <a:pt x="8450" y="31797"/>
                      <a:pt x="8724" y="30703"/>
                      <a:pt x="9089" y="29791"/>
                    </a:cubicBezTo>
                    <a:cubicBezTo>
                      <a:pt x="9423" y="29031"/>
                      <a:pt x="9727" y="28454"/>
                      <a:pt x="10031" y="27967"/>
                    </a:cubicBezTo>
                    <a:lnTo>
                      <a:pt x="10092" y="27906"/>
                    </a:lnTo>
                    <a:cubicBezTo>
                      <a:pt x="10426" y="27390"/>
                      <a:pt x="10730" y="26934"/>
                      <a:pt x="11003" y="26539"/>
                    </a:cubicBezTo>
                    <a:cubicBezTo>
                      <a:pt x="11034" y="26478"/>
                      <a:pt x="11064" y="26417"/>
                      <a:pt x="11095" y="26356"/>
                    </a:cubicBezTo>
                    <a:cubicBezTo>
                      <a:pt x="11368" y="25961"/>
                      <a:pt x="11551" y="25596"/>
                      <a:pt x="11672" y="25171"/>
                    </a:cubicBezTo>
                    <a:cubicBezTo>
                      <a:pt x="11703" y="25110"/>
                      <a:pt x="11763" y="24988"/>
                      <a:pt x="11763" y="24897"/>
                    </a:cubicBezTo>
                    <a:cubicBezTo>
                      <a:pt x="11763" y="24837"/>
                      <a:pt x="11763" y="24806"/>
                      <a:pt x="11794" y="24715"/>
                    </a:cubicBezTo>
                    <a:cubicBezTo>
                      <a:pt x="11855" y="24229"/>
                      <a:pt x="11915" y="23742"/>
                      <a:pt x="11855" y="23134"/>
                    </a:cubicBezTo>
                    <a:cubicBezTo>
                      <a:pt x="11703" y="21098"/>
                      <a:pt x="10912" y="19517"/>
                      <a:pt x="11794" y="16174"/>
                    </a:cubicBezTo>
                    <a:cubicBezTo>
                      <a:pt x="11976" y="15535"/>
                      <a:pt x="12159" y="14836"/>
                      <a:pt x="12462" y="14076"/>
                    </a:cubicBezTo>
                    <a:cubicBezTo>
                      <a:pt x="13496" y="11432"/>
                      <a:pt x="14529" y="8696"/>
                      <a:pt x="15441" y="5778"/>
                    </a:cubicBezTo>
                    <a:cubicBezTo>
                      <a:pt x="15776" y="4775"/>
                      <a:pt x="16049" y="3803"/>
                      <a:pt x="16353" y="2769"/>
                    </a:cubicBezTo>
                    <a:cubicBezTo>
                      <a:pt x="16475" y="2374"/>
                      <a:pt x="16535" y="1979"/>
                      <a:pt x="16657" y="1553"/>
                    </a:cubicBezTo>
                    <a:cubicBezTo>
                      <a:pt x="16710" y="1394"/>
                      <a:pt x="16671" y="1305"/>
                      <a:pt x="16437" y="1305"/>
                    </a:cubicBezTo>
                    <a:cubicBezTo>
                      <a:pt x="16403" y="1305"/>
                      <a:pt x="16365" y="1306"/>
                      <a:pt x="16323" y="1310"/>
                    </a:cubicBezTo>
                    <a:cubicBezTo>
                      <a:pt x="15323" y="1552"/>
                      <a:pt x="14128" y="1657"/>
                      <a:pt x="12962" y="1657"/>
                    </a:cubicBezTo>
                    <a:cubicBezTo>
                      <a:pt x="11929" y="1657"/>
                      <a:pt x="10920" y="1575"/>
                      <a:pt x="10092" y="1432"/>
                    </a:cubicBezTo>
                    <a:cubicBezTo>
                      <a:pt x="7200" y="960"/>
                      <a:pt x="5970" y="1"/>
                      <a:pt x="57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47"/>
              <p:cNvSpPr/>
              <p:nvPr/>
            </p:nvSpPr>
            <p:spPr>
              <a:xfrm>
                <a:off x="7348329" y="4308371"/>
                <a:ext cx="196130" cy="365732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21825" extrusionOk="0">
                    <a:moveTo>
                      <a:pt x="11490" y="1"/>
                    </a:moveTo>
                    <a:lnTo>
                      <a:pt x="11490" y="1"/>
                    </a:lnTo>
                    <a:cubicBezTo>
                      <a:pt x="11217" y="153"/>
                      <a:pt x="10670" y="1430"/>
                      <a:pt x="10457" y="2129"/>
                    </a:cubicBezTo>
                    <a:cubicBezTo>
                      <a:pt x="10001" y="3588"/>
                      <a:pt x="10275" y="4955"/>
                      <a:pt x="9910" y="6931"/>
                    </a:cubicBezTo>
                    <a:cubicBezTo>
                      <a:pt x="9515" y="9363"/>
                      <a:pt x="8238" y="9940"/>
                      <a:pt x="6931" y="12615"/>
                    </a:cubicBezTo>
                    <a:cubicBezTo>
                      <a:pt x="6171" y="14135"/>
                      <a:pt x="5715" y="16141"/>
                      <a:pt x="4955" y="17570"/>
                    </a:cubicBezTo>
                    <a:cubicBezTo>
                      <a:pt x="4354" y="18671"/>
                      <a:pt x="3052" y="19154"/>
                      <a:pt x="1711" y="19154"/>
                    </a:cubicBezTo>
                    <a:cubicBezTo>
                      <a:pt x="1424" y="19154"/>
                      <a:pt x="1136" y="19132"/>
                      <a:pt x="852" y="19089"/>
                    </a:cubicBezTo>
                    <a:cubicBezTo>
                      <a:pt x="457" y="19059"/>
                      <a:pt x="183" y="18937"/>
                      <a:pt x="1" y="18877"/>
                    </a:cubicBezTo>
                    <a:lnTo>
                      <a:pt x="1" y="18877"/>
                    </a:lnTo>
                    <a:cubicBezTo>
                      <a:pt x="183" y="19302"/>
                      <a:pt x="426" y="19667"/>
                      <a:pt x="730" y="20062"/>
                    </a:cubicBezTo>
                    <a:lnTo>
                      <a:pt x="882" y="20214"/>
                    </a:lnTo>
                    <a:cubicBezTo>
                      <a:pt x="1034" y="20305"/>
                      <a:pt x="1156" y="20457"/>
                      <a:pt x="1308" y="20579"/>
                    </a:cubicBezTo>
                    <a:lnTo>
                      <a:pt x="1369" y="20670"/>
                    </a:lnTo>
                    <a:cubicBezTo>
                      <a:pt x="2463" y="21612"/>
                      <a:pt x="3770" y="21825"/>
                      <a:pt x="4591" y="21825"/>
                    </a:cubicBezTo>
                    <a:cubicBezTo>
                      <a:pt x="4955" y="21825"/>
                      <a:pt x="5198" y="21795"/>
                      <a:pt x="5350" y="21734"/>
                    </a:cubicBezTo>
                    <a:cubicBezTo>
                      <a:pt x="5624" y="21612"/>
                      <a:pt x="5867" y="21460"/>
                      <a:pt x="6050" y="21278"/>
                    </a:cubicBezTo>
                    <a:cubicBezTo>
                      <a:pt x="6110" y="21187"/>
                      <a:pt x="6171" y="21126"/>
                      <a:pt x="6232" y="21035"/>
                    </a:cubicBezTo>
                    <a:cubicBezTo>
                      <a:pt x="6262" y="20974"/>
                      <a:pt x="6353" y="20913"/>
                      <a:pt x="6384" y="20852"/>
                    </a:cubicBezTo>
                    <a:cubicBezTo>
                      <a:pt x="6505" y="20731"/>
                      <a:pt x="6566" y="20579"/>
                      <a:pt x="6657" y="20427"/>
                    </a:cubicBezTo>
                    <a:lnTo>
                      <a:pt x="6779" y="20214"/>
                    </a:lnTo>
                    <a:cubicBezTo>
                      <a:pt x="6809" y="20092"/>
                      <a:pt x="6840" y="20001"/>
                      <a:pt x="6870" y="19940"/>
                    </a:cubicBezTo>
                    <a:cubicBezTo>
                      <a:pt x="6931" y="19819"/>
                      <a:pt x="6961" y="19758"/>
                      <a:pt x="6992" y="19667"/>
                    </a:cubicBezTo>
                    <a:cubicBezTo>
                      <a:pt x="7326" y="18785"/>
                      <a:pt x="7600" y="17782"/>
                      <a:pt x="7873" y="16749"/>
                    </a:cubicBezTo>
                    <a:lnTo>
                      <a:pt x="7873" y="16658"/>
                    </a:lnTo>
                    <a:cubicBezTo>
                      <a:pt x="8177" y="15563"/>
                      <a:pt x="8451" y="14469"/>
                      <a:pt x="8816" y="13557"/>
                    </a:cubicBezTo>
                    <a:cubicBezTo>
                      <a:pt x="9150" y="12797"/>
                      <a:pt x="9454" y="12220"/>
                      <a:pt x="9758" y="11734"/>
                    </a:cubicBezTo>
                    <a:lnTo>
                      <a:pt x="9819" y="11703"/>
                    </a:lnTo>
                    <a:cubicBezTo>
                      <a:pt x="10153" y="11156"/>
                      <a:pt x="10457" y="10700"/>
                      <a:pt x="10730" y="10335"/>
                    </a:cubicBezTo>
                    <a:cubicBezTo>
                      <a:pt x="10761" y="10244"/>
                      <a:pt x="10791" y="10214"/>
                      <a:pt x="10822" y="10123"/>
                    </a:cubicBezTo>
                    <a:cubicBezTo>
                      <a:pt x="11095" y="9758"/>
                      <a:pt x="11278" y="9363"/>
                      <a:pt x="11399" y="8968"/>
                    </a:cubicBezTo>
                    <a:cubicBezTo>
                      <a:pt x="11430" y="8876"/>
                      <a:pt x="11490" y="8755"/>
                      <a:pt x="11490" y="8694"/>
                    </a:cubicBezTo>
                    <a:cubicBezTo>
                      <a:pt x="11521" y="8603"/>
                      <a:pt x="11521" y="8573"/>
                      <a:pt x="11551" y="8512"/>
                    </a:cubicBezTo>
                    <a:cubicBezTo>
                      <a:pt x="11673" y="8056"/>
                      <a:pt x="11703" y="7539"/>
                      <a:pt x="11551" y="6931"/>
                    </a:cubicBezTo>
                    <a:cubicBezTo>
                      <a:pt x="11399" y="4925"/>
                      <a:pt x="10609" y="3344"/>
                      <a:pt x="11490" y="1"/>
                    </a:cubicBezTo>
                    <a:close/>
                  </a:path>
                </a:pathLst>
              </a:custGeom>
              <a:solidFill>
                <a:srgbClr val="31516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47"/>
              <p:cNvSpPr/>
              <p:nvPr/>
            </p:nvSpPr>
            <p:spPr>
              <a:xfrm>
                <a:off x="7431867" y="4034833"/>
                <a:ext cx="192041" cy="99891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5961" extrusionOk="0">
                    <a:moveTo>
                      <a:pt x="616" y="1"/>
                    </a:moveTo>
                    <a:cubicBezTo>
                      <a:pt x="613" y="1"/>
                      <a:pt x="611" y="1"/>
                      <a:pt x="609" y="2"/>
                    </a:cubicBezTo>
                    <a:cubicBezTo>
                      <a:pt x="609" y="2"/>
                      <a:pt x="517" y="123"/>
                      <a:pt x="426" y="366"/>
                    </a:cubicBezTo>
                    <a:cubicBezTo>
                      <a:pt x="274" y="1825"/>
                      <a:pt x="122" y="3193"/>
                      <a:pt x="1" y="4500"/>
                    </a:cubicBezTo>
                    <a:cubicBezTo>
                      <a:pt x="669" y="4804"/>
                      <a:pt x="2706" y="5594"/>
                      <a:pt x="5594" y="5837"/>
                    </a:cubicBezTo>
                    <a:cubicBezTo>
                      <a:pt x="6809" y="5929"/>
                      <a:pt x="7682" y="5960"/>
                      <a:pt x="8328" y="5960"/>
                    </a:cubicBezTo>
                    <a:cubicBezTo>
                      <a:pt x="9396" y="5960"/>
                      <a:pt x="9842" y="5875"/>
                      <a:pt x="10183" y="5837"/>
                    </a:cubicBezTo>
                    <a:cubicBezTo>
                      <a:pt x="10518" y="4834"/>
                      <a:pt x="10791" y="3862"/>
                      <a:pt x="11095" y="2828"/>
                    </a:cubicBezTo>
                    <a:cubicBezTo>
                      <a:pt x="11217" y="2433"/>
                      <a:pt x="11277" y="2038"/>
                      <a:pt x="11399" y="1612"/>
                    </a:cubicBezTo>
                    <a:cubicBezTo>
                      <a:pt x="11460" y="1430"/>
                      <a:pt x="11399" y="1339"/>
                      <a:pt x="11156" y="1339"/>
                    </a:cubicBezTo>
                    <a:cubicBezTo>
                      <a:pt x="10173" y="1581"/>
                      <a:pt x="8984" y="1686"/>
                      <a:pt x="7818" y="1686"/>
                    </a:cubicBezTo>
                    <a:cubicBezTo>
                      <a:pt x="6784" y="1686"/>
                      <a:pt x="5767" y="1603"/>
                      <a:pt x="4925" y="1461"/>
                    </a:cubicBezTo>
                    <a:cubicBezTo>
                      <a:pt x="2020" y="981"/>
                      <a:pt x="797" y="1"/>
                      <a:pt x="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47"/>
              <p:cNvSpPr/>
              <p:nvPr/>
            </p:nvSpPr>
            <p:spPr>
              <a:xfrm>
                <a:off x="7470577" y="4405667"/>
                <a:ext cx="15300" cy="3668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2189" fill="none" extrusionOk="0">
                    <a:moveTo>
                      <a:pt x="882" y="1"/>
                    </a:moveTo>
                    <a:cubicBezTo>
                      <a:pt x="882" y="821"/>
                      <a:pt x="913" y="1733"/>
                      <a:pt x="1" y="2189"/>
                    </a:cubicBezTo>
                  </a:path>
                </a:pathLst>
              </a:custGeom>
              <a:noFill/>
              <a:ln w="4550" cap="flat" cmpd="sng">
                <a:solidFill>
                  <a:srgbClr val="10506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47"/>
              <p:cNvSpPr/>
              <p:nvPr/>
            </p:nvSpPr>
            <p:spPr>
              <a:xfrm>
                <a:off x="7628989" y="3150589"/>
                <a:ext cx="217512" cy="518544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30944" extrusionOk="0">
                    <a:moveTo>
                      <a:pt x="4499" y="1"/>
                    </a:moveTo>
                    <a:lnTo>
                      <a:pt x="62" y="2706"/>
                    </a:lnTo>
                    <a:cubicBezTo>
                      <a:pt x="1" y="4591"/>
                      <a:pt x="153" y="6505"/>
                      <a:pt x="457" y="8360"/>
                    </a:cubicBezTo>
                    <a:cubicBezTo>
                      <a:pt x="1004" y="11521"/>
                      <a:pt x="2858" y="13648"/>
                      <a:pt x="4195" y="16414"/>
                    </a:cubicBezTo>
                    <a:cubicBezTo>
                      <a:pt x="5107" y="18329"/>
                      <a:pt x="5107" y="20396"/>
                      <a:pt x="5138" y="22494"/>
                    </a:cubicBezTo>
                    <a:cubicBezTo>
                      <a:pt x="5138" y="24044"/>
                      <a:pt x="4651" y="28542"/>
                      <a:pt x="5715" y="30944"/>
                    </a:cubicBezTo>
                    <a:cubicBezTo>
                      <a:pt x="6293" y="29667"/>
                      <a:pt x="6931" y="28117"/>
                      <a:pt x="7691" y="26171"/>
                    </a:cubicBezTo>
                    <a:cubicBezTo>
                      <a:pt x="9272" y="22129"/>
                      <a:pt x="10852" y="17873"/>
                      <a:pt x="11673" y="13557"/>
                    </a:cubicBezTo>
                    <a:cubicBezTo>
                      <a:pt x="12980" y="6870"/>
                      <a:pt x="9241" y="1308"/>
                      <a:pt x="4499" y="1"/>
                    </a:cubicBezTo>
                    <a:close/>
                  </a:path>
                </a:pathLst>
              </a:custGeom>
              <a:solidFill>
                <a:srgbClr val="31516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47"/>
              <p:cNvSpPr/>
              <p:nvPr/>
            </p:nvSpPr>
            <p:spPr>
              <a:xfrm>
                <a:off x="7583156" y="2996383"/>
                <a:ext cx="554187" cy="349763"/>
              </a:xfrm>
              <a:custGeom>
                <a:avLst/>
                <a:gdLst/>
                <a:ahLst/>
                <a:cxnLst/>
                <a:rect l="l" t="t" r="r" b="b"/>
                <a:pathLst>
                  <a:path w="33071" h="20872" extrusionOk="0">
                    <a:moveTo>
                      <a:pt x="29685" y="1"/>
                    </a:moveTo>
                    <a:cubicBezTo>
                      <a:pt x="29644" y="1"/>
                      <a:pt x="29606" y="39"/>
                      <a:pt x="29575" y="115"/>
                    </a:cubicBezTo>
                    <a:cubicBezTo>
                      <a:pt x="27012" y="4404"/>
                      <a:pt x="18942" y="9939"/>
                      <a:pt x="12824" y="9939"/>
                    </a:cubicBezTo>
                    <a:cubicBezTo>
                      <a:pt x="12049" y="9939"/>
                      <a:pt x="11305" y="9850"/>
                      <a:pt x="10608" y="9659"/>
                    </a:cubicBezTo>
                    <a:cubicBezTo>
                      <a:pt x="5644" y="8287"/>
                      <a:pt x="2684" y="4218"/>
                      <a:pt x="1863" y="4218"/>
                    </a:cubicBezTo>
                    <a:cubicBezTo>
                      <a:pt x="1774" y="4218"/>
                      <a:pt x="1711" y="4266"/>
                      <a:pt x="1672" y="4370"/>
                    </a:cubicBezTo>
                    <a:cubicBezTo>
                      <a:pt x="1550" y="4643"/>
                      <a:pt x="1398" y="5282"/>
                      <a:pt x="1216" y="6042"/>
                    </a:cubicBezTo>
                    <a:cubicBezTo>
                      <a:pt x="730" y="8078"/>
                      <a:pt x="31" y="11057"/>
                      <a:pt x="31" y="11118"/>
                    </a:cubicBezTo>
                    <a:cubicBezTo>
                      <a:pt x="0" y="11331"/>
                      <a:pt x="91" y="11513"/>
                      <a:pt x="274" y="11665"/>
                    </a:cubicBezTo>
                    <a:cubicBezTo>
                      <a:pt x="3405" y="14005"/>
                      <a:pt x="8785" y="17683"/>
                      <a:pt x="12462" y="19628"/>
                    </a:cubicBezTo>
                    <a:cubicBezTo>
                      <a:pt x="13964" y="20409"/>
                      <a:pt x="14902" y="20871"/>
                      <a:pt x="15873" y="20871"/>
                    </a:cubicBezTo>
                    <a:cubicBezTo>
                      <a:pt x="16868" y="20871"/>
                      <a:pt x="17898" y="20387"/>
                      <a:pt x="19605" y="19264"/>
                    </a:cubicBezTo>
                    <a:cubicBezTo>
                      <a:pt x="24256" y="16224"/>
                      <a:pt x="27873" y="12121"/>
                      <a:pt x="31247" y="7835"/>
                    </a:cubicBezTo>
                    <a:cubicBezTo>
                      <a:pt x="31825" y="7075"/>
                      <a:pt x="33071" y="6011"/>
                      <a:pt x="32524" y="4947"/>
                    </a:cubicBezTo>
                    <a:cubicBezTo>
                      <a:pt x="32007" y="3823"/>
                      <a:pt x="31460" y="2698"/>
                      <a:pt x="30852" y="1634"/>
                    </a:cubicBezTo>
                    <a:cubicBezTo>
                      <a:pt x="30548" y="1118"/>
                      <a:pt x="30214" y="631"/>
                      <a:pt x="29818" y="115"/>
                    </a:cubicBezTo>
                    <a:cubicBezTo>
                      <a:pt x="29773" y="39"/>
                      <a:pt x="29727" y="1"/>
                      <a:pt x="29685" y="1"/>
                    </a:cubicBezTo>
                    <a:close/>
                  </a:path>
                </a:pathLst>
              </a:custGeom>
              <a:solidFill>
                <a:srgbClr val="F1AC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47"/>
              <p:cNvSpPr/>
              <p:nvPr/>
            </p:nvSpPr>
            <p:spPr>
              <a:xfrm>
                <a:off x="7583156" y="2996383"/>
                <a:ext cx="554187" cy="349763"/>
              </a:xfrm>
              <a:custGeom>
                <a:avLst/>
                <a:gdLst/>
                <a:ahLst/>
                <a:cxnLst/>
                <a:rect l="l" t="t" r="r" b="b"/>
                <a:pathLst>
                  <a:path w="33071" h="20872" extrusionOk="0">
                    <a:moveTo>
                      <a:pt x="29685" y="1"/>
                    </a:moveTo>
                    <a:cubicBezTo>
                      <a:pt x="29644" y="1"/>
                      <a:pt x="29606" y="39"/>
                      <a:pt x="29575" y="115"/>
                    </a:cubicBezTo>
                    <a:cubicBezTo>
                      <a:pt x="27012" y="4404"/>
                      <a:pt x="18942" y="9939"/>
                      <a:pt x="12824" y="9939"/>
                    </a:cubicBezTo>
                    <a:cubicBezTo>
                      <a:pt x="12049" y="9939"/>
                      <a:pt x="11305" y="9850"/>
                      <a:pt x="10608" y="9659"/>
                    </a:cubicBezTo>
                    <a:cubicBezTo>
                      <a:pt x="5644" y="8287"/>
                      <a:pt x="2684" y="4218"/>
                      <a:pt x="1863" y="4218"/>
                    </a:cubicBezTo>
                    <a:cubicBezTo>
                      <a:pt x="1774" y="4218"/>
                      <a:pt x="1711" y="4266"/>
                      <a:pt x="1672" y="4370"/>
                    </a:cubicBezTo>
                    <a:cubicBezTo>
                      <a:pt x="1550" y="4643"/>
                      <a:pt x="1398" y="5282"/>
                      <a:pt x="1216" y="6042"/>
                    </a:cubicBezTo>
                    <a:cubicBezTo>
                      <a:pt x="730" y="8078"/>
                      <a:pt x="31" y="11057"/>
                      <a:pt x="31" y="11118"/>
                    </a:cubicBezTo>
                    <a:cubicBezTo>
                      <a:pt x="0" y="11331"/>
                      <a:pt x="91" y="11513"/>
                      <a:pt x="274" y="11665"/>
                    </a:cubicBezTo>
                    <a:cubicBezTo>
                      <a:pt x="3405" y="14005"/>
                      <a:pt x="8785" y="17683"/>
                      <a:pt x="12462" y="19628"/>
                    </a:cubicBezTo>
                    <a:cubicBezTo>
                      <a:pt x="13964" y="20409"/>
                      <a:pt x="14902" y="20871"/>
                      <a:pt x="15873" y="20871"/>
                    </a:cubicBezTo>
                    <a:cubicBezTo>
                      <a:pt x="16868" y="20871"/>
                      <a:pt x="17898" y="20387"/>
                      <a:pt x="19605" y="19264"/>
                    </a:cubicBezTo>
                    <a:cubicBezTo>
                      <a:pt x="24256" y="16224"/>
                      <a:pt x="27873" y="12121"/>
                      <a:pt x="31247" y="7835"/>
                    </a:cubicBezTo>
                    <a:cubicBezTo>
                      <a:pt x="31825" y="7075"/>
                      <a:pt x="33071" y="6011"/>
                      <a:pt x="32524" y="4947"/>
                    </a:cubicBezTo>
                    <a:cubicBezTo>
                      <a:pt x="32007" y="3823"/>
                      <a:pt x="31460" y="2698"/>
                      <a:pt x="30852" y="1634"/>
                    </a:cubicBezTo>
                    <a:cubicBezTo>
                      <a:pt x="30548" y="1118"/>
                      <a:pt x="30214" y="631"/>
                      <a:pt x="29818" y="115"/>
                    </a:cubicBezTo>
                    <a:cubicBezTo>
                      <a:pt x="29773" y="39"/>
                      <a:pt x="29727" y="1"/>
                      <a:pt x="296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47"/>
              <p:cNvSpPr/>
              <p:nvPr/>
            </p:nvSpPr>
            <p:spPr>
              <a:xfrm>
                <a:off x="7604539" y="2996383"/>
                <a:ext cx="496642" cy="203285"/>
              </a:xfrm>
              <a:custGeom>
                <a:avLst/>
                <a:gdLst/>
                <a:ahLst/>
                <a:cxnLst/>
                <a:rect l="l" t="t" r="r" b="b"/>
                <a:pathLst>
                  <a:path w="29637" h="12131" extrusionOk="0">
                    <a:moveTo>
                      <a:pt x="28455" y="1"/>
                    </a:moveTo>
                    <a:cubicBezTo>
                      <a:pt x="28413" y="1"/>
                      <a:pt x="28375" y="39"/>
                      <a:pt x="28330" y="115"/>
                    </a:cubicBezTo>
                    <a:cubicBezTo>
                      <a:pt x="25767" y="4404"/>
                      <a:pt x="17696" y="9939"/>
                      <a:pt x="11578" y="9939"/>
                    </a:cubicBezTo>
                    <a:cubicBezTo>
                      <a:pt x="10803" y="9939"/>
                      <a:pt x="10060" y="9850"/>
                      <a:pt x="9363" y="9659"/>
                    </a:cubicBezTo>
                    <a:cubicBezTo>
                      <a:pt x="4398" y="8287"/>
                      <a:pt x="1439" y="4218"/>
                      <a:pt x="640" y="4218"/>
                    </a:cubicBezTo>
                    <a:cubicBezTo>
                      <a:pt x="554" y="4218"/>
                      <a:pt x="492" y="4266"/>
                      <a:pt x="457" y="4370"/>
                    </a:cubicBezTo>
                    <a:cubicBezTo>
                      <a:pt x="335" y="4643"/>
                      <a:pt x="183" y="5282"/>
                      <a:pt x="1" y="6042"/>
                    </a:cubicBezTo>
                    <a:cubicBezTo>
                      <a:pt x="2924" y="9907"/>
                      <a:pt x="7212" y="12131"/>
                      <a:pt x="11983" y="12131"/>
                    </a:cubicBezTo>
                    <a:cubicBezTo>
                      <a:pt x="17678" y="12131"/>
                      <a:pt x="24062" y="8962"/>
                      <a:pt x="29637" y="1634"/>
                    </a:cubicBezTo>
                    <a:cubicBezTo>
                      <a:pt x="29333" y="1118"/>
                      <a:pt x="28968" y="631"/>
                      <a:pt x="28603" y="115"/>
                    </a:cubicBezTo>
                    <a:cubicBezTo>
                      <a:pt x="28542" y="39"/>
                      <a:pt x="28497" y="1"/>
                      <a:pt x="284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47"/>
              <p:cNvSpPr/>
              <p:nvPr/>
            </p:nvSpPr>
            <p:spPr>
              <a:xfrm>
                <a:off x="7378393" y="2830028"/>
                <a:ext cx="353499" cy="329922"/>
              </a:xfrm>
              <a:custGeom>
                <a:avLst/>
                <a:gdLst/>
                <a:ahLst/>
                <a:cxnLst/>
                <a:rect l="l" t="t" r="r" b="b"/>
                <a:pathLst>
                  <a:path w="21095" h="19688" extrusionOk="0">
                    <a:moveTo>
                      <a:pt x="5479" y="1"/>
                    </a:moveTo>
                    <a:cubicBezTo>
                      <a:pt x="5263" y="1"/>
                      <a:pt x="5046" y="85"/>
                      <a:pt x="4894" y="254"/>
                    </a:cubicBezTo>
                    <a:lnTo>
                      <a:pt x="274" y="5543"/>
                    </a:lnTo>
                    <a:cubicBezTo>
                      <a:pt x="0" y="5877"/>
                      <a:pt x="31" y="6364"/>
                      <a:pt x="334" y="6637"/>
                    </a:cubicBezTo>
                    <a:lnTo>
                      <a:pt x="15046" y="19525"/>
                    </a:lnTo>
                    <a:cubicBezTo>
                      <a:pt x="15195" y="19633"/>
                      <a:pt x="15373" y="19687"/>
                      <a:pt x="15550" y="19687"/>
                    </a:cubicBezTo>
                    <a:cubicBezTo>
                      <a:pt x="15771" y="19687"/>
                      <a:pt x="15988" y="19603"/>
                      <a:pt x="16140" y="19434"/>
                    </a:cubicBezTo>
                    <a:lnTo>
                      <a:pt x="20791" y="14145"/>
                    </a:lnTo>
                    <a:cubicBezTo>
                      <a:pt x="21095" y="13841"/>
                      <a:pt x="21034" y="13355"/>
                      <a:pt x="20669" y="13051"/>
                    </a:cubicBezTo>
                    <a:lnTo>
                      <a:pt x="5958" y="163"/>
                    </a:lnTo>
                    <a:cubicBezTo>
                      <a:pt x="5823" y="55"/>
                      <a:pt x="5651" y="1"/>
                      <a:pt x="5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47"/>
              <p:cNvSpPr/>
              <p:nvPr/>
            </p:nvSpPr>
            <p:spPr>
              <a:xfrm>
                <a:off x="7447653" y="2901567"/>
                <a:ext cx="214462" cy="188371"/>
              </a:xfrm>
              <a:custGeom>
                <a:avLst/>
                <a:gdLst/>
                <a:ahLst/>
                <a:cxnLst/>
                <a:rect l="l" t="t" r="r" b="b"/>
                <a:pathLst>
                  <a:path w="12798" h="11241" extrusionOk="0">
                    <a:moveTo>
                      <a:pt x="381" y="1"/>
                    </a:moveTo>
                    <a:cubicBezTo>
                      <a:pt x="285" y="1"/>
                      <a:pt x="187" y="39"/>
                      <a:pt x="123" y="119"/>
                    </a:cubicBezTo>
                    <a:cubicBezTo>
                      <a:pt x="1" y="241"/>
                      <a:pt x="1" y="514"/>
                      <a:pt x="153" y="605"/>
                    </a:cubicBezTo>
                    <a:lnTo>
                      <a:pt x="12190" y="11153"/>
                    </a:lnTo>
                    <a:cubicBezTo>
                      <a:pt x="12251" y="11214"/>
                      <a:pt x="12327" y="11241"/>
                      <a:pt x="12404" y="11241"/>
                    </a:cubicBezTo>
                    <a:cubicBezTo>
                      <a:pt x="12518" y="11241"/>
                      <a:pt x="12634" y="11182"/>
                      <a:pt x="12706" y="11092"/>
                    </a:cubicBezTo>
                    <a:cubicBezTo>
                      <a:pt x="12798" y="11001"/>
                      <a:pt x="12798" y="10727"/>
                      <a:pt x="12646" y="10605"/>
                    </a:cubicBezTo>
                    <a:lnTo>
                      <a:pt x="609" y="89"/>
                    </a:lnTo>
                    <a:cubicBezTo>
                      <a:pt x="551" y="31"/>
                      <a:pt x="467" y="1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47"/>
              <p:cNvSpPr/>
              <p:nvPr/>
            </p:nvSpPr>
            <p:spPr>
              <a:xfrm>
                <a:off x="7475672" y="2858215"/>
                <a:ext cx="27013" cy="5707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406" extrusionOk="0">
                    <a:moveTo>
                      <a:pt x="700" y="1"/>
                    </a:moveTo>
                    <a:cubicBezTo>
                      <a:pt x="305" y="62"/>
                      <a:pt x="1" y="396"/>
                      <a:pt x="31" y="761"/>
                    </a:cubicBezTo>
                    <a:lnTo>
                      <a:pt x="153" y="2706"/>
                    </a:lnTo>
                    <a:cubicBezTo>
                      <a:pt x="153" y="2888"/>
                      <a:pt x="244" y="3101"/>
                      <a:pt x="396" y="3192"/>
                    </a:cubicBezTo>
                    <a:cubicBezTo>
                      <a:pt x="548" y="3344"/>
                      <a:pt x="730" y="3405"/>
                      <a:pt x="913" y="3405"/>
                    </a:cubicBezTo>
                    <a:cubicBezTo>
                      <a:pt x="1308" y="3344"/>
                      <a:pt x="1612" y="3040"/>
                      <a:pt x="1551" y="2645"/>
                    </a:cubicBezTo>
                    <a:lnTo>
                      <a:pt x="1460" y="700"/>
                    </a:lnTo>
                    <a:cubicBezTo>
                      <a:pt x="1460" y="517"/>
                      <a:pt x="1369" y="305"/>
                      <a:pt x="1217" y="214"/>
                    </a:cubicBezTo>
                    <a:cubicBezTo>
                      <a:pt x="1065" y="62"/>
                      <a:pt x="882" y="1"/>
                      <a:pt x="7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47"/>
              <p:cNvSpPr/>
              <p:nvPr/>
            </p:nvSpPr>
            <p:spPr>
              <a:xfrm>
                <a:off x="7477197" y="2885731"/>
                <a:ext cx="25488" cy="2956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764" extrusionOk="0">
                    <a:moveTo>
                      <a:pt x="1399" y="0"/>
                    </a:moveTo>
                    <a:lnTo>
                      <a:pt x="1" y="91"/>
                    </a:lnTo>
                    <a:lnTo>
                      <a:pt x="62" y="1064"/>
                    </a:lnTo>
                    <a:cubicBezTo>
                      <a:pt x="62" y="1246"/>
                      <a:pt x="153" y="1459"/>
                      <a:pt x="305" y="1550"/>
                    </a:cubicBezTo>
                    <a:cubicBezTo>
                      <a:pt x="457" y="1702"/>
                      <a:pt x="639" y="1763"/>
                      <a:pt x="822" y="1763"/>
                    </a:cubicBezTo>
                    <a:cubicBezTo>
                      <a:pt x="1217" y="1702"/>
                      <a:pt x="1521" y="1398"/>
                      <a:pt x="1460" y="1003"/>
                    </a:cubicBezTo>
                    <a:lnTo>
                      <a:pt x="13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47"/>
              <p:cNvSpPr/>
              <p:nvPr/>
            </p:nvSpPr>
            <p:spPr>
              <a:xfrm>
                <a:off x="7521002" y="2897948"/>
                <a:ext cx="26510" cy="56557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3375" extrusionOk="0">
                    <a:moveTo>
                      <a:pt x="670" y="1"/>
                    </a:moveTo>
                    <a:cubicBezTo>
                      <a:pt x="305" y="31"/>
                      <a:pt x="1" y="365"/>
                      <a:pt x="31" y="760"/>
                    </a:cubicBezTo>
                    <a:lnTo>
                      <a:pt x="153" y="2706"/>
                    </a:lnTo>
                    <a:cubicBezTo>
                      <a:pt x="153" y="2888"/>
                      <a:pt x="214" y="3071"/>
                      <a:pt x="366" y="3192"/>
                    </a:cubicBezTo>
                    <a:cubicBezTo>
                      <a:pt x="518" y="3344"/>
                      <a:pt x="730" y="3375"/>
                      <a:pt x="913" y="3375"/>
                    </a:cubicBezTo>
                    <a:cubicBezTo>
                      <a:pt x="1278" y="3344"/>
                      <a:pt x="1582" y="3010"/>
                      <a:pt x="1551" y="2615"/>
                    </a:cubicBezTo>
                    <a:lnTo>
                      <a:pt x="1430" y="669"/>
                    </a:lnTo>
                    <a:cubicBezTo>
                      <a:pt x="1430" y="487"/>
                      <a:pt x="1369" y="305"/>
                      <a:pt x="1217" y="183"/>
                    </a:cubicBezTo>
                    <a:cubicBezTo>
                      <a:pt x="1065" y="31"/>
                      <a:pt x="852" y="1"/>
                      <a:pt x="6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47"/>
              <p:cNvSpPr/>
              <p:nvPr/>
            </p:nvSpPr>
            <p:spPr>
              <a:xfrm>
                <a:off x="7522024" y="2925447"/>
                <a:ext cx="25488" cy="2905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734" extrusionOk="0">
                    <a:moveTo>
                      <a:pt x="1429" y="1"/>
                    </a:moveTo>
                    <a:lnTo>
                      <a:pt x="1" y="62"/>
                    </a:lnTo>
                    <a:lnTo>
                      <a:pt x="92" y="1065"/>
                    </a:lnTo>
                    <a:cubicBezTo>
                      <a:pt x="92" y="1247"/>
                      <a:pt x="153" y="1430"/>
                      <a:pt x="305" y="1551"/>
                    </a:cubicBezTo>
                    <a:cubicBezTo>
                      <a:pt x="457" y="1703"/>
                      <a:pt x="669" y="1734"/>
                      <a:pt x="852" y="1734"/>
                    </a:cubicBezTo>
                    <a:cubicBezTo>
                      <a:pt x="1217" y="1703"/>
                      <a:pt x="1521" y="1369"/>
                      <a:pt x="1490" y="974"/>
                    </a:cubicBezTo>
                    <a:lnTo>
                      <a:pt x="1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47"/>
              <p:cNvSpPr/>
              <p:nvPr/>
            </p:nvSpPr>
            <p:spPr>
              <a:xfrm>
                <a:off x="7565326" y="2937178"/>
                <a:ext cx="27516" cy="5705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3405" extrusionOk="0">
                    <a:moveTo>
                      <a:pt x="699" y="0"/>
                    </a:moveTo>
                    <a:cubicBezTo>
                      <a:pt x="304" y="61"/>
                      <a:pt x="0" y="395"/>
                      <a:pt x="61" y="760"/>
                    </a:cubicBezTo>
                    <a:lnTo>
                      <a:pt x="152" y="2705"/>
                    </a:lnTo>
                    <a:cubicBezTo>
                      <a:pt x="152" y="2888"/>
                      <a:pt x="244" y="3100"/>
                      <a:pt x="396" y="3192"/>
                    </a:cubicBezTo>
                    <a:cubicBezTo>
                      <a:pt x="547" y="3344"/>
                      <a:pt x="730" y="3404"/>
                      <a:pt x="912" y="3404"/>
                    </a:cubicBezTo>
                    <a:cubicBezTo>
                      <a:pt x="1338" y="3344"/>
                      <a:pt x="1642" y="3009"/>
                      <a:pt x="1581" y="2644"/>
                    </a:cubicBezTo>
                    <a:lnTo>
                      <a:pt x="1459" y="699"/>
                    </a:lnTo>
                    <a:cubicBezTo>
                      <a:pt x="1459" y="517"/>
                      <a:pt x="1368" y="304"/>
                      <a:pt x="1216" y="213"/>
                    </a:cubicBezTo>
                    <a:cubicBezTo>
                      <a:pt x="1064" y="61"/>
                      <a:pt x="882" y="0"/>
                      <a:pt x="6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47"/>
              <p:cNvSpPr/>
              <p:nvPr/>
            </p:nvSpPr>
            <p:spPr>
              <a:xfrm>
                <a:off x="7566851" y="2964677"/>
                <a:ext cx="25991" cy="2956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64" extrusionOk="0">
                    <a:moveTo>
                      <a:pt x="1399" y="0"/>
                    </a:moveTo>
                    <a:lnTo>
                      <a:pt x="1" y="92"/>
                    </a:lnTo>
                    <a:lnTo>
                      <a:pt x="61" y="1064"/>
                    </a:lnTo>
                    <a:cubicBezTo>
                      <a:pt x="61" y="1247"/>
                      <a:pt x="153" y="1459"/>
                      <a:pt x="305" y="1551"/>
                    </a:cubicBezTo>
                    <a:cubicBezTo>
                      <a:pt x="456" y="1703"/>
                      <a:pt x="639" y="1763"/>
                      <a:pt x="821" y="1763"/>
                    </a:cubicBezTo>
                    <a:cubicBezTo>
                      <a:pt x="1247" y="1703"/>
                      <a:pt x="1551" y="1368"/>
                      <a:pt x="1490" y="1003"/>
                    </a:cubicBezTo>
                    <a:lnTo>
                      <a:pt x="13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47"/>
              <p:cNvSpPr/>
              <p:nvPr/>
            </p:nvSpPr>
            <p:spPr>
              <a:xfrm>
                <a:off x="7610656" y="2976894"/>
                <a:ext cx="27013" cy="56557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375" extrusionOk="0">
                    <a:moveTo>
                      <a:pt x="700" y="1"/>
                    </a:moveTo>
                    <a:cubicBezTo>
                      <a:pt x="305" y="31"/>
                      <a:pt x="1" y="366"/>
                      <a:pt x="31" y="761"/>
                    </a:cubicBezTo>
                    <a:lnTo>
                      <a:pt x="153" y="2706"/>
                    </a:lnTo>
                    <a:cubicBezTo>
                      <a:pt x="153" y="2889"/>
                      <a:pt x="244" y="3071"/>
                      <a:pt x="396" y="3192"/>
                    </a:cubicBezTo>
                    <a:cubicBezTo>
                      <a:pt x="548" y="3344"/>
                      <a:pt x="730" y="3375"/>
                      <a:pt x="912" y="3375"/>
                    </a:cubicBezTo>
                    <a:cubicBezTo>
                      <a:pt x="1308" y="3344"/>
                      <a:pt x="1612" y="3010"/>
                      <a:pt x="1551" y="2615"/>
                    </a:cubicBezTo>
                    <a:lnTo>
                      <a:pt x="1460" y="670"/>
                    </a:lnTo>
                    <a:cubicBezTo>
                      <a:pt x="1460" y="487"/>
                      <a:pt x="1368" y="305"/>
                      <a:pt x="1216" y="183"/>
                    </a:cubicBezTo>
                    <a:cubicBezTo>
                      <a:pt x="1064" y="31"/>
                      <a:pt x="882" y="1"/>
                      <a:pt x="7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47"/>
              <p:cNvSpPr/>
              <p:nvPr/>
            </p:nvSpPr>
            <p:spPr>
              <a:xfrm>
                <a:off x="7612181" y="3004410"/>
                <a:ext cx="25488" cy="2904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733" extrusionOk="0">
                    <a:moveTo>
                      <a:pt x="1399" y="0"/>
                    </a:moveTo>
                    <a:lnTo>
                      <a:pt x="1" y="61"/>
                    </a:lnTo>
                    <a:lnTo>
                      <a:pt x="62" y="1064"/>
                    </a:lnTo>
                    <a:cubicBezTo>
                      <a:pt x="62" y="1247"/>
                      <a:pt x="153" y="1429"/>
                      <a:pt x="305" y="1550"/>
                    </a:cubicBezTo>
                    <a:cubicBezTo>
                      <a:pt x="457" y="1702"/>
                      <a:pt x="639" y="1733"/>
                      <a:pt x="821" y="1733"/>
                    </a:cubicBezTo>
                    <a:cubicBezTo>
                      <a:pt x="1217" y="1702"/>
                      <a:pt x="1521" y="1368"/>
                      <a:pt x="1460" y="973"/>
                    </a:cubicBezTo>
                    <a:lnTo>
                      <a:pt x="1399" y="0"/>
                    </a:lnTo>
                    <a:close/>
                  </a:path>
                </a:pathLst>
              </a:custGeom>
              <a:solidFill>
                <a:srgbClr val="FD6C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47"/>
              <p:cNvSpPr/>
              <p:nvPr/>
            </p:nvSpPr>
            <p:spPr>
              <a:xfrm>
                <a:off x="7655986" y="3016124"/>
                <a:ext cx="26510" cy="57059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3405" extrusionOk="0">
                    <a:moveTo>
                      <a:pt x="670" y="0"/>
                    </a:moveTo>
                    <a:cubicBezTo>
                      <a:pt x="305" y="31"/>
                      <a:pt x="1" y="396"/>
                      <a:pt x="31" y="760"/>
                    </a:cubicBezTo>
                    <a:lnTo>
                      <a:pt x="153" y="2706"/>
                    </a:lnTo>
                    <a:cubicBezTo>
                      <a:pt x="153" y="2888"/>
                      <a:pt x="214" y="3070"/>
                      <a:pt x="366" y="3192"/>
                    </a:cubicBezTo>
                    <a:cubicBezTo>
                      <a:pt x="518" y="3344"/>
                      <a:pt x="730" y="3405"/>
                      <a:pt x="913" y="3405"/>
                    </a:cubicBezTo>
                    <a:cubicBezTo>
                      <a:pt x="1277" y="3344"/>
                      <a:pt x="1581" y="3010"/>
                      <a:pt x="1551" y="2645"/>
                    </a:cubicBezTo>
                    <a:lnTo>
                      <a:pt x="1429" y="699"/>
                    </a:lnTo>
                    <a:cubicBezTo>
                      <a:pt x="1429" y="517"/>
                      <a:pt x="1369" y="304"/>
                      <a:pt x="1217" y="213"/>
                    </a:cubicBezTo>
                    <a:cubicBezTo>
                      <a:pt x="1065" y="31"/>
                      <a:pt x="882" y="0"/>
                      <a:pt x="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47"/>
              <p:cNvSpPr/>
              <p:nvPr/>
            </p:nvSpPr>
            <p:spPr>
              <a:xfrm>
                <a:off x="7657008" y="3043624"/>
                <a:ext cx="25488" cy="2956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764" extrusionOk="0">
                    <a:moveTo>
                      <a:pt x="1429" y="1"/>
                    </a:moveTo>
                    <a:lnTo>
                      <a:pt x="1" y="92"/>
                    </a:lnTo>
                    <a:lnTo>
                      <a:pt x="92" y="1065"/>
                    </a:lnTo>
                    <a:cubicBezTo>
                      <a:pt x="92" y="1247"/>
                      <a:pt x="153" y="1429"/>
                      <a:pt x="305" y="1551"/>
                    </a:cubicBezTo>
                    <a:cubicBezTo>
                      <a:pt x="457" y="1703"/>
                      <a:pt x="669" y="1764"/>
                      <a:pt x="852" y="1764"/>
                    </a:cubicBezTo>
                    <a:cubicBezTo>
                      <a:pt x="1216" y="1703"/>
                      <a:pt x="1520" y="1369"/>
                      <a:pt x="1490" y="1004"/>
                    </a:cubicBezTo>
                    <a:lnTo>
                      <a:pt x="1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47"/>
              <p:cNvSpPr/>
              <p:nvPr/>
            </p:nvSpPr>
            <p:spPr>
              <a:xfrm>
                <a:off x="7425247" y="2915778"/>
                <a:ext cx="27013" cy="56557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375" extrusionOk="0">
                    <a:moveTo>
                      <a:pt x="700" y="0"/>
                    </a:moveTo>
                    <a:cubicBezTo>
                      <a:pt x="305" y="31"/>
                      <a:pt x="1" y="365"/>
                      <a:pt x="61" y="760"/>
                    </a:cubicBezTo>
                    <a:lnTo>
                      <a:pt x="153" y="2706"/>
                    </a:lnTo>
                    <a:cubicBezTo>
                      <a:pt x="153" y="2888"/>
                      <a:pt x="244" y="3070"/>
                      <a:pt x="396" y="3192"/>
                    </a:cubicBezTo>
                    <a:cubicBezTo>
                      <a:pt x="548" y="3344"/>
                      <a:pt x="730" y="3374"/>
                      <a:pt x="912" y="3374"/>
                    </a:cubicBezTo>
                    <a:cubicBezTo>
                      <a:pt x="1308" y="3374"/>
                      <a:pt x="1612" y="3040"/>
                      <a:pt x="1581" y="2614"/>
                    </a:cubicBezTo>
                    <a:lnTo>
                      <a:pt x="1460" y="669"/>
                    </a:lnTo>
                    <a:cubicBezTo>
                      <a:pt x="1460" y="487"/>
                      <a:pt x="1368" y="304"/>
                      <a:pt x="1216" y="183"/>
                    </a:cubicBezTo>
                    <a:cubicBezTo>
                      <a:pt x="1064" y="31"/>
                      <a:pt x="882" y="0"/>
                      <a:pt x="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47"/>
              <p:cNvSpPr/>
              <p:nvPr/>
            </p:nvSpPr>
            <p:spPr>
              <a:xfrm>
                <a:off x="7426772" y="2943278"/>
                <a:ext cx="25488" cy="2905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734" extrusionOk="0">
                    <a:moveTo>
                      <a:pt x="1399" y="1"/>
                    </a:moveTo>
                    <a:lnTo>
                      <a:pt x="1" y="62"/>
                    </a:lnTo>
                    <a:lnTo>
                      <a:pt x="62" y="1065"/>
                    </a:lnTo>
                    <a:cubicBezTo>
                      <a:pt x="62" y="1247"/>
                      <a:pt x="153" y="1429"/>
                      <a:pt x="305" y="1551"/>
                    </a:cubicBezTo>
                    <a:cubicBezTo>
                      <a:pt x="457" y="1703"/>
                      <a:pt x="639" y="1733"/>
                      <a:pt x="821" y="1733"/>
                    </a:cubicBezTo>
                    <a:cubicBezTo>
                      <a:pt x="1217" y="1733"/>
                      <a:pt x="1521" y="1399"/>
                      <a:pt x="1490" y="973"/>
                    </a:cubicBezTo>
                    <a:lnTo>
                      <a:pt x="13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47"/>
              <p:cNvSpPr/>
              <p:nvPr/>
            </p:nvSpPr>
            <p:spPr>
              <a:xfrm>
                <a:off x="7470577" y="2954991"/>
                <a:ext cx="27013" cy="5707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406" extrusionOk="0">
                    <a:moveTo>
                      <a:pt x="700" y="1"/>
                    </a:moveTo>
                    <a:cubicBezTo>
                      <a:pt x="305" y="62"/>
                      <a:pt x="1" y="396"/>
                      <a:pt x="31" y="761"/>
                    </a:cubicBezTo>
                    <a:lnTo>
                      <a:pt x="153" y="2706"/>
                    </a:lnTo>
                    <a:cubicBezTo>
                      <a:pt x="153" y="2888"/>
                      <a:pt x="244" y="3101"/>
                      <a:pt x="396" y="3192"/>
                    </a:cubicBezTo>
                    <a:cubicBezTo>
                      <a:pt x="548" y="3344"/>
                      <a:pt x="730" y="3405"/>
                      <a:pt x="913" y="3405"/>
                    </a:cubicBezTo>
                    <a:cubicBezTo>
                      <a:pt x="1308" y="3405"/>
                      <a:pt x="1612" y="3040"/>
                      <a:pt x="1551" y="2645"/>
                    </a:cubicBezTo>
                    <a:lnTo>
                      <a:pt x="1460" y="700"/>
                    </a:lnTo>
                    <a:cubicBezTo>
                      <a:pt x="1460" y="518"/>
                      <a:pt x="1369" y="305"/>
                      <a:pt x="1217" y="214"/>
                    </a:cubicBezTo>
                    <a:cubicBezTo>
                      <a:pt x="1065" y="62"/>
                      <a:pt x="882" y="1"/>
                      <a:pt x="7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47"/>
              <p:cNvSpPr/>
              <p:nvPr/>
            </p:nvSpPr>
            <p:spPr>
              <a:xfrm>
                <a:off x="7472102" y="2982508"/>
                <a:ext cx="25488" cy="2956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764" extrusionOk="0">
                    <a:moveTo>
                      <a:pt x="1399" y="0"/>
                    </a:moveTo>
                    <a:lnTo>
                      <a:pt x="1" y="91"/>
                    </a:lnTo>
                    <a:lnTo>
                      <a:pt x="62" y="1064"/>
                    </a:lnTo>
                    <a:cubicBezTo>
                      <a:pt x="62" y="1246"/>
                      <a:pt x="153" y="1459"/>
                      <a:pt x="305" y="1550"/>
                    </a:cubicBezTo>
                    <a:cubicBezTo>
                      <a:pt x="457" y="1702"/>
                      <a:pt x="639" y="1763"/>
                      <a:pt x="822" y="1763"/>
                    </a:cubicBezTo>
                    <a:cubicBezTo>
                      <a:pt x="1217" y="1763"/>
                      <a:pt x="1521" y="1398"/>
                      <a:pt x="1460" y="1003"/>
                    </a:cubicBezTo>
                    <a:lnTo>
                      <a:pt x="13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47"/>
              <p:cNvSpPr/>
              <p:nvPr/>
            </p:nvSpPr>
            <p:spPr>
              <a:xfrm>
                <a:off x="7515404" y="2994724"/>
                <a:ext cx="27013" cy="56557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375" extrusionOk="0">
                    <a:moveTo>
                      <a:pt x="669" y="1"/>
                    </a:moveTo>
                    <a:cubicBezTo>
                      <a:pt x="305" y="31"/>
                      <a:pt x="1" y="366"/>
                      <a:pt x="31" y="761"/>
                    </a:cubicBezTo>
                    <a:lnTo>
                      <a:pt x="153" y="2706"/>
                    </a:lnTo>
                    <a:cubicBezTo>
                      <a:pt x="153" y="2888"/>
                      <a:pt x="213" y="3071"/>
                      <a:pt x="365" y="3192"/>
                    </a:cubicBezTo>
                    <a:cubicBezTo>
                      <a:pt x="517" y="3344"/>
                      <a:pt x="700" y="3375"/>
                      <a:pt x="912" y="3375"/>
                    </a:cubicBezTo>
                    <a:cubicBezTo>
                      <a:pt x="1308" y="3375"/>
                      <a:pt x="1612" y="3040"/>
                      <a:pt x="1551" y="2615"/>
                    </a:cubicBezTo>
                    <a:lnTo>
                      <a:pt x="1429" y="669"/>
                    </a:lnTo>
                    <a:cubicBezTo>
                      <a:pt x="1429" y="487"/>
                      <a:pt x="1338" y="305"/>
                      <a:pt x="1186" y="183"/>
                    </a:cubicBezTo>
                    <a:cubicBezTo>
                      <a:pt x="1064" y="31"/>
                      <a:pt x="852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47"/>
              <p:cNvSpPr/>
              <p:nvPr/>
            </p:nvSpPr>
            <p:spPr>
              <a:xfrm>
                <a:off x="7516427" y="3022241"/>
                <a:ext cx="25991" cy="2904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33" extrusionOk="0">
                    <a:moveTo>
                      <a:pt x="1399" y="0"/>
                    </a:moveTo>
                    <a:lnTo>
                      <a:pt x="0" y="61"/>
                    </a:lnTo>
                    <a:lnTo>
                      <a:pt x="92" y="1064"/>
                    </a:lnTo>
                    <a:cubicBezTo>
                      <a:pt x="92" y="1246"/>
                      <a:pt x="152" y="1429"/>
                      <a:pt x="304" y="1550"/>
                    </a:cubicBezTo>
                    <a:cubicBezTo>
                      <a:pt x="456" y="1702"/>
                      <a:pt x="639" y="1733"/>
                      <a:pt x="851" y="1733"/>
                    </a:cubicBezTo>
                    <a:cubicBezTo>
                      <a:pt x="1247" y="1733"/>
                      <a:pt x="1551" y="1398"/>
                      <a:pt x="1490" y="973"/>
                    </a:cubicBezTo>
                    <a:lnTo>
                      <a:pt x="13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47"/>
              <p:cNvSpPr/>
              <p:nvPr/>
            </p:nvSpPr>
            <p:spPr>
              <a:xfrm>
                <a:off x="7560232" y="3033954"/>
                <a:ext cx="27013" cy="5705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405" extrusionOk="0">
                    <a:moveTo>
                      <a:pt x="700" y="0"/>
                    </a:moveTo>
                    <a:cubicBezTo>
                      <a:pt x="304" y="61"/>
                      <a:pt x="0" y="395"/>
                      <a:pt x="61" y="760"/>
                    </a:cubicBezTo>
                    <a:lnTo>
                      <a:pt x="152" y="2705"/>
                    </a:lnTo>
                    <a:cubicBezTo>
                      <a:pt x="152" y="2888"/>
                      <a:pt x="244" y="3101"/>
                      <a:pt x="396" y="3192"/>
                    </a:cubicBezTo>
                    <a:cubicBezTo>
                      <a:pt x="548" y="3344"/>
                      <a:pt x="730" y="3405"/>
                      <a:pt x="912" y="3405"/>
                    </a:cubicBezTo>
                    <a:cubicBezTo>
                      <a:pt x="1307" y="3344"/>
                      <a:pt x="1611" y="3040"/>
                      <a:pt x="1581" y="2645"/>
                    </a:cubicBezTo>
                    <a:lnTo>
                      <a:pt x="1459" y="699"/>
                    </a:lnTo>
                    <a:cubicBezTo>
                      <a:pt x="1459" y="517"/>
                      <a:pt x="1368" y="304"/>
                      <a:pt x="1216" y="213"/>
                    </a:cubicBezTo>
                    <a:cubicBezTo>
                      <a:pt x="1064" y="61"/>
                      <a:pt x="882" y="0"/>
                      <a:pt x="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47"/>
              <p:cNvSpPr/>
              <p:nvPr/>
            </p:nvSpPr>
            <p:spPr>
              <a:xfrm>
                <a:off x="7561756" y="3061454"/>
                <a:ext cx="25488" cy="2956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764" extrusionOk="0">
                    <a:moveTo>
                      <a:pt x="1399" y="1"/>
                    </a:moveTo>
                    <a:lnTo>
                      <a:pt x="1" y="92"/>
                    </a:lnTo>
                    <a:lnTo>
                      <a:pt x="61" y="1064"/>
                    </a:lnTo>
                    <a:cubicBezTo>
                      <a:pt x="61" y="1247"/>
                      <a:pt x="153" y="1460"/>
                      <a:pt x="305" y="1551"/>
                    </a:cubicBezTo>
                    <a:cubicBezTo>
                      <a:pt x="457" y="1703"/>
                      <a:pt x="639" y="1764"/>
                      <a:pt x="821" y="1764"/>
                    </a:cubicBezTo>
                    <a:cubicBezTo>
                      <a:pt x="1216" y="1703"/>
                      <a:pt x="1520" y="1399"/>
                      <a:pt x="1490" y="1004"/>
                    </a:cubicBezTo>
                    <a:lnTo>
                      <a:pt x="13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47"/>
              <p:cNvSpPr/>
              <p:nvPr/>
            </p:nvSpPr>
            <p:spPr>
              <a:xfrm>
                <a:off x="7605561" y="3073687"/>
                <a:ext cx="27013" cy="5654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374" extrusionOk="0">
                    <a:moveTo>
                      <a:pt x="700" y="0"/>
                    </a:moveTo>
                    <a:cubicBezTo>
                      <a:pt x="305" y="30"/>
                      <a:pt x="1" y="365"/>
                      <a:pt x="31" y="760"/>
                    </a:cubicBezTo>
                    <a:lnTo>
                      <a:pt x="153" y="2675"/>
                    </a:lnTo>
                    <a:cubicBezTo>
                      <a:pt x="153" y="2888"/>
                      <a:pt x="244" y="3070"/>
                      <a:pt x="396" y="3192"/>
                    </a:cubicBezTo>
                    <a:cubicBezTo>
                      <a:pt x="548" y="3344"/>
                      <a:pt x="730" y="3374"/>
                      <a:pt x="912" y="3374"/>
                    </a:cubicBezTo>
                    <a:cubicBezTo>
                      <a:pt x="1308" y="3344"/>
                      <a:pt x="1612" y="3040"/>
                      <a:pt x="1551" y="2614"/>
                    </a:cubicBezTo>
                    <a:lnTo>
                      <a:pt x="1460" y="669"/>
                    </a:lnTo>
                    <a:cubicBezTo>
                      <a:pt x="1460" y="486"/>
                      <a:pt x="1368" y="304"/>
                      <a:pt x="1216" y="182"/>
                    </a:cubicBezTo>
                    <a:cubicBezTo>
                      <a:pt x="1064" y="30"/>
                      <a:pt x="882" y="0"/>
                      <a:pt x="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47"/>
              <p:cNvSpPr/>
              <p:nvPr/>
            </p:nvSpPr>
            <p:spPr>
              <a:xfrm>
                <a:off x="7607086" y="3101187"/>
                <a:ext cx="25488" cy="2904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733" extrusionOk="0">
                    <a:moveTo>
                      <a:pt x="1399" y="0"/>
                    </a:moveTo>
                    <a:lnTo>
                      <a:pt x="1" y="61"/>
                    </a:lnTo>
                    <a:lnTo>
                      <a:pt x="62" y="1034"/>
                    </a:lnTo>
                    <a:cubicBezTo>
                      <a:pt x="62" y="1247"/>
                      <a:pt x="153" y="1429"/>
                      <a:pt x="305" y="1551"/>
                    </a:cubicBezTo>
                    <a:cubicBezTo>
                      <a:pt x="457" y="1703"/>
                      <a:pt x="639" y="1733"/>
                      <a:pt x="821" y="1733"/>
                    </a:cubicBezTo>
                    <a:cubicBezTo>
                      <a:pt x="1217" y="1703"/>
                      <a:pt x="1521" y="1399"/>
                      <a:pt x="1460" y="973"/>
                    </a:cubicBezTo>
                    <a:lnTo>
                      <a:pt x="13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47"/>
              <p:cNvSpPr/>
              <p:nvPr/>
            </p:nvSpPr>
            <p:spPr>
              <a:xfrm>
                <a:off x="7378393" y="2921375"/>
                <a:ext cx="353499" cy="238577"/>
              </a:xfrm>
              <a:custGeom>
                <a:avLst/>
                <a:gdLst/>
                <a:ahLst/>
                <a:cxnLst/>
                <a:rect l="l" t="t" r="r" b="b"/>
                <a:pathLst>
                  <a:path w="21095" h="14237" extrusionOk="0">
                    <a:moveTo>
                      <a:pt x="304" y="1"/>
                    </a:moveTo>
                    <a:lnTo>
                      <a:pt x="274" y="92"/>
                    </a:lnTo>
                    <a:cubicBezTo>
                      <a:pt x="0" y="426"/>
                      <a:pt x="31" y="913"/>
                      <a:pt x="334" y="1186"/>
                    </a:cubicBezTo>
                    <a:lnTo>
                      <a:pt x="15046" y="14074"/>
                    </a:lnTo>
                    <a:cubicBezTo>
                      <a:pt x="15195" y="14182"/>
                      <a:pt x="15373" y="14236"/>
                      <a:pt x="15550" y="14236"/>
                    </a:cubicBezTo>
                    <a:cubicBezTo>
                      <a:pt x="15771" y="14236"/>
                      <a:pt x="15988" y="14152"/>
                      <a:pt x="16140" y="13983"/>
                    </a:cubicBezTo>
                    <a:lnTo>
                      <a:pt x="20791" y="8694"/>
                    </a:lnTo>
                    <a:cubicBezTo>
                      <a:pt x="21095" y="8390"/>
                      <a:pt x="21034" y="7904"/>
                      <a:pt x="20639" y="7539"/>
                    </a:cubicBezTo>
                    <a:lnTo>
                      <a:pt x="20335" y="7265"/>
                    </a:lnTo>
                    <a:cubicBezTo>
                      <a:pt x="19301" y="8724"/>
                      <a:pt x="17964" y="10366"/>
                      <a:pt x="16171" y="10761"/>
                    </a:cubicBezTo>
                    <a:cubicBezTo>
                      <a:pt x="15936" y="10815"/>
                      <a:pt x="15720" y="10840"/>
                      <a:pt x="15513" y="10840"/>
                    </a:cubicBezTo>
                    <a:cubicBezTo>
                      <a:pt x="15022" y="10840"/>
                      <a:pt x="14577" y="10701"/>
                      <a:pt x="14043" y="10487"/>
                    </a:cubicBezTo>
                    <a:cubicBezTo>
                      <a:pt x="11368" y="9423"/>
                      <a:pt x="8936" y="7326"/>
                      <a:pt x="6657" y="5563"/>
                    </a:cubicBezTo>
                    <a:cubicBezTo>
                      <a:pt x="4408" y="3800"/>
                      <a:pt x="2280" y="2007"/>
                      <a:pt x="304" y="1"/>
                    </a:cubicBezTo>
                    <a:close/>
                  </a:path>
                </a:pathLst>
              </a:custGeom>
              <a:solidFill>
                <a:srgbClr val="31516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47"/>
              <p:cNvSpPr/>
              <p:nvPr/>
            </p:nvSpPr>
            <p:spPr>
              <a:xfrm>
                <a:off x="7683502" y="2371802"/>
                <a:ext cx="481862" cy="641879"/>
              </a:xfrm>
              <a:custGeom>
                <a:avLst/>
                <a:gdLst/>
                <a:ahLst/>
                <a:cxnLst/>
                <a:rect l="l" t="t" r="r" b="b"/>
                <a:pathLst>
                  <a:path w="28755" h="38304" extrusionOk="0">
                    <a:moveTo>
                      <a:pt x="21043" y="1"/>
                    </a:moveTo>
                    <a:cubicBezTo>
                      <a:pt x="18407" y="1"/>
                      <a:pt x="15729" y="2527"/>
                      <a:pt x="16444" y="7537"/>
                    </a:cubicBezTo>
                    <a:cubicBezTo>
                      <a:pt x="17630" y="15774"/>
                      <a:pt x="18846" y="21671"/>
                      <a:pt x="19605" y="25318"/>
                    </a:cubicBezTo>
                    <a:cubicBezTo>
                      <a:pt x="16049" y="27446"/>
                      <a:pt x="8754" y="30607"/>
                      <a:pt x="1854" y="33920"/>
                    </a:cubicBezTo>
                    <a:cubicBezTo>
                      <a:pt x="1824" y="33920"/>
                      <a:pt x="0" y="34772"/>
                      <a:pt x="61" y="36474"/>
                    </a:cubicBezTo>
                    <a:cubicBezTo>
                      <a:pt x="152" y="37325"/>
                      <a:pt x="760" y="38054"/>
                      <a:pt x="942" y="38085"/>
                    </a:cubicBezTo>
                    <a:cubicBezTo>
                      <a:pt x="1163" y="38245"/>
                      <a:pt x="1401" y="38303"/>
                      <a:pt x="1654" y="38303"/>
                    </a:cubicBezTo>
                    <a:cubicBezTo>
                      <a:pt x="2170" y="38303"/>
                      <a:pt x="2753" y="38065"/>
                      <a:pt x="3404" y="37963"/>
                    </a:cubicBezTo>
                    <a:cubicBezTo>
                      <a:pt x="7022" y="37386"/>
                      <a:pt x="10639" y="36717"/>
                      <a:pt x="14195" y="35835"/>
                    </a:cubicBezTo>
                    <a:cubicBezTo>
                      <a:pt x="17690" y="35015"/>
                      <a:pt x="21338" y="34042"/>
                      <a:pt x="24469" y="32309"/>
                    </a:cubicBezTo>
                    <a:cubicBezTo>
                      <a:pt x="25897" y="31519"/>
                      <a:pt x="26870" y="30668"/>
                      <a:pt x="27387" y="29088"/>
                    </a:cubicBezTo>
                    <a:cubicBezTo>
                      <a:pt x="28755" y="24437"/>
                      <a:pt x="27569" y="15865"/>
                      <a:pt x="26840" y="11154"/>
                    </a:cubicBezTo>
                    <a:cubicBezTo>
                      <a:pt x="26475" y="8510"/>
                      <a:pt x="26080" y="4437"/>
                      <a:pt x="24681" y="2127"/>
                    </a:cubicBezTo>
                    <a:cubicBezTo>
                      <a:pt x="23819" y="707"/>
                      <a:pt x="22437" y="1"/>
                      <a:pt x="21043" y="1"/>
                    </a:cubicBezTo>
                    <a:close/>
                  </a:path>
                </a:pathLst>
              </a:custGeom>
              <a:solidFill>
                <a:srgbClr val="BA70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47"/>
              <p:cNvSpPr/>
              <p:nvPr/>
            </p:nvSpPr>
            <p:spPr>
              <a:xfrm>
                <a:off x="8012039" y="2776722"/>
                <a:ext cx="56557" cy="17327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1034" fill="none" extrusionOk="0">
                    <a:moveTo>
                      <a:pt x="3374" y="0"/>
                    </a:moveTo>
                    <a:cubicBezTo>
                      <a:pt x="3374" y="0"/>
                      <a:pt x="2219" y="31"/>
                      <a:pt x="0" y="1034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47"/>
              <p:cNvSpPr/>
              <p:nvPr/>
            </p:nvSpPr>
            <p:spPr>
              <a:xfrm>
                <a:off x="7511835" y="2914404"/>
                <a:ext cx="229226" cy="156482"/>
              </a:xfrm>
              <a:custGeom>
                <a:avLst/>
                <a:gdLst/>
                <a:ahLst/>
                <a:cxnLst/>
                <a:rect l="l" t="t" r="r" b="b"/>
                <a:pathLst>
                  <a:path w="13679" h="9338" extrusionOk="0">
                    <a:moveTo>
                      <a:pt x="5893" y="1"/>
                    </a:moveTo>
                    <a:cubicBezTo>
                      <a:pt x="4815" y="1"/>
                      <a:pt x="3693" y="178"/>
                      <a:pt x="3800" y="964"/>
                    </a:cubicBezTo>
                    <a:cubicBezTo>
                      <a:pt x="3922" y="1785"/>
                      <a:pt x="6961" y="2210"/>
                      <a:pt x="6141" y="3061"/>
                    </a:cubicBezTo>
                    <a:cubicBezTo>
                      <a:pt x="5411" y="3821"/>
                      <a:pt x="3922" y="4003"/>
                      <a:pt x="2949" y="4186"/>
                    </a:cubicBezTo>
                    <a:cubicBezTo>
                      <a:pt x="2250" y="4338"/>
                      <a:pt x="1369" y="4247"/>
                      <a:pt x="700" y="4551"/>
                    </a:cubicBezTo>
                    <a:cubicBezTo>
                      <a:pt x="244" y="4763"/>
                      <a:pt x="1" y="5341"/>
                      <a:pt x="548" y="5675"/>
                    </a:cubicBezTo>
                    <a:cubicBezTo>
                      <a:pt x="1429" y="6192"/>
                      <a:pt x="2858" y="6040"/>
                      <a:pt x="2524" y="6222"/>
                    </a:cubicBezTo>
                    <a:cubicBezTo>
                      <a:pt x="1338" y="6769"/>
                      <a:pt x="882" y="6739"/>
                      <a:pt x="670" y="7104"/>
                    </a:cubicBezTo>
                    <a:cubicBezTo>
                      <a:pt x="366" y="7712"/>
                      <a:pt x="1065" y="7955"/>
                      <a:pt x="1733" y="7955"/>
                    </a:cubicBezTo>
                    <a:cubicBezTo>
                      <a:pt x="2432" y="7955"/>
                      <a:pt x="3253" y="7864"/>
                      <a:pt x="3952" y="7742"/>
                    </a:cubicBezTo>
                    <a:cubicBezTo>
                      <a:pt x="4074" y="7742"/>
                      <a:pt x="4469" y="7742"/>
                      <a:pt x="4530" y="7681"/>
                    </a:cubicBezTo>
                    <a:lnTo>
                      <a:pt x="4530" y="7681"/>
                    </a:lnTo>
                    <a:cubicBezTo>
                      <a:pt x="4499" y="7712"/>
                      <a:pt x="4469" y="7742"/>
                      <a:pt x="4408" y="7742"/>
                    </a:cubicBezTo>
                    <a:cubicBezTo>
                      <a:pt x="4165" y="7833"/>
                      <a:pt x="3922" y="7955"/>
                      <a:pt x="3648" y="8016"/>
                    </a:cubicBezTo>
                    <a:cubicBezTo>
                      <a:pt x="2888" y="8228"/>
                      <a:pt x="2828" y="8654"/>
                      <a:pt x="3192" y="8958"/>
                    </a:cubicBezTo>
                    <a:cubicBezTo>
                      <a:pt x="3526" y="9208"/>
                      <a:pt x="4139" y="9338"/>
                      <a:pt x="4910" y="9338"/>
                    </a:cubicBezTo>
                    <a:cubicBezTo>
                      <a:pt x="5824" y="9338"/>
                      <a:pt x="6962" y="9155"/>
                      <a:pt x="8116" y="8776"/>
                    </a:cubicBezTo>
                    <a:cubicBezTo>
                      <a:pt x="10244" y="8076"/>
                      <a:pt x="12402" y="6769"/>
                      <a:pt x="13284" y="4915"/>
                    </a:cubicBezTo>
                    <a:cubicBezTo>
                      <a:pt x="13679" y="4003"/>
                      <a:pt x="13284" y="2544"/>
                      <a:pt x="12311" y="1906"/>
                    </a:cubicBezTo>
                    <a:cubicBezTo>
                      <a:pt x="10913" y="964"/>
                      <a:pt x="9332" y="295"/>
                      <a:pt x="7661" y="113"/>
                    </a:cubicBezTo>
                    <a:cubicBezTo>
                      <a:pt x="7385" y="88"/>
                      <a:pt x="6650" y="1"/>
                      <a:pt x="5893" y="1"/>
                    </a:cubicBezTo>
                    <a:close/>
                  </a:path>
                </a:pathLst>
              </a:custGeom>
              <a:solidFill>
                <a:srgbClr val="BA70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47"/>
              <p:cNvSpPr/>
              <p:nvPr/>
            </p:nvSpPr>
            <p:spPr>
              <a:xfrm>
                <a:off x="7556159" y="3007460"/>
                <a:ext cx="29560" cy="816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487" fill="none" extrusionOk="0">
                    <a:moveTo>
                      <a:pt x="1763" y="1"/>
                    </a:moveTo>
                    <a:cubicBezTo>
                      <a:pt x="1763" y="1"/>
                      <a:pt x="821" y="365"/>
                      <a:pt x="0" y="487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47"/>
              <p:cNvSpPr/>
              <p:nvPr/>
            </p:nvSpPr>
            <p:spPr>
              <a:xfrm>
                <a:off x="7582637" y="3034976"/>
                <a:ext cx="30582" cy="8161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487" fill="none" extrusionOk="0">
                    <a:moveTo>
                      <a:pt x="1825" y="0"/>
                    </a:moveTo>
                    <a:cubicBezTo>
                      <a:pt x="1825" y="0"/>
                      <a:pt x="852" y="334"/>
                      <a:pt x="1" y="486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47"/>
              <p:cNvSpPr/>
              <p:nvPr/>
            </p:nvSpPr>
            <p:spPr>
              <a:xfrm>
                <a:off x="7722715" y="2951941"/>
                <a:ext cx="14797" cy="4534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2706" fill="none" extrusionOk="0">
                    <a:moveTo>
                      <a:pt x="609" y="2706"/>
                    </a:moveTo>
                    <a:cubicBezTo>
                      <a:pt x="882" y="1672"/>
                      <a:pt x="761" y="760"/>
                      <a:pt x="1" y="1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47"/>
              <p:cNvSpPr/>
              <p:nvPr/>
            </p:nvSpPr>
            <p:spPr>
              <a:xfrm>
                <a:off x="7697394" y="2163821"/>
                <a:ext cx="221718" cy="375720"/>
              </a:xfrm>
              <a:custGeom>
                <a:avLst/>
                <a:gdLst/>
                <a:ahLst/>
                <a:cxnLst/>
                <a:rect l="l" t="t" r="r" b="b"/>
                <a:pathLst>
                  <a:path w="13231" h="22421" extrusionOk="0">
                    <a:moveTo>
                      <a:pt x="13055" y="15340"/>
                    </a:moveTo>
                    <a:cubicBezTo>
                      <a:pt x="13097" y="15412"/>
                      <a:pt x="13140" y="15479"/>
                      <a:pt x="13184" y="15541"/>
                    </a:cubicBezTo>
                    <a:cubicBezTo>
                      <a:pt x="13208" y="15577"/>
                      <a:pt x="13221" y="15593"/>
                      <a:pt x="13224" y="15593"/>
                    </a:cubicBezTo>
                    <a:cubicBezTo>
                      <a:pt x="13230" y="15593"/>
                      <a:pt x="13173" y="15493"/>
                      <a:pt x="13055" y="15340"/>
                    </a:cubicBezTo>
                    <a:close/>
                    <a:moveTo>
                      <a:pt x="7049" y="1"/>
                    </a:moveTo>
                    <a:cubicBezTo>
                      <a:pt x="6976" y="1"/>
                      <a:pt x="6903" y="3"/>
                      <a:pt x="6831" y="9"/>
                    </a:cubicBezTo>
                    <a:cubicBezTo>
                      <a:pt x="4582" y="161"/>
                      <a:pt x="3062" y="2136"/>
                      <a:pt x="2424" y="4568"/>
                    </a:cubicBezTo>
                    <a:cubicBezTo>
                      <a:pt x="2424" y="4629"/>
                      <a:pt x="2393" y="4659"/>
                      <a:pt x="2393" y="4750"/>
                    </a:cubicBezTo>
                    <a:cubicBezTo>
                      <a:pt x="1785" y="7182"/>
                      <a:pt x="2424" y="8215"/>
                      <a:pt x="1907" y="10525"/>
                    </a:cubicBezTo>
                    <a:cubicBezTo>
                      <a:pt x="1451" y="12501"/>
                      <a:pt x="782" y="14082"/>
                      <a:pt x="144" y="20434"/>
                    </a:cubicBezTo>
                    <a:cubicBezTo>
                      <a:pt x="0" y="21468"/>
                      <a:pt x="345" y="22420"/>
                      <a:pt x="1459" y="22420"/>
                    </a:cubicBezTo>
                    <a:cubicBezTo>
                      <a:pt x="1525" y="22420"/>
                      <a:pt x="1593" y="22417"/>
                      <a:pt x="1664" y="22410"/>
                    </a:cubicBezTo>
                    <a:cubicBezTo>
                      <a:pt x="1664" y="22410"/>
                      <a:pt x="3001" y="21042"/>
                      <a:pt x="3609" y="19948"/>
                    </a:cubicBezTo>
                    <a:cubicBezTo>
                      <a:pt x="6305" y="15130"/>
                      <a:pt x="8573" y="13834"/>
                      <a:pt x="10228" y="13834"/>
                    </a:cubicBezTo>
                    <a:cubicBezTo>
                      <a:pt x="11695" y="13834"/>
                      <a:pt x="12680" y="14853"/>
                      <a:pt x="13055" y="15340"/>
                    </a:cubicBezTo>
                    <a:lnTo>
                      <a:pt x="13055" y="15340"/>
                    </a:lnTo>
                    <a:cubicBezTo>
                      <a:pt x="11545" y="12741"/>
                      <a:pt x="11048" y="3514"/>
                      <a:pt x="10782" y="2775"/>
                    </a:cubicBezTo>
                    <a:cubicBezTo>
                      <a:pt x="10288" y="1235"/>
                      <a:pt x="8628" y="1"/>
                      <a:pt x="7049" y="1"/>
                    </a:cubicBezTo>
                    <a:close/>
                  </a:path>
                </a:pathLst>
              </a:custGeom>
              <a:solidFill>
                <a:srgbClr val="BA70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47"/>
              <p:cNvSpPr/>
              <p:nvPr/>
            </p:nvSpPr>
            <p:spPr>
              <a:xfrm>
                <a:off x="7726787" y="2212385"/>
                <a:ext cx="123788" cy="128396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7662" extrusionOk="0">
                    <a:moveTo>
                      <a:pt x="3953" y="1"/>
                    </a:moveTo>
                    <a:cubicBezTo>
                      <a:pt x="2784" y="1"/>
                      <a:pt x="1601" y="592"/>
                      <a:pt x="670" y="1700"/>
                    </a:cubicBezTo>
                    <a:cubicBezTo>
                      <a:pt x="670" y="1761"/>
                      <a:pt x="639" y="1822"/>
                      <a:pt x="639" y="1883"/>
                    </a:cubicBezTo>
                    <a:cubicBezTo>
                      <a:pt x="1" y="4314"/>
                      <a:pt x="639" y="5317"/>
                      <a:pt x="92" y="7658"/>
                    </a:cubicBezTo>
                    <a:cubicBezTo>
                      <a:pt x="170" y="7660"/>
                      <a:pt x="248" y="7662"/>
                      <a:pt x="326" y="7662"/>
                    </a:cubicBezTo>
                    <a:cubicBezTo>
                      <a:pt x="3075" y="7662"/>
                      <a:pt x="5301" y="6102"/>
                      <a:pt x="6779" y="3737"/>
                    </a:cubicBezTo>
                    <a:cubicBezTo>
                      <a:pt x="7022" y="3372"/>
                      <a:pt x="7174" y="2977"/>
                      <a:pt x="7326" y="2612"/>
                    </a:cubicBezTo>
                    <a:cubicBezTo>
                      <a:pt x="7387" y="2430"/>
                      <a:pt x="7387" y="2217"/>
                      <a:pt x="7296" y="2065"/>
                    </a:cubicBezTo>
                    <a:cubicBezTo>
                      <a:pt x="6406" y="660"/>
                      <a:pt x="5187" y="1"/>
                      <a:pt x="3953" y="1"/>
                    </a:cubicBezTo>
                    <a:close/>
                  </a:path>
                </a:pathLst>
              </a:custGeom>
              <a:solidFill>
                <a:srgbClr val="31516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47"/>
              <p:cNvSpPr/>
              <p:nvPr/>
            </p:nvSpPr>
            <p:spPr>
              <a:xfrm>
                <a:off x="7619822" y="1947678"/>
                <a:ext cx="319901" cy="346629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20685" extrusionOk="0">
                    <a:moveTo>
                      <a:pt x="10063" y="0"/>
                    </a:moveTo>
                    <a:cubicBezTo>
                      <a:pt x="5892" y="0"/>
                      <a:pt x="2178" y="3855"/>
                      <a:pt x="1156" y="8590"/>
                    </a:cubicBezTo>
                    <a:cubicBezTo>
                      <a:pt x="1" y="14214"/>
                      <a:pt x="1429" y="19837"/>
                      <a:pt x="6688" y="20597"/>
                    </a:cubicBezTo>
                    <a:cubicBezTo>
                      <a:pt x="7081" y="20656"/>
                      <a:pt x="7479" y="20685"/>
                      <a:pt x="7880" y="20685"/>
                    </a:cubicBezTo>
                    <a:cubicBezTo>
                      <a:pt x="12218" y="20685"/>
                      <a:pt x="16821" y="17295"/>
                      <a:pt x="17934" y="12147"/>
                    </a:cubicBezTo>
                    <a:cubicBezTo>
                      <a:pt x="19089" y="6524"/>
                      <a:pt x="16293" y="1356"/>
                      <a:pt x="11703" y="201"/>
                    </a:cubicBezTo>
                    <a:cubicBezTo>
                      <a:pt x="11152" y="65"/>
                      <a:pt x="10604" y="0"/>
                      <a:pt x="10063" y="0"/>
                    </a:cubicBezTo>
                    <a:close/>
                  </a:path>
                </a:pathLst>
              </a:custGeom>
              <a:solidFill>
                <a:srgbClr val="BA70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47"/>
              <p:cNvSpPr/>
              <p:nvPr/>
            </p:nvSpPr>
            <p:spPr>
              <a:xfrm>
                <a:off x="7663124" y="2063609"/>
                <a:ext cx="37218" cy="20846"/>
              </a:xfrm>
              <a:custGeom>
                <a:avLst/>
                <a:gdLst/>
                <a:ahLst/>
                <a:cxnLst/>
                <a:rect l="l" t="t" r="r" b="b"/>
                <a:pathLst>
                  <a:path w="2221" h="1244" extrusionOk="0">
                    <a:moveTo>
                      <a:pt x="1109" y="0"/>
                    </a:moveTo>
                    <a:cubicBezTo>
                      <a:pt x="567" y="0"/>
                      <a:pt x="15" y="221"/>
                      <a:pt x="0" y="669"/>
                    </a:cubicBezTo>
                    <a:cubicBezTo>
                      <a:pt x="0" y="1053"/>
                      <a:pt x="528" y="1243"/>
                      <a:pt x="1061" y="1243"/>
                    </a:cubicBezTo>
                    <a:cubicBezTo>
                      <a:pt x="1584" y="1243"/>
                      <a:pt x="2113" y="1061"/>
                      <a:pt x="2158" y="700"/>
                    </a:cubicBezTo>
                    <a:cubicBezTo>
                      <a:pt x="2220" y="236"/>
                      <a:pt x="1669" y="0"/>
                      <a:pt x="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47"/>
              <p:cNvSpPr/>
              <p:nvPr/>
            </p:nvSpPr>
            <p:spPr>
              <a:xfrm>
                <a:off x="7763504" y="2077886"/>
                <a:ext cx="40453" cy="22103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319" extrusionOk="0">
                    <a:moveTo>
                      <a:pt x="890" y="1"/>
                    </a:moveTo>
                    <a:cubicBezTo>
                      <a:pt x="518" y="1"/>
                      <a:pt x="195" y="133"/>
                      <a:pt x="120" y="456"/>
                    </a:cubicBezTo>
                    <a:cubicBezTo>
                      <a:pt x="1" y="952"/>
                      <a:pt x="815" y="1318"/>
                      <a:pt x="1470" y="1318"/>
                    </a:cubicBezTo>
                    <a:cubicBezTo>
                      <a:pt x="1819" y="1318"/>
                      <a:pt x="2122" y="1215"/>
                      <a:pt x="2217" y="972"/>
                    </a:cubicBezTo>
                    <a:cubicBezTo>
                      <a:pt x="2414" y="442"/>
                      <a:pt x="1569" y="1"/>
                      <a:pt x="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47"/>
              <p:cNvSpPr/>
              <p:nvPr/>
            </p:nvSpPr>
            <p:spPr>
              <a:xfrm>
                <a:off x="7665672" y="2101431"/>
                <a:ext cx="21282" cy="23377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395" extrusionOk="0">
                    <a:moveTo>
                      <a:pt x="645" y="0"/>
                    </a:moveTo>
                    <a:cubicBezTo>
                      <a:pt x="448" y="0"/>
                      <a:pt x="247" y="108"/>
                      <a:pt x="152" y="297"/>
                    </a:cubicBezTo>
                    <a:cubicBezTo>
                      <a:pt x="31" y="479"/>
                      <a:pt x="0" y="692"/>
                      <a:pt x="31" y="874"/>
                    </a:cubicBezTo>
                    <a:cubicBezTo>
                      <a:pt x="61" y="1178"/>
                      <a:pt x="213" y="1361"/>
                      <a:pt x="487" y="1391"/>
                    </a:cubicBezTo>
                    <a:cubicBezTo>
                      <a:pt x="507" y="1394"/>
                      <a:pt x="527" y="1395"/>
                      <a:pt x="547" y="1395"/>
                    </a:cubicBezTo>
                    <a:cubicBezTo>
                      <a:pt x="1024" y="1395"/>
                      <a:pt x="1270" y="706"/>
                      <a:pt x="1095" y="297"/>
                    </a:cubicBezTo>
                    <a:cubicBezTo>
                      <a:pt x="1007" y="92"/>
                      <a:pt x="828" y="0"/>
                      <a:pt x="645" y="0"/>
                    </a:cubicBezTo>
                    <a:close/>
                  </a:path>
                </a:pathLst>
              </a:custGeom>
              <a:solidFill>
                <a:srgbClr val="2025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47"/>
              <p:cNvSpPr/>
              <p:nvPr/>
            </p:nvSpPr>
            <p:spPr>
              <a:xfrm>
                <a:off x="7766017" y="2112240"/>
                <a:ext cx="20260" cy="2275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358" extrusionOk="0">
                    <a:moveTo>
                      <a:pt x="586" y="1"/>
                    </a:moveTo>
                    <a:cubicBezTo>
                      <a:pt x="389" y="1"/>
                      <a:pt x="186" y="100"/>
                      <a:pt x="91" y="290"/>
                    </a:cubicBezTo>
                    <a:cubicBezTo>
                      <a:pt x="0" y="503"/>
                      <a:pt x="0" y="685"/>
                      <a:pt x="0" y="868"/>
                    </a:cubicBezTo>
                    <a:cubicBezTo>
                      <a:pt x="31" y="1172"/>
                      <a:pt x="243" y="1354"/>
                      <a:pt x="456" y="1354"/>
                    </a:cubicBezTo>
                    <a:cubicBezTo>
                      <a:pt x="478" y="1356"/>
                      <a:pt x="499" y="1358"/>
                      <a:pt x="520" y="1358"/>
                    </a:cubicBezTo>
                    <a:cubicBezTo>
                      <a:pt x="1020" y="1358"/>
                      <a:pt x="1209" y="669"/>
                      <a:pt x="1034" y="260"/>
                    </a:cubicBezTo>
                    <a:cubicBezTo>
                      <a:pt x="946" y="85"/>
                      <a:pt x="768" y="1"/>
                      <a:pt x="586" y="1"/>
                    </a:cubicBezTo>
                    <a:close/>
                  </a:path>
                </a:pathLst>
              </a:custGeom>
              <a:solidFill>
                <a:srgbClr val="2025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47"/>
              <p:cNvSpPr/>
              <p:nvPr/>
            </p:nvSpPr>
            <p:spPr>
              <a:xfrm>
                <a:off x="7696238" y="2192476"/>
                <a:ext cx="48396" cy="21416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1278" fill="none" extrusionOk="0">
                    <a:moveTo>
                      <a:pt x="2888" y="1"/>
                    </a:moveTo>
                    <a:cubicBezTo>
                      <a:pt x="2888" y="1"/>
                      <a:pt x="1733" y="1277"/>
                      <a:pt x="0" y="761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47"/>
              <p:cNvSpPr/>
              <p:nvPr/>
            </p:nvSpPr>
            <p:spPr>
              <a:xfrm>
                <a:off x="7770089" y="2158776"/>
                <a:ext cx="60126" cy="4300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2566" extrusionOk="0">
                    <a:moveTo>
                      <a:pt x="1598" y="0"/>
                    </a:moveTo>
                    <a:cubicBezTo>
                      <a:pt x="884" y="0"/>
                      <a:pt x="281" y="342"/>
                      <a:pt x="152" y="1009"/>
                    </a:cubicBezTo>
                    <a:cubicBezTo>
                      <a:pt x="0" y="1617"/>
                      <a:pt x="669" y="2407"/>
                      <a:pt x="1520" y="2528"/>
                    </a:cubicBezTo>
                    <a:cubicBezTo>
                      <a:pt x="1669" y="2553"/>
                      <a:pt x="1819" y="2566"/>
                      <a:pt x="1965" y="2566"/>
                    </a:cubicBezTo>
                    <a:cubicBezTo>
                      <a:pt x="2718" y="2566"/>
                      <a:pt x="3394" y="2233"/>
                      <a:pt x="3496" y="1495"/>
                    </a:cubicBezTo>
                    <a:cubicBezTo>
                      <a:pt x="3587" y="917"/>
                      <a:pt x="2979" y="188"/>
                      <a:pt x="2007" y="36"/>
                    </a:cubicBezTo>
                    <a:cubicBezTo>
                      <a:pt x="1868" y="12"/>
                      <a:pt x="1731" y="0"/>
                      <a:pt x="1598" y="0"/>
                    </a:cubicBezTo>
                    <a:close/>
                  </a:path>
                </a:pathLst>
              </a:custGeom>
              <a:solidFill>
                <a:srgbClr val="31516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47"/>
              <p:cNvSpPr/>
              <p:nvPr/>
            </p:nvSpPr>
            <p:spPr>
              <a:xfrm>
                <a:off x="7622369" y="2139421"/>
                <a:ext cx="58601" cy="42966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2564" extrusionOk="0">
                    <a:moveTo>
                      <a:pt x="1737" y="1"/>
                    </a:moveTo>
                    <a:cubicBezTo>
                      <a:pt x="831" y="1"/>
                      <a:pt x="90" y="523"/>
                      <a:pt x="61" y="1100"/>
                    </a:cubicBezTo>
                    <a:cubicBezTo>
                      <a:pt x="1" y="1981"/>
                      <a:pt x="791" y="2528"/>
                      <a:pt x="1764" y="2559"/>
                    </a:cubicBezTo>
                    <a:cubicBezTo>
                      <a:pt x="1806" y="2562"/>
                      <a:pt x="1847" y="2563"/>
                      <a:pt x="1889" y="2563"/>
                    </a:cubicBezTo>
                    <a:cubicBezTo>
                      <a:pt x="2666" y="2563"/>
                      <a:pt x="3407" y="2038"/>
                      <a:pt x="3435" y="1404"/>
                    </a:cubicBezTo>
                    <a:cubicBezTo>
                      <a:pt x="3496" y="614"/>
                      <a:pt x="2767" y="97"/>
                      <a:pt x="1885" y="6"/>
                    </a:cubicBezTo>
                    <a:cubicBezTo>
                      <a:pt x="1835" y="2"/>
                      <a:pt x="1786" y="1"/>
                      <a:pt x="1737" y="1"/>
                    </a:cubicBezTo>
                    <a:close/>
                  </a:path>
                </a:pathLst>
              </a:custGeom>
              <a:solidFill>
                <a:srgbClr val="31516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7"/>
              <p:cNvSpPr/>
              <p:nvPr/>
            </p:nvSpPr>
            <p:spPr>
              <a:xfrm>
                <a:off x="7706410" y="2098750"/>
                <a:ext cx="21919" cy="6776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044" fill="none" extrusionOk="0">
                    <a:moveTo>
                      <a:pt x="1247" y="1"/>
                    </a:moveTo>
                    <a:cubicBezTo>
                      <a:pt x="974" y="548"/>
                      <a:pt x="244" y="2220"/>
                      <a:pt x="183" y="2524"/>
                    </a:cubicBezTo>
                    <a:cubicBezTo>
                      <a:pt x="1" y="3162"/>
                      <a:pt x="183" y="3527"/>
                      <a:pt x="791" y="3800"/>
                    </a:cubicBezTo>
                    <a:cubicBezTo>
                      <a:pt x="1065" y="3922"/>
                      <a:pt x="1065" y="3952"/>
                      <a:pt x="1308" y="4044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7"/>
              <p:cNvSpPr/>
              <p:nvPr/>
            </p:nvSpPr>
            <p:spPr>
              <a:xfrm>
                <a:off x="7872463" y="2169049"/>
                <a:ext cx="15300" cy="183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95" fill="none" extrusionOk="0">
                    <a:moveTo>
                      <a:pt x="913" y="1"/>
                    </a:moveTo>
                    <a:cubicBezTo>
                      <a:pt x="822" y="153"/>
                      <a:pt x="153" y="912"/>
                      <a:pt x="1" y="1095"/>
                    </a:cubicBezTo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7"/>
              <p:cNvSpPr/>
              <p:nvPr/>
            </p:nvSpPr>
            <p:spPr>
              <a:xfrm>
                <a:off x="7619822" y="1931172"/>
                <a:ext cx="319901" cy="37337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22281" fill="none" extrusionOk="0">
                    <a:moveTo>
                      <a:pt x="1156" y="9575"/>
                    </a:moveTo>
                    <a:cubicBezTo>
                      <a:pt x="1" y="15199"/>
                      <a:pt x="1429" y="20822"/>
                      <a:pt x="6688" y="21582"/>
                    </a:cubicBezTo>
                    <a:cubicBezTo>
                      <a:pt x="11338" y="22281"/>
                      <a:pt x="16718" y="18755"/>
                      <a:pt x="17934" y="13132"/>
                    </a:cubicBezTo>
                    <a:cubicBezTo>
                      <a:pt x="19089" y="7509"/>
                      <a:pt x="16293" y="2341"/>
                      <a:pt x="11703" y="1186"/>
                    </a:cubicBezTo>
                    <a:cubicBezTo>
                      <a:pt x="6901" y="1"/>
                      <a:pt x="2311" y="4226"/>
                      <a:pt x="1156" y="9575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7"/>
              <p:cNvSpPr/>
              <p:nvPr/>
            </p:nvSpPr>
            <p:spPr>
              <a:xfrm>
                <a:off x="7678860" y="1899650"/>
                <a:ext cx="428942" cy="724058"/>
              </a:xfrm>
              <a:custGeom>
                <a:avLst/>
                <a:gdLst/>
                <a:ahLst/>
                <a:cxnLst/>
                <a:rect l="l" t="t" r="r" b="b"/>
                <a:pathLst>
                  <a:path w="25597" h="43208" extrusionOk="0">
                    <a:moveTo>
                      <a:pt x="7030" y="1"/>
                    </a:moveTo>
                    <a:cubicBezTo>
                      <a:pt x="3728" y="1"/>
                      <a:pt x="0" y="3624"/>
                      <a:pt x="1128" y="7414"/>
                    </a:cubicBezTo>
                    <a:cubicBezTo>
                      <a:pt x="2222" y="11092"/>
                      <a:pt x="7025" y="7049"/>
                      <a:pt x="8302" y="11578"/>
                    </a:cubicBezTo>
                    <a:cubicBezTo>
                      <a:pt x="8606" y="12672"/>
                      <a:pt x="8727" y="13797"/>
                      <a:pt x="9062" y="14131"/>
                    </a:cubicBezTo>
                    <a:cubicBezTo>
                      <a:pt x="9335" y="14405"/>
                      <a:pt x="9669" y="14496"/>
                      <a:pt x="10034" y="14557"/>
                    </a:cubicBezTo>
                    <a:cubicBezTo>
                      <a:pt x="11524" y="14618"/>
                      <a:pt x="12679" y="14405"/>
                      <a:pt x="13499" y="15408"/>
                    </a:cubicBezTo>
                    <a:cubicBezTo>
                      <a:pt x="14107" y="16198"/>
                      <a:pt x="13712" y="17232"/>
                      <a:pt x="12952" y="17839"/>
                    </a:cubicBezTo>
                    <a:cubicBezTo>
                      <a:pt x="12131" y="18539"/>
                      <a:pt x="11554" y="18691"/>
                      <a:pt x="11463" y="19876"/>
                    </a:cubicBezTo>
                    <a:cubicBezTo>
                      <a:pt x="11372" y="21609"/>
                      <a:pt x="13347" y="22855"/>
                      <a:pt x="11463" y="25864"/>
                    </a:cubicBezTo>
                    <a:cubicBezTo>
                      <a:pt x="10824" y="26897"/>
                      <a:pt x="11098" y="28995"/>
                      <a:pt x="12314" y="30119"/>
                    </a:cubicBezTo>
                    <a:cubicBezTo>
                      <a:pt x="14624" y="32369"/>
                      <a:pt x="13074" y="33189"/>
                      <a:pt x="12679" y="34679"/>
                    </a:cubicBezTo>
                    <a:cubicBezTo>
                      <a:pt x="11980" y="37597"/>
                      <a:pt x="13742" y="41335"/>
                      <a:pt x="16569" y="42703"/>
                    </a:cubicBezTo>
                    <a:cubicBezTo>
                      <a:pt x="17251" y="43026"/>
                      <a:pt x="18050" y="43208"/>
                      <a:pt x="18842" y="43208"/>
                    </a:cubicBezTo>
                    <a:cubicBezTo>
                      <a:pt x="20065" y="43208"/>
                      <a:pt x="21272" y="42775"/>
                      <a:pt x="22010" y="41761"/>
                    </a:cubicBezTo>
                    <a:cubicBezTo>
                      <a:pt x="23591" y="39512"/>
                      <a:pt x="20946" y="36138"/>
                      <a:pt x="23287" y="34375"/>
                    </a:cubicBezTo>
                    <a:cubicBezTo>
                      <a:pt x="24381" y="33554"/>
                      <a:pt x="25232" y="32125"/>
                      <a:pt x="25354" y="30758"/>
                    </a:cubicBezTo>
                    <a:cubicBezTo>
                      <a:pt x="25597" y="28144"/>
                      <a:pt x="22861" y="27353"/>
                      <a:pt x="22192" y="26168"/>
                    </a:cubicBezTo>
                    <a:cubicBezTo>
                      <a:pt x="21250" y="24466"/>
                      <a:pt x="23712" y="23767"/>
                      <a:pt x="23834" y="20697"/>
                    </a:cubicBezTo>
                    <a:cubicBezTo>
                      <a:pt x="23895" y="18569"/>
                      <a:pt x="22800" y="17201"/>
                      <a:pt x="21129" y="16077"/>
                    </a:cubicBezTo>
                    <a:cubicBezTo>
                      <a:pt x="19548" y="15013"/>
                      <a:pt x="18849" y="13675"/>
                      <a:pt x="19426" y="11821"/>
                    </a:cubicBezTo>
                    <a:cubicBezTo>
                      <a:pt x="20034" y="9754"/>
                      <a:pt x="19518" y="7140"/>
                      <a:pt x="17998" y="5590"/>
                    </a:cubicBezTo>
                    <a:cubicBezTo>
                      <a:pt x="16904" y="4465"/>
                      <a:pt x="15414" y="4313"/>
                      <a:pt x="13986" y="3979"/>
                    </a:cubicBezTo>
                    <a:cubicBezTo>
                      <a:pt x="12283" y="3614"/>
                      <a:pt x="11189" y="2854"/>
                      <a:pt x="10095" y="1456"/>
                    </a:cubicBezTo>
                    <a:cubicBezTo>
                      <a:pt x="9272" y="438"/>
                      <a:pt x="8177" y="1"/>
                      <a:pt x="7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7"/>
              <p:cNvSpPr/>
              <p:nvPr/>
            </p:nvSpPr>
            <p:spPr>
              <a:xfrm>
                <a:off x="7798611" y="1941360"/>
                <a:ext cx="241962" cy="631104"/>
              </a:xfrm>
              <a:custGeom>
                <a:avLst/>
                <a:gdLst/>
                <a:ahLst/>
                <a:cxnLst/>
                <a:rect l="l" t="t" r="r" b="b"/>
                <a:pathLst>
                  <a:path w="14439" h="37661" fill="none" extrusionOk="0">
                    <a:moveTo>
                      <a:pt x="1" y="1"/>
                    </a:moveTo>
                    <a:cubicBezTo>
                      <a:pt x="487" y="2493"/>
                      <a:pt x="3770" y="2828"/>
                      <a:pt x="6809" y="4195"/>
                    </a:cubicBezTo>
                    <a:cubicBezTo>
                      <a:pt x="8420" y="4925"/>
                      <a:pt x="9423" y="6597"/>
                      <a:pt x="9241" y="8724"/>
                    </a:cubicBezTo>
                    <a:cubicBezTo>
                      <a:pt x="8815" y="13679"/>
                      <a:pt x="10487" y="14408"/>
                      <a:pt x="12493" y="16414"/>
                    </a:cubicBezTo>
                    <a:cubicBezTo>
                      <a:pt x="14256" y="18177"/>
                      <a:pt x="13527" y="19849"/>
                      <a:pt x="12888" y="21855"/>
                    </a:cubicBezTo>
                    <a:cubicBezTo>
                      <a:pt x="11460" y="26232"/>
                      <a:pt x="14439" y="26506"/>
                      <a:pt x="13983" y="29028"/>
                    </a:cubicBezTo>
                    <a:cubicBezTo>
                      <a:pt x="13709" y="30457"/>
                      <a:pt x="12463" y="30974"/>
                      <a:pt x="11885" y="32190"/>
                    </a:cubicBezTo>
                    <a:cubicBezTo>
                      <a:pt x="11004" y="34044"/>
                      <a:pt x="11612" y="35837"/>
                      <a:pt x="12189" y="37661"/>
                    </a:cubicBezTo>
                  </a:path>
                </a:pathLst>
              </a:custGeom>
              <a:solidFill>
                <a:schemeClr val="dk1"/>
              </a:solidFill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7"/>
              <p:cNvSpPr/>
              <p:nvPr/>
            </p:nvSpPr>
            <p:spPr>
              <a:xfrm>
                <a:off x="7695216" y="1922005"/>
                <a:ext cx="41776" cy="65723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3922" fill="none" extrusionOk="0">
                    <a:moveTo>
                      <a:pt x="2493" y="1"/>
                    </a:moveTo>
                    <a:cubicBezTo>
                      <a:pt x="851" y="1095"/>
                      <a:pt x="152" y="2615"/>
                      <a:pt x="0" y="3922"/>
                    </a:cubicBezTo>
                  </a:path>
                </a:pathLst>
              </a:custGeom>
              <a:solidFill>
                <a:schemeClr val="dk1"/>
              </a:solidFill>
              <a:ln w="4550" cap="flat" cmpd="sng">
                <a:solidFill>
                  <a:srgbClr val="10506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224600" y="207450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591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51"/>
          <p:cNvSpPr/>
          <p:nvPr/>
        </p:nvSpPr>
        <p:spPr>
          <a:xfrm>
            <a:off x="2449500" y="748244"/>
            <a:ext cx="4245000" cy="4073700"/>
          </a:xfrm>
          <a:prstGeom prst="ellipse">
            <a:avLst/>
          </a:prstGeom>
          <a:solidFill>
            <a:srgbClr val="EFD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9" name="Google Shape;3089;p51"/>
          <p:cNvSpPr txBox="1">
            <a:spLocks noGrp="1"/>
          </p:cNvSpPr>
          <p:nvPr>
            <p:ph type="title"/>
          </p:nvPr>
        </p:nvSpPr>
        <p:spPr>
          <a:xfrm>
            <a:off x="2814600" y="2113150"/>
            <a:ext cx="351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MODULE DESCRIPTION</a:t>
            </a:r>
            <a:endParaRPr sz="2400" dirty="0"/>
          </a:p>
        </p:txBody>
      </p:sp>
      <p:sp>
        <p:nvSpPr>
          <p:cNvPr id="3091" name="Google Shape;3091;p51"/>
          <p:cNvSpPr txBox="1">
            <a:spLocks noGrp="1"/>
          </p:cNvSpPr>
          <p:nvPr>
            <p:ph type="subTitle" idx="1"/>
          </p:nvPr>
        </p:nvSpPr>
        <p:spPr>
          <a:xfrm>
            <a:off x="-545289" y="1720750"/>
            <a:ext cx="35148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720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49"/>
          <p:cNvSpPr/>
          <p:nvPr/>
        </p:nvSpPr>
        <p:spPr>
          <a:xfrm rot="10497423">
            <a:off x="3194595" y="1377866"/>
            <a:ext cx="907399" cy="884049"/>
          </a:xfrm>
          <a:custGeom>
            <a:avLst/>
            <a:gdLst/>
            <a:ahLst/>
            <a:cxnLst/>
            <a:rect l="l" t="t" r="r" b="b"/>
            <a:pathLst>
              <a:path w="36297" h="35363" extrusionOk="0">
                <a:moveTo>
                  <a:pt x="1011" y="12875"/>
                </a:moveTo>
                <a:cubicBezTo>
                  <a:pt x="2470" y="9356"/>
                  <a:pt x="6247" y="4893"/>
                  <a:pt x="10024" y="2833"/>
                </a:cubicBezTo>
                <a:cubicBezTo>
                  <a:pt x="13801" y="773"/>
                  <a:pt x="19508" y="-858"/>
                  <a:pt x="23671" y="515"/>
                </a:cubicBezTo>
                <a:cubicBezTo>
                  <a:pt x="27834" y="1888"/>
                  <a:pt x="33113" y="7038"/>
                  <a:pt x="35001" y="11072"/>
                </a:cubicBezTo>
                <a:cubicBezTo>
                  <a:pt x="36889" y="15106"/>
                  <a:pt x="36503" y="20858"/>
                  <a:pt x="35001" y="24720"/>
                </a:cubicBezTo>
                <a:cubicBezTo>
                  <a:pt x="33499" y="28583"/>
                  <a:pt x="30151" y="32702"/>
                  <a:pt x="25988" y="34247"/>
                </a:cubicBezTo>
                <a:cubicBezTo>
                  <a:pt x="21825" y="35792"/>
                  <a:pt x="14144" y="35707"/>
                  <a:pt x="10024" y="33990"/>
                </a:cubicBezTo>
                <a:cubicBezTo>
                  <a:pt x="5904" y="32273"/>
                  <a:pt x="2771" y="27466"/>
                  <a:pt x="1269" y="23947"/>
                </a:cubicBezTo>
                <a:cubicBezTo>
                  <a:pt x="-233" y="20428"/>
                  <a:pt x="-448" y="16394"/>
                  <a:pt x="1011" y="12875"/>
                </a:cubicBezTo>
                <a:close/>
              </a:path>
            </a:pathLst>
          </a:custGeom>
          <a:solidFill>
            <a:srgbClr val="DFAA96">
              <a:alpha val="35200"/>
            </a:srgbClr>
          </a:solidFill>
          <a:ln>
            <a:noFill/>
          </a:ln>
        </p:spPr>
      </p:sp>
      <p:sp>
        <p:nvSpPr>
          <p:cNvPr id="2981" name="Google Shape;2981;p49"/>
          <p:cNvSpPr/>
          <p:nvPr/>
        </p:nvSpPr>
        <p:spPr>
          <a:xfrm rot="1346772">
            <a:off x="5038878" y="2827072"/>
            <a:ext cx="907387" cy="884038"/>
          </a:xfrm>
          <a:custGeom>
            <a:avLst/>
            <a:gdLst/>
            <a:ahLst/>
            <a:cxnLst/>
            <a:rect l="l" t="t" r="r" b="b"/>
            <a:pathLst>
              <a:path w="36297" h="35363" extrusionOk="0">
                <a:moveTo>
                  <a:pt x="1011" y="12875"/>
                </a:moveTo>
                <a:cubicBezTo>
                  <a:pt x="2470" y="9356"/>
                  <a:pt x="6247" y="4893"/>
                  <a:pt x="10024" y="2833"/>
                </a:cubicBezTo>
                <a:cubicBezTo>
                  <a:pt x="13801" y="773"/>
                  <a:pt x="19508" y="-858"/>
                  <a:pt x="23671" y="515"/>
                </a:cubicBezTo>
                <a:cubicBezTo>
                  <a:pt x="27834" y="1888"/>
                  <a:pt x="33113" y="7038"/>
                  <a:pt x="35001" y="11072"/>
                </a:cubicBezTo>
                <a:cubicBezTo>
                  <a:pt x="36889" y="15106"/>
                  <a:pt x="36503" y="20858"/>
                  <a:pt x="35001" y="24720"/>
                </a:cubicBezTo>
                <a:cubicBezTo>
                  <a:pt x="33499" y="28583"/>
                  <a:pt x="30151" y="32702"/>
                  <a:pt x="25988" y="34247"/>
                </a:cubicBezTo>
                <a:cubicBezTo>
                  <a:pt x="21825" y="35792"/>
                  <a:pt x="14144" y="35707"/>
                  <a:pt x="10024" y="33990"/>
                </a:cubicBezTo>
                <a:cubicBezTo>
                  <a:pt x="5904" y="32273"/>
                  <a:pt x="2771" y="27466"/>
                  <a:pt x="1269" y="23947"/>
                </a:cubicBezTo>
                <a:cubicBezTo>
                  <a:pt x="-233" y="20428"/>
                  <a:pt x="-448" y="16394"/>
                  <a:pt x="1011" y="12875"/>
                </a:cubicBezTo>
                <a:close/>
              </a:path>
            </a:pathLst>
          </a:custGeom>
          <a:solidFill>
            <a:srgbClr val="DFAA96">
              <a:alpha val="35200"/>
            </a:srgbClr>
          </a:solidFill>
          <a:ln>
            <a:noFill/>
          </a:ln>
        </p:spPr>
      </p:sp>
      <p:sp>
        <p:nvSpPr>
          <p:cNvPr id="2982" name="Google Shape;2982;p49"/>
          <p:cNvSpPr/>
          <p:nvPr/>
        </p:nvSpPr>
        <p:spPr>
          <a:xfrm rot="-3525960" flipH="1">
            <a:off x="5146156" y="1274684"/>
            <a:ext cx="889137" cy="1031854"/>
          </a:xfrm>
          <a:custGeom>
            <a:avLst/>
            <a:gdLst/>
            <a:ahLst/>
            <a:cxnLst/>
            <a:rect l="l" t="t" r="r" b="b"/>
            <a:pathLst>
              <a:path w="36297" h="35363" extrusionOk="0">
                <a:moveTo>
                  <a:pt x="1011" y="12875"/>
                </a:moveTo>
                <a:cubicBezTo>
                  <a:pt x="2470" y="9356"/>
                  <a:pt x="6247" y="4893"/>
                  <a:pt x="10024" y="2833"/>
                </a:cubicBezTo>
                <a:cubicBezTo>
                  <a:pt x="13801" y="773"/>
                  <a:pt x="19508" y="-858"/>
                  <a:pt x="23671" y="515"/>
                </a:cubicBezTo>
                <a:cubicBezTo>
                  <a:pt x="27834" y="1888"/>
                  <a:pt x="33113" y="7038"/>
                  <a:pt x="35001" y="11072"/>
                </a:cubicBezTo>
                <a:cubicBezTo>
                  <a:pt x="36889" y="15106"/>
                  <a:pt x="36503" y="20858"/>
                  <a:pt x="35001" y="24720"/>
                </a:cubicBezTo>
                <a:cubicBezTo>
                  <a:pt x="33499" y="28583"/>
                  <a:pt x="30151" y="32702"/>
                  <a:pt x="25988" y="34247"/>
                </a:cubicBezTo>
                <a:cubicBezTo>
                  <a:pt x="21825" y="35792"/>
                  <a:pt x="14144" y="35707"/>
                  <a:pt x="10024" y="33990"/>
                </a:cubicBezTo>
                <a:cubicBezTo>
                  <a:pt x="5904" y="32273"/>
                  <a:pt x="2771" y="27466"/>
                  <a:pt x="1269" y="23947"/>
                </a:cubicBezTo>
                <a:cubicBezTo>
                  <a:pt x="-233" y="20428"/>
                  <a:pt x="-448" y="16394"/>
                  <a:pt x="1011" y="12875"/>
                </a:cubicBezTo>
                <a:close/>
              </a:path>
            </a:pathLst>
          </a:custGeom>
          <a:solidFill>
            <a:srgbClr val="DFAA96">
              <a:alpha val="35200"/>
            </a:srgbClr>
          </a:solidFill>
          <a:ln>
            <a:noFill/>
          </a:ln>
        </p:spPr>
      </p:sp>
      <p:sp>
        <p:nvSpPr>
          <p:cNvPr id="2983" name="Google Shape;2983;p49"/>
          <p:cNvSpPr txBox="1">
            <a:spLocks noGrp="1"/>
          </p:cNvSpPr>
          <p:nvPr>
            <p:ph type="subTitle" idx="1"/>
          </p:nvPr>
        </p:nvSpPr>
        <p:spPr>
          <a:xfrm>
            <a:off x="329609" y="1586707"/>
            <a:ext cx="3029283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 MODULE</a:t>
            </a:r>
            <a:endParaRPr/>
          </a:p>
        </p:txBody>
      </p:sp>
      <p:sp>
        <p:nvSpPr>
          <p:cNvPr id="2984" name="Google Shape;2984;p49"/>
          <p:cNvSpPr txBox="1">
            <a:spLocks noGrp="1"/>
          </p:cNvSpPr>
          <p:nvPr>
            <p:ph type="subTitle" idx="2"/>
          </p:nvPr>
        </p:nvSpPr>
        <p:spPr>
          <a:xfrm>
            <a:off x="715100" y="2109144"/>
            <a:ext cx="23232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2985" name="Google Shape;2985;p49"/>
          <p:cNvSpPr txBox="1">
            <a:spLocks noGrp="1"/>
          </p:cNvSpPr>
          <p:nvPr>
            <p:ph type="subTitle" idx="3"/>
          </p:nvPr>
        </p:nvSpPr>
        <p:spPr>
          <a:xfrm>
            <a:off x="6101398" y="2109144"/>
            <a:ext cx="23226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2986" name="Google Shape;2986;p49"/>
          <p:cNvSpPr txBox="1">
            <a:spLocks noGrp="1"/>
          </p:cNvSpPr>
          <p:nvPr>
            <p:ph type="subTitle" idx="4"/>
          </p:nvPr>
        </p:nvSpPr>
        <p:spPr>
          <a:xfrm>
            <a:off x="715100" y="3467500"/>
            <a:ext cx="23232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2987" name="Google Shape;2987;p49"/>
          <p:cNvSpPr txBox="1">
            <a:spLocks noGrp="1"/>
          </p:cNvSpPr>
          <p:nvPr>
            <p:ph type="subTitle" idx="5"/>
          </p:nvPr>
        </p:nvSpPr>
        <p:spPr>
          <a:xfrm>
            <a:off x="6101398" y="3467500"/>
            <a:ext cx="23226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2988" name="Google Shape;2988;p49"/>
          <p:cNvSpPr txBox="1">
            <a:spLocks noGrp="1"/>
          </p:cNvSpPr>
          <p:nvPr>
            <p:ph type="title"/>
          </p:nvPr>
        </p:nvSpPr>
        <p:spPr>
          <a:xfrm>
            <a:off x="5996245" y="1608763"/>
            <a:ext cx="317416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</a:rPr>
              <a:t>USER MODULE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989" name="Google Shape;2989;p49"/>
          <p:cNvSpPr txBox="1">
            <a:spLocks noGrp="1"/>
          </p:cNvSpPr>
          <p:nvPr>
            <p:ph type="subTitle" idx="6"/>
          </p:nvPr>
        </p:nvSpPr>
        <p:spPr>
          <a:xfrm>
            <a:off x="363523" y="2831594"/>
            <a:ext cx="23232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MODULE</a:t>
            </a:r>
            <a:endParaRPr dirty="0"/>
          </a:p>
        </p:txBody>
      </p:sp>
      <p:sp>
        <p:nvSpPr>
          <p:cNvPr id="2991" name="Google Shape;2991;p49"/>
          <p:cNvSpPr txBox="1">
            <a:spLocks noGrp="1"/>
          </p:cNvSpPr>
          <p:nvPr>
            <p:ph type="subTitle" idx="8"/>
          </p:nvPr>
        </p:nvSpPr>
        <p:spPr>
          <a:xfrm>
            <a:off x="6251193" y="2997227"/>
            <a:ext cx="3434808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endParaRPr/>
          </a:p>
        </p:txBody>
      </p:sp>
      <p:grpSp>
        <p:nvGrpSpPr>
          <p:cNvPr id="3005" name="Google Shape;3005;p49"/>
          <p:cNvGrpSpPr/>
          <p:nvPr/>
        </p:nvGrpSpPr>
        <p:grpSpPr>
          <a:xfrm>
            <a:off x="5249269" y="2927100"/>
            <a:ext cx="544451" cy="545227"/>
            <a:chOff x="3341125" y="2383375"/>
            <a:chExt cx="227775" cy="223223"/>
          </a:xfrm>
        </p:grpSpPr>
        <p:sp>
          <p:nvSpPr>
            <p:cNvPr id="3006" name="Google Shape;3006;p49"/>
            <p:cNvSpPr/>
            <p:nvPr/>
          </p:nvSpPr>
          <p:spPr>
            <a:xfrm>
              <a:off x="3356575" y="2453525"/>
              <a:ext cx="47750" cy="50600"/>
            </a:xfrm>
            <a:custGeom>
              <a:avLst/>
              <a:gdLst/>
              <a:ahLst/>
              <a:cxnLst/>
              <a:rect l="l" t="t" r="r" b="b"/>
              <a:pathLst>
                <a:path w="1910" h="2024" extrusionOk="0">
                  <a:moveTo>
                    <a:pt x="1194" y="1"/>
                  </a:moveTo>
                  <a:cubicBezTo>
                    <a:pt x="1017" y="1"/>
                    <a:pt x="839" y="74"/>
                    <a:pt x="702" y="227"/>
                  </a:cubicBezTo>
                  <a:lnTo>
                    <a:pt x="0" y="928"/>
                  </a:lnTo>
                  <a:lnTo>
                    <a:pt x="716" y="2023"/>
                  </a:lnTo>
                  <a:lnTo>
                    <a:pt x="1685" y="1069"/>
                  </a:lnTo>
                  <a:cubicBezTo>
                    <a:pt x="1909" y="788"/>
                    <a:pt x="1881" y="381"/>
                    <a:pt x="1615" y="156"/>
                  </a:cubicBezTo>
                  <a:cubicBezTo>
                    <a:pt x="1492" y="53"/>
                    <a:pt x="1344" y="1"/>
                    <a:pt x="1194" y="1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9"/>
            <p:cNvSpPr/>
            <p:nvPr/>
          </p:nvSpPr>
          <p:spPr>
            <a:xfrm>
              <a:off x="3344625" y="2438675"/>
              <a:ext cx="48125" cy="50700"/>
            </a:xfrm>
            <a:custGeom>
              <a:avLst/>
              <a:gdLst/>
              <a:ahLst/>
              <a:cxnLst/>
              <a:rect l="l" t="t" r="r" b="b"/>
              <a:pathLst>
                <a:path w="1925" h="2028" extrusionOk="0">
                  <a:moveTo>
                    <a:pt x="1201" y="0"/>
                  </a:moveTo>
                  <a:cubicBezTo>
                    <a:pt x="1018" y="0"/>
                    <a:pt x="836" y="76"/>
                    <a:pt x="703" y="217"/>
                  </a:cubicBezTo>
                  <a:lnTo>
                    <a:pt x="1" y="919"/>
                  </a:lnTo>
                  <a:lnTo>
                    <a:pt x="717" y="2028"/>
                  </a:lnTo>
                  <a:lnTo>
                    <a:pt x="1685" y="1059"/>
                  </a:lnTo>
                  <a:cubicBezTo>
                    <a:pt x="1924" y="778"/>
                    <a:pt x="1882" y="385"/>
                    <a:pt x="1615" y="147"/>
                  </a:cubicBezTo>
                  <a:cubicBezTo>
                    <a:pt x="1491" y="48"/>
                    <a:pt x="1345" y="0"/>
                    <a:pt x="1201" y="0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9"/>
            <p:cNvSpPr/>
            <p:nvPr/>
          </p:nvSpPr>
          <p:spPr>
            <a:xfrm>
              <a:off x="3341125" y="2443275"/>
              <a:ext cx="79000" cy="140500"/>
            </a:xfrm>
            <a:custGeom>
              <a:avLst/>
              <a:gdLst/>
              <a:ahLst/>
              <a:cxnLst/>
              <a:rect l="l" t="t" r="r" b="b"/>
              <a:pathLst>
                <a:path w="3160" h="5620" extrusionOk="0">
                  <a:moveTo>
                    <a:pt x="756" y="1"/>
                  </a:moveTo>
                  <a:cubicBezTo>
                    <a:pt x="422" y="1"/>
                    <a:pt x="139" y="268"/>
                    <a:pt x="113" y="609"/>
                  </a:cubicBezTo>
                  <a:cubicBezTo>
                    <a:pt x="1" y="1900"/>
                    <a:pt x="352" y="3191"/>
                    <a:pt x="1011" y="4258"/>
                  </a:cubicBezTo>
                  <a:lnTo>
                    <a:pt x="548" y="4721"/>
                  </a:lnTo>
                  <a:lnTo>
                    <a:pt x="1446" y="5620"/>
                  </a:lnTo>
                  <a:lnTo>
                    <a:pt x="3159" y="5620"/>
                  </a:lnTo>
                  <a:lnTo>
                    <a:pt x="3159" y="3444"/>
                  </a:lnTo>
                  <a:lnTo>
                    <a:pt x="2499" y="2770"/>
                  </a:lnTo>
                  <a:lnTo>
                    <a:pt x="2036" y="2321"/>
                  </a:lnTo>
                  <a:cubicBezTo>
                    <a:pt x="1615" y="1900"/>
                    <a:pt x="1404" y="1338"/>
                    <a:pt x="1446" y="735"/>
                  </a:cubicBezTo>
                  <a:lnTo>
                    <a:pt x="1446" y="721"/>
                  </a:lnTo>
                  <a:cubicBezTo>
                    <a:pt x="1475" y="356"/>
                    <a:pt x="1194" y="33"/>
                    <a:pt x="829" y="5"/>
                  </a:cubicBezTo>
                  <a:cubicBezTo>
                    <a:pt x="804" y="2"/>
                    <a:pt x="780" y="1"/>
                    <a:pt x="756" y="1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9"/>
            <p:cNvSpPr/>
            <p:nvPr/>
          </p:nvSpPr>
          <p:spPr>
            <a:xfrm>
              <a:off x="3377273" y="2489698"/>
              <a:ext cx="59675" cy="116900"/>
            </a:xfrm>
            <a:custGeom>
              <a:avLst/>
              <a:gdLst/>
              <a:ahLst/>
              <a:cxnLst/>
              <a:rect l="l" t="t" r="r" b="b"/>
              <a:pathLst>
                <a:path w="2387" h="4676" extrusionOk="0">
                  <a:moveTo>
                    <a:pt x="1713" y="1"/>
                  </a:moveTo>
                  <a:cubicBezTo>
                    <a:pt x="1348" y="1"/>
                    <a:pt x="1053" y="324"/>
                    <a:pt x="1053" y="675"/>
                  </a:cubicBezTo>
                  <a:lnTo>
                    <a:pt x="1053" y="899"/>
                  </a:lnTo>
                  <a:lnTo>
                    <a:pt x="1053" y="2078"/>
                  </a:lnTo>
                  <a:cubicBezTo>
                    <a:pt x="1053" y="2528"/>
                    <a:pt x="801" y="2949"/>
                    <a:pt x="450" y="3300"/>
                  </a:cubicBezTo>
                  <a:lnTo>
                    <a:pt x="0" y="3763"/>
                  </a:lnTo>
                  <a:lnTo>
                    <a:pt x="913" y="4675"/>
                  </a:lnTo>
                  <a:lnTo>
                    <a:pt x="1362" y="4212"/>
                  </a:lnTo>
                  <a:lnTo>
                    <a:pt x="2050" y="3538"/>
                  </a:lnTo>
                  <a:cubicBezTo>
                    <a:pt x="2260" y="3328"/>
                    <a:pt x="2387" y="3019"/>
                    <a:pt x="2387" y="2724"/>
                  </a:cubicBezTo>
                  <a:lnTo>
                    <a:pt x="2387" y="675"/>
                  </a:lnTo>
                  <a:cubicBezTo>
                    <a:pt x="2387" y="380"/>
                    <a:pt x="2190" y="127"/>
                    <a:pt x="1924" y="43"/>
                  </a:cubicBezTo>
                  <a:cubicBezTo>
                    <a:pt x="1853" y="29"/>
                    <a:pt x="1783" y="1"/>
                    <a:pt x="1713" y="1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9"/>
            <p:cNvSpPr/>
            <p:nvPr/>
          </p:nvSpPr>
          <p:spPr>
            <a:xfrm>
              <a:off x="3506075" y="2453525"/>
              <a:ext cx="48100" cy="50600"/>
            </a:xfrm>
            <a:custGeom>
              <a:avLst/>
              <a:gdLst/>
              <a:ahLst/>
              <a:cxnLst/>
              <a:rect l="l" t="t" r="r" b="b"/>
              <a:pathLst>
                <a:path w="1924" h="2024" extrusionOk="0">
                  <a:moveTo>
                    <a:pt x="724" y="1"/>
                  </a:moveTo>
                  <a:cubicBezTo>
                    <a:pt x="573" y="1"/>
                    <a:pt x="425" y="53"/>
                    <a:pt x="309" y="156"/>
                  </a:cubicBezTo>
                  <a:cubicBezTo>
                    <a:pt x="42" y="381"/>
                    <a:pt x="0" y="788"/>
                    <a:pt x="239" y="1069"/>
                  </a:cubicBezTo>
                  <a:lnTo>
                    <a:pt x="1193" y="2023"/>
                  </a:lnTo>
                  <a:lnTo>
                    <a:pt x="1923" y="928"/>
                  </a:lnTo>
                  <a:lnTo>
                    <a:pt x="1221" y="227"/>
                  </a:lnTo>
                  <a:cubicBezTo>
                    <a:pt x="1085" y="74"/>
                    <a:pt x="902" y="1"/>
                    <a:pt x="724" y="1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9"/>
            <p:cNvSpPr/>
            <p:nvPr/>
          </p:nvSpPr>
          <p:spPr>
            <a:xfrm>
              <a:off x="3518000" y="2438675"/>
              <a:ext cx="47750" cy="50700"/>
            </a:xfrm>
            <a:custGeom>
              <a:avLst/>
              <a:gdLst/>
              <a:ahLst/>
              <a:cxnLst/>
              <a:rect l="l" t="t" r="r" b="b"/>
              <a:pathLst>
                <a:path w="1910" h="2028" extrusionOk="0">
                  <a:moveTo>
                    <a:pt x="714" y="0"/>
                  </a:moveTo>
                  <a:cubicBezTo>
                    <a:pt x="568" y="0"/>
                    <a:pt x="419" y="48"/>
                    <a:pt x="295" y="147"/>
                  </a:cubicBezTo>
                  <a:cubicBezTo>
                    <a:pt x="29" y="385"/>
                    <a:pt x="0" y="778"/>
                    <a:pt x="225" y="1059"/>
                  </a:cubicBezTo>
                  <a:lnTo>
                    <a:pt x="1194" y="2028"/>
                  </a:lnTo>
                  <a:lnTo>
                    <a:pt x="1910" y="919"/>
                  </a:lnTo>
                  <a:lnTo>
                    <a:pt x="1208" y="217"/>
                  </a:lnTo>
                  <a:cubicBezTo>
                    <a:pt x="1082" y="76"/>
                    <a:pt x="900" y="0"/>
                    <a:pt x="714" y="0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9"/>
            <p:cNvSpPr/>
            <p:nvPr/>
          </p:nvSpPr>
          <p:spPr>
            <a:xfrm>
              <a:off x="3490275" y="2443675"/>
              <a:ext cx="78625" cy="140450"/>
            </a:xfrm>
            <a:custGeom>
              <a:avLst/>
              <a:gdLst/>
              <a:ahLst/>
              <a:cxnLst/>
              <a:rect l="l" t="t" r="r" b="b"/>
              <a:pathLst>
                <a:path w="3145" h="5618" extrusionOk="0">
                  <a:moveTo>
                    <a:pt x="2395" y="1"/>
                  </a:moveTo>
                  <a:cubicBezTo>
                    <a:pt x="2378" y="1"/>
                    <a:pt x="2362" y="2"/>
                    <a:pt x="2345" y="3"/>
                  </a:cubicBezTo>
                  <a:cubicBezTo>
                    <a:pt x="1966" y="45"/>
                    <a:pt x="1685" y="354"/>
                    <a:pt x="1727" y="719"/>
                  </a:cubicBezTo>
                  <a:lnTo>
                    <a:pt x="1727" y="747"/>
                  </a:lnTo>
                  <a:cubicBezTo>
                    <a:pt x="1755" y="1322"/>
                    <a:pt x="1545" y="1898"/>
                    <a:pt x="1123" y="2319"/>
                  </a:cubicBezTo>
                  <a:lnTo>
                    <a:pt x="674" y="2782"/>
                  </a:lnTo>
                  <a:lnTo>
                    <a:pt x="0" y="3442"/>
                  </a:lnTo>
                  <a:lnTo>
                    <a:pt x="0" y="5618"/>
                  </a:lnTo>
                  <a:lnTo>
                    <a:pt x="1727" y="5618"/>
                  </a:lnTo>
                  <a:lnTo>
                    <a:pt x="2625" y="4719"/>
                  </a:lnTo>
                  <a:lnTo>
                    <a:pt x="2162" y="4270"/>
                  </a:lnTo>
                  <a:cubicBezTo>
                    <a:pt x="2808" y="3203"/>
                    <a:pt x="3145" y="1912"/>
                    <a:pt x="3061" y="621"/>
                  </a:cubicBezTo>
                  <a:cubicBezTo>
                    <a:pt x="3020" y="272"/>
                    <a:pt x="2738" y="1"/>
                    <a:pt x="2395" y="1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9"/>
            <p:cNvSpPr/>
            <p:nvPr/>
          </p:nvSpPr>
          <p:spPr>
            <a:xfrm>
              <a:off x="3473777" y="2489696"/>
              <a:ext cx="59700" cy="116900"/>
            </a:xfrm>
            <a:custGeom>
              <a:avLst/>
              <a:gdLst/>
              <a:ahLst/>
              <a:cxnLst/>
              <a:rect l="l" t="t" r="r" b="b"/>
              <a:pathLst>
                <a:path w="2388" h="4676" extrusionOk="0">
                  <a:moveTo>
                    <a:pt x="660" y="1"/>
                  </a:moveTo>
                  <a:cubicBezTo>
                    <a:pt x="590" y="1"/>
                    <a:pt x="520" y="29"/>
                    <a:pt x="450" y="43"/>
                  </a:cubicBezTo>
                  <a:cubicBezTo>
                    <a:pt x="183" y="127"/>
                    <a:pt x="1" y="380"/>
                    <a:pt x="1" y="675"/>
                  </a:cubicBezTo>
                  <a:lnTo>
                    <a:pt x="1" y="2724"/>
                  </a:lnTo>
                  <a:cubicBezTo>
                    <a:pt x="1" y="3019"/>
                    <a:pt x="113" y="3328"/>
                    <a:pt x="324" y="3538"/>
                  </a:cubicBezTo>
                  <a:lnTo>
                    <a:pt x="1475" y="4675"/>
                  </a:lnTo>
                  <a:lnTo>
                    <a:pt x="2387" y="3763"/>
                  </a:lnTo>
                  <a:lnTo>
                    <a:pt x="1924" y="3300"/>
                  </a:lnTo>
                  <a:cubicBezTo>
                    <a:pt x="1573" y="2949"/>
                    <a:pt x="1334" y="2528"/>
                    <a:pt x="1334" y="2078"/>
                  </a:cubicBezTo>
                  <a:lnTo>
                    <a:pt x="1334" y="899"/>
                  </a:lnTo>
                  <a:lnTo>
                    <a:pt x="1334" y="675"/>
                  </a:lnTo>
                  <a:cubicBezTo>
                    <a:pt x="1334" y="324"/>
                    <a:pt x="1040" y="1"/>
                    <a:pt x="660" y="1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9"/>
            <p:cNvSpPr/>
            <p:nvPr/>
          </p:nvSpPr>
          <p:spPr>
            <a:xfrm>
              <a:off x="3445700" y="2392500"/>
              <a:ext cx="58625" cy="56525"/>
            </a:xfrm>
            <a:custGeom>
              <a:avLst/>
              <a:gdLst/>
              <a:ahLst/>
              <a:cxnLst/>
              <a:rect l="l" t="t" r="r" b="b"/>
              <a:pathLst>
                <a:path w="2345" h="2261" extrusionOk="0">
                  <a:moveTo>
                    <a:pt x="1" y="0"/>
                  </a:moveTo>
                  <a:lnTo>
                    <a:pt x="1" y="1910"/>
                  </a:lnTo>
                  <a:lnTo>
                    <a:pt x="1362" y="2260"/>
                  </a:lnTo>
                  <a:cubicBezTo>
                    <a:pt x="1938" y="1924"/>
                    <a:pt x="2345" y="1292"/>
                    <a:pt x="2345" y="562"/>
                  </a:cubicBezTo>
                  <a:lnTo>
                    <a:pt x="2345" y="0"/>
                  </a:lnTo>
                  <a:close/>
                </a:path>
              </a:pathLst>
            </a:custGeom>
            <a:solidFill>
              <a:srgbClr val="B9B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9"/>
            <p:cNvSpPr/>
            <p:nvPr/>
          </p:nvSpPr>
          <p:spPr>
            <a:xfrm>
              <a:off x="3406050" y="2392850"/>
              <a:ext cx="73725" cy="100400"/>
            </a:xfrm>
            <a:custGeom>
              <a:avLst/>
              <a:gdLst/>
              <a:ahLst/>
              <a:cxnLst/>
              <a:rect l="l" t="t" r="r" b="b"/>
              <a:pathLst>
                <a:path w="2949" h="4016" extrusionOk="0">
                  <a:moveTo>
                    <a:pt x="1" y="1"/>
                  </a:moveTo>
                  <a:lnTo>
                    <a:pt x="1" y="562"/>
                  </a:lnTo>
                  <a:cubicBezTo>
                    <a:pt x="1" y="1446"/>
                    <a:pt x="576" y="2190"/>
                    <a:pt x="1390" y="2443"/>
                  </a:cubicBezTo>
                  <a:lnTo>
                    <a:pt x="1390" y="3440"/>
                  </a:lnTo>
                  <a:cubicBezTo>
                    <a:pt x="1390" y="3748"/>
                    <a:pt x="1657" y="4015"/>
                    <a:pt x="1966" y="4015"/>
                  </a:cubicBezTo>
                  <a:cubicBezTo>
                    <a:pt x="2289" y="4015"/>
                    <a:pt x="2541" y="3748"/>
                    <a:pt x="2541" y="3440"/>
                  </a:cubicBezTo>
                  <a:lnTo>
                    <a:pt x="2541" y="2429"/>
                  </a:lnTo>
                  <a:cubicBezTo>
                    <a:pt x="2682" y="2387"/>
                    <a:pt x="2822" y="2317"/>
                    <a:pt x="2948" y="2246"/>
                  </a:cubicBezTo>
                  <a:cubicBezTo>
                    <a:pt x="2359" y="1910"/>
                    <a:pt x="1966" y="1278"/>
                    <a:pt x="1966" y="562"/>
                  </a:cubicBezTo>
                  <a:lnTo>
                    <a:pt x="1966" y="1"/>
                  </a:lnTo>
                  <a:close/>
                </a:path>
              </a:pathLst>
            </a:custGeom>
            <a:solidFill>
              <a:srgbClr val="8A8D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9"/>
            <p:cNvSpPr/>
            <p:nvPr/>
          </p:nvSpPr>
          <p:spPr>
            <a:xfrm>
              <a:off x="3447450" y="2453550"/>
              <a:ext cx="28800" cy="13025"/>
            </a:xfrm>
            <a:custGeom>
              <a:avLst/>
              <a:gdLst/>
              <a:ahLst/>
              <a:cxnLst/>
              <a:rect l="l" t="t" r="r" b="b"/>
              <a:pathLst>
                <a:path w="1152" h="521" extrusionOk="0">
                  <a:moveTo>
                    <a:pt x="310" y="1"/>
                  </a:moveTo>
                  <a:lnTo>
                    <a:pt x="1" y="254"/>
                  </a:lnTo>
                  <a:lnTo>
                    <a:pt x="310" y="520"/>
                  </a:lnTo>
                  <a:lnTo>
                    <a:pt x="899" y="520"/>
                  </a:lnTo>
                  <a:cubicBezTo>
                    <a:pt x="1040" y="520"/>
                    <a:pt x="1152" y="394"/>
                    <a:pt x="1152" y="254"/>
                  </a:cubicBezTo>
                  <a:cubicBezTo>
                    <a:pt x="1152" y="113"/>
                    <a:pt x="1040" y="1"/>
                    <a:pt x="899" y="1"/>
                  </a:cubicBezTo>
                  <a:close/>
                </a:path>
              </a:pathLst>
            </a:custGeom>
            <a:solidFill>
              <a:srgbClr val="609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9"/>
            <p:cNvSpPr/>
            <p:nvPr/>
          </p:nvSpPr>
          <p:spPr>
            <a:xfrm>
              <a:off x="3434125" y="2453550"/>
              <a:ext cx="21075" cy="13025"/>
            </a:xfrm>
            <a:custGeom>
              <a:avLst/>
              <a:gdLst/>
              <a:ahLst/>
              <a:cxnLst/>
              <a:rect l="l" t="t" r="r" b="b"/>
              <a:pathLst>
                <a:path w="843" h="521" extrusionOk="0">
                  <a:moveTo>
                    <a:pt x="267" y="1"/>
                  </a:moveTo>
                  <a:cubicBezTo>
                    <a:pt x="127" y="1"/>
                    <a:pt x="1" y="113"/>
                    <a:pt x="1" y="254"/>
                  </a:cubicBezTo>
                  <a:cubicBezTo>
                    <a:pt x="1" y="394"/>
                    <a:pt x="127" y="520"/>
                    <a:pt x="267" y="520"/>
                  </a:cubicBezTo>
                  <a:lnTo>
                    <a:pt x="843" y="520"/>
                  </a:lnTo>
                  <a:cubicBezTo>
                    <a:pt x="688" y="394"/>
                    <a:pt x="688" y="155"/>
                    <a:pt x="843" y="1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9"/>
            <p:cNvSpPr/>
            <p:nvPr/>
          </p:nvSpPr>
          <p:spPr>
            <a:xfrm>
              <a:off x="3443250" y="2383375"/>
              <a:ext cx="71275" cy="20025"/>
            </a:xfrm>
            <a:custGeom>
              <a:avLst/>
              <a:gdLst/>
              <a:ahLst/>
              <a:cxnLst/>
              <a:rect l="l" t="t" r="r" b="b"/>
              <a:pathLst>
                <a:path w="2851" h="801" extrusionOk="0">
                  <a:moveTo>
                    <a:pt x="478" y="1"/>
                  </a:moveTo>
                  <a:lnTo>
                    <a:pt x="0" y="394"/>
                  </a:lnTo>
                  <a:lnTo>
                    <a:pt x="478" y="801"/>
                  </a:lnTo>
                  <a:lnTo>
                    <a:pt x="2443" y="801"/>
                  </a:lnTo>
                  <a:cubicBezTo>
                    <a:pt x="2668" y="801"/>
                    <a:pt x="2850" y="632"/>
                    <a:pt x="2850" y="394"/>
                  </a:cubicBezTo>
                  <a:cubicBezTo>
                    <a:pt x="2850" y="169"/>
                    <a:pt x="2654" y="1"/>
                    <a:pt x="2443" y="1"/>
                  </a:cubicBezTo>
                  <a:close/>
                </a:path>
              </a:pathLst>
            </a:custGeom>
            <a:solidFill>
              <a:srgbClr val="609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9"/>
            <p:cNvSpPr/>
            <p:nvPr/>
          </p:nvSpPr>
          <p:spPr>
            <a:xfrm>
              <a:off x="3395875" y="2383375"/>
              <a:ext cx="59325" cy="20025"/>
            </a:xfrm>
            <a:custGeom>
              <a:avLst/>
              <a:gdLst/>
              <a:ahLst/>
              <a:cxnLst/>
              <a:rect l="l" t="t" r="r" b="b"/>
              <a:pathLst>
                <a:path w="2373" h="801" extrusionOk="0">
                  <a:moveTo>
                    <a:pt x="408" y="1"/>
                  </a:moveTo>
                  <a:cubicBezTo>
                    <a:pt x="183" y="1"/>
                    <a:pt x="0" y="169"/>
                    <a:pt x="0" y="394"/>
                  </a:cubicBezTo>
                  <a:cubicBezTo>
                    <a:pt x="0" y="632"/>
                    <a:pt x="183" y="801"/>
                    <a:pt x="408" y="801"/>
                  </a:cubicBezTo>
                  <a:lnTo>
                    <a:pt x="2373" y="801"/>
                  </a:lnTo>
                  <a:cubicBezTo>
                    <a:pt x="2148" y="576"/>
                    <a:pt x="2148" y="225"/>
                    <a:pt x="2373" y="1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9"/>
            <p:cNvSpPr/>
            <p:nvPr/>
          </p:nvSpPr>
          <p:spPr>
            <a:xfrm>
              <a:off x="3424300" y="2417425"/>
              <a:ext cx="6700" cy="12300"/>
            </a:xfrm>
            <a:custGeom>
              <a:avLst/>
              <a:gdLst/>
              <a:ahLst/>
              <a:cxnLst/>
              <a:rect l="l" t="t" r="r" b="b"/>
              <a:pathLst>
                <a:path w="268" h="492" extrusionOk="0">
                  <a:moveTo>
                    <a:pt x="141" y="0"/>
                  </a:moveTo>
                  <a:cubicBezTo>
                    <a:pt x="71" y="0"/>
                    <a:pt x="0" y="56"/>
                    <a:pt x="0" y="141"/>
                  </a:cubicBezTo>
                  <a:lnTo>
                    <a:pt x="0" y="351"/>
                  </a:lnTo>
                  <a:cubicBezTo>
                    <a:pt x="0" y="421"/>
                    <a:pt x="43" y="491"/>
                    <a:pt x="141" y="491"/>
                  </a:cubicBezTo>
                  <a:cubicBezTo>
                    <a:pt x="225" y="491"/>
                    <a:pt x="267" y="435"/>
                    <a:pt x="267" y="351"/>
                  </a:cubicBezTo>
                  <a:lnTo>
                    <a:pt x="267" y="141"/>
                  </a:lnTo>
                  <a:cubicBezTo>
                    <a:pt x="253" y="56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9"/>
            <p:cNvSpPr/>
            <p:nvPr/>
          </p:nvSpPr>
          <p:spPr>
            <a:xfrm>
              <a:off x="3480450" y="2417425"/>
              <a:ext cx="7050" cy="12300"/>
            </a:xfrm>
            <a:custGeom>
              <a:avLst/>
              <a:gdLst/>
              <a:ahLst/>
              <a:cxnLst/>
              <a:rect l="l" t="t" r="r" b="b"/>
              <a:pathLst>
                <a:path w="282" h="492" extrusionOk="0">
                  <a:moveTo>
                    <a:pt x="127" y="0"/>
                  </a:moveTo>
                  <a:cubicBezTo>
                    <a:pt x="71" y="0"/>
                    <a:pt x="0" y="56"/>
                    <a:pt x="0" y="141"/>
                  </a:cubicBezTo>
                  <a:lnTo>
                    <a:pt x="0" y="351"/>
                  </a:lnTo>
                  <a:cubicBezTo>
                    <a:pt x="0" y="421"/>
                    <a:pt x="43" y="491"/>
                    <a:pt x="127" y="491"/>
                  </a:cubicBezTo>
                  <a:cubicBezTo>
                    <a:pt x="225" y="491"/>
                    <a:pt x="267" y="435"/>
                    <a:pt x="267" y="351"/>
                  </a:cubicBezTo>
                  <a:lnTo>
                    <a:pt x="267" y="141"/>
                  </a:lnTo>
                  <a:cubicBezTo>
                    <a:pt x="281" y="56"/>
                    <a:pt x="211" y="0"/>
                    <a:pt x="127" y="0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9"/>
            <p:cNvSpPr/>
            <p:nvPr/>
          </p:nvSpPr>
          <p:spPr>
            <a:xfrm>
              <a:off x="3443950" y="2422850"/>
              <a:ext cx="22125" cy="10200"/>
            </a:xfrm>
            <a:custGeom>
              <a:avLst/>
              <a:gdLst/>
              <a:ahLst/>
              <a:cxnLst/>
              <a:rect l="l" t="t" r="r" b="b"/>
              <a:pathLst>
                <a:path w="885" h="408" extrusionOk="0">
                  <a:moveTo>
                    <a:pt x="155" y="0"/>
                  </a:moveTo>
                  <a:cubicBezTo>
                    <a:pt x="125" y="0"/>
                    <a:pt x="95" y="11"/>
                    <a:pt x="71" y="36"/>
                  </a:cubicBezTo>
                  <a:cubicBezTo>
                    <a:pt x="15" y="78"/>
                    <a:pt x="1" y="176"/>
                    <a:pt x="43" y="218"/>
                  </a:cubicBezTo>
                  <a:cubicBezTo>
                    <a:pt x="148" y="345"/>
                    <a:pt x="295" y="408"/>
                    <a:pt x="443" y="408"/>
                  </a:cubicBezTo>
                  <a:cubicBezTo>
                    <a:pt x="590" y="408"/>
                    <a:pt x="738" y="345"/>
                    <a:pt x="843" y="218"/>
                  </a:cubicBezTo>
                  <a:cubicBezTo>
                    <a:pt x="885" y="148"/>
                    <a:pt x="885" y="64"/>
                    <a:pt x="843" y="36"/>
                  </a:cubicBezTo>
                  <a:cubicBezTo>
                    <a:pt x="818" y="11"/>
                    <a:pt x="788" y="0"/>
                    <a:pt x="757" y="0"/>
                  </a:cubicBezTo>
                  <a:cubicBezTo>
                    <a:pt x="718" y="0"/>
                    <a:pt x="678" y="18"/>
                    <a:pt x="646" y="50"/>
                  </a:cubicBezTo>
                  <a:cubicBezTo>
                    <a:pt x="590" y="113"/>
                    <a:pt x="520" y="145"/>
                    <a:pt x="450" y="145"/>
                  </a:cubicBezTo>
                  <a:cubicBezTo>
                    <a:pt x="380" y="145"/>
                    <a:pt x="309" y="113"/>
                    <a:pt x="253" y="50"/>
                  </a:cubicBezTo>
                  <a:cubicBezTo>
                    <a:pt x="230" y="18"/>
                    <a:pt x="193" y="0"/>
                    <a:pt x="155" y="0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3" name="Google Shape;3023;p49"/>
          <p:cNvGrpSpPr/>
          <p:nvPr/>
        </p:nvGrpSpPr>
        <p:grpSpPr>
          <a:xfrm>
            <a:off x="3360503" y="1518547"/>
            <a:ext cx="536085" cy="546937"/>
            <a:chOff x="2365175" y="2001900"/>
            <a:chExt cx="224275" cy="223925"/>
          </a:xfrm>
        </p:grpSpPr>
        <p:sp>
          <p:nvSpPr>
            <p:cNvPr id="3024" name="Google Shape;3024;p49"/>
            <p:cNvSpPr/>
            <p:nvPr/>
          </p:nvSpPr>
          <p:spPr>
            <a:xfrm>
              <a:off x="2392900" y="2055950"/>
              <a:ext cx="196550" cy="169875"/>
            </a:xfrm>
            <a:custGeom>
              <a:avLst/>
              <a:gdLst/>
              <a:ahLst/>
              <a:cxnLst/>
              <a:rect l="l" t="t" r="r" b="b"/>
              <a:pathLst>
                <a:path w="7862" h="6795" extrusionOk="0">
                  <a:moveTo>
                    <a:pt x="3384" y="1"/>
                  </a:moveTo>
                  <a:lnTo>
                    <a:pt x="1" y="1096"/>
                  </a:lnTo>
                  <a:lnTo>
                    <a:pt x="1" y="4633"/>
                  </a:lnTo>
                  <a:cubicBezTo>
                    <a:pt x="1" y="5826"/>
                    <a:pt x="969" y="6795"/>
                    <a:pt x="2162" y="6795"/>
                  </a:cubicBezTo>
                  <a:lnTo>
                    <a:pt x="6767" y="6795"/>
                  </a:lnTo>
                  <a:cubicBezTo>
                    <a:pt x="7370" y="6795"/>
                    <a:pt x="7862" y="6303"/>
                    <a:pt x="7862" y="5700"/>
                  </a:cubicBezTo>
                  <a:lnTo>
                    <a:pt x="7862" y="109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9"/>
            <p:cNvSpPr/>
            <p:nvPr/>
          </p:nvSpPr>
          <p:spPr>
            <a:xfrm>
              <a:off x="2365175" y="2069650"/>
              <a:ext cx="81100" cy="156175"/>
            </a:xfrm>
            <a:custGeom>
              <a:avLst/>
              <a:gdLst/>
              <a:ahLst/>
              <a:cxnLst/>
              <a:rect l="l" t="t" r="r" b="b"/>
              <a:pathLst>
                <a:path w="3244" h="6247" extrusionOk="0">
                  <a:moveTo>
                    <a:pt x="1096" y="0"/>
                  </a:moveTo>
                  <a:lnTo>
                    <a:pt x="1" y="548"/>
                  </a:lnTo>
                  <a:lnTo>
                    <a:pt x="1" y="5152"/>
                  </a:lnTo>
                  <a:cubicBezTo>
                    <a:pt x="1" y="5755"/>
                    <a:pt x="492" y="6247"/>
                    <a:pt x="1096" y="6247"/>
                  </a:cubicBezTo>
                  <a:lnTo>
                    <a:pt x="3243" y="6247"/>
                  </a:lnTo>
                  <a:cubicBezTo>
                    <a:pt x="2668" y="6233"/>
                    <a:pt x="2177" y="5755"/>
                    <a:pt x="2177" y="5152"/>
                  </a:cubicBezTo>
                  <a:lnTo>
                    <a:pt x="2177" y="548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9"/>
            <p:cNvSpPr/>
            <p:nvPr/>
          </p:nvSpPr>
          <p:spPr>
            <a:xfrm>
              <a:off x="2392900" y="2028925"/>
              <a:ext cx="196550" cy="53725"/>
            </a:xfrm>
            <a:custGeom>
              <a:avLst/>
              <a:gdLst/>
              <a:ahLst/>
              <a:cxnLst/>
              <a:rect l="l" t="t" r="r" b="b"/>
              <a:pathLst>
                <a:path w="7862" h="2149" extrusionOk="0">
                  <a:moveTo>
                    <a:pt x="1" y="1"/>
                  </a:moveTo>
                  <a:lnTo>
                    <a:pt x="1" y="2148"/>
                  </a:lnTo>
                  <a:lnTo>
                    <a:pt x="7862" y="2148"/>
                  </a:lnTo>
                  <a:lnTo>
                    <a:pt x="7862" y="1068"/>
                  </a:lnTo>
                  <a:cubicBezTo>
                    <a:pt x="7862" y="492"/>
                    <a:pt x="7370" y="1"/>
                    <a:pt x="6767" y="1"/>
                  </a:cubicBezTo>
                  <a:close/>
                </a:path>
              </a:pathLst>
            </a:custGeom>
            <a:solidFill>
              <a:srgbClr val="DF6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9"/>
            <p:cNvSpPr/>
            <p:nvPr/>
          </p:nvSpPr>
          <p:spPr>
            <a:xfrm>
              <a:off x="2365525" y="2028925"/>
              <a:ext cx="67775" cy="54425"/>
            </a:xfrm>
            <a:custGeom>
              <a:avLst/>
              <a:gdLst/>
              <a:ahLst/>
              <a:cxnLst/>
              <a:rect l="l" t="t" r="r" b="b"/>
              <a:pathLst>
                <a:path w="2711" h="2177" extrusionOk="0">
                  <a:moveTo>
                    <a:pt x="1096" y="1"/>
                  </a:moveTo>
                  <a:cubicBezTo>
                    <a:pt x="492" y="1"/>
                    <a:pt x="1" y="492"/>
                    <a:pt x="1" y="1082"/>
                  </a:cubicBezTo>
                  <a:lnTo>
                    <a:pt x="1" y="2177"/>
                  </a:lnTo>
                  <a:lnTo>
                    <a:pt x="2163" y="2177"/>
                  </a:lnTo>
                  <a:cubicBezTo>
                    <a:pt x="2163" y="1629"/>
                    <a:pt x="2373" y="1124"/>
                    <a:pt x="2710" y="745"/>
                  </a:cubicBezTo>
                  <a:lnTo>
                    <a:pt x="2710" y="15"/>
                  </a:lnTo>
                  <a:cubicBezTo>
                    <a:pt x="1924" y="1"/>
                    <a:pt x="1124" y="1"/>
                    <a:pt x="1096" y="1"/>
                  </a:cubicBezTo>
                  <a:close/>
                </a:path>
              </a:pathLst>
            </a:custGeom>
            <a:solidFill>
              <a:srgbClr val="B0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9"/>
            <p:cNvSpPr/>
            <p:nvPr/>
          </p:nvSpPr>
          <p:spPr>
            <a:xfrm>
              <a:off x="2411150" y="2001900"/>
              <a:ext cx="27400" cy="67775"/>
            </a:xfrm>
            <a:custGeom>
              <a:avLst/>
              <a:gdLst/>
              <a:ahLst/>
              <a:cxnLst/>
              <a:rect l="l" t="t" r="r" b="b"/>
              <a:pathLst>
                <a:path w="1096" h="2711" extrusionOk="0">
                  <a:moveTo>
                    <a:pt x="548" y="1"/>
                  </a:moveTo>
                  <a:cubicBezTo>
                    <a:pt x="253" y="1"/>
                    <a:pt x="1" y="254"/>
                    <a:pt x="1" y="548"/>
                  </a:cubicBezTo>
                  <a:lnTo>
                    <a:pt x="1" y="2163"/>
                  </a:lnTo>
                  <a:cubicBezTo>
                    <a:pt x="1" y="2303"/>
                    <a:pt x="57" y="2415"/>
                    <a:pt x="127" y="2514"/>
                  </a:cubicBezTo>
                  <a:cubicBezTo>
                    <a:pt x="239" y="2640"/>
                    <a:pt x="366" y="2710"/>
                    <a:pt x="548" y="2710"/>
                  </a:cubicBezTo>
                  <a:cubicBezTo>
                    <a:pt x="843" y="2710"/>
                    <a:pt x="1096" y="2457"/>
                    <a:pt x="1096" y="2163"/>
                  </a:cubicBezTo>
                  <a:lnTo>
                    <a:pt x="1096" y="1377"/>
                  </a:lnTo>
                  <a:lnTo>
                    <a:pt x="1096" y="548"/>
                  </a:lnTo>
                  <a:cubicBezTo>
                    <a:pt x="1082" y="254"/>
                    <a:pt x="843" y="1"/>
                    <a:pt x="548" y="1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9"/>
            <p:cNvSpPr/>
            <p:nvPr/>
          </p:nvSpPr>
          <p:spPr>
            <a:xfrm>
              <a:off x="2517475" y="2001900"/>
              <a:ext cx="27050" cy="67775"/>
            </a:xfrm>
            <a:custGeom>
              <a:avLst/>
              <a:gdLst/>
              <a:ahLst/>
              <a:cxnLst/>
              <a:rect l="l" t="t" r="r" b="b"/>
              <a:pathLst>
                <a:path w="1082" h="2711" extrusionOk="0">
                  <a:moveTo>
                    <a:pt x="548" y="1"/>
                  </a:moveTo>
                  <a:cubicBezTo>
                    <a:pt x="240" y="1"/>
                    <a:pt x="1" y="254"/>
                    <a:pt x="1" y="548"/>
                  </a:cubicBezTo>
                  <a:lnTo>
                    <a:pt x="1" y="2163"/>
                  </a:lnTo>
                  <a:cubicBezTo>
                    <a:pt x="1" y="2457"/>
                    <a:pt x="240" y="2710"/>
                    <a:pt x="548" y="2710"/>
                  </a:cubicBezTo>
                  <a:cubicBezTo>
                    <a:pt x="843" y="2710"/>
                    <a:pt x="1068" y="2457"/>
                    <a:pt x="1082" y="2163"/>
                  </a:cubicBezTo>
                  <a:lnTo>
                    <a:pt x="1082" y="548"/>
                  </a:lnTo>
                  <a:cubicBezTo>
                    <a:pt x="1082" y="254"/>
                    <a:pt x="843" y="1"/>
                    <a:pt x="548" y="1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9"/>
            <p:cNvSpPr/>
            <p:nvPr/>
          </p:nvSpPr>
          <p:spPr>
            <a:xfrm>
              <a:off x="2448000" y="2048225"/>
              <a:ext cx="7050" cy="12325"/>
            </a:xfrm>
            <a:custGeom>
              <a:avLst/>
              <a:gdLst/>
              <a:ahLst/>
              <a:cxnLst/>
              <a:rect l="l" t="t" r="r" b="b"/>
              <a:pathLst>
                <a:path w="282" h="493" extrusionOk="0">
                  <a:moveTo>
                    <a:pt x="141" y="1"/>
                  </a:moveTo>
                  <a:cubicBezTo>
                    <a:pt x="71" y="1"/>
                    <a:pt x="1" y="43"/>
                    <a:pt x="1" y="141"/>
                  </a:cubicBezTo>
                  <a:lnTo>
                    <a:pt x="1" y="352"/>
                  </a:lnTo>
                  <a:cubicBezTo>
                    <a:pt x="1" y="422"/>
                    <a:pt x="57" y="492"/>
                    <a:pt x="141" y="492"/>
                  </a:cubicBezTo>
                  <a:cubicBezTo>
                    <a:pt x="211" y="492"/>
                    <a:pt x="281" y="436"/>
                    <a:pt x="281" y="352"/>
                  </a:cubicBezTo>
                  <a:lnTo>
                    <a:pt x="281" y="141"/>
                  </a:lnTo>
                  <a:cubicBezTo>
                    <a:pt x="281" y="43"/>
                    <a:pt x="239" y="1"/>
                    <a:pt x="141" y="1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9"/>
            <p:cNvSpPr/>
            <p:nvPr/>
          </p:nvSpPr>
          <p:spPr>
            <a:xfrm>
              <a:off x="2499950" y="2048225"/>
              <a:ext cx="7025" cy="12325"/>
            </a:xfrm>
            <a:custGeom>
              <a:avLst/>
              <a:gdLst/>
              <a:ahLst/>
              <a:cxnLst/>
              <a:rect l="l" t="t" r="r" b="b"/>
              <a:pathLst>
                <a:path w="281" h="493" extrusionOk="0">
                  <a:moveTo>
                    <a:pt x="141" y="1"/>
                  </a:moveTo>
                  <a:cubicBezTo>
                    <a:pt x="70" y="1"/>
                    <a:pt x="0" y="43"/>
                    <a:pt x="0" y="141"/>
                  </a:cubicBezTo>
                  <a:lnTo>
                    <a:pt x="0" y="352"/>
                  </a:lnTo>
                  <a:cubicBezTo>
                    <a:pt x="0" y="422"/>
                    <a:pt x="56" y="492"/>
                    <a:pt x="141" y="492"/>
                  </a:cubicBezTo>
                  <a:cubicBezTo>
                    <a:pt x="225" y="492"/>
                    <a:pt x="281" y="436"/>
                    <a:pt x="281" y="352"/>
                  </a:cubicBezTo>
                  <a:lnTo>
                    <a:pt x="281" y="141"/>
                  </a:lnTo>
                  <a:cubicBezTo>
                    <a:pt x="281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9"/>
            <p:cNvSpPr/>
            <p:nvPr/>
          </p:nvSpPr>
          <p:spPr>
            <a:xfrm>
              <a:off x="2465900" y="2053400"/>
              <a:ext cx="23175" cy="9950"/>
            </a:xfrm>
            <a:custGeom>
              <a:avLst/>
              <a:gdLst/>
              <a:ahLst/>
              <a:cxnLst/>
              <a:rect l="l" t="t" r="r" b="b"/>
              <a:pathLst>
                <a:path w="927" h="398" extrusionOk="0">
                  <a:moveTo>
                    <a:pt x="148" y="1"/>
                  </a:moveTo>
                  <a:cubicBezTo>
                    <a:pt x="120" y="1"/>
                    <a:pt x="93" y="10"/>
                    <a:pt x="71" y="32"/>
                  </a:cubicBezTo>
                  <a:cubicBezTo>
                    <a:pt x="29" y="89"/>
                    <a:pt x="1" y="173"/>
                    <a:pt x="57" y="229"/>
                  </a:cubicBezTo>
                  <a:cubicBezTo>
                    <a:pt x="169" y="355"/>
                    <a:pt x="309" y="397"/>
                    <a:pt x="464" y="397"/>
                  </a:cubicBezTo>
                  <a:cubicBezTo>
                    <a:pt x="618" y="397"/>
                    <a:pt x="759" y="327"/>
                    <a:pt x="871" y="229"/>
                  </a:cubicBezTo>
                  <a:cubicBezTo>
                    <a:pt x="927" y="159"/>
                    <a:pt x="899" y="89"/>
                    <a:pt x="857" y="32"/>
                  </a:cubicBezTo>
                  <a:cubicBezTo>
                    <a:pt x="834" y="10"/>
                    <a:pt x="807" y="1"/>
                    <a:pt x="780" y="1"/>
                  </a:cubicBezTo>
                  <a:cubicBezTo>
                    <a:pt x="738" y="1"/>
                    <a:pt x="694" y="21"/>
                    <a:pt x="660" y="46"/>
                  </a:cubicBezTo>
                  <a:cubicBezTo>
                    <a:pt x="604" y="103"/>
                    <a:pt x="534" y="145"/>
                    <a:pt x="464" y="145"/>
                  </a:cubicBezTo>
                  <a:cubicBezTo>
                    <a:pt x="394" y="145"/>
                    <a:pt x="323" y="103"/>
                    <a:pt x="267" y="46"/>
                  </a:cubicBezTo>
                  <a:cubicBezTo>
                    <a:pt x="234" y="21"/>
                    <a:pt x="190" y="1"/>
                    <a:pt x="148" y="1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9"/>
            <p:cNvSpPr/>
            <p:nvPr/>
          </p:nvSpPr>
          <p:spPr>
            <a:xfrm>
              <a:off x="2468350" y="2173175"/>
              <a:ext cx="59350" cy="38975"/>
            </a:xfrm>
            <a:custGeom>
              <a:avLst/>
              <a:gdLst/>
              <a:ahLst/>
              <a:cxnLst/>
              <a:rect l="l" t="t" r="r" b="b"/>
              <a:pathLst>
                <a:path w="2374" h="1559" extrusionOk="0">
                  <a:moveTo>
                    <a:pt x="1671" y="0"/>
                  </a:moveTo>
                  <a:cubicBezTo>
                    <a:pt x="1405" y="449"/>
                    <a:pt x="927" y="758"/>
                    <a:pt x="366" y="758"/>
                  </a:cubicBezTo>
                  <a:lnTo>
                    <a:pt x="1" y="1151"/>
                  </a:lnTo>
                  <a:lnTo>
                    <a:pt x="366" y="1558"/>
                  </a:lnTo>
                  <a:cubicBezTo>
                    <a:pt x="1222" y="1558"/>
                    <a:pt x="1966" y="1081"/>
                    <a:pt x="2373" y="407"/>
                  </a:cubicBezTo>
                  <a:lnTo>
                    <a:pt x="2134" y="0"/>
                  </a:ln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9"/>
            <p:cNvSpPr/>
            <p:nvPr/>
          </p:nvSpPr>
          <p:spPr>
            <a:xfrm>
              <a:off x="2427650" y="2172825"/>
              <a:ext cx="49850" cy="38975"/>
            </a:xfrm>
            <a:custGeom>
              <a:avLst/>
              <a:gdLst/>
              <a:ahLst/>
              <a:cxnLst/>
              <a:rect l="l" t="t" r="r" b="b"/>
              <a:pathLst>
                <a:path w="1994" h="1559" extrusionOk="0">
                  <a:moveTo>
                    <a:pt x="239" y="0"/>
                  </a:moveTo>
                  <a:lnTo>
                    <a:pt x="0" y="393"/>
                  </a:lnTo>
                  <a:cubicBezTo>
                    <a:pt x="393" y="1081"/>
                    <a:pt x="1137" y="1558"/>
                    <a:pt x="1994" y="1558"/>
                  </a:cubicBezTo>
                  <a:cubicBezTo>
                    <a:pt x="1783" y="1334"/>
                    <a:pt x="1783" y="997"/>
                    <a:pt x="1994" y="744"/>
                  </a:cubicBezTo>
                  <a:cubicBezTo>
                    <a:pt x="1432" y="744"/>
                    <a:pt x="955" y="449"/>
                    <a:pt x="702" y="0"/>
                  </a:cubicBezTo>
                  <a:close/>
                </a:path>
              </a:pathLst>
            </a:custGeom>
            <a:solidFill>
              <a:srgbClr val="DF6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9"/>
            <p:cNvSpPr/>
            <p:nvPr/>
          </p:nvSpPr>
          <p:spPr>
            <a:xfrm>
              <a:off x="2427650" y="2096300"/>
              <a:ext cx="54425" cy="39000"/>
            </a:xfrm>
            <a:custGeom>
              <a:avLst/>
              <a:gdLst/>
              <a:ahLst/>
              <a:cxnLst/>
              <a:rect l="l" t="t" r="r" b="b"/>
              <a:pathLst>
                <a:path w="2177" h="1560" extrusionOk="0">
                  <a:moveTo>
                    <a:pt x="1994" y="1"/>
                  </a:moveTo>
                  <a:cubicBezTo>
                    <a:pt x="1151" y="1"/>
                    <a:pt x="393" y="478"/>
                    <a:pt x="0" y="1166"/>
                  </a:cubicBezTo>
                  <a:lnTo>
                    <a:pt x="702" y="1559"/>
                  </a:lnTo>
                  <a:cubicBezTo>
                    <a:pt x="955" y="1110"/>
                    <a:pt x="1432" y="815"/>
                    <a:pt x="1994" y="815"/>
                  </a:cubicBezTo>
                  <a:lnTo>
                    <a:pt x="2176" y="408"/>
                  </a:lnTo>
                  <a:lnTo>
                    <a:pt x="1994" y="1"/>
                  </a:lnTo>
                  <a:close/>
                </a:path>
              </a:pathLst>
            </a:custGeom>
            <a:solidFill>
              <a:srgbClr val="B0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9"/>
            <p:cNvSpPr/>
            <p:nvPr/>
          </p:nvSpPr>
          <p:spPr>
            <a:xfrm>
              <a:off x="2419575" y="2125275"/>
              <a:ext cx="25650" cy="58100"/>
            </a:xfrm>
            <a:custGeom>
              <a:avLst/>
              <a:gdLst/>
              <a:ahLst/>
              <a:cxnLst/>
              <a:rect l="l" t="t" r="r" b="b"/>
              <a:pathLst>
                <a:path w="1026" h="2324" extrusionOk="0">
                  <a:moveTo>
                    <a:pt x="412" y="1"/>
                  </a:moveTo>
                  <a:cubicBezTo>
                    <a:pt x="383" y="1"/>
                    <a:pt x="353" y="3"/>
                    <a:pt x="323" y="7"/>
                  </a:cubicBezTo>
                  <a:cubicBezTo>
                    <a:pt x="127" y="330"/>
                    <a:pt x="1" y="737"/>
                    <a:pt x="1" y="1158"/>
                  </a:cubicBezTo>
                  <a:cubicBezTo>
                    <a:pt x="1" y="1579"/>
                    <a:pt x="113" y="1972"/>
                    <a:pt x="323" y="2323"/>
                  </a:cubicBezTo>
                  <a:lnTo>
                    <a:pt x="1025" y="1916"/>
                  </a:lnTo>
                  <a:cubicBezTo>
                    <a:pt x="899" y="1692"/>
                    <a:pt x="815" y="1439"/>
                    <a:pt x="815" y="1158"/>
                  </a:cubicBezTo>
                  <a:cubicBezTo>
                    <a:pt x="815" y="877"/>
                    <a:pt x="899" y="639"/>
                    <a:pt x="1025" y="400"/>
                  </a:cubicBezTo>
                  <a:cubicBezTo>
                    <a:pt x="924" y="172"/>
                    <a:pt x="685" y="1"/>
                    <a:pt x="412" y="1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9"/>
            <p:cNvSpPr/>
            <p:nvPr/>
          </p:nvSpPr>
          <p:spPr>
            <a:xfrm>
              <a:off x="2510125" y="2125450"/>
              <a:ext cx="25275" cy="57925"/>
            </a:xfrm>
            <a:custGeom>
              <a:avLst/>
              <a:gdLst/>
              <a:ahLst/>
              <a:cxnLst/>
              <a:rect l="l" t="t" r="r" b="b"/>
              <a:pathLst>
                <a:path w="1011" h="2317" extrusionOk="0">
                  <a:moveTo>
                    <a:pt x="702" y="0"/>
                  </a:moveTo>
                  <a:lnTo>
                    <a:pt x="0" y="393"/>
                  </a:lnTo>
                  <a:cubicBezTo>
                    <a:pt x="113" y="632"/>
                    <a:pt x="211" y="870"/>
                    <a:pt x="211" y="1151"/>
                  </a:cubicBezTo>
                  <a:cubicBezTo>
                    <a:pt x="211" y="1432"/>
                    <a:pt x="141" y="1685"/>
                    <a:pt x="0" y="1909"/>
                  </a:cubicBezTo>
                  <a:lnTo>
                    <a:pt x="702" y="2316"/>
                  </a:lnTo>
                  <a:cubicBezTo>
                    <a:pt x="885" y="1979"/>
                    <a:pt x="1011" y="1572"/>
                    <a:pt x="1011" y="1151"/>
                  </a:cubicBezTo>
                  <a:cubicBezTo>
                    <a:pt x="1011" y="730"/>
                    <a:pt x="885" y="323"/>
                    <a:pt x="702" y="0"/>
                  </a:cubicBezTo>
                  <a:close/>
                </a:path>
              </a:pathLst>
            </a:custGeom>
            <a:solidFill>
              <a:srgbClr val="8A8D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9"/>
            <p:cNvSpPr/>
            <p:nvPr/>
          </p:nvSpPr>
          <p:spPr>
            <a:xfrm>
              <a:off x="2477475" y="2096300"/>
              <a:ext cx="49875" cy="39625"/>
            </a:xfrm>
            <a:custGeom>
              <a:avLst/>
              <a:gdLst/>
              <a:ahLst/>
              <a:cxnLst/>
              <a:rect l="l" t="t" r="r" b="b"/>
              <a:pathLst>
                <a:path w="1995" h="1585" extrusionOk="0">
                  <a:moveTo>
                    <a:pt x="1" y="1"/>
                  </a:moveTo>
                  <a:lnTo>
                    <a:pt x="1" y="815"/>
                  </a:lnTo>
                  <a:cubicBezTo>
                    <a:pt x="562" y="815"/>
                    <a:pt x="1040" y="1110"/>
                    <a:pt x="1292" y="1559"/>
                  </a:cubicBezTo>
                  <a:cubicBezTo>
                    <a:pt x="1352" y="1576"/>
                    <a:pt x="1411" y="1585"/>
                    <a:pt x="1467" y="1585"/>
                  </a:cubicBezTo>
                  <a:cubicBezTo>
                    <a:pt x="1731" y="1585"/>
                    <a:pt x="1948" y="1409"/>
                    <a:pt x="1994" y="1166"/>
                  </a:cubicBezTo>
                  <a:cubicBezTo>
                    <a:pt x="1601" y="478"/>
                    <a:pt x="857" y="1"/>
                    <a:pt x="1" y="1"/>
                  </a:cubicBezTo>
                  <a:close/>
                </a:path>
              </a:pathLst>
            </a:custGeom>
            <a:solidFill>
              <a:srgbClr val="609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9"/>
            <p:cNvSpPr/>
            <p:nvPr/>
          </p:nvSpPr>
          <p:spPr>
            <a:xfrm>
              <a:off x="2472225" y="2134200"/>
              <a:ext cx="24925" cy="42500"/>
            </a:xfrm>
            <a:custGeom>
              <a:avLst/>
              <a:gdLst/>
              <a:ahLst/>
              <a:cxnLst/>
              <a:rect l="l" t="t" r="r" b="b"/>
              <a:pathLst>
                <a:path w="997" h="1700" extrusionOk="0">
                  <a:moveTo>
                    <a:pt x="0" y="1"/>
                  </a:moveTo>
                  <a:lnTo>
                    <a:pt x="0" y="1699"/>
                  </a:lnTo>
                  <a:lnTo>
                    <a:pt x="506" y="1699"/>
                  </a:lnTo>
                  <a:cubicBezTo>
                    <a:pt x="786" y="1573"/>
                    <a:pt x="997" y="1306"/>
                    <a:pt x="997" y="970"/>
                  </a:cubicBezTo>
                  <a:cubicBezTo>
                    <a:pt x="997" y="661"/>
                    <a:pt x="758" y="296"/>
                    <a:pt x="506" y="1"/>
                  </a:cubicBezTo>
                  <a:close/>
                </a:path>
              </a:pathLst>
            </a:custGeom>
            <a:solidFill>
              <a:srgbClr val="DF6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9"/>
            <p:cNvSpPr/>
            <p:nvPr/>
          </p:nvSpPr>
          <p:spPr>
            <a:xfrm>
              <a:off x="2458175" y="2130000"/>
              <a:ext cx="27400" cy="48450"/>
            </a:xfrm>
            <a:custGeom>
              <a:avLst/>
              <a:gdLst/>
              <a:ahLst/>
              <a:cxnLst/>
              <a:rect l="l" t="t" r="r" b="b"/>
              <a:pathLst>
                <a:path w="1096" h="1938" extrusionOk="0">
                  <a:moveTo>
                    <a:pt x="773" y="1"/>
                  </a:moveTo>
                  <a:cubicBezTo>
                    <a:pt x="674" y="1"/>
                    <a:pt x="576" y="43"/>
                    <a:pt x="534" y="127"/>
                  </a:cubicBezTo>
                  <a:cubicBezTo>
                    <a:pt x="267" y="422"/>
                    <a:pt x="1" y="829"/>
                    <a:pt x="1" y="1166"/>
                  </a:cubicBezTo>
                  <a:cubicBezTo>
                    <a:pt x="1" y="1601"/>
                    <a:pt x="352" y="1938"/>
                    <a:pt x="787" y="1938"/>
                  </a:cubicBezTo>
                  <a:cubicBezTo>
                    <a:pt x="899" y="1938"/>
                    <a:pt x="997" y="1910"/>
                    <a:pt x="1096" y="1882"/>
                  </a:cubicBezTo>
                  <a:cubicBezTo>
                    <a:pt x="787" y="1755"/>
                    <a:pt x="576" y="1474"/>
                    <a:pt x="576" y="1152"/>
                  </a:cubicBezTo>
                  <a:cubicBezTo>
                    <a:pt x="576" y="829"/>
                    <a:pt x="829" y="450"/>
                    <a:pt x="1068" y="169"/>
                  </a:cubicBezTo>
                  <a:lnTo>
                    <a:pt x="1025" y="113"/>
                  </a:lnTo>
                  <a:cubicBezTo>
                    <a:pt x="969" y="43"/>
                    <a:pt x="857" y="1"/>
                    <a:pt x="773" y="1"/>
                  </a:cubicBezTo>
                  <a:close/>
                </a:path>
              </a:pathLst>
            </a:custGeom>
            <a:solidFill>
              <a:srgbClr val="B0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1" name="Google Shape;3041;p49"/>
          <p:cNvGrpSpPr/>
          <p:nvPr/>
        </p:nvGrpSpPr>
        <p:grpSpPr>
          <a:xfrm>
            <a:off x="3372305" y="2792518"/>
            <a:ext cx="535248" cy="548647"/>
            <a:chOff x="1872475" y="2001900"/>
            <a:chExt cx="223925" cy="224625"/>
          </a:xfrm>
        </p:grpSpPr>
        <p:sp>
          <p:nvSpPr>
            <p:cNvPr id="3042" name="Google Shape;3042;p49"/>
            <p:cNvSpPr/>
            <p:nvPr/>
          </p:nvSpPr>
          <p:spPr>
            <a:xfrm>
              <a:off x="1872475" y="2028925"/>
              <a:ext cx="139700" cy="196900"/>
            </a:xfrm>
            <a:custGeom>
              <a:avLst/>
              <a:gdLst/>
              <a:ahLst/>
              <a:cxnLst/>
              <a:rect l="l" t="t" r="r" b="b"/>
              <a:pathLst>
                <a:path w="5588" h="7876" extrusionOk="0">
                  <a:moveTo>
                    <a:pt x="1095" y="1"/>
                  </a:moveTo>
                  <a:cubicBezTo>
                    <a:pt x="492" y="1"/>
                    <a:pt x="0" y="492"/>
                    <a:pt x="0" y="1082"/>
                  </a:cubicBezTo>
                  <a:lnTo>
                    <a:pt x="0" y="2177"/>
                  </a:lnTo>
                  <a:lnTo>
                    <a:pt x="0" y="6781"/>
                  </a:lnTo>
                  <a:cubicBezTo>
                    <a:pt x="0" y="7384"/>
                    <a:pt x="492" y="7876"/>
                    <a:pt x="1095" y="7876"/>
                  </a:cubicBezTo>
                  <a:lnTo>
                    <a:pt x="5587" y="7876"/>
                  </a:lnTo>
                  <a:lnTo>
                    <a:pt x="5587" y="15"/>
                  </a:lnTo>
                  <a:cubicBezTo>
                    <a:pt x="3650" y="1"/>
                    <a:pt x="1194" y="1"/>
                    <a:pt x="1095" y="1"/>
                  </a:cubicBezTo>
                  <a:close/>
                </a:path>
              </a:pathLst>
            </a:custGeom>
            <a:solidFill>
              <a:srgbClr val="315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9"/>
            <p:cNvSpPr/>
            <p:nvPr/>
          </p:nvSpPr>
          <p:spPr>
            <a:xfrm>
              <a:off x="1984425" y="2028925"/>
              <a:ext cx="111975" cy="197600"/>
            </a:xfrm>
            <a:custGeom>
              <a:avLst/>
              <a:gdLst/>
              <a:ahLst/>
              <a:cxnLst/>
              <a:rect l="l" t="t" r="r" b="b"/>
              <a:pathLst>
                <a:path w="4479" h="7904" extrusionOk="0">
                  <a:moveTo>
                    <a:pt x="1109" y="1"/>
                  </a:moveTo>
                  <a:cubicBezTo>
                    <a:pt x="506" y="1"/>
                    <a:pt x="0" y="492"/>
                    <a:pt x="0" y="1082"/>
                  </a:cubicBezTo>
                  <a:lnTo>
                    <a:pt x="0" y="2177"/>
                  </a:lnTo>
                  <a:lnTo>
                    <a:pt x="0" y="2584"/>
                  </a:lnTo>
                  <a:lnTo>
                    <a:pt x="0" y="3679"/>
                  </a:lnTo>
                  <a:lnTo>
                    <a:pt x="0" y="4226"/>
                  </a:lnTo>
                  <a:lnTo>
                    <a:pt x="0" y="5307"/>
                  </a:lnTo>
                  <a:lnTo>
                    <a:pt x="0" y="5854"/>
                  </a:lnTo>
                  <a:lnTo>
                    <a:pt x="0" y="6823"/>
                  </a:lnTo>
                  <a:lnTo>
                    <a:pt x="0" y="6935"/>
                  </a:lnTo>
                  <a:cubicBezTo>
                    <a:pt x="56" y="7483"/>
                    <a:pt x="548" y="7904"/>
                    <a:pt x="1109" y="7904"/>
                  </a:cubicBezTo>
                  <a:lnTo>
                    <a:pt x="3383" y="7904"/>
                  </a:lnTo>
                  <a:cubicBezTo>
                    <a:pt x="3987" y="7904"/>
                    <a:pt x="4478" y="7412"/>
                    <a:pt x="4478" y="6823"/>
                  </a:cubicBezTo>
                  <a:lnTo>
                    <a:pt x="4478" y="2205"/>
                  </a:lnTo>
                  <a:lnTo>
                    <a:pt x="4478" y="1124"/>
                  </a:lnTo>
                  <a:cubicBezTo>
                    <a:pt x="4450" y="492"/>
                    <a:pt x="3987" y="1"/>
                    <a:pt x="3383" y="1"/>
                  </a:cubicBezTo>
                  <a:close/>
                </a:path>
              </a:pathLst>
            </a:custGeom>
            <a:solidFill>
              <a:srgbClr val="609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9"/>
            <p:cNvSpPr/>
            <p:nvPr/>
          </p:nvSpPr>
          <p:spPr>
            <a:xfrm>
              <a:off x="2051450" y="2093150"/>
              <a:ext cx="27400" cy="2740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"/>
                  </a:moveTo>
                  <a:cubicBezTo>
                    <a:pt x="253" y="1"/>
                    <a:pt x="0" y="253"/>
                    <a:pt x="0" y="548"/>
                  </a:cubicBezTo>
                  <a:cubicBezTo>
                    <a:pt x="0" y="843"/>
                    <a:pt x="253" y="1096"/>
                    <a:pt x="548" y="1096"/>
                  </a:cubicBezTo>
                  <a:cubicBezTo>
                    <a:pt x="843" y="1096"/>
                    <a:pt x="1095" y="843"/>
                    <a:pt x="1095" y="548"/>
                  </a:cubicBezTo>
                  <a:cubicBezTo>
                    <a:pt x="1095" y="253"/>
                    <a:pt x="843" y="1"/>
                    <a:pt x="548" y="1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9"/>
            <p:cNvSpPr/>
            <p:nvPr/>
          </p:nvSpPr>
          <p:spPr>
            <a:xfrm>
              <a:off x="2011100" y="2093150"/>
              <a:ext cx="27400" cy="2740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"/>
                  </a:moveTo>
                  <a:cubicBezTo>
                    <a:pt x="253" y="1"/>
                    <a:pt x="0" y="253"/>
                    <a:pt x="0" y="548"/>
                  </a:cubicBezTo>
                  <a:cubicBezTo>
                    <a:pt x="0" y="843"/>
                    <a:pt x="253" y="1096"/>
                    <a:pt x="548" y="1096"/>
                  </a:cubicBezTo>
                  <a:cubicBezTo>
                    <a:pt x="842" y="1096"/>
                    <a:pt x="1095" y="843"/>
                    <a:pt x="1095" y="548"/>
                  </a:cubicBezTo>
                  <a:cubicBezTo>
                    <a:pt x="1095" y="253"/>
                    <a:pt x="842" y="1"/>
                    <a:pt x="548" y="1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9"/>
            <p:cNvSpPr/>
            <p:nvPr/>
          </p:nvSpPr>
          <p:spPr>
            <a:xfrm>
              <a:off x="2011100" y="2174575"/>
              <a:ext cx="27400" cy="27050"/>
            </a:xfrm>
            <a:custGeom>
              <a:avLst/>
              <a:gdLst/>
              <a:ahLst/>
              <a:cxnLst/>
              <a:rect l="l" t="t" r="r" b="b"/>
              <a:pathLst>
                <a:path w="1096" h="1082" extrusionOk="0">
                  <a:moveTo>
                    <a:pt x="548" y="0"/>
                  </a:moveTo>
                  <a:cubicBezTo>
                    <a:pt x="253" y="0"/>
                    <a:pt x="0" y="239"/>
                    <a:pt x="0" y="534"/>
                  </a:cubicBezTo>
                  <a:cubicBezTo>
                    <a:pt x="0" y="843"/>
                    <a:pt x="253" y="1081"/>
                    <a:pt x="548" y="1081"/>
                  </a:cubicBezTo>
                  <a:cubicBezTo>
                    <a:pt x="842" y="1081"/>
                    <a:pt x="1095" y="843"/>
                    <a:pt x="1095" y="534"/>
                  </a:cubicBezTo>
                  <a:cubicBezTo>
                    <a:pt x="1095" y="239"/>
                    <a:pt x="842" y="0"/>
                    <a:pt x="548" y="0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9"/>
            <p:cNvSpPr/>
            <p:nvPr/>
          </p:nvSpPr>
          <p:spPr>
            <a:xfrm>
              <a:off x="2051450" y="2174575"/>
              <a:ext cx="27400" cy="27050"/>
            </a:xfrm>
            <a:custGeom>
              <a:avLst/>
              <a:gdLst/>
              <a:ahLst/>
              <a:cxnLst/>
              <a:rect l="l" t="t" r="r" b="b"/>
              <a:pathLst>
                <a:path w="1096" h="1082" extrusionOk="0">
                  <a:moveTo>
                    <a:pt x="548" y="0"/>
                  </a:moveTo>
                  <a:cubicBezTo>
                    <a:pt x="253" y="0"/>
                    <a:pt x="0" y="239"/>
                    <a:pt x="0" y="534"/>
                  </a:cubicBezTo>
                  <a:cubicBezTo>
                    <a:pt x="0" y="843"/>
                    <a:pt x="253" y="1081"/>
                    <a:pt x="548" y="1081"/>
                  </a:cubicBezTo>
                  <a:cubicBezTo>
                    <a:pt x="843" y="1081"/>
                    <a:pt x="1095" y="843"/>
                    <a:pt x="1095" y="534"/>
                  </a:cubicBezTo>
                  <a:cubicBezTo>
                    <a:pt x="1095" y="239"/>
                    <a:pt x="843" y="0"/>
                    <a:pt x="548" y="0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9"/>
            <p:cNvSpPr/>
            <p:nvPr/>
          </p:nvSpPr>
          <p:spPr>
            <a:xfrm>
              <a:off x="1975300" y="2093150"/>
              <a:ext cx="22825" cy="27400"/>
            </a:xfrm>
            <a:custGeom>
              <a:avLst/>
              <a:gdLst/>
              <a:ahLst/>
              <a:cxnLst/>
              <a:rect l="l" t="t" r="r" b="b"/>
              <a:pathLst>
                <a:path w="913" h="1096" extrusionOk="0">
                  <a:moveTo>
                    <a:pt x="365" y="1"/>
                  </a:moveTo>
                  <a:lnTo>
                    <a:pt x="0" y="548"/>
                  </a:lnTo>
                  <a:lnTo>
                    <a:pt x="365" y="1096"/>
                  </a:lnTo>
                  <a:cubicBezTo>
                    <a:pt x="660" y="1096"/>
                    <a:pt x="913" y="843"/>
                    <a:pt x="913" y="548"/>
                  </a:cubicBezTo>
                  <a:cubicBezTo>
                    <a:pt x="913" y="253"/>
                    <a:pt x="660" y="1"/>
                    <a:pt x="365" y="1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9"/>
            <p:cNvSpPr/>
            <p:nvPr/>
          </p:nvSpPr>
          <p:spPr>
            <a:xfrm>
              <a:off x="1975300" y="2134200"/>
              <a:ext cx="22825" cy="27050"/>
            </a:xfrm>
            <a:custGeom>
              <a:avLst/>
              <a:gdLst/>
              <a:ahLst/>
              <a:cxnLst/>
              <a:rect l="l" t="t" r="r" b="b"/>
              <a:pathLst>
                <a:path w="913" h="1082" extrusionOk="0">
                  <a:moveTo>
                    <a:pt x="365" y="1"/>
                  </a:moveTo>
                  <a:lnTo>
                    <a:pt x="0" y="534"/>
                  </a:lnTo>
                  <a:lnTo>
                    <a:pt x="365" y="1082"/>
                  </a:lnTo>
                  <a:cubicBezTo>
                    <a:pt x="660" y="1082"/>
                    <a:pt x="913" y="843"/>
                    <a:pt x="913" y="534"/>
                  </a:cubicBezTo>
                  <a:cubicBezTo>
                    <a:pt x="913" y="226"/>
                    <a:pt x="660" y="1"/>
                    <a:pt x="365" y="1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9"/>
            <p:cNvSpPr/>
            <p:nvPr/>
          </p:nvSpPr>
          <p:spPr>
            <a:xfrm>
              <a:off x="1975300" y="2174575"/>
              <a:ext cx="22825" cy="27050"/>
            </a:xfrm>
            <a:custGeom>
              <a:avLst/>
              <a:gdLst/>
              <a:ahLst/>
              <a:cxnLst/>
              <a:rect l="l" t="t" r="r" b="b"/>
              <a:pathLst>
                <a:path w="913" h="1082" extrusionOk="0">
                  <a:moveTo>
                    <a:pt x="365" y="0"/>
                  </a:moveTo>
                  <a:lnTo>
                    <a:pt x="0" y="534"/>
                  </a:lnTo>
                  <a:cubicBezTo>
                    <a:pt x="0" y="534"/>
                    <a:pt x="365" y="1053"/>
                    <a:pt x="365" y="1081"/>
                  </a:cubicBezTo>
                  <a:cubicBezTo>
                    <a:pt x="660" y="1081"/>
                    <a:pt x="899" y="843"/>
                    <a:pt x="899" y="534"/>
                  </a:cubicBezTo>
                  <a:cubicBezTo>
                    <a:pt x="913" y="239"/>
                    <a:pt x="660" y="0"/>
                    <a:pt x="365" y="0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9"/>
            <p:cNvSpPr/>
            <p:nvPr/>
          </p:nvSpPr>
          <p:spPr>
            <a:xfrm>
              <a:off x="1970725" y="2093150"/>
              <a:ext cx="13725" cy="27400"/>
            </a:xfrm>
            <a:custGeom>
              <a:avLst/>
              <a:gdLst/>
              <a:ahLst/>
              <a:cxnLst/>
              <a:rect l="l" t="t" r="r" b="b"/>
              <a:pathLst>
                <a:path w="549" h="1096" extrusionOk="0">
                  <a:moveTo>
                    <a:pt x="548" y="1"/>
                  </a:moveTo>
                  <a:cubicBezTo>
                    <a:pt x="253" y="1"/>
                    <a:pt x="1" y="253"/>
                    <a:pt x="1" y="548"/>
                  </a:cubicBezTo>
                  <a:cubicBezTo>
                    <a:pt x="1" y="843"/>
                    <a:pt x="253" y="1096"/>
                    <a:pt x="548" y="1096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9"/>
            <p:cNvSpPr/>
            <p:nvPr/>
          </p:nvSpPr>
          <p:spPr>
            <a:xfrm>
              <a:off x="1970725" y="2174575"/>
              <a:ext cx="13725" cy="27050"/>
            </a:xfrm>
            <a:custGeom>
              <a:avLst/>
              <a:gdLst/>
              <a:ahLst/>
              <a:cxnLst/>
              <a:rect l="l" t="t" r="r" b="b"/>
              <a:pathLst>
                <a:path w="549" h="1082" extrusionOk="0">
                  <a:moveTo>
                    <a:pt x="548" y="0"/>
                  </a:moveTo>
                  <a:cubicBezTo>
                    <a:pt x="253" y="0"/>
                    <a:pt x="1" y="239"/>
                    <a:pt x="1" y="534"/>
                  </a:cubicBezTo>
                  <a:cubicBezTo>
                    <a:pt x="1" y="843"/>
                    <a:pt x="253" y="1081"/>
                    <a:pt x="548" y="1081"/>
                  </a:cubicBezTo>
                  <a:lnTo>
                    <a:pt x="548" y="955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9"/>
            <p:cNvSpPr/>
            <p:nvPr/>
          </p:nvSpPr>
          <p:spPr>
            <a:xfrm>
              <a:off x="1889675" y="2093150"/>
              <a:ext cx="27050" cy="27400"/>
            </a:xfrm>
            <a:custGeom>
              <a:avLst/>
              <a:gdLst/>
              <a:ahLst/>
              <a:cxnLst/>
              <a:rect l="l" t="t" r="r" b="b"/>
              <a:pathLst>
                <a:path w="1082" h="1096" extrusionOk="0">
                  <a:moveTo>
                    <a:pt x="548" y="1"/>
                  </a:moveTo>
                  <a:cubicBezTo>
                    <a:pt x="239" y="1"/>
                    <a:pt x="0" y="253"/>
                    <a:pt x="0" y="548"/>
                  </a:cubicBezTo>
                  <a:cubicBezTo>
                    <a:pt x="0" y="843"/>
                    <a:pt x="239" y="1096"/>
                    <a:pt x="548" y="1096"/>
                  </a:cubicBezTo>
                  <a:cubicBezTo>
                    <a:pt x="842" y="1096"/>
                    <a:pt x="1081" y="843"/>
                    <a:pt x="1081" y="548"/>
                  </a:cubicBezTo>
                  <a:cubicBezTo>
                    <a:pt x="1081" y="253"/>
                    <a:pt x="842" y="1"/>
                    <a:pt x="548" y="1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9"/>
            <p:cNvSpPr/>
            <p:nvPr/>
          </p:nvSpPr>
          <p:spPr>
            <a:xfrm>
              <a:off x="1930375" y="2093150"/>
              <a:ext cx="27400" cy="2740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"/>
                  </a:moveTo>
                  <a:cubicBezTo>
                    <a:pt x="253" y="1"/>
                    <a:pt x="1" y="253"/>
                    <a:pt x="1" y="548"/>
                  </a:cubicBezTo>
                  <a:cubicBezTo>
                    <a:pt x="1" y="843"/>
                    <a:pt x="253" y="1096"/>
                    <a:pt x="548" y="1096"/>
                  </a:cubicBezTo>
                  <a:cubicBezTo>
                    <a:pt x="843" y="1096"/>
                    <a:pt x="1095" y="843"/>
                    <a:pt x="1095" y="548"/>
                  </a:cubicBezTo>
                  <a:cubicBezTo>
                    <a:pt x="1095" y="253"/>
                    <a:pt x="843" y="1"/>
                    <a:pt x="548" y="1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9"/>
            <p:cNvSpPr/>
            <p:nvPr/>
          </p:nvSpPr>
          <p:spPr>
            <a:xfrm>
              <a:off x="1889675" y="2133500"/>
              <a:ext cx="27050" cy="27400"/>
            </a:xfrm>
            <a:custGeom>
              <a:avLst/>
              <a:gdLst/>
              <a:ahLst/>
              <a:cxnLst/>
              <a:rect l="l" t="t" r="r" b="b"/>
              <a:pathLst>
                <a:path w="1082" h="1096" extrusionOk="0">
                  <a:moveTo>
                    <a:pt x="548" y="1"/>
                  </a:moveTo>
                  <a:cubicBezTo>
                    <a:pt x="239" y="1"/>
                    <a:pt x="0" y="254"/>
                    <a:pt x="0" y="548"/>
                  </a:cubicBezTo>
                  <a:cubicBezTo>
                    <a:pt x="0" y="843"/>
                    <a:pt x="239" y="1096"/>
                    <a:pt x="548" y="1096"/>
                  </a:cubicBezTo>
                  <a:cubicBezTo>
                    <a:pt x="842" y="1096"/>
                    <a:pt x="1081" y="843"/>
                    <a:pt x="1081" y="548"/>
                  </a:cubicBezTo>
                  <a:cubicBezTo>
                    <a:pt x="1081" y="254"/>
                    <a:pt x="842" y="1"/>
                    <a:pt x="548" y="1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9"/>
            <p:cNvSpPr/>
            <p:nvPr/>
          </p:nvSpPr>
          <p:spPr>
            <a:xfrm>
              <a:off x="1930375" y="2133500"/>
              <a:ext cx="27400" cy="2740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48" y="1"/>
                  </a:moveTo>
                  <a:cubicBezTo>
                    <a:pt x="253" y="1"/>
                    <a:pt x="1" y="254"/>
                    <a:pt x="1" y="548"/>
                  </a:cubicBezTo>
                  <a:cubicBezTo>
                    <a:pt x="1" y="843"/>
                    <a:pt x="253" y="1096"/>
                    <a:pt x="548" y="1096"/>
                  </a:cubicBezTo>
                  <a:cubicBezTo>
                    <a:pt x="843" y="1096"/>
                    <a:pt x="1095" y="843"/>
                    <a:pt x="1095" y="548"/>
                  </a:cubicBezTo>
                  <a:cubicBezTo>
                    <a:pt x="1095" y="254"/>
                    <a:pt x="843" y="1"/>
                    <a:pt x="548" y="1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9"/>
            <p:cNvSpPr/>
            <p:nvPr/>
          </p:nvSpPr>
          <p:spPr>
            <a:xfrm>
              <a:off x="1970725" y="2133500"/>
              <a:ext cx="13725" cy="27400"/>
            </a:xfrm>
            <a:custGeom>
              <a:avLst/>
              <a:gdLst/>
              <a:ahLst/>
              <a:cxnLst/>
              <a:rect l="l" t="t" r="r" b="b"/>
              <a:pathLst>
                <a:path w="549" h="1096" extrusionOk="0">
                  <a:moveTo>
                    <a:pt x="548" y="1"/>
                  </a:moveTo>
                  <a:cubicBezTo>
                    <a:pt x="253" y="1"/>
                    <a:pt x="1" y="254"/>
                    <a:pt x="1" y="548"/>
                  </a:cubicBezTo>
                  <a:cubicBezTo>
                    <a:pt x="1" y="843"/>
                    <a:pt x="253" y="1096"/>
                    <a:pt x="548" y="1096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9"/>
            <p:cNvSpPr/>
            <p:nvPr/>
          </p:nvSpPr>
          <p:spPr>
            <a:xfrm>
              <a:off x="1917750" y="2001900"/>
              <a:ext cx="27400" cy="67775"/>
            </a:xfrm>
            <a:custGeom>
              <a:avLst/>
              <a:gdLst/>
              <a:ahLst/>
              <a:cxnLst/>
              <a:rect l="l" t="t" r="r" b="b"/>
              <a:pathLst>
                <a:path w="1096" h="2711" extrusionOk="0">
                  <a:moveTo>
                    <a:pt x="548" y="1"/>
                  </a:moveTo>
                  <a:cubicBezTo>
                    <a:pt x="253" y="1"/>
                    <a:pt x="0" y="254"/>
                    <a:pt x="0" y="548"/>
                  </a:cubicBezTo>
                  <a:lnTo>
                    <a:pt x="0" y="2163"/>
                  </a:lnTo>
                  <a:cubicBezTo>
                    <a:pt x="0" y="2303"/>
                    <a:pt x="56" y="2415"/>
                    <a:pt x="127" y="2514"/>
                  </a:cubicBezTo>
                  <a:cubicBezTo>
                    <a:pt x="225" y="2640"/>
                    <a:pt x="365" y="2710"/>
                    <a:pt x="548" y="2710"/>
                  </a:cubicBezTo>
                  <a:cubicBezTo>
                    <a:pt x="842" y="2710"/>
                    <a:pt x="1095" y="2457"/>
                    <a:pt x="1095" y="2163"/>
                  </a:cubicBezTo>
                  <a:lnTo>
                    <a:pt x="1095" y="1377"/>
                  </a:lnTo>
                  <a:lnTo>
                    <a:pt x="1095" y="548"/>
                  </a:lnTo>
                  <a:cubicBezTo>
                    <a:pt x="1095" y="254"/>
                    <a:pt x="842" y="1"/>
                    <a:pt x="548" y="1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9"/>
            <p:cNvSpPr/>
            <p:nvPr/>
          </p:nvSpPr>
          <p:spPr>
            <a:xfrm>
              <a:off x="2024075" y="2001900"/>
              <a:ext cx="27050" cy="67775"/>
            </a:xfrm>
            <a:custGeom>
              <a:avLst/>
              <a:gdLst/>
              <a:ahLst/>
              <a:cxnLst/>
              <a:rect l="l" t="t" r="r" b="b"/>
              <a:pathLst>
                <a:path w="1082" h="2711" extrusionOk="0">
                  <a:moveTo>
                    <a:pt x="534" y="1"/>
                  </a:moveTo>
                  <a:cubicBezTo>
                    <a:pt x="239" y="1"/>
                    <a:pt x="0" y="254"/>
                    <a:pt x="0" y="548"/>
                  </a:cubicBezTo>
                  <a:lnTo>
                    <a:pt x="0" y="2163"/>
                  </a:lnTo>
                  <a:cubicBezTo>
                    <a:pt x="0" y="2457"/>
                    <a:pt x="239" y="2710"/>
                    <a:pt x="534" y="2710"/>
                  </a:cubicBezTo>
                  <a:cubicBezTo>
                    <a:pt x="843" y="2710"/>
                    <a:pt x="1081" y="2457"/>
                    <a:pt x="1081" y="2163"/>
                  </a:cubicBezTo>
                  <a:lnTo>
                    <a:pt x="1081" y="548"/>
                  </a:lnTo>
                  <a:cubicBezTo>
                    <a:pt x="1081" y="254"/>
                    <a:pt x="843" y="1"/>
                    <a:pt x="534" y="1"/>
                  </a:cubicBezTo>
                  <a:close/>
                </a:path>
              </a:pathLst>
            </a:custGeom>
            <a:solidFill>
              <a:srgbClr val="FC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9"/>
            <p:cNvSpPr/>
            <p:nvPr/>
          </p:nvSpPr>
          <p:spPr>
            <a:xfrm>
              <a:off x="1890025" y="2176675"/>
              <a:ext cx="27050" cy="22575"/>
            </a:xfrm>
            <a:custGeom>
              <a:avLst/>
              <a:gdLst/>
              <a:ahLst/>
              <a:cxnLst/>
              <a:rect l="l" t="t" r="r" b="b"/>
              <a:pathLst>
                <a:path w="1082" h="903" extrusionOk="0">
                  <a:moveTo>
                    <a:pt x="309" y="0"/>
                  </a:moveTo>
                  <a:cubicBezTo>
                    <a:pt x="127" y="0"/>
                    <a:pt x="0" y="141"/>
                    <a:pt x="0" y="309"/>
                  </a:cubicBezTo>
                  <a:cubicBezTo>
                    <a:pt x="0" y="562"/>
                    <a:pt x="253" y="730"/>
                    <a:pt x="449" y="871"/>
                  </a:cubicBezTo>
                  <a:cubicBezTo>
                    <a:pt x="470" y="892"/>
                    <a:pt x="499" y="902"/>
                    <a:pt x="530" y="902"/>
                  </a:cubicBezTo>
                  <a:cubicBezTo>
                    <a:pt x="562" y="902"/>
                    <a:pt x="597" y="892"/>
                    <a:pt x="632" y="871"/>
                  </a:cubicBezTo>
                  <a:cubicBezTo>
                    <a:pt x="842" y="730"/>
                    <a:pt x="1081" y="576"/>
                    <a:pt x="1081" y="309"/>
                  </a:cubicBezTo>
                  <a:cubicBezTo>
                    <a:pt x="1081" y="141"/>
                    <a:pt x="941" y="0"/>
                    <a:pt x="772" y="0"/>
                  </a:cubicBezTo>
                  <a:cubicBezTo>
                    <a:pt x="702" y="0"/>
                    <a:pt x="660" y="15"/>
                    <a:pt x="604" y="57"/>
                  </a:cubicBezTo>
                  <a:cubicBezTo>
                    <a:pt x="580" y="65"/>
                    <a:pt x="555" y="73"/>
                    <a:pt x="531" y="73"/>
                  </a:cubicBezTo>
                  <a:cubicBezTo>
                    <a:pt x="513" y="73"/>
                    <a:pt x="495" y="69"/>
                    <a:pt x="478" y="57"/>
                  </a:cubicBezTo>
                  <a:cubicBezTo>
                    <a:pt x="421" y="15"/>
                    <a:pt x="379" y="0"/>
                    <a:pt x="309" y="0"/>
                  </a:cubicBezTo>
                  <a:close/>
                </a:path>
              </a:pathLst>
            </a:custGeom>
            <a:solidFill>
              <a:srgbClr val="B0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9"/>
            <p:cNvSpPr/>
            <p:nvPr/>
          </p:nvSpPr>
          <p:spPr>
            <a:xfrm>
              <a:off x="1930375" y="2176675"/>
              <a:ext cx="27050" cy="22575"/>
            </a:xfrm>
            <a:custGeom>
              <a:avLst/>
              <a:gdLst/>
              <a:ahLst/>
              <a:cxnLst/>
              <a:rect l="l" t="t" r="r" b="b"/>
              <a:pathLst>
                <a:path w="1082" h="903" extrusionOk="0">
                  <a:moveTo>
                    <a:pt x="309" y="0"/>
                  </a:moveTo>
                  <a:cubicBezTo>
                    <a:pt x="127" y="0"/>
                    <a:pt x="1" y="141"/>
                    <a:pt x="1" y="309"/>
                  </a:cubicBezTo>
                  <a:cubicBezTo>
                    <a:pt x="1" y="562"/>
                    <a:pt x="253" y="730"/>
                    <a:pt x="450" y="871"/>
                  </a:cubicBezTo>
                  <a:cubicBezTo>
                    <a:pt x="471" y="892"/>
                    <a:pt x="499" y="902"/>
                    <a:pt x="530" y="902"/>
                  </a:cubicBezTo>
                  <a:cubicBezTo>
                    <a:pt x="562" y="902"/>
                    <a:pt x="597" y="892"/>
                    <a:pt x="632" y="871"/>
                  </a:cubicBezTo>
                  <a:cubicBezTo>
                    <a:pt x="843" y="730"/>
                    <a:pt x="1081" y="576"/>
                    <a:pt x="1081" y="309"/>
                  </a:cubicBezTo>
                  <a:cubicBezTo>
                    <a:pt x="1081" y="141"/>
                    <a:pt x="941" y="0"/>
                    <a:pt x="773" y="0"/>
                  </a:cubicBezTo>
                  <a:cubicBezTo>
                    <a:pt x="702" y="0"/>
                    <a:pt x="660" y="15"/>
                    <a:pt x="604" y="57"/>
                  </a:cubicBezTo>
                  <a:cubicBezTo>
                    <a:pt x="580" y="65"/>
                    <a:pt x="556" y="73"/>
                    <a:pt x="531" y="73"/>
                  </a:cubicBezTo>
                  <a:cubicBezTo>
                    <a:pt x="513" y="73"/>
                    <a:pt x="496" y="69"/>
                    <a:pt x="478" y="57"/>
                  </a:cubicBezTo>
                  <a:cubicBezTo>
                    <a:pt x="422" y="15"/>
                    <a:pt x="380" y="0"/>
                    <a:pt x="309" y="0"/>
                  </a:cubicBezTo>
                  <a:close/>
                </a:path>
              </a:pathLst>
            </a:custGeom>
            <a:solidFill>
              <a:srgbClr val="B0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9"/>
            <p:cNvSpPr/>
            <p:nvPr/>
          </p:nvSpPr>
          <p:spPr>
            <a:xfrm>
              <a:off x="2011100" y="2136325"/>
              <a:ext cx="27400" cy="22575"/>
            </a:xfrm>
            <a:custGeom>
              <a:avLst/>
              <a:gdLst/>
              <a:ahLst/>
              <a:cxnLst/>
              <a:rect l="l" t="t" r="r" b="b"/>
              <a:pathLst>
                <a:path w="1096" h="903" extrusionOk="0">
                  <a:moveTo>
                    <a:pt x="309" y="0"/>
                  </a:moveTo>
                  <a:cubicBezTo>
                    <a:pt x="126" y="0"/>
                    <a:pt x="0" y="141"/>
                    <a:pt x="0" y="309"/>
                  </a:cubicBezTo>
                  <a:cubicBezTo>
                    <a:pt x="0" y="562"/>
                    <a:pt x="253" y="730"/>
                    <a:pt x="449" y="871"/>
                  </a:cubicBezTo>
                  <a:cubicBezTo>
                    <a:pt x="470" y="892"/>
                    <a:pt x="498" y="902"/>
                    <a:pt x="530" y="902"/>
                  </a:cubicBezTo>
                  <a:cubicBezTo>
                    <a:pt x="562" y="902"/>
                    <a:pt x="597" y="892"/>
                    <a:pt x="632" y="871"/>
                  </a:cubicBezTo>
                  <a:cubicBezTo>
                    <a:pt x="842" y="730"/>
                    <a:pt x="1081" y="576"/>
                    <a:pt x="1081" y="309"/>
                  </a:cubicBezTo>
                  <a:cubicBezTo>
                    <a:pt x="1095" y="141"/>
                    <a:pt x="955" y="0"/>
                    <a:pt x="772" y="0"/>
                  </a:cubicBezTo>
                  <a:cubicBezTo>
                    <a:pt x="702" y="0"/>
                    <a:pt x="660" y="14"/>
                    <a:pt x="604" y="56"/>
                  </a:cubicBezTo>
                  <a:cubicBezTo>
                    <a:pt x="579" y="64"/>
                    <a:pt x="555" y="73"/>
                    <a:pt x="531" y="73"/>
                  </a:cubicBezTo>
                  <a:cubicBezTo>
                    <a:pt x="513" y="73"/>
                    <a:pt x="495" y="68"/>
                    <a:pt x="477" y="56"/>
                  </a:cubicBezTo>
                  <a:cubicBezTo>
                    <a:pt x="421" y="14"/>
                    <a:pt x="379" y="0"/>
                    <a:pt x="309" y="0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9"/>
            <p:cNvSpPr/>
            <p:nvPr/>
          </p:nvSpPr>
          <p:spPr>
            <a:xfrm>
              <a:off x="2052150" y="2136325"/>
              <a:ext cx="26700" cy="22575"/>
            </a:xfrm>
            <a:custGeom>
              <a:avLst/>
              <a:gdLst/>
              <a:ahLst/>
              <a:cxnLst/>
              <a:rect l="l" t="t" r="r" b="b"/>
              <a:pathLst>
                <a:path w="1068" h="903" extrusionOk="0">
                  <a:moveTo>
                    <a:pt x="295" y="0"/>
                  </a:moveTo>
                  <a:cubicBezTo>
                    <a:pt x="113" y="0"/>
                    <a:pt x="0" y="141"/>
                    <a:pt x="0" y="309"/>
                  </a:cubicBezTo>
                  <a:cubicBezTo>
                    <a:pt x="0" y="562"/>
                    <a:pt x="239" y="730"/>
                    <a:pt x="436" y="871"/>
                  </a:cubicBezTo>
                  <a:cubicBezTo>
                    <a:pt x="464" y="892"/>
                    <a:pt x="495" y="902"/>
                    <a:pt x="529" y="902"/>
                  </a:cubicBezTo>
                  <a:cubicBezTo>
                    <a:pt x="562" y="902"/>
                    <a:pt x="597" y="892"/>
                    <a:pt x="632" y="871"/>
                  </a:cubicBezTo>
                  <a:cubicBezTo>
                    <a:pt x="843" y="730"/>
                    <a:pt x="1067" y="576"/>
                    <a:pt x="1067" y="309"/>
                  </a:cubicBezTo>
                  <a:cubicBezTo>
                    <a:pt x="1067" y="141"/>
                    <a:pt x="927" y="0"/>
                    <a:pt x="773" y="0"/>
                  </a:cubicBezTo>
                  <a:cubicBezTo>
                    <a:pt x="702" y="0"/>
                    <a:pt x="646" y="14"/>
                    <a:pt x="590" y="56"/>
                  </a:cubicBezTo>
                  <a:cubicBezTo>
                    <a:pt x="574" y="64"/>
                    <a:pt x="548" y="73"/>
                    <a:pt x="521" y="73"/>
                  </a:cubicBezTo>
                  <a:cubicBezTo>
                    <a:pt x="502" y="73"/>
                    <a:pt x="482" y="68"/>
                    <a:pt x="464" y="56"/>
                  </a:cubicBezTo>
                  <a:cubicBezTo>
                    <a:pt x="422" y="14"/>
                    <a:pt x="365" y="0"/>
                    <a:pt x="295" y="0"/>
                  </a:cubicBezTo>
                  <a:close/>
                </a:path>
              </a:pathLst>
            </a:custGeom>
            <a:solidFill>
              <a:srgbClr val="DFA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9"/>
            <p:cNvSpPr/>
            <p:nvPr/>
          </p:nvSpPr>
          <p:spPr>
            <a:xfrm>
              <a:off x="1954950" y="2057000"/>
              <a:ext cx="7025" cy="12325"/>
            </a:xfrm>
            <a:custGeom>
              <a:avLst/>
              <a:gdLst/>
              <a:ahLst/>
              <a:cxnLst/>
              <a:rect l="l" t="t" r="r" b="b"/>
              <a:pathLst>
                <a:path w="281" h="493" extrusionOk="0">
                  <a:moveTo>
                    <a:pt x="141" y="1"/>
                  </a:moveTo>
                  <a:cubicBezTo>
                    <a:pt x="70" y="1"/>
                    <a:pt x="0" y="43"/>
                    <a:pt x="0" y="141"/>
                  </a:cubicBezTo>
                  <a:lnTo>
                    <a:pt x="0" y="352"/>
                  </a:lnTo>
                  <a:cubicBezTo>
                    <a:pt x="0" y="422"/>
                    <a:pt x="56" y="492"/>
                    <a:pt x="141" y="492"/>
                  </a:cubicBezTo>
                  <a:cubicBezTo>
                    <a:pt x="211" y="492"/>
                    <a:pt x="281" y="436"/>
                    <a:pt x="281" y="352"/>
                  </a:cubicBezTo>
                  <a:lnTo>
                    <a:pt x="281" y="141"/>
                  </a:lnTo>
                  <a:cubicBezTo>
                    <a:pt x="281" y="71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B0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9"/>
            <p:cNvSpPr/>
            <p:nvPr/>
          </p:nvSpPr>
          <p:spPr>
            <a:xfrm>
              <a:off x="2006875" y="2057000"/>
              <a:ext cx="7050" cy="12325"/>
            </a:xfrm>
            <a:custGeom>
              <a:avLst/>
              <a:gdLst/>
              <a:ahLst/>
              <a:cxnLst/>
              <a:rect l="l" t="t" r="r" b="b"/>
              <a:pathLst>
                <a:path w="282" h="493" extrusionOk="0">
                  <a:moveTo>
                    <a:pt x="141" y="1"/>
                  </a:moveTo>
                  <a:cubicBezTo>
                    <a:pt x="71" y="1"/>
                    <a:pt x="1" y="43"/>
                    <a:pt x="1" y="141"/>
                  </a:cubicBezTo>
                  <a:lnTo>
                    <a:pt x="1" y="352"/>
                  </a:lnTo>
                  <a:cubicBezTo>
                    <a:pt x="1" y="422"/>
                    <a:pt x="57" y="492"/>
                    <a:pt x="141" y="492"/>
                  </a:cubicBezTo>
                  <a:cubicBezTo>
                    <a:pt x="211" y="492"/>
                    <a:pt x="281" y="436"/>
                    <a:pt x="281" y="352"/>
                  </a:cubicBezTo>
                  <a:lnTo>
                    <a:pt x="281" y="141"/>
                  </a:lnTo>
                  <a:cubicBezTo>
                    <a:pt x="267" y="71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B0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9"/>
            <p:cNvSpPr/>
            <p:nvPr/>
          </p:nvSpPr>
          <p:spPr>
            <a:xfrm>
              <a:off x="1973200" y="2062175"/>
              <a:ext cx="22125" cy="9950"/>
            </a:xfrm>
            <a:custGeom>
              <a:avLst/>
              <a:gdLst/>
              <a:ahLst/>
              <a:cxnLst/>
              <a:rect l="l" t="t" r="r" b="b"/>
              <a:pathLst>
                <a:path w="885" h="398" extrusionOk="0">
                  <a:moveTo>
                    <a:pt x="141" y="1"/>
                  </a:moveTo>
                  <a:cubicBezTo>
                    <a:pt x="113" y="1"/>
                    <a:pt x="87" y="10"/>
                    <a:pt x="70" y="32"/>
                  </a:cubicBezTo>
                  <a:cubicBezTo>
                    <a:pt x="14" y="89"/>
                    <a:pt x="0" y="173"/>
                    <a:pt x="42" y="229"/>
                  </a:cubicBezTo>
                  <a:cubicBezTo>
                    <a:pt x="154" y="355"/>
                    <a:pt x="295" y="397"/>
                    <a:pt x="449" y="397"/>
                  </a:cubicBezTo>
                  <a:cubicBezTo>
                    <a:pt x="604" y="397"/>
                    <a:pt x="744" y="327"/>
                    <a:pt x="856" y="229"/>
                  </a:cubicBezTo>
                  <a:cubicBezTo>
                    <a:pt x="884" y="173"/>
                    <a:pt x="884" y="89"/>
                    <a:pt x="842" y="32"/>
                  </a:cubicBezTo>
                  <a:cubicBezTo>
                    <a:pt x="820" y="10"/>
                    <a:pt x="791" y="1"/>
                    <a:pt x="761" y="1"/>
                  </a:cubicBezTo>
                  <a:cubicBezTo>
                    <a:pt x="717" y="1"/>
                    <a:pt x="671" y="21"/>
                    <a:pt x="646" y="46"/>
                  </a:cubicBezTo>
                  <a:cubicBezTo>
                    <a:pt x="590" y="103"/>
                    <a:pt x="519" y="145"/>
                    <a:pt x="449" y="145"/>
                  </a:cubicBezTo>
                  <a:cubicBezTo>
                    <a:pt x="379" y="145"/>
                    <a:pt x="309" y="103"/>
                    <a:pt x="253" y="46"/>
                  </a:cubicBezTo>
                  <a:cubicBezTo>
                    <a:pt x="227" y="21"/>
                    <a:pt x="182" y="1"/>
                    <a:pt x="141" y="1"/>
                  </a:cubicBezTo>
                  <a:close/>
                </a:path>
              </a:pathLst>
            </a:custGeom>
            <a:solidFill>
              <a:srgbClr val="B0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71" y="3190125"/>
            <a:ext cx="103641" cy="54869"/>
          </a:xfrm>
          <a:prstGeom prst="rect">
            <a:avLst/>
          </a:prstGeom>
        </p:spPr>
      </p:pic>
      <p:grpSp>
        <p:nvGrpSpPr>
          <p:cNvPr id="13" name="Google Shape;4569;p74">
            <a:extLst>
              <a:ext uri="{FF2B5EF4-FFF2-40B4-BE49-F238E27FC236}">
                <a16:creationId xmlns:a16="http://schemas.microsoft.com/office/drawing/2014/main" id="{40824BAD-8469-A1CD-26AA-C45253A728D4}"/>
              </a:ext>
            </a:extLst>
          </p:cNvPr>
          <p:cNvGrpSpPr/>
          <p:nvPr/>
        </p:nvGrpSpPr>
        <p:grpSpPr>
          <a:xfrm rot="21109451" flipH="1" flipV="1">
            <a:off x="5204382" y="1501202"/>
            <a:ext cx="802805" cy="552605"/>
            <a:chOff x="3472117" y="3443875"/>
            <a:chExt cx="717092" cy="921240"/>
          </a:xfrm>
        </p:grpSpPr>
        <p:sp>
          <p:nvSpPr>
            <p:cNvPr id="4" name="Google Shape;4570;p74">
              <a:extLst>
                <a:ext uri="{FF2B5EF4-FFF2-40B4-BE49-F238E27FC236}">
                  <a16:creationId xmlns:a16="http://schemas.microsoft.com/office/drawing/2014/main" id="{535BC373-8C8C-CE93-0B37-849148E198DA}"/>
                </a:ext>
              </a:extLst>
            </p:cNvPr>
            <p:cNvSpPr/>
            <p:nvPr/>
          </p:nvSpPr>
          <p:spPr>
            <a:xfrm>
              <a:off x="3509652" y="3790171"/>
              <a:ext cx="315406" cy="406589"/>
            </a:xfrm>
            <a:custGeom>
              <a:avLst/>
              <a:gdLst/>
              <a:ahLst/>
              <a:cxnLst/>
              <a:rect l="l" t="t" r="r" b="b"/>
              <a:pathLst>
                <a:path w="18461" h="23798" extrusionOk="0">
                  <a:moveTo>
                    <a:pt x="7761" y="0"/>
                  </a:moveTo>
                  <a:lnTo>
                    <a:pt x="3424" y="2169"/>
                  </a:lnTo>
                  <a:cubicBezTo>
                    <a:pt x="999" y="3424"/>
                    <a:pt x="0" y="6392"/>
                    <a:pt x="1256" y="8845"/>
                  </a:cubicBezTo>
                  <a:lnTo>
                    <a:pt x="7476" y="21086"/>
                  </a:lnTo>
                  <a:cubicBezTo>
                    <a:pt x="8341" y="22797"/>
                    <a:pt x="10074" y="23798"/>
                    <a:pt x="11881" y="23798"/>
                  </a:cubicBezTo>
                  <a:cubicBezTo>
                    <a:pt x="12634" y="23798"/>
                    <a:pt x="13401" y="23624"/>
                    <a:pt x="14124" y="23254"/>
                  </a:cubicBezTo>
                  <a:lnTo>
                    <a:pt x="18461" y="21086"/>
                  </a:lnTo>
                  <a:lnTo>
                    <a:pt x="77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71;p74">
              <a:extLst>
                <a:ext uri="{FF2B5EF4-FFF2-40B4-BE49-F238E27FC236}">
                  <a16:creationId xmlns:a16="http://schemas.microsoft.com/office/drawing/2014/main" id="{5F38BEDC-DBDC-DEB9-0157-9A11BC7A0556}"/>
                </a:ext>
              </a:extLst>
            </p:cNvPr>
            <p:cNvSpPr/>
            <p:nvPr/>
          </p:nvSpPr>
          <p:spPr>
            <a:xfrm>
              <a:off x="3850396" y="3638268"/>
              <a:ext cx="314928" cy="406862"/>
            </a:xfrm>
            <a:custGeom>
              <a:avLst/>
              <a:gdLst/>
              <a:ahLst/>
              <a:cxnLst/>
              <a:rect l="l" t="t" r="r" b="b"/>
              <a:pathLst>
                <a:path w="18433" h="23814" extrusionOk="0">
                  <a:moveTo>
                    <a:pt x="6543" y="1"/>
                  </a:moveTo>
                  <a:cubicBezTo>
                    <a:pt x="5792" y="1"/>
                    <a:pt x="5028" y="172"/>
                    <a:pt x="4309" y="531"/>
                  </a:cubicBezTo>
                  <a:lnTo>
                    <a:pt x="0" y="2728"/>
                  </a:lnTo>
                  <a:lnTo>
                    <a:pt x="10700" y="23814"/>
                  </a:lnTo>
                  <a:lnTo>
                    <a:pt x="15008" y="21617"/>
                  </a:lnTo>
                  <a:cubicBezTo>
                    <a:pt x="17490" y="20390"/>
                    <a:pt x="18432" y="17422"/>
                    <a:pt x="17177" y="14969"/>
                  </a:cubicBezTo>
                  <a:lnTo>
                    <a:pt x="10985" y="2728"/>
                  </a:lnTo>
                  <a:cubicBezTo>
                    <a:pt x="10098" y="994"/>
                    <a:pt x="8355" y="1"/>
                    <a:pt x="6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72;p74">
              <a:extLst>
                <a:ext uri="{FF2B5EF4-FFF2-40B4-BE49-F238E27FC236}">
                  <a16:creationId xmlns:a16="http://schemas.microsoft.com/office/drawing/2014/main" id="{BBE2A486-F1CD-0951-F23A-8A3EA447C34D}"/>
                </a:ext>
              </a:extLst>
            </p:cNvPr>
            <p:cNvSpPr/>
            <p:nvPr/>
          </p:nvSpPr>
          <p:spPr>
            <a:xfrm>
              <a:off x="3472117" y="3443875"/>
              <a:ext cx="717092" cy="921240"/>
            </a:xfrm>
            <a:custGeom>
              <a:avLst/>
              <a:gdLst/>
              <a:ahLst/>
              <a:cxnLst/>
              <a:rect l="l" t="t" r="r" b="b"/>
              <a:pathLst>
                <a:path w="41972" h="53921" extrusionOk="0">
                  <a:moveTo>
                    <a:pt x="14496" y="0"/>
                  </a:moveTo>
                  <a:cubicBezTo>
                    <a:pt x="13115" y="0"/>
                    <a:pt x="11710" y="315"/>
                    <a:pt x="10386" y="982"/>
                  </a:cubicBezTo>
                  <a:lnTo>
                    <a:pt x="6306" y="3007"/>
                  </a:lnTo>
                  <a:cubicBezTo>
                    <a:pt x="1741" y="5318"/>
                    <a:pt x="0" y="10968"/>
                    <a:pt x="2425" y="15447"/>
                  </a:cubicBezTo>
                  <a:lnTo>
                    <a:pt x="11328" y="31825"/>
                  </a:lnTo>
                  <a:lnTo>
                    <a:pt x="19259" y="48687"/>
                  </a:lnTo>
                  <a:cubicBezTo>
                    <a:pt x="20803" y="51998"/>
                    <a:pt x="24066" y="53920"/>
                    <a:pt x="27476" y="53920"/>
                  </a:cubicBezTo>
                  <a:cubicBezTo>
                    <a:pt x="28857" y="53920"/>
                    <a:pt x="30261" y="53605"/>
                    <a:pt x="31585" y="52939"/>
                  </a:cubicBezTo>
                  <a:lnTo>
                    <a:pt x="35666" y="50856"/>
                  </a:lnTo>
                  <a:cubicBezTo>
                    <a:pt x="40231" y="48545"/>
                    <a:pt x="41971" y="42924"/>
                    <a:pt x="39546" y="38416"/>
                  </a:cubicBezTo>
                  <a:lnTo>
                    <a:pt x="30644" y="22095"/>
                  </a:lnTo>
                  <a:lnTo>
                    <a:pt x="22712" y="5233"/>
                  </a:lnTo>
                  <a:cubicBezTo>
                    <a:pt x="21168" y="1923"/>
                    <a:pt x="17905" y="0"/>
                    <a:pt x="14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73;p74">
              <a:extLst>
                <a:ext uri="{FF2B5EF4-FFF2-40B4-BE49-F238E27FC236}">
                  <a16:creationId xmlns:a16="http://schemas.microsoft.com/office/drawing/2014/main" id="{B424EA57-A5D9-D913-57D9-4543A203F8EA}"/>
                </a:ext>
              </a:extLst>
            </p:cNvPr>
            <p:cNvSpPr/>
            <p:nvPr/>
          </p:nvSpPr>
          <p:spPr>
            <a:xfrm>
              <a:off x="3537433" y="3508525"/>
              <a:ext cx="586443" cy="791924"/>
            </a:xfrm>
            <a:custGeom>
              <a:avLst/>
              <a:gdLst/>
              <a:ahLst/>
              <a:cxnLst/>
              <a:rect l="l" t="t" r="r" b="b"/>
              <a:pathLst>
                <a:path w="34325" h="46352" extrusionOk="0">
                  <a:moveTo>
                    <a:pt x="10475" y="1"/>
                  </a:moveTo>
                  <a:cubicBezTo>
                    <a:pt x="9528" y="1"/>
                    <a:pt x="8586" y="209"/>
                    <a:pt x="7704" y="650"/>
                  </a:cubicBezTo>
                  <a:lnTo>
                    <a:pt x="4594" y="2219"/>
                  </a:lnTo>
                  <a:cubicBezTo>
                    <a:pt x="1142" y="3960"/>
                    <a:pt x="1" y="8668"/>
                    <a:pt x="2140" y="12605"/>
                  </a:cubicBezTo>
                  <a:lnTo>
                    <a:pt x="9844" y="26871"/>
                  </a:lnTo>
                  <a:lnTo>
                    <a:pt x="16777" y="41537"/>
                  </a:lnTo>
                  <a:cubicBezTo>
                    <a:pt x="18226" y="44541"/>
                    <a:pt x="21059" y="46351"/>
                    <a:pt x="23850" y="46351"/>
                  </a:cubicBezTo>
                  <a:cubicBezTo>
                    <a:pt x="24797" y="46351"/>
                    <a:pt x="25739" y="46143"/>
                    <a:pt x="26621" y="45702"/>
                  </a:cubicBezTo>
                  <a:lnTo>
                    <a:pt x="29731" y="44133"/>
                  </a:lnTo>
                  <a:cubicBezTo>
                    <a:pt x="33184" y="42393"/>
                    <a:pt x="34325" y="37685"/>
                    <a:pt x="32185" y="33747"/>
                  </a:cubicBezTo>
                  <a:lnTo>
                    <a:pt x="24481" y="19481"/>
                  </a:lnTo>
                  <a:lnTo>
                    <a:pt x="17548" y="4816"/>
                  </a:lnTo>
                  <a:cubicBezTo>
                    <a:pt x="16099" y="1812"/>
                    <a:pt x="13266" y="1"/>
                    <a:pt x="10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574;p74">
              <a:extLst>
                <a:ext uri="{FF2B5EF4-FFF2-40B4-BE49-F238E27FC236}">
                  <a16:creationId xmlns:a16="http://schemas.microsoft.com/office/drawing/2014/main" id="{5328FA10-5E4D-DFBE-9E31-CD51BD96A35E}"/>
                </a:ext>
              </a:extLst>
            </p:cNvPr>
            <p:cNvSpPr/>
            <p:nvPr/>
          </p:nvSpPr>
          <p:spPr>
            <a:xfrm>
              <a:off x="3674420" y="3782841"/>
              <a:ext cx="154055" cy="319848"/>
            </a:xfrm>
            <a:custGeom>
              <a:avLst/>
              <a:gdLst/>
              <a:ahLst/>
              <a:cxnLst/>
              <a:rect l="l" t="t" r="r" b="b"/>
              <a:pathLst>
                <a:path w="9017" h="18721" extrusionOk="0">
                  <a:moveTo>
                    <a:pt x="60" y="1"/>
                  </a:moveTo>
                  <a:cubicBezTo>
                    <a:pt x="59" y="1"/>
                    <a:pt x="58" y="1"/>
                    <a:pt x="57" y="1"/>
                  </a:cubicBezTo>
                  <a:cubicBezTo>
                    <a:pt x="0" y="87"/>
                    <a:pt x="799" y="943"/>
                    <a:pt x="1997" y="2427"/>
                  </a:cubicBezTo>
                  <a:cubicBezTo>
                    <a:pt x="2283" y="2826"/>
                    <a:pt x="2597" y="3225"/>
                    <a:pt x="2910" y="3682"/>
                  </a:cubicBezTo>
                  <a:cubicBezTo>
                    <a:pt x="3224" y="4138"/>
                    <a:pt x="3567" y="4652"/>
                    <a:pt x="3909" y="5166"/>
                  </a:cubicBezTo>
                  <a:cubicBezTo>
                    <a:pt x="4594" y="6250"/>
                    <a:pt x="5279" y="7448"/>
                    <a:pt x="5878" y="8732"/>
                  </a:cubicBezTo>
                  <a:cubicBezTo>
                    <a:pt x="6477" y="10073"/>
                    <a:pt x="6991" y="11357"/>
                    <a:pt x="7418" y="12527"/>
                  </a:cubicBezTo>
                  <a:cubicBezTo>
                    <a:pt x="7590" y="13126"/>
                    <a:pt x="7789" y="13697"/>
                    <a:pt x="7904" y="14239"/>
                  </a:cubicBezTo>
                  <a:cubicBezTo>
                    <a:pt x="8046" y="14781"/>
                    <a:pt x="8189" y="15266"/>
                    <a:pt x="8303" y="15723"/>
                  </a:cubicBezTo>
                  <a:cubicBezTo>
                    <a:pt x="8693" y="17535"/>
                    <a:pt x="8838" y="18720"/>
                    <a:pt x="8951" y="18720"/>
                  </a:cubicBezTo>
                  <a:cubicBezTo>
                    <a:pt x="8954" y="18720"/>
                    <a:pt x="8957" y="18720"/>
                    <a:pt x="8959" y="18718"/>
                  </a:cubicBezTo>
                  <a:cubicBezTo>
                    <a:pt x="9016" y="18718"/>
                    <a:pt x="9016" y="17520"/>
                    <a:pt x="8702" y="15637"/>
                  </a:cubicBezTo>
                  <a:cubicBezTo>
                    <a:pt x="8617" y="15152"/>
                    <a:pt x="8503" y="14638"/>
                    <a:pt x="8360" y="14096"/>
                  </a:cubicBezTo>
                  <a:cubicBezTo>
                    <a:pt x="8274" y="13526"/>
                    <a:pt x="8075" y="12955"/>
                    <a:pt x="7904" y="12356"/>
                  </a:cubicBezTo>
                  <a:cubicBezTo>
                    <a:pt x="7533" y="11129"/>
                    <a:pt x="7019" y="9816"/>
                    <a:pt x="6420" y="8447"/>
                  </a:cubicBezTo>
                  <a:cubicBezTo>
                    <a:pt x="5764" y="7134"/>
                    <a:pt x="5050" y="5879"/>
                    <a:pt x="4366" y="4852"/>
                  </a:cubicBezTo>
                  <a:cubicBezTo>
                    <a:pt x="4023" y="4310"/>
                    <a:pt x="3652" y="3825"/>
                    <a:pt x="3310" y="3397"/>
                  </a:cubicBezTo>
                  <a:cubicBezTo>
                    <a:pt x="2939" y="2940"/>
                    <a:pt x="2625" y="2541"/>
                    <a:pt x="2311" y="2170"/>
                  </a:cubicBezTo>
                  <a:cubicBezTo>
                    <a:pt x="1051" y="742"/>
                    <a:pt x="121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75;p74">
              <a:extLst>
                <a:ext uri="{FF2B5EF4-FFF2-40B4-BE49-F238E27FC236}">
                  <a16:creationId xmlns:a16="http://schemas.microsoft.com/office/drawing/2014/main" id="{6F420493-C53C-A6D7-B0B6-31B8A4C96DD4}"/>
                </a:ext>
              </a:extLst>
            </p:cNvPr>
            <p:cNvSpPr/>
            <p:nvPr/>
          </p:nvSpPr>
          <p:spPr>
            <a:xfrm>
              <a:off x="3824068" y="3706318"/>
              <a:ext cx="170628" cy="312553"/>
            </a:xfrm>
            <a:custGeom>
              <a:avLst/>
              <a:gdLst/>
              <a:ahLst/>
              <a:cxnLst/>
              <a:rect l="l" t="t" r="r" b="b"/>
              <a:pathLst>
                <a:path w="9987" h="18294" extrusionOk="0">
                  <a:moveTo>
                    <a:pt x="86" y="1"/>
                  </a:moveTo>
                  <a:cubicBezTo>
                    <a:pt x="0" y="1"/>
                    <a:pt x="86" y="1199"/>
                    <a:pt x="514" y="3082"/>
                  </a:cubicBezTo>
                  <a:cubicBezTo>
                    <a:pt x="628" y="3567"/>
                    <a:pt x="714" y="4081"/>
                    <a:pt x="914" y="4623"/>
                  </a:cubicBezTo>
                  <a:cubicBezTo>
                    <a:pt x="1056" y="5165"/>
                    <a:pt x="1256" y="5736"/>
                    <a:pt x="1456" y="6335"/>
                  </a:cubicBezTo>
                  <a:cubicBezTo>
                    <a:pt x="1884" y="7562"/>
                    <a:pt x="2454" y="8846"/>
                    <a:pt x="3168" y="10130"/>
                  </a:cubicBezTo>
                  <a:cubicBezTo>
                    <a:pt x="3881" y="11414"/>
                    <a:pt x="4651" y="12583"/>
                    <a:pt x="5422" y="13611"/>
                  </a:cubicBezTo>
                  <a:cubicBezTo>
                    <a:pt x="5821" y="14124"/>
                    <a:pt x="6163" y="14609"/>
                    <a:pt x="6563" y="15037"/>
                  </a:cubicBezTo>
                  <a:cubicBezTo>
                    <a:pt x="6934" y="15465"/>
                    <a:pt x="7276" y="15865"/>
                    <a:pt x="7647" y="16207"/>
                  </a:cubicBezTo>
                  <a:cubicBezTo>
                    <a:pt x="8856" y="17581"/>
                    <a:pt x="9827" y="18293"/>
                    <a:pt x="9923" y="18293"/>
                  </a:cubicBezTo>
                  <a:cubicBezTo>
                    <a:pt x="9926" y="18293"/>
                    <a:pt x="9929" y="18292"/>
                    <a:pt x="9930" y="18290"/>
                  </a:cubicBezTo>
                  <a:cubicBezTo>
                    <a:pt x="9987" y="18204"/>
                    <a:pt x="9131" y="17405"/>
                    <a:pt x="7904" y="15979"/>
                  </a:cubicBezTo>
                  <a:cubicBezTo>
                    <a:pt x="7562" y="15608"/>
                    <a:pt x="7248" y="15208"/>
                    <a:pt x="6905" y="14752"/>
                  </a:cubicBezTo>
                  <a:cubicBezTo>
                    <a:pt x="6534" y="14324"/>
                    <a:pt x="6192" y="13839"/>
                    <a:pt x="5821" y="13325"/>
                  </a:cubicBezTo>
                  <a:cubicBezTo>
                    <a:pt x="5108" y="12298"/>
                    <a:pt x="4366" y="11128"/>
                    <a:pt x="3681" y="9873"/>
                  </a:cubicBezTo>
                  <a:cubicBezTo>
                    <a:pt x="2996" y="8589"/>
                    <a:pt x="2426" y="7334"/>
                    <a:pt x="1969" y="6164"/>
                  </a:cubicBezTo>
                  <a:cubicBezTo>
                    <a:pt x="1769" y="5565"/>
                    <a:pt x="1541" y="5022"/>
                    <a:pt x="1370" y="4480"/>
                  </a:cubicBezTo>
                  <a:cubicBezTo>
                    <a:pt x="1170" y="3938"/>
                    <a:pt x="1028" y="3453"/>
                    <a:pt x="914" y="2997"/>
                  </a:cubicBezTo>
                  <a:cubicBezTo>
                    <a:pt x="371" y="1171"/>
                    <a:pt x="200" y="1"/>
                    <a:pt x="86" y="1"/>
                  </a:cubicBezTo>
                  <a:close/>
                </a:path>
              </a:pathLst>
            </a:custGeom>
            <a:solidFill>
              <a:srgbClr val="E0B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76;p74">
              <a:extLst>
                <a:ext uri="{FF2B5EF4-FFF2-40B4-BE49-F238E27FC236}">
                  <a16:creationId xmlns:a16="http://schemas.microsoft.com/office/drawing/2014/main" id="{B259EEEC-C366-037F-2E27-9E504AD914AC}"/>
                </a:ext>
              </a:extLst>
            </p:cNvPr>
            <p:cNvSpPr/>
            <p:nvPr/>
          </p:nvSpPr>
          <p:spPr>
            <a:xfrm>
              <a:off x="3901087" y="4159241"/>
              <a:ext cx="159420" cy="77002"/>
            </a:xfrm>
            <a:custGeom>
              <a:avLst/>
              <a:gdLst/>
              <a:ahLst/>
              <a:cxnLst/>
              <a:rect l="l" t="t" r="r" b="b"/>
              <a:pathLst>
                <a:path w="9331" h="4507" extrusionOk="0">
                  <a:moveTo>
                    <a:pt x="7160" y="1"/>
                  </a:moveTo>
                  <a:cubicBezTo>
                    <a:pt x="6230" y="1"/>
                    <a:pt x="5070" y="172"/>
                    <a:pt x="3909" y="682"/>
                  </a:cubicBezTo>
                  <a:cubicBezTo>
                    <a:pt x="2483" y="1338"/>
                    <a:pt x="1427" y="2308"/>
                    <a:pt x="799" y="3079"/>
                  </a:cubicBezTo>
                  <a:cubicBezTo>
                    <a:pt x="200" y="3849"/>
                    <a:pt x="1" y="4477"/>
                    <a:pt x="29" y="4505"/>
                  </a:cubicBezTo>
                  <a:cubicBezTo>
                    <a:pt x="31" y="4506"/>
                    <a:pt x="33" y="4506"/>
                    <a:pt x="35" y="4506"/>
                  </a:cubicBezTo>
                  <a:cubicBezTo>
                    <a:pt x="107" y="4506"/>
                    <a:pt x="476" y="4030"/>
                    <a:pt x="1142" y="3364"/>
                  </a:cubicBezTo>
                  <a:cubicBezTo>
                    <a:pt x="1798" y="2679"/>
                    <a:pt x="2854" y="1823"/>
                    <a:pt x="4166" y="1253"/>
                  </a:cubicBezTo>
                  <a:cubicBezTo>
                    <a:pt x="5479" y="682"/>
                    <a:pt x="6791" y="482"/>
                    <a:pt x="7761" y="482"/>
                  </a:cubicBezTo>
                  <a:cubicBezTo>
                    <a:pt x="8246" y="439"/>
                    <a:pt x="8639" y="439"/>
                    <a:pt x="8910" y="439"/>
                  </a:cubicBezTo>
                  <a:cubicBezTo>
                    <a:pt x="9181" y="439"/>
                    <a:pt x="9331" y="439"/>
                    <a:pt x="9331" y="397"/>
                  </a:cubicBezTo>
                  <a:cubicBezTo>
                    <a:pt x="9331" y="340"/>
                    <a:pt x="8760" y="83"/>
                    <a:pt x="7761" y="26"/>
                  </a:cubicBezTo>
                  <a:cubicBezTo>
                    <a:pt x="7575" y="10"/>
                    <a:pt x="7373" y="1"/>
                    <a:pt x="7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7;p74">
              <a:extLst>
                <a:ext uri="{FF2B5EF4-FFF2-40B4-BE49-F238E27FC236}">
                  <a16:creationId xmlns:a16="http://schemas.microsoft.com/office/drawing/2014/main" id="{2079CCCC-87E9-AF46-A0CE-AEFA8FF63F7A}"/>
                </a:ext>
              </a:extLst>
            </p:cNvPr>
            <p:cNvSpPr/>
            <p:nvPr/>
          </p:nvSpPr>
          <p:spPr>
            <a:xfrm>
              <a:off x="3600801" y="3571278"/>
              <a:ext cx="159420" cy="77310"/>
            </a:xfrm>
            <a:custGeom>
              <a:avLst/>
              <a:gdLst/>
              <a:ahLst/>
              <a:cxnLst/>
              <a:rect l="l" t="t" r="r" b="b"/>
              <a:pathLst>
                <a:path w="9331" h="4525" extrusionOk="0">
                  <a:moveTo>
                    <a:pt x="9295" y="0"/>
                  </a:moveTo>
                  <a:cubicBezTo>
                    <a:pt x="9198" y="0"/>
                    <a:pt x="8856" y="504"/>
                    <a:pt x="8189" y="1143"/>
                  </a:cubicBezTo>
                  <a:cubicBezTo>
                    <a:pt x="7505" y="1827"/>
                    <a:pt x="6478" y="2683"/>
                    <a:pt x="5165" y="3254"/>
                  </a:cubicBezTo>
                  <a:cubicBezTo>
                    <a:pt x="3853" y="3825"/>
                    <a:pt x="2512" y="4053"/>
                    <a:pt x="1570" y="4053"/>
                  </a:cubicBezTo>
                  <a:cubicBezTo>
                    <a:pt x="1357" y="4066"/>
                    <a:pt x="1161" y="4070"/>
                    <a:pt x="985" y="4070"/>
                  </a:cubicBezTo>
                  <a:cubicBezTo>
                    <a:pt x="672" y="4070"/>
                    <a:pt x="424" y="4057"/>
                    <a:pt x="254" y="4057"/>
                  </a:cubicBezTo>
                  <a:cubicBezTo>
                    <a:pt x="100" y="4057"/>
                    <a:pt x="11" y="4068"/>
                    <a:pt x="1" y="4110"/>
                  </a:cubicBezTo>
                  <a:cubicBezTo>
                    <a:pt x="1" y="4196"/>
                    <a:pt x="571" y="4424"/>
                    <a:pt x="1570" y="4509"/>
                  </a:cubicBezTo>
                  <a:cubicBezTo>
                    <a:pt x="1731" y="4519"/>
                    <a:pt x="1903" y="4524"/>
                    <a:pt x="2084" y="4524"/>
                  </a:cubicBezTo>
                  <a:cubicBezTo>
                    <a:pt x="3028" y="4524"/>
                    <a:pt x="4225" y="4375"/>
                    <a:pt x="5422" y="3825"/>
                  </a:cubicBezTo>
                  <a:cubicBezTo>
                    <a:pt x="6848" y="3197"/>
                    <a:pt x="7904" y="2227"/>
                    <a:pt x="8503" y="1428"/>
                  </a:cubicBezTo>
                  <a:cubicBezTo>
                    <a:pt x="9131" y="658"/>
                    <a:pt x="9331" y="58"/>
                    <a:pt x="9302" y="1"/>
                  </a:cubicBezTo>
                  <a:cubicBezTo>
                    <a:pt x="9300" y="1"/>
                    <a:pt x="9298" y="0"/>
                    <a:pt x="9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78;p74">
              <a:extLst>
                <a:ext uri="{FF2B5EF4-FFF2-40B4-BE49-F238E27FC236}">
                  <a16:creationId xmlns:a16="http://schemas.microsoft.com/office/drawing/2014/main" id="{6C5F5D7B-4E47-7229-900B-079FD93345D6}"/>
                </a:ext>
              </a:extLst>
            </p:cNvPr>
            <p:cNvSpPr/>
            <p:nvPr/>
          </p:nvSpPr>
          <p:spPr>
            <a:xfrm>
              <a:off x="3594657" y="3563775"/>
              <a:ext cx="435326" cy="590303"/>
            </a:xfrm>
            <a:custGeom>
              <a:avLst/>
              <a:gdLst/>
              <a:ahLst/>
              <a:cxnLst/>
              <a:rect l="l" t="t" r="r" b="b"/>
              <a:pathLst>
                <a:path w="25480" h="34551" extrusionOk="0">
                  <a:moveTo>
                    <a:pt x="7729" y="1"/>
                  </a:moveTo>
                  <a:cubicBezTo>
                    <a:pt x="6002" y="1"/>
                    <a:pt x="4263" y="648"/>
                    <a:pt x="2796" y="1755"/>
                  </a:cubicBezTo>
                  <a:cubicBezTo>
                    <a:pt x="1141" y="3039"/>
                    <a:pt x="0" y="5151"/>
                    <a:pt x="1370" y="6948"/>
                  </a:cubicBezTo>
                  <a:cubicBezTo>
                    <a:pt x="2368" y="8289"/>
                    <a:pt x="3766" y="9231"/>
                    <a:pt x="5022" y="10315"/>
                  </a:cubicBezTo>
                  <a:cubicBezTo>
                    <a:pt x="6791" y="11770"/>
                    <a:pt x="8474" y="13482"/>
                    <a:pt x="9330" y="15622"/>
                  </a:cubicBezTo>
                  <a:cubicBezTo>
                    <a:pt x="9901" y="17020"/>
                    <a:pt x="10129" y="18532"/>
                    <a:pt x="10414" y="20016"/>
                  </a:cubicBezTo>
                  <a:cubicBezTo>
                    <a:pt x="11071" y="23440"/>
                    <a:pt x="12212" y="26778"/>
                    <a:pt x="13753" y="29917"/>
                  </a:cubicBezTo>
                  <a:cubicBezTo>
                    <a:pt x="14437" y="31286"/>
                    <a:pt x="15208" y="32684"/>
                    <a:pt x="16492" y="33483"/>
                  </a:cubicBezTo>
                  <a:cubicBezTo>
                    <a:pt x="17348" y="34054"/>
                    <a:pt x="18403" y="34311"/>
                    <a:pt x="19431" y="34453"/>
                  </a:cubicBezTo>
                  <a:cubicBezTo>
                    <a:pt x="19855" y="34514"/>
                    <a:pt x="20296" y="34550"/>
                    <a:pt x="20736" y="34550"/>
                  </a:cubicBezTo>
                  <a:cubicBezTo>
                    <a:pt x="21952" y="34550"/>
                    <a:pt x="23165" y="34272"/>
                    <a:pt x="24024" y="33455"/>
                  </a:cubicBezTo>
                  <a:cubicBezTo>
                    <a:pt x="25194" y="32342"/>
                    <a:pt x="25479" y="30487"/>
                    <a:pt x="25051" y="28918"/>
                  </a:cubicBezTo>
                  <a:cubicBezTo>
                    <a:pt x="24623" y="27349"/>
                    <a:pt x="23625" y="26008"/>
                    <a:pt x="22598" y="24752"/>
                  </a:cubicBezTo>
                  <a:cubicBezTo>
                    <a:pt x="21570" y="23497"/>
                    <a:pt x="20429" y="22299"/>
                    <a:pt x="19687" y="20872"/>
                  </a:cubicBezTo>
                  <a:cubicBezTo>
                    <a:pt x="18689" y="18989"/>
                    <a:pt x="18403" y="16763"/>
                    <a:pt x="17918" y="14652"/>
                  </a:cubicBezTo>
                  <a:cubicBezTo>
                    <a:pt x="17176" y="11200"/>
                    <a:pt x="15978" y="7890"/>
                    <a:pt x="14323" y="4751"/>
                  </a:cubicBezTo>
                  <a:cubicBezTo>
                    <a:pt x="13667" y="3582"/>
                    <a:pt x="12925" y="2326"/>
                    <a:pt x="11841" y="1442"/>
                  </a:cubicBezTo>
                  <a:cubicBezTo>
                    <a:pt x="10586" y="446"/>
                    <a:pt x="9162" y="1"/>
                    <a:pt x="7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982;p49">
            <a:extLst>
              <a:ext uri="{FF2B5EF4-FFF2-40B4-BE49-F238E27FC236}">
                <a16:creationId xmlns:a16="http://schemas.microsoft.com/office/drawing/2014/main" id="{A15B87B5-C66A-EDBB-09CA-43B8911141AC}"/>
              </a:ext>
            </a:extLst>
          </p:cNvPr>
          <p:cNvSpPr/>
          <p:nvPr/>
        </p:nvSpPr>
        <p:spPr>
          <a:xfrm rot="-3525960">
            <a:off x="3196936" y="2750149"/>
            <a:ext cx="878119" cy="1069394"/>
          </a:xfrm>
          <a:custGeom>
            <a:avLst/>
            <a:gdLst/>
            <a:ahLst/>
            <a:cxnLst/>
            <a:rect l="l" t="t" r="r" b="b"/>
            <a:pathLst>
              <a:path w="36297" h="35363" extrusionOk="0">
                <a:moveTo>
                  <a:pt x="1011" y="12875"/>
                </a:moveTo>
                <a:cubicBezTo>
                  <a:pt x="2470" y="9356"/>
                  <a:pt x="6247" y="4893"/>
                  <a:pt x="10024" y="2833"/>
                </a:cubicBezTo>
                <a:cubicBezTo>
                  <a:pt x="13801" y="773"/>
                  <a:pt x="19508" y="-858"/>
                  <a:pt x="23671" y="515"/>
                </a:cubicBezTo>
                <a:cubicBezTo>
                  <a:pt x="27834" y="1888"/>
                  <a:pt x="33113" y="7038"/>
                  <a:pt x="35001" y="11072"/>
                </a:cubicBezTo>
                <a:cubicBezTo>
                  <a:pt x="36889" y="15106"/>
                  <a:pt x="36503" y="20858"/>
                  <a:pt x="35001" y="24720"/>
                </a:cubicBezTo>
                <a:cubicBezTo>
                  <a:pt x="33499" y="28583"/>
                  <a:pt x="30151" y="32702"/>
                  <a:pt x="25988" y="34247"/>
                </a:cubicBezTo>
                <a:cubicBezTo>
                  <a:pt x="21825" y="35792"/>
                  <a:pt x="14144" y="35707"/>
                  <a:pt x="10024" y="33990"/>
                </a:cubicBezTo>
                <a:cubicBezTo>
                  <a:pt x="5904" y="32273"/>
                  <a:pt x="2771" y="27466"/>
                  <a:pt x="1269" y="23947"/>
                </a:cubicBezTo>
                <a:cubicBezTo>
                  <a:pt x="-233" y="20428"/>
                  <a:pt x="-448" y="16394"/>
                  <a:pt x="1011" y="12875"/>
                </a:cubicBezTo>
                <a:close/>
              </a:path>
            </a:pathLst>
          </a:custGeom>
          <a:solidFill>
            <a:srgbClr val="DFAA96">
              <a:alpha val="3520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52"/>
          <p:cNvSpPr/>
          <p:nvPr/>
        </p:nvSpPr>
        <p:spPr>
          <a:xfrm rot="-2924185">
            <a:off x="725273" y="1290843"/>
            <a:ext cx="2683101" cy="2614059"/>
          </a:xfrm>
          <a:custGeom>
            <a:avLst/>
            <a:gdLst/>
            <a:ahLst/>
            <a:cxnLst/>
            <a:rect l="l" t="t" r="r" b="b"/>
            <a:pathLst>
              <a:path w="36297" h="35363" extrusionOk="0">
                <a:moveTo>
                  <a:pt x="1011" y="12875"/>
                </a:moveTo>
                <a:cubicBezTo>
                  <a:pt x="2470" y="9356"/>
                  <a:pt x="6247" y="4893"/>
                  <a:pt x="10024" y="2833"/>
                </a:cubicBezTo>
                <a:cubicBezTo>
                  <a:pt x="13801" y="773"/>
                  <a:pt x="19508" y="-858"/>
                  <a:pt x="23671" y="515"/>
                </a:cubicBezTo>
                <a:cubicBezTo>
                  <a:pt x="27834" y="1888"/>
                  <a:pt x="33113" y="7038"/>
                  <a:pt x="35001" y="11072"/>
                </a:cubicBezTo>
                <a:cubicBezTo>
                  <a:pt x="36889" y="15106"/>
                  <a:pt x="36503" y="20858"/>
                  <a:pt x="35001" y="24720"/>
                </a:cubicBezTo>
                <a:cubicBezTo>
                  <a:pt x="33499" y="28583"/>
                  <a:pt x="30151" y="32702"/>
                  <a:pt x="25988" y="34247"/>
                </a:cubicBezTo>
                <a:cubicBezTo>
                  <a:pt x="21825" y="35792"/>
                  <a:pt x="14144" y="35707"/>
                  <a:pt x="10024" y="33990"/>
                </a:cubicBezTo>
                <a:cubicBezTo>
                  <a:pt x="5904" y="32273"/>
                  <a:pt x="2771" y="27466"/>
                  <a:pt x="1269" y="23947"/>
                </a:cubicBezTo>
                <a:cubicBezTo>
                  <a:pt x="-233" y="20428"/>
                  <a:pt x="-448" y="16394"/>
                  <a:pt x="1011" y="12875"/>
                </a:cubicBezTo>
                <a:close/>
              </a:path>
            </a:pathLst>
          </a:custGeom>
          <a:solidFill>
            <a:srgbClr val="DFAA96">
              <a:alpha val="35200"/>
            </a:srgbClr>
          </a:solidFill>
          <a:ln>
            <a:noFill/>
          </a:ln>
        </p:spPr>
      </p:sp>
      <p:sp>
        <p:nvSpPr>
          <p:cNvPr id="3097" name="Google Shape;3097;p52"/>
          <p:cNvSpPr txBox="1">
            <a:spLocks noGrp="1"/>
          </p:cNvSpPr>
          <p:nvPr>
            <p:ph type="title"/>
          </p:nvPr>
        </p:nvSpPr>
        <p:spPr>
          <a:xfrm>
            <a:off x="1373809" y="418042"/>
            <a:ext cx="7177782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</a:t>
            </a:r>
            <a:r>
              <a:rPr lang="en"/>
              <a:t> </a:t>
            </a:r>
            <a:r>
              <a:rPr lang="en" sz="2400"/>
              <a:t>MODULE</a:t>
            </a:r>
            <a:br>
              <a:rPr lang="en-US" sz="2400"/>
            </a:b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95383" y="715787"/>
            <a:ext cx="7499410" cy="2349300"/>
          </a:xfrm>
        </p:spPr>
        <p:txBody>
          <a:bodyPr/>
          <a:lstStyle/>
          <a:p>
            <a:r>
              <a:rPr lang="en-US" sz="2000" dirty="0"/>
              <a:t>Registration &amp; Login :</a:t>
            </a:r>
            <a:r>
              <a:rPr lang="en-US" sz="1800" dirty="0"/>
              <a:t>submit  login details and personal information</a:t>
            </a:r>
          </a:p>
          <a:p>
            <a:endParaRPr lang="en-US" sz="1100" dirty="0"/>
          </a:p>
          <a:p>
            <a:r>
              <a:rPr lang="en-US" sz="2000" dirty="0"/>
              <a:t>Query Submission: </a:t>
            </a:r>
            <a:r>
              <a:rPr lang="en-US" sz="1800" dirty="0"/>
              <a:t>submit doubts and queries as text.</a:t>
            </a:r>
          </a:p>
          <a:p>
            <a:pPr marL="152400" indent="0">
              <a:buNone/>
            </a:pPr>
            <a:endParaRPr lang="en-US" sz="1100" dirty="0"/>
          </a:p>
          <a:p>
            <a:r>
              <a:rPr lang="en-US" sz="2000" dirty="0"/>
              <a:t>Access resources : </a:t>
            </a:r>
            <a:r>
              <a:rPr lang="en-US" sz="1800" dirty="0"/>
              <a:t>Access article provided by the admin.</a:t>
            </a:r>
          </a:p>
          <a:p>
            <a:pPr marL="152400" indent="0">
              <a:buNone/>
            </a:pPr>
            <a:endParaRPr lang="en-US" sz="1800" dirty="0"/>
          </a:p>
          <a:p>
            <a:r>
              <a:rPr lang="en-US" sz="2000" dirty="0"/>
              <a:t>Purchasing accessibility: </a:t>
            </a:r>
            <a:r>
              <a:rPr lang="en-US" sz="1800" dirty="0"/>
              <a:t>Can buy products related to Menstruation</a:t>
            </a:r>
          </a:p>
        </p:txBody>
      </p:sp>
      <p:grpSp>
        <p:nvGrpSpPr>
          <p:cNvPr id="3113" name="Google Shape;3113;p52"/>
          <p:cNvGrpSpPr/>
          <p:nvPr/>
        </p:nvGrpSpPr>
        <p:grpSpPr>
          <a:xfrm>
            <a:off x="1617722" y="4244059"/>
            <a:ext cx="1539386" cy="653917"/>
            <a:chOff x="2763967" y="3762022"/>
            <a:chExt cx="849915" cy="653917"/>
          </a:xfrm>
        </p:grpSpPr>
        <p:sp>
          <p:nvSpPr>
            <p:cNvPr id="3114" name="Google Shape;3114;p52"/>
            <p:cNvSpPr/>
            <p:nvPr/>
          </p:nvSpPr>
          <p:spPr>
            <a:xfrm>
              <a:off x="2763967" y="3762022"/>
              <a:ext cx="472241" cy="653218"/>
            </a:xfrm>
            <a:custGeom>
              <a:avLst/>
              <a:gdLst/>
              <a:ahLst/>
              <a:cxnLst/>
              <a:rect l="l" t="t" r="r" b="b"/>
              <a:pathLst>
                <a:path w="31491" h="22241" extrusionOk="0">
                  <a:moveTo>
                    <a:pt x="14575" y="1"/>
                  </a:moveTo>
                  <a:cubicBezTo>
                    <a:pt x="14539" y="1"/>
                    <a:pt x="14504" y="3"/>
                    <a:pt x="14468" y="8"/>
                  </a:cubicBezTo>
                  <a:cubicBezTo>
                    <a:pt x="8207" y="798"/>
                    <a:pt x="6566" y="6969"/>
                    <a:pt x="6474" y="7090"/>
                  </a:cubicBezTo>
                  <a:cubicBezTo>
                    <a:pt x="6262" y="6999"/>
                    <a:pt x="3860" y="3504"/>
                    <a:pt x="1885" y="2227"/>
                  </a:cubicBezTo>
                  <a:cubicBezTo>
                    <a:pt x="1633" y="2070"/>
                    <a:pt x="1365" y="1953"/>
                    <a:pt x="1144" y="1953"/>
                  </a:cubicBezTo>
                  <a:cubicBezTo>
                    <a:pt x="938" y="1953"/>
                    <a:pt x="773" y="2054"/>
                    <a:pt x="699" y="2318"/>
                  </a:cubicBezTo>
                  <a:cubicBezTo>
                    <a:pt x="0" y="4811"/>
                    <a:pt x="3344" y="14993"/>
                    <a:pt x="6900" y="18975"/>
                  </a:cubicBezTo>
                  <a:cubicBezTo>
                    <a:pt x="8936" y="21254"/>
                    <a:pt x="12503" y="22240"/>
                    <a:pt x="16301" y="22240"/>
                  </a:cubicBezTo>
                  <a:cubicBezTo>
                    <a:pt x="21065" y="22240"/>
                    <a:pt x="26193" y="20688"/>
                    <a:pt x="29119" y="18185"/>
                  </a:cubicBezTo>
                  <a:cubicBezTo>
                    <a:pt x="29666" y="17668"/>
                    <a:pt x="30396" y="16999"/>
                    <a:pt x="30761" y="16361"/>
                  </a:cubicBezTo>
                  <a:cubicBezTo>
                    <a:pt x="31490" y="15084"/>
                    <a:pt x="27235" y="14476"/>
                    <a:pt x="25776" y="14416"/>
                  </a:cubicBezTo>
                  <a:cubicBezTo>
                    <a:pt x="25408" y="14395"/>
                    <a:pt x="25082" y="14387"/>
                    <a:pt x="24793" y="14387"/>
                  </a:cubicBezTo>
                  <a:cubicBezTo>
                    <a:pt x="23448" y="14387"/>
                    <a:pt x="22910" y="14570"/>
                    <a:pt x="22683" y="14570"/>
                  </a:cubicBezTo>
                  <a:cubicBezTo>
                    <a:pt x="22669" y="14570"/>
                    <a:pt x="22657" y="14569"/>
                    <a:pt x="22645" y="14568"/>
                  </a:cubicBezTo>
                  <a:cubicBezTo>
                    <a:pt x="22706" y="14446"/>
                    <a:pt x="23101" y="14172"/>
                    <a:pt x="23891" y="13321"/>
                  </a:cubicBezTo>
                  <a:cubicBezTo>
                    <a:pt x="24803" y="12349"/>
                    <a:pt x="27113" y="9431"/>
                    <a:pt x="25988" y="8762"/>
                  </a:cubicBezTo>
                  <a:cubicBezTo>
                    <a:pt x="25806" y="8643"/>
                    <a:pt x="25585" y="8596"/>
                    <a:pt x="25348" y="8596"/>
                  </a:cubicBezTo>
                  <a:cubicBezTo>
                    <a:pt x="24796" y="8596"/>
                    <a:pt x="24155" y="8853"/>
                    <a:pt x="23709" y="9066"/>
                  </a:cubicBezTo>
                  <a:cubicBezTo>
                    <a:pt x="23587" y="9096"/>
                    <a:pt x="23496" y="9188"/>
                    <a:pt x="23344" y="9188"/>
                  </a:cubicBezTo>
                  <a:cubicBezTo>
                    <a:pt x="23587" y="7881"/>
                    <a:pt x="23587" y="6726"/>
                    <a:pt x="22888" y="5388"/>
                  </a:cubicBezTo>
                  <a:cubicBezTo>
                    <a:pt x="22493" y="4537"/>
                    <a:pt x="21460" y="4142"/>
                    <a:pt x="20517" y="4112"/>
                  </a:cubicBezTo>
                  <a:cubicBezTo>
                    <a:pt x="20424" y="4108"/>
                    <a:pt x="20333" y="4106"/>
                    <a:pt x="20245" y="4106"/>
                  </a:cubicBezTo>
                  <a:cubicBezTo>
                    <a:pt x="18621" y="4106"/>
                    <a:pt x="17859" y="4731"/>
                    <a:pt x="17605" y="4731"/>
                  </a:cubicBezTo>
                  <a:cubicBezTo>
                    <a:pt x="17550" y="4731"/>
                    <a:pt x="17519" y="4701"/>
                    <a:pt x="17508" y="4628"/>
                  </a:cubicBezTo>
                  <a:cubicBezTo>
                    <a:pt x="17417" y="4385"/>
                    <a:pt x="17356" y="4081"/>
                    <a:pt x="17235" y="3808"/>
                  </a:cubicBezTo>
                  <a:cubicBezTo>
                    <a:pt x="16779" y="2470"/>
                    <a:pt x="16110" y="1163"/>
                    <a:pt x="15046" y="190"/>
                  </a:cubicBezTo>
                  <a:cubicBezTo>
                    <a:pt x="14919" y="64"/>
                    <a:pt x="14750" y="1"/>
                    <a:pt x="14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2"/>
            <p:cNvSpPr/>
            <p:nvPr/>
          </p:nvSpPr>
          <p:spPr>
            <a:xfrm>
              <a:off x="2913880" y="4192991"/>
              <a:ext cx="676773" cy="222948"/>
            </a:xfrm>
            <a:custGeom>
              <a:avLst/>
              <a:gdLst/>
              <a:ahLst/>
              <a:cxnLst/>
              <a:rect l="l" t="t" r="r" b="b"/>
              <a:pathLst>
                <a:path w="23043" h="7591" extrusionOk="0">
                  <a:moveTo>
                    <a:pt x="14258" y="3451"/>
                  </a:moveTo>
                  <a:lnTo>
                    <a:pt x="14258" y="3451"/>
                  </a:lnTo>
                  <a:cubicBezTo>
                    <a:pt x="14258" y="3451"/>
                    <a:pt x="14258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close/>
                  <a:moveTo>
                    <a:pt x="17187" y="0"/>
                  </a:moveTo>
                  <a:cubicBezTo>
                    <a:pt x="17144" y="0"/>
                    <a:pt x="17090" y="5"/>
                    <a:pt x="17024" y="16"/>
                  </a:cubicBezTo>
                  <a:cubicBezTo>
                    <a:pt x="15869" y="77"/>
                    <a:pt x="15292" y="594"/>
                    <a:pt x="14410" y="1597"/>
                  </a:cubicBezTo>
                  <a:cubicBezTo>
                    <a:pt x="14045" y="1992"/>
                    <a:pt x="13893" y="2509"/>
                    <a:pt x="13316" y="3056"/>
                  </a:cubicBezTo>
                  <a:cubicBezTo>
                    <a:pt x="13194" y="3147"/>
                    <a:pt x="13073" y="3238"/>
                    <a:pt x="12982" y="3360"/>
                  </a:cubicBezTo>
                  <a:cubicBezTo>
                    <a:pt x="12586" y="3724"/>
                    <a:pt x="12100" y="3876"/>
                    <a:pt x="11614" y="3998"/>
                  </a:cubicBezTo>
                  <a:cubicBezTo>
                    <a:pt x="11436" y="4031"/>
                    <a:pt x="11253" y="4043"/>
                    <a:pt x="11065" y="4043"/>
                  </a:cubicBezTo>
                  <a:cubicBezTo>
                    <a:pt x="10563" y="4043"/>
                    <a:pt x="10024" y="3959"/>
                    <a:pt x="9456" y="3959"/>
                  </a:cubicBezTo>
                  <a:cubicBezTo>
                    <a:pt x="8848" y="3959"/>
                    <a:pt x="8206" y="4055"/>
                    <a:pt x="7541" y="4454"/>
                  </a:cubicBezTo>
                  <a:cubicBezTo>
                    <a:pt x="7419" y="4515"/>
                    <a:pt x="7389" y="4606"/>
                    <a:pt x="7419" y="4727"/>
                  </a:cubicBezTo>
                  <a:cubicBezTo>
                    <a:pt x="7541" y="5092"/>
                    <a:pt x="7541" y="5579"/>
                    <a:pt x="7237" y="5852"/>
                  </a:cubicBezTo>
                  <a:cubicBezTo>
                    <a:pt x="6720" y="6278"/>
                    <a:pt x="6629" y="6247"/>
                    <a:pt x="5565" y="6430"/>
                  </a:cubicBezTo>
                  <a:cubicBezTo>
                    <a:pt x="5504" y="6430"/>
                    <a:pt x="5474" y="6430"/>
                    <a:pt x="5474" y="6338"/>
                  </a:cubicBezTo>
                  <a:cubicBezTo>
                    <a:pt x="5595" y="5852"/>
                    <a:pt x="4988" y="5366"/>
                    <a:pt x="4532" y="5092"/>
                  </a:cubicBezTo>
                  <a:cubicBezTo>
                    <a:pt x="3680" y="4667"/>
                    <a:pt x="2981" y="4424"/>
                    <a:pt x="2465" y="3664"/>
                  </a:cubicBezTo>
                  <a:cubicBezTo>
                    <a:pt x="2161" y="3147"/>
                    <a:pt x="2009" y="2600"/>
                    <a:pt x="1796" y="2326"/>
                  </a:cubicBezTo>
                  <a:cubicBezTo>
                    <a:pt x="1403" y="1899"/>
                    <a:pt x="846" y="1731"/>
                    <a:pt x="472" y="1731"/>
                  </a:cubicBezTo>
                  <a:cubicBezTo>
                    <a:pt x="181" y="1731"/>
                    <a:pt x="1" y="1832"/>
                    <a:pt x="94" y="1992"/>
                  </a:cubicBezTo>
                  <a:cubicBezTo>
                    <a:pt x="428" y="2509"/>
                    <a:pt x="914" y="3299"/>
                    <a:pt x="1310" y="3755"/>
                  </a:cubicBezTo>
                  <a:lnTo>
                    <a:pt x="1766" y="4332"/>
                  </a:lnTo>
                  <a:cubicBezTo>
                    <a:pt x="3826" y="6633"/>
                    <a:pt x="7381" y="7590"/>
                    <a:pt x="11131" y="7590"/>
                  </a:cubicBezTo>
                  <a:cubicBezTo>
                    <a:pt x="15457" y="7590"/>
                    <a:pt x="20041" y="6317"/>
                    <a:pt x="22891" y="4363"/>
                  </a:cubicBezTo>
                  <a:cubicBezTo>
                    <a:pt x="23043" y="4272"/>
                    <a:pt x="23012" y="4211"/>
                    <a:pt x="22860" y="4150"/>
                  </a:cubicBezTo>
                  <a:cubicBezTo>
                    <a:pt x="22647" y="4059"/>
                    <a:pt x="22465" y="3998"/>
                    <a:pt x="22252" y="3968"/>
                  </a:cubicBezTo>
                  <a:cubicBezTo>
                    <a:pt x="21949" y="3885"/>
                    <a:pt x="21625" y="3849"/>
                    <a:pt x="21289" y="3849"/>
                  </a:cubicBezTo>
                  <a:cubicBezTo>
                    <a:pt x="20143" y="3849"/>
                    <a:pt x="18870" y="4267"/>
                    <a:pt x="17906" y="4667"/>
                  </a:cubicBezTo>
                  <a:cubicBezTo>
                    <a:pt x="16743" y="5145"/>
                    <a:pt x="15341" y="6052"/>
                    <a:pt x="13828" y="6052"/>
                  </a:cubicBezTo>
                  <a:cubicBezTo>
                    <a:pt x="13324" y="6052"/>
                    <a:pt x="12807" y="5951"/>
                    <a:pt x="12282" y="5700"/>
                  </a:cubicBezTo>
                  <a:cubicBezTo>
                    <a:pt x="12039" y="5639"/>
                    <a:pt x="11918" y="5457"/>
                    <a:pt x="11766" y="5305"/>
                  </a:cubicBezTo>
                  <a:cubicBezTo>
                    <a:pt x="11523" y="5092"/>
                    <a:pt x="12100" y="5001"/>
                    <a:pt x="12465" y="4667"/>
                  </a:cubicBezTo>
                  <a:cubicBezTo>
                    <a:pt x="12769" y="4454"/>
                    <a:pt x="12982" y="4302"/>
                    <a:pt x="13377" y="4028"/>
                  </a:cubicBezTo>
                  <a:cubicBezTo>
                    <a:pt x="14206" y="3476"/>
                    <a:pt x="14256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lnTo>
                    <a:pt x="14258" y="3451"/>
                  </a:lnTo>
                  <a:cubicBezTo>
                    <a:pt x="14289" y="3360"/>
                    <a:pt x="14410" y="3268"/>
                    <a:pt x="14532" y="3208"/>
                  </a:cubicBezTo>
                  <a:cubicBezTo>
                    <a:pt x="15444" y="2600"/>
                    <a:pt x="16690" y="1110"/>
                    <a:pt x="17267" y="229"/>
                  </a:cubicBezTo>
                  <a:cubicBezTo>
                    <a:pt x="17367" y="104"/>
                    <a:pt x="17385" y="0"/>
                    <a:pt x="17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2"/>
            <p:cNvSpPr/>
            <p:nvPr/>
          </p:nvSpPr>
          <p:spPr>
            <a:xfrm>
              <a:off x="3049636" y="3986744"/>
              <a:ext cx="183944" cy="315434"/>
            </a:xfrm>
            <a:custGeom>
              <a:avLst/>
              <a:gdLst/>
              <a:ahLst/>
              <a:cxnLst/>
              <a:rect l="l" t="t" r="r" b="b"/>
              <a:pathLst>
                <a:path w="6263" h="10740" extrusionOk="0">
                  <a:moveTo>
                    <a:pt x="5186" y="1"/>
                  </a:moveTo>
                  <a:cubicBezTo>
                    <a:pt x="4906" y="1"/>
                    <a:pt x="4378" y="427"/>
                    <a:pt x="4165" y="1020"/>
                  </a:cubicBezTo>
                  <a:cubicBezTo>
                    <a:pt x="3800" y="1932"/>
                    <a:pt x="4104" y="2661"/>
                    <a:pt x="3891" y="4363"/>
                  </a:cubicBezTo>
                  <a:cubicBezTo>
                    <a:pt x="3648" y="6613"/>
                    <a:pt x="1855" y="6765"/>
                    <a:pt x="639" y="8406"/>
                  </a:cubicBezTo>
                  <a:cubicBezTo>
                    <a:pt x="396" y="8649"/>
                    <a:pt x="244" y="8953"/>
                    <a:pt x="153" y="9257"/>
                  </a:cubicBezTo>
                  <a:cubicBezTo>
                    <a:pt x="1" y="9683"/>
                    <a:pt x="305" y="9500"/>
                    <a:pt x="1277" y="10139"/>
                  </a:cubicBezTo>
                  <a:cubicBezTo>
                    <a:pt x="1874" y="10556"/>
                    <a:pt x="2055" y="10740"/>
                    <a:pt x="2167" y="10740"/>
                  </a:cubicBezTo>
                  <a:cubicBezTo>
                    <a:pt x="2227" y="10740"/>
                    <a:pt x="2268" y="10689"/>
                    <a:pt x="2341" y="10594"/>
                  </a:cubicBezTo>
                  <a:cubicBezTo>
                    <a:pt x="4439" y="8345"/>
                    <a:pt x="6262" y="3239"/>
                    <a:pt x="5350" y="108"/>
                  </a:cubicBezTo>
                  <a:cubicBezTo>
                    <a:pt x="5324" y="34"/>
                    <a:pt x="5265" y="1"/>
                    <a:pt x="5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2"/>
            <p:cNvSpPr/>
            <p:nvPr/>
          </p:nvSpPr>
          <p:spPr>
            <a:xfrm>
              <a:off x="3213030" y="3949941"/>
              <a:ext cx="245504" cy="319457"/>
            </a:xfrm>
            <a:custGeom>
              <a:avLst/>
              <a:gdLst/>
              <a:ahLst/>
              <a:cxnLst/>
              <a:rect l="l" t="t" r="r" b="b"/>
              <a:pathLst>
                <a:path w="8359" h="10877" extrusionOk="0">
                  <a:moveTo>
                    <a:pt x="7981" y="1"/>
                  </a:moveTo>
                  <a:cubicBezTo>
                    <a:pt x="7873" y="1"/>
                    <a:pt x="7728" y="105"/>
                    <a:pt x="7569" y="145"/>
                  </a:cubicBezTo>
                  <a:cubicBezTo>
                    <a:pt x="7082" y="328"/>
                    <a:pt x="6657" y="631"/>
                    <a:pt x="6292" y="935"/>
                  </a:cubicBezTo>
                  <a:cubicBezTo>
                    <a:pt x="4955" y="1999"/>
                    <a:pt x="5471" y="3428"/>
                    <a:pt x="4043" y="4431"/>
                  </a:cubicBezTo>
                  <a:cubicBezTo>
                    <a:pt x="1611" y="6163"/>
                    <a:pt x="1155" y="7015"/>
                    <a:pt x="456" y="9294"/>
                  </a:cubicBezTo>
                  <a:cubicBezTo>
                    <a:pt x="122" y="10419"/>
                    <a:pt x="0" y="10571"/>
                    <a:pt x="61" y="10753"/>
                  </a:cubicBezTo>
                  <a:cubicBezTo>
                    <a:pt x="78" y="10839"/>
                    <a:pt x="134" y="10876"/>
                    <a:pt x="201" y="10876"/>
                  </a:cubicBezTo>
                  <a:cubicBezTo>
                    <a:pt x="253" y="10876"/>
                    <a:pt x="312" y="10854"/>
                    <a:pt x="365" y="10814"/>
                  </a:cubicBezTo>
                  <a:cubicBezTo>
                    <a:pt x="1034" y="10206"/>
                    <a:pt x="1216" y="9902"/>
                    <a:pt x="1642" y="9416"/>
                  </a:cubicBezTo>
                  <a:cubicBezTo>
                    <a:pt x="3313" y="7471"/>
                    <a:pt x="3131" y="6224"/>
                    <a:pt x="6626" y="3914"/>
                  </a:cubicBezTo>
                  <a:cubicBezTo>
                    <a:pt x="6778" y="3793"/>
                    <a:pt x="6930" y="3671"/>
                    <a:pt x="7113" y="3610"/>
                  </a:cubicBezTo>
                  <a:cubicBezTo>
                    <a:pt x="7356" y="3489"/>
                    <a:pt x="7538" y="3337"/>
                    <a:pt x="7751" y="3276"/>
                  </a:cubicBezTo>
                  <a:cubicBezTo>
                    <a:pt x="7903" y="3124"/>
                    <a:pt x="8025" y="2972"/>
                    <a:pt x="8146" y="2759"/>
                  </a:cubicBezTo>
                  <a:cubicBezTo>
                    <a:pt x="8329" y="1999"/>
                    <a:pt x="8359" y="1179"/>
                    <a:pt x="8116" y="115"/>
                  </a:cubicBezTo>
                  <a:cubicBezTo>
                    <a:pt x="8084" y="30"/>
                    <a:pt x="8038" y="1"/>
                    <a:pt x="7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2"/>
            <p:cNvSpPr/>
            <p:nvPr/>
          </p:nvSpPr>
          <p:spPr>
            <a:xfrm>
              <a:off x="2855019" y="3871284"/>
              <a:ext cx="112516" cy="354320"/>
            </a:xfrm>
            <a:custGeom>
              <a:avLst/>
              <a:gdLst/>
              <a:ahLst/>
              <a:cxnLst/>
              <a:rect l="l" t="t" r="r" b="b"/>
              <a:pathLst>
                <a:path w="3831" h="12064" extrusionOk="0">
                  <a:moveTo>
                    <a:pt x="383" y="1"/>
                  </a:moveTo>
                  <a:cubicBezTo>
                    <a:pt x="323" y="1"/>
                    <a:pt x="278" y="70"/>
                    <a:pt x="244" y="209"/>
                  </a:cubicBezTo>
                  <a:cubicBezTo>
                    <a:pt x="0" y="878"/>
                    <a:pt x="31" y="1729"/>
                    <a:pt x="608" y="2610"/>
                  </a:cubicBezTo>
                  <a:cubicBezTo>
                    <a:pt x="1004" y="3188"/>
                    <a:pt x="1611" y="3857"/>
                    <a:pt x="1611" y="5042"/>
                  </a:cubicBezTo>
                  <a:cubicBezTo>
                    <a:pt x="1611" y="6623"/>
                    <a:pt x="1216" y="7048"/>
                    <a:pt x="1459" y="8294"/>
                  </a:cubicBezTo>
                  <a:cubicBezTo>
                    <a:pt x="1581" y="9206"/>
                    <a:pt x="1946" y="10057"/>
                    <a:pt x="2523" y="10878"/>
                  </a:cubicBezTo>
                  <a:cubicBezTo>
                    <a:pt x="2706" y="11182"/>
                    <a:pt x="3040" y="11486"/>
                    <a:pt x="3344" y="11820"/>
                  </a:cubicBezTo>
                  <a:cubicBezTo>
                    <a:pt x="3466" y="11942"/>
                    <a:pt x="3587" y="12033"/>
                    <a:pt x="3739" y="12063"/>
                  </a:cubicBezTo>
                  <a:cubicBezTo>
                    <a:pt x="3770" y="12063"/>
                    <a:pt x="3830" y="12033"/>
                    <a:pt x="3830" y="11942"/>
                  </a:cubicBezTo>
                  <a:cubicBezTo>
                    <a:pt x="3830" y="11881"/>
                    <a:pt x="3800" y="11759"/>
                    <a:pt x="3770" y="11668"/>
                  </a:cubicBezTo>
                  <a:cubicBezTo>
                    <a:pt x="3192" y="10574"/>
                    <a:pt x="2979" y="8841"/>
                    <a:pt x="2979" y="7565"/>
                  </a:cubicBezTo>
                  <a:cubicBezTo>
                    <a:pt x="2979" y="7109"/>
                    <a:pt x="3010" y="4221"/>
                    <a:pt x="3222" y="3765"/>
                  </a:cubicBezTo>
                  <a:cubicBezTo>
                    <a:pt x="3314" y="3583"/>
                    <a:pt x="3314" y="3401"/>
                    <a:pt x="3162" y="3218"/>
                  </a:cubicBezTo>
                  <a:cubicBezTo>
                    <a:pt x="2767" y="2762"/>
                    <a:pt x="2250" y="2002"/>
                    <a:pt x="548" y="118"/>
                  </a:cubicBezTo>
                  <a:cubicBezTo>
                    <a:pt x="482" y="40"/>
                    <a:pt x="429" y="1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2"/>
            <p:cNvSpPr/>
            <p:nvPr/>
          </p:nvSpPr>
          <p:spPr>
            <a:xfrm>
              <a:off x="3184451" y="3783669"/>
              <a:ext cx="94660" cy="197278"/>
            </a:xfrm>
            <a:custGeom>
              <a:avLst/>
              <a:gdLst/>
              <a:ahLst/>
              <a:cxnLst/>
              <a:rect l="l" t="t" r="r" b="b"/>
              <a:pathLst>
                <a:path w="3223" h="6717" extrusionOk="0">
                  <a:moveTo>
                    <a:pt x="1262" y="1"/>
                  </a:moveTo>
                  <a:cubicBezTo>
                    <a:pt x="1224" y="1"/>
                    <a:pt x="1186" y="31"/>
                    <a:pt x="1125" y="92"/>
                  </a:cubicBezTo>
                  <a:cubicBezTo>
                    <a:pt x="396" y="1034"/>
                    <a:pt x="1156" y="2037"/>
                    <a:pt x="1156" y="3192"/>
                  </a:cubicBezTo>
                  <a:cubicBezTo>
                    <a:pt x="1216" y="4074"/>
                    <a:pt x="760" y="4621"/>
                    <a:pt x="365" y="4834"/>
                  </a:cubicBezTo>
                  <a:cubicBezTo>
                    <a:pt x="31" y="4985"/>
                    <a:pt x="1" y="4925"/>
                    <a:pt x="183" y="5350"/>
                  </a:cubicBezTo>
                  <a:cubicBezTo>
                    <a:pt x="335" y="5745"/>
                    <a:pt x="608" y="6110"/>
                    <a:pt x="639" y="6566"/>
                  </a:cubicBezTo>
                  <a:cubicBezTo>
                    <a:pt x="639" y="6670"/>
                    <a:pt x="710" y="6717"/>
                    <a:pt x="774" y="6717"/>
                  </a:cubicBezTo>
                  <a:cubicBezTo>
                    <a:pt x="804" y="6717"/>
                    <a:pt x="832" y="6707"/>
                    <a:pt x="852" y="6688"/>
                  </a:cubicBezTo>
                  <a:cubicBezTo>
                    <a:pt x="943" y="6596"/>
                    <a:pt x="973" y="6505"/>
                    <a:pt x="1034" y="6414"/>
                  </a:cubicBezTo>
                  <a:cubicBezTo>
                    <a:pt x="1308" y="5745"/>
                    <a:pt x="2311" y="4742"/>
                    <a:pt x="3040" y="4286"/>
                  </a:cubicBezTo>
                  <a:cubicBezTo>
                    <a:pt x="3192" y="4226"/>
                    <a:pt x="3222" y="4104"/>
                    <a:pt x="3192" y="3891"/>
                  </a:cubicBezTo>
                  <a:cubicBezTo>
                    <a:pt x="2888" y="2645"/>
                    <a:pt x="2311" y="1368"/>
                    <a:pt x="1399" y="92"/>
                  </a:cubicBezTo>
                  <a:cubicBezTo>
                    <a:pt x="1338" y="31"/>
                    <a:pt x="1300" y="1"/>
                    <a:pt x="1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2"/>
            <p:cNvSpPr/>
            <p:nvPr/>
          </p:nvSpPr>
          <p:spPr>
            <a:xfrm>
              <a:off x="2979114" y="3889906"/>
              <a:ext cx="237486" cy="398198"/>
            </a:xfrm>
            <a:custGeom>
              <a:avLst/>
              <a:gdLst/>
              <a:ahLst/>
              <a:cxnLst/>
              <a:rect l="l" t="t" r="r" b="b"/>
              <a:pathLst>
                <a:path w="8086" h="13558" fill="none" extrusionOk="0">
                  <a:moveTo>
                    <a:pt x="4925" y="13557"/>
                  </a:moveTo>
                  <a:cubicBezTo>
                    <a:pt x="6536" y="11916"/>
                    <a:pt x="7447" y="9666"/>
                    <a:pt x="7812" y="7448"/>
                  </a:cubicBezTo>
                  <a:cubicBezTo>
                    <a:pt x="8055" y="6171"/>
                    <a:pt x="8086" y="4925"/>
                    <a:pt x="7903" y="3679"/>
                  </a:cubicBezTo>
                  <a:cubicBezTo>
                    <a:pt x="7721" y="2372"/>
                    <a:pt x="7113" y="1125"/>
                    <a:pt x="6232" y="153"/>
                  </a:cubicBezTo>
                  <a:cubicBezTo>
                    <a:pt x="6110" y="1"/>
                    <a:pt x="5928" y="1"/>
                    <a:pt x="5745" y="92"/>
                  </a:cubicBezTo>
                  <a:cubicBezTo>
                    <a:pt x="2767" y="1885"/>
                    <a:pt x="821" y="6293"/>
                    <a:pt x="61" y="9666"/>
                  </a:cubicBezTo>
                  <a:cubicBezTo>
                    <a:pt x="31" y="9758"/>
                    <a:pt x="31" y="9849"/>
                    <a:pt x="1" y="994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2"/>
            <p:cNvSpPr/>
            <p:nvPr/>
          </p:nvSpPr>
          <p:spPr>
            <a:xfrm>
              <a:off x="3150527" y="4042579"/>
              <a:ext cx="294640" cy="274991"/>
            </a:xfrm>
            <a:custGeom>
              <a:avLst/>
              <a:gdLst/>
              <a:ahLst/>
              <a:cxnLst/>
              <a:rect l="l" t="t" r="r" b="b"/>
              <a:pathLst>
                <a:path w="10032" h="9363" fill="none" extrusionOk="0">
                  <a:moveTo>
                    <a:pt x="10031" y="0"/>
                  </a:moveTo>
                  <a:cubicBezTo>
                    <a:pt x="7873" y="1034"/>
                    <a:pt x="6353" y="2614"/>
                    <a:pt x="4985" y="4529"/>
                  </a:cubicBezTo>
                  <a:cubicBezTo>
                    <a:pt x="4408" y="5350"/>
                    <a:pt x="3861" y="6201"/>
                    <a:pt x="3162" y="6961"/>
                  </a:cubicBezTo>
                  <a:cubicBezTo>
                    <a:pt x="2250" y="7964"/>
                    <a:pt x="1156" y="8663"/>
                    <a:pt x="0" y="9362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2"/>
            <p:cNvSpPr/>
            <p:nvPr/>
          </p:nvSpPr>
          <p:spPr>
            <a:xfrm>
              <a:off x="3166593" y="4199688"/>
              <a:ext cx="253551" cy="172343"/>
            </a:xfrm>
            <a:custGeom>
              <a:avLst/>
              <a:gdLst/>
              <a:ahLst/>
              <a:cxnLst/>
              <a:rect l="l" t="t" r="r" b="b"/>
              <a:pathLst>
                <a:path w="8633" h="5868" fill="none" extrusionOk="0">
                  <a:moveTo>
                    <a:pt x="1" y="5867"/>
                  </a:moveTo>
                  <a:cubicBezTo>
                    <a:pt x="760" y="5746"/>
                    <a:pt x="1520" y="5594"/>
                    <a:pt x="2189" y="5290"/>
                  </a:cubicBezTo>
                  <a:cubicBezTo>
                    <a:pt x="3314" y="4834"/>
                    <a:pt x="4317" y="4256"/>
                    <a:pt x="5229" y="3496"/>
                  </a:cubicBezTo>
                  <a:cubicBezTo>
                    <a:pt x="6536" y="2433"/>
                    <a:pt x="7600" y="1308"/>
                    <a:pt x="8633" y="1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2"/>
            <p:cNvSpPr/>
            <p:nvPr/>
          </p:nvSpPr>
          <p:spPr>
            <a:xfrm>
              <a:off x="3259437" y="4083641"/>
              <a:ext cx="203563" cy="212492"/>
            </a:xfrm>
            <a:custGeom>
              <a:avLst/>
              <a:gdLst/>
              <a:ahLst/>
              <a:cxnLst/>
              <a:rect l="l" t="t" r="r" b="b"/>
              <a:pathLst>
                <a:path w="6931" h="7235" fill="none" extrusionOk="0">
                  <a:moveTo>
                    <a:pt x="6931" y="1"/>
                  </a:moveTo>
                  <a:cubicBezTo>
                    <a:pt x="3040" y="1915"/>
                    <a:pt x="3344" y="3678"/>
                    <a:pt x="1125" y="6080"/>
                  </a:cubicBezTo>
                  <a:lnTo>
                    <a:pt x="1" y="7235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2"/>
            <p:cNvSpPr/>
            <p:nvPr/>
          </p:nvSpPr>
          <p:spPr>
            <a:xfrm>
              <a:off x="3224632" y="3930967"/>
              <a:ext cx="180361" cy="240188"/>
            </a:xfrm>
            <a:custGeom>
              <a:avLst/>
              <a:gdLst/>
              <a:ahLst/>
              <a:cxnLst/>
              <a:rect l="l" t="t" r="r" b="b"/>
              <a:pathLst>
                <a:path w="6141" h="8178" fill="none" extrusionOk="0">
                  <a:moveTo>
                    <a:pt x="6140" y="1"/>
                  </a:moveTo>
                  <a:cubicBezTo>
                    <a:pt x="2736" y="1642"/>
                    <a:pt x="1399" y="5685"/>
                    <a:pt x="639" y="7022"/>
                  </a:cubicBezTo>
                  <a:cubicBezTo>
                    <a:pt x="426" y="7417"/>
                    <a:pt x="213" y="7782"/>
                    <a:pt x="0" y="817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2"/>
            <p:cNvSpPr/>
            <p:nvPr/>
          </p:nvSpPr>
          <p:spPr>
            <a:xfrm>
              <a:off x="2940726" y="4242541"/>
              <a:ext cx="200010" cy="140212"/>
            </a:xfrm>
            <a:custGeom>
              <a:avLst/>
              <a:gdLst/>
              <a:ahLst/>
              <a:cxnLst/>
              <a:rect l="l" t="t" r="r" b="b"/>
              <a:pathLst>
                <a:path w="6810" h="4774" fill="none" extrusionOk="0">
                  <a:moveTo>
                    <a:pt x="0" y="1"/>
                  </a:moveTo>
                  <a:cubicBezTo>
                    <a:pt x="1338" y="31"/>
                    <a:pt x="2675" y="335"/>
                    <a:pt x="3891" y="822"/>
                  </a:cubicBezTo>
                  <a:cubicBezTo>
                    <a:pt x="4803" y="1217"/>
                    <a:pt x="6475" y="1916"/>
                    <a:pt x="6688" y="3040"/>
                  </a:cubicBezTo>
                  <a:cubicBezTo>
                    <a:pt x="6809" y="3588"/>
                    <a:pt x="6596" y="4165"/>
                    <a:pt x="6019" y="4408"/>
                  </a:cubicBezTo>
                  <a:cubicBezTo>
                    <a:pt x="5593" y="4591"/>
                    <a:pt x="5168" y="4651"/>
                    <a:pt x="4773" y="4773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2"/>
            <p:cNvSpPr/>
            <p:nvPr/>
          </p:nvSpPr>
          <p:spPr>
            <a:xfrm>
              <a:off x="3065702" y="3949736"/>
              <a:ext cx="78594" cy="267825"/>
            </a:xfrm>
            <a:custGeom>
              <a:avLst/>
              <a:gdLst/>
              <a:ahLst/>
              <a:cxnLst/>
              <a:rect l="l" t="t" r="r" b="b"/>
              <a:pathLst>
                <a:path w="2676" h="9119" fill="none" extrusionOk="0">
                  <a:moveTo>
                    <a:pt x="2645" y="0"/>
                  </a:moveTo>
                  <a:cubicBezTo>
                    <a:pt x="2676" y="730"/>
                    <a:pt x="1065" y="6505"/>
                    <a:pt x="62" y="8997"/>
                  </a:cubicBezTo>
                  <a:cubicBezTo>
                    <a:pt x="62" y="9058"/>
                    <a:pt x="1" y="9088"/>
                    <a:pt x="62" y="911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2"/>
            <p:cNvSpPr/>
            <p:nvPr/>
          </p:nvSpPr>
          <p:spPr>
            <a:xfrm>
              <a:off x="2936261" y="3974731"/>
              <a:ext cx="35743" cy="247295"/>
            </a:xfrm>
            <a:custGeom>
              <a:avLst/>
              <a:gdLst/>
              <a:ahLst/>
              <a:cxnLst/>
              <a:rect l="l" t="t" r="r" b="b"/>
              <a:pathLst>
                <a:path w="1217" h="8420" fill="none" extrusionOk="0">
                  <a:moveTo>
                    <a:pt x="760" y="0"/>
                  </a:moveTo>
                  <a:cubicBezTo>
                    <a:pt x="1" y="2705"/>
                    <a:pt x="517" y="7022"/>
                    <a:pt x="1216" y="8359"/>
                  </a:cubicBezTo>
                  <a:lnTo>
                    <a:pt x="1216" y="8420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2"/>
            <p:cNvSpPr/>
            <p:nvPr/>
          </p:nvSpPr>
          <p:spPr>
            <a:xfrm>
              <a:off x="3399598" y="4227386"/>
              <a:ext cx="214284" cy="64291"/>
            </a:xfrm>
            <a:custGeom>
              <a:avLst/>
              <a:gdLst/>
              <a:ahLst/>
              <a:cxnLst/>
              <a:rect l="l" t="t" r="r" b="b"/>
              <a:pathLst>
                <a:path w="7296" h="2189" fill="none" extrusionOk="0">
                  <a:moveTo>
                    <a:pt x="7296" y="547"/>
                  </a:moveTo>
                  <a:cubicBezTo>
                    <a:pt x="4834" y="0"/>
                    <a:pt x="2189" y="1216"/>
                    <a:pt x="1" y="218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2"/>
            <p:cNvSpPr/>
            <p:nvPr/>
          </p:nvSpPr>
          <p:spPr>
            <a:xfrm>
              <a:off x="2822887" y="3873840"/>
              <a:ext cx="69666" cy="156248"/>
            </a:xfrm>
            <a:custGeom>
              <a:avLst/>
              <a:gdLst/>
              <a:ahLst/>
              <a:cxnLst/>
              <a:rect l="l" t="t" r="r" b="b"/>
              <a:pathLst>
                <a:path w="2372" h="5320" fill="none" extrusionOk="0">
                  <a:moveTo>
                    <a:pt x="0" y="1"/>
                  </a:moveTo>
                  <a:cubicBezTo>
                    <a:pt x="0" y="1156"/>
                    <a:pt x="912" y="2919"/>
                    <a:pt x="1368" y="3770"/>
                  </a:cubicBezTo>
                  <a:cubicBezTo>
                    <a:pt x="1672" y="4286"/>
                    <a:pt x="2037" y="4773"/>
                    <a:pt x="2371" y="532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2"/>
            <p:cNvSpPr/>
            <p:nvPr/>
          </p:nvSpPr>
          <p:spPr>
            <a:xfrm>
              <a:off x="3215703" y="3908645"/>
              <a:ext cx="61618" cy="63439"/>
            </a:xfrm>
            <a:custGeom>
              <a:avLst/>
              <a:gdLst/>
              <a:ahLst/>
              <a:cxnLst/>
              <a:rect l="l" t="t" r="r" b="b"/>
              <a:pathLst>
                <a:path w="2098" h="2160" fill="none" extrusionOk="0">
                  <a:moveTo>
                    <a:pt x="2098" y="1"/>
                  </a:moveTo>
                  <a:cubicBezTo>
                    <a:pt x="1064" y="670"/>
                    <a:pt x="61" y="2037"/>
                    <a:pt x="0" y="215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2"/>
            <p:cNvSpPr/>
            <p:nvPr/>
          </p:nvSpPr>
          <p:spPr>
            <a:xfrm>
              <a:off x="3157664" y="3789925"/>
              <a:ext cx="35743" cy="75011"/>
            </a:xfrm>
            <a:custGeom>
              <a:avLst/>
              <a:gdLst/>
              <a:ahLst/>
              <a:cxnLst/>
              <a:rect l="l" t="t" r="r" b="b"/>
              <a:pathLst>
                <a:path w="1217" h="2554" fill="none" extrusionOk="0">
                  <a:moveTo>
                    <a:pt x="1216" y="0"/>
                  </a:moveTo>
                  <a:cubicBezTo>
                    <a:pt x="639" y="882"/>
                    <a:pt x="365" y="1733"/>
                    <a:pt x="1" y="2554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2"/>
            <p:cNvSpPr/>
            <p:nvPr/>
          </p:nvSpPr>
          <p:spPr>
            <a:xfrm>
              <a:off x="3016622" y="4309509"/>
              <a:ext cx="89285" cy="16095"/>
            </a:xfrm>
            <a:custGeom>
              <a:avLst/>
              <a:gdLst/>
              <a:ahLst/>
              <a:cxnLst/>
              <a:rect l="l" t="t" r="r" b="b"/>
              <a:pathLst>
                <a:path w="3040" h="548" fill="none" extrusionOk="0">
                  <a:moveTo>
                    <a:pt x="0" y="1"/>
                  </a:moveTo>
                  <a:cubicBezTo>
                    <a:pt x="973" y="396"/>
                    <a:pt x="1976" y="548"/>
                    <a:pt x="3040" y="51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3" name="Google Shape;3133;p52"/>
          <p:cNvGrpSpPr/>
          <p:nvPr/>
        </p:nvGrpSpPr>
        <p:grpSpPr>
          <a:xfrm>
            <a:off x="-29509" y="2593565"/>
            <a:ext cx="924892" cy="1182374"/>
            <a:chOff x="826460" y="1949626"/>
            <a:chExt cx="798766" cy="1021136"/>
          </a:xfrm>
        </p:grpSpPr>
        <p:sp>
          <p:nvSpPr>
            <p:cNvPr id="3134" name="Google Shape;3134;p52"/>
            <p:cNvSpPr/>
            <p:nvPr/>
          </p:nvSpPr>
          <p:spPr>
            <a:xfrm rot="-4821965">
              <a:off x="763411" y="2133594"/>
              <a:ext cx="924865" cy="653200"/>
            </a:xfrm>
            <a:custGeom>
              <a:avLst/>
              <a:gdLst/>
              <a:ahLst/>
              <a:cxnLst/>
              <a:rect l="l" t="t" r="r" b="b"/>
              <a:pathLst>
                <a:path w="31491" h="22241" extrusionOk="0">
                  <a:moveTo>
                    <a:pt x="14575" y="1"/>
                  </a:moveTo>
                  <a:cubicBezTo>
                    <a:pt x="14539" y="1"/>
                    <a:pt x="14504" y="3"/>
                    <a:pt x="14468" y="8"/>
                  </a:cubicBezTo>
                  <a:cubicBezTo>
                    <a:pt x="8207" y="798"/>
                    <a:pt x="6566" y="6969"/>
                    <a:pt x="6474" y="7090"/>
                  </a:cubicBezTo>
                  <a:cubicBezTo>
                    <a:pt x="6262" y="6999"/>
                    <a:pt x="3860" y="3504"/>
                    <a:pt x="1885" y="2227"/>
                  </a:cubicBezTo>
                  <a:cubicBezTo>
                    <a:pt x="1633" y="2070"/>
                    <a:pt x="1365" y="1953"/>
                    <a:pt x="1144" y="1953"/>
                  </a:cubicBezTo>
                  <a:cubicBezTo>
                    <a:pt x="938" y="1953"/>
                    <a:pt x="773" y="2054"/>
                    <a:pt x="699" y="2318"/>
                  </a:cubicBezTo>
                  <a:cubicBezTo>
                    <a:pt x="0" y="4811"/>
                    <a:pt x="3344" y="14993"/>
                    <a:pt x="6900" y="18975"/>
                  </a:cubicBezTo>
                  <a:cubicBezTo>
                    <a:pt x="8936" y="21254"/>
                    <a:pt x="12503" y="22240"/>
                    <a:pt x="16301" y="22240"/>
                  </a:cubicBezTo>
                  <a:cubicBezTo>
                    <a:pt x="21065" y="22240"/>
                    <a:pt x="26193" y="20688"/>
                    <a:pt x="29119" y="18185"/>
                  </a:cubicBezTo>
                  <a:cubicBezTo>
                    <a:pt x="29666" y="17668"/>
                    <a:pt x="30396" y="16999"/>
                    <a:pt x="30761" y="16361"/>
                  </a:cubicBezTo>
                  <a:cubicBezTo>
                    <a:pt x="31490" y="15084"/>
                    <a:pt x="27235" y="14476"/>
                    <a:pt x="25776" y="14416"/>
                  </a:cubicBezTo>
                  <a:cubicBezTo>
                    <a:pt x="25408" y="14395"/>
                    <a:pt x="25082" y="14387"/>
                    <a:pt x="24793" y="14387"/>
                  </a:cubicBezTo>
                  <a:cubicBezTo>
                    <a:pt x="23448" y="14387"/>
                    <a:pt x="22910" y="14570"/>
                    <a:pt x="22683" y="14570"/>
                  </a:cubicBezTo>
                  <a:cubicBezTo>
                    <a:pt x="22669" y="14570"/>
                    <a:pt x="22657" y="14569"/>
                    <a:pt x="22645" y="14568"/>
                  </a:cubicBezTo>
                  <a:cubicBezTo>
                    <a:pt x="22706" y="14446"/>
                    <a:pt x="23101" y="14172"/>
                    <a:pt x="23891" y="13321"/>
                  </a:cubicBezTo>
                  <a:cubicBezTo>
                    <a:pt x="24803" y="12349"/>
                    <a:pt x="27113" y="9431"/>
                    <a:pt x="25988" y="8762"/>
                  </a:cubicBezTo>
                  <a:cubicBezTo>
                    <a:pt x="25806" y="8643"/>
                    <a:pt x="25585" y="8596"/>
                    <a:pt x="25348" y="8596"/>
                  </a:cubicBezTo>
                  <a:cubicBezTo>
                    <a:pt x="24796" y="8596"/>
                    <a:pt x="24155" y="8853"/>
                    <a:pt x="23709" y="9066"/>
                  </a:cubicBezTo>
                  <a:cubicBezTo>
                    <a:pt x="23587" y="9096"/>
                    <a:pt x="23496" y="9188"/>
                    <a:pt x="23344" y="9188"/>
                  </a:cubicBezTo>
                  <a:cubicBezTo>
                    <a:pt x="23587" y="7881"/>
                    <a:pt x="23587" y="6726"/>
                    <a:pt x="22888" y="5388"/>
                  </a:cubicBezTo>
                  <a:cubicBezTo>
                    <a:pt x="22493" y="4537"/>
                    <a:pt x="21460" y="4142"/>
                    <a:pt x="20517" y="4112"/>
                  </a:cubicBezTo>
                  <a:cubicBezTo>
                    <a:pt x="20424" y="4108"/>
                    <a:pt x="20333" y="4106"/>
                    <a:pt x="20245" y="4106"/>
                  </a:cubicBezTo>
                  <a:cubicBezTo>
                    <a:pt x="18621" y="4106"/>
                    <a:pt x="17859" y="4731"/>
                    <a:pt x="17605" y="4731"/>
                  </a:cubicBezTo>
                  <a:cubicBezTo>
                    <a:pt x="17550" y="4731"/>
                    <a:pt x="17519" y="4701"/>
                    <a:pt x="17508" y="4628"/>
                  </a:cubicBezTo>
                  <a:cubicBezTo>
                    <a:pt x="17417" y="4385"/>
                    <a:pt x="17356" y="4081"/>
                    <a:pt x="17235" y="3808"/>
                  </a:cubicBezTo>
                  <a:cubicBezTo>
                    <a:pt x="16779" y="2470"/>
                    <a:pt x="16110" y="1163"/>
                    <a:pt x="15046" y="190"/>
                  </a:cubicBezTo>
                  <a:cubicBezTo>
                    <a:pt x="14919" y="64"/>
                    <a:pt x="14750" y="1"/>
                    <a:pt x="14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2"/>
            <p:cNvSpPr/>
            <p:nvPr/>
          </p:nvSpPr>
          <p:spPr>
            <a:xfrm rot="-4821965">
              <a:off x="1104588" y="2359340"/>
              <a:ext cx="676754" cy="222942"/>
            </a:xfrm>
            <a:custGeom>
              <a:avLst/>
              <a:gdLst/>
              <a:ahLst/>
              <a:cxnLst/>
              <a:rect l="l" t="t" r="r" b="b"/>
              <a:pathLst>
                <a:path w="23043" h="7591" extrusionOk="0">
                  <a:moveTo>
                    <a:pt x="14258" y="3451"/>
                  </a:moveTo>
                  <a:lnTo>
                    <a:pt x="14258" y="3451"/>
                  </a:lnTo>
                  <a:cubicBezTo>
                    <a:pt x="14258" y="3451"/>
                    <a:pt x="14258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close/>
                  <a:moveTo>
                    <a:pt x="17187" y="0"/>
                  </a:moveTo>
                  <a:cubicBezTo>
                    <a:pt x="17144" y="0"/>
                    <a:pt x="17090" y="5"/>
                    <a:pt x="17024" y="16"/>
                  </a:cubicBezTo>
                  <a:cubicBezTo>
                    <a:pt x="15869" y="77"/>
                    <a:pt x="15292" y="594"/>
                    <a:pt x="14410" y="1597"/>
                  </a:cubicBezTo>
                  <a:cubicBezTo>
                    <a:pt x="14045" y="1992"/>
                    <a:pt x="13893" y="2509"/>
                    <a:pt x="13316" y="3056"/>
                  </a:cubicBezTo>
                  <a:cubicBezTo>
                    <a:pt x="13194" y="3147"/>
                    <a:pt x="13073" y="3238"/>
                    <a:pt x="12982" y="3360"/>
                  </a:cubicBezTo>
                  <a:cubicBezTo>
                    <a:pt x="12586" y="3724"/>
                    <a:pt x="12100" y="3876"/>
                    <a:pt x="11614" y="3998"/>
                  </a:cubicBezTo>
                  <a:cubicBezTo>
                    <a:pt x="11436" y="4031"/>
                    <a:pt x="11253" y="4043"/>
                    <a:pt x="11065" y="4043"/>
                  </a:cubicBezTo>
                  <a:cubicBezTo>
                    <a:pt x="10563" y="4043"/>
                    <a:pt x="10024" y="3959"/>
                    <a:pt x="9456" y="3959"/>
                  </a:cubicBezTo>
                  <a:cubicBezTo>
                    <a:pt x="8848" y="3959"/>
                    <a:pt x="8206" y="4055"/>
                    <a:pt x="7541" y="4454"/>
                  </a:cubicBezTo>
                  <a:cubicBezTo>
                    <a:pt x="7419" y="4515"/>
                    <a:pt x="7389" y="4606"/>
                    <a:pt x="7419" y="4727"/>
                  </a:cubicBezTo>
                  <a:cubicBezTo>
                    <a:pt x="7541" y="5092"/>
                    <a:pt x="7541" y="5579"/>
                    <a:pt x="7237" y="5852"/>
                  </a:cubicBezTo>
                  <a:cubicBezTo>
                    <a:pt x="6720" y="6278"/>
                    <a:pt x="6629" y="6247"/>
                    <a:pt x="5565" y="6430"/>
                  </a:cubicBezTo>
                  <a:cubicBezTo>
                    <a:pt x="5504" y="6430"/>
                    <a:pt x="5474" y="6430"/>
                    <a:pt x="5474" y="6338"/>
                  </a:cubicBezTo>
                  <a:cubicBezTo>
                    <a:pt x="5595" y="5852"/>
                    <a:pt x="4988" y="5366"/>
                    <a:pt x="4532" y="5092"/>
                  </a:cubicBezTo>
                  <a:cubicBezTo>
                    <a:pt x="3680" y="4667"/>
                    <a:pt x="2981" y="4424"/>
                    <a:pt x="2465" y="3664"/>
                  </a:cubicBezTo>
                  <a:cubicBezTo>
                    <a:pt x="2161" y="3147"/>
                    <a:pt x="2009" y="2600"/>
                    <a:pt x="1796" y="2326"/>
                  </a:cubicBezTo>
                  <a:cubicBezTo>
                    <a:pt x="1403" y="1899"/>
                    <a:pt x="846" y="1731"/>
                    <a:pt x="472" y="1731"/>
                  </a:cubicBezTo>
                  <a:cubicBezTo>
                    <a:pt x="181" y="1731"/>
                    <a:pt x="1" y="1832"/>
                    <a:pt x="94" y="1992"/>
                  </a:cubicBezTo>
                  <a:cubicBezTo>
                    <a:pt x="428" y="2509"/>
                    <a:pt x="914" y="3299"/>
                    <a:pt x="1310" y="3755"/>
                  </a:cubicBezTo>
                  <a:lnTo>
                    <a:pt x="1766" y="4332"/>
                  </a:lnTo>
                  <a:cubicBezTo>
                    <a:pt x="3826" y="6633"/>
                    <a:pt x="7381" y="7590"/>
                    <a:pt x="11131" y="7590"/>
                  </a:cubicBezTo>
                  <a:cubicBezTo>
                    <a:pt x="15457" y="7590"/>
                    <a:pt x="20041" y="6317"/>
                    <a:pt x="22891" y="4363"/>
                  </a:cubicBezTo>
                  <a:cubicBezTo>
                    <a:pt x="23043" y="4272"/>
                    <a:pt x="23012" y="4211"/>
                    <a:pt x="22860" y="4150"/>
                  </a:cubicBezTo>
                  <a:cubicBezTo>
                    <a:pt x="22647" y="4059"/>
                    <a:pt x="22465" y="3998"/>
                    <a:pt x="22252" y="3968"/>
                  </a:cubicBezTo>
                  <a:cubicBezTo>
                    <a:pt x="21949" y="3885"/>
                    <a:pt x="21625" y="3849"/>
                    <a:pt x="21289" y="3849"/>
                  </a:cubicBezTo>
                  <a:cubicBezTo>
                    <a:pt x="20143" y="3849"/>
                    <a:pt x="18870" y="4267"/>
                    <a:pt x="17906" y="4667"/>
                  </a:cubicBezTo>
                  <a:cubicBezTo>
                    <a:pt x="16743" y="5145"/>
                    <a:pt x="15341" y="6052"/>
                    <a:pt x="13828" y="6052"/>
                  </a:cubicBezTo>
                  <a:cubicBezTo>
                    <a:pt x="13324" y="6052"/>
                    <a:pt x="12807" y="5951"/>
                    <a:pt x="12282" y="5700"/>
                  </a:cubicBezTo>
                  <a:cubicBezTo>
                    <a:pt x="12039" y="5639"/>
                    <a:pt x="11918" y="5457"/>
                    <a:pt x="11766" y="5305"/>
                  </a:cubicBezTo>
                  <a:cubicBezTo>
                    <a:pt x="11523" y="5092"/>
                    <a:pt x="12100" y="5001"/>
                    <a:pt x="12465" y="4667"/>
                  </a:cubicBezTo>
                  <a:cubicBezTo>
                    <a:pt x="12769" y="4454"/>
                    <a:pt x="12982" y="4302"/>
                    <a:pt x="13377" y="4028"/>
                  </a:cubicBezTo>
                  <a:cubicBezTo>
                    <a:pt x="14206" y="3476"/>
                    <a:pt x="14256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lnTo>
                    <a:pt x="14258" y="3451"/>
                  </a:lnTo>
                  <a:cubicBezTo>
                    <a:pt x="14289" y="3360"/>
                    <a:pt x="14410" y="3268"/>
                    <a:pt x="14532" y="3208"/>
                  </a:cubicBezTo>
                  <a:cubicBezTo>
                    <a:pt x="15444" y="2600"/>
                    <a:pt x="16690" y="1110"/>
                    <a:pt x="17267" y="229"/>
                  </a:cubicBezTo>
                  <a:cubicBezTo>
                    <a:pt x="17367" y="104"/>
                    <a:pt x="17385" y="0"/>
                    <a:pt x="17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2"/>
            <p:cNvSpPr/>
            <p:nvPr/>
          </p:nvSpPr>
          <p:spPr>
            <a:xfrm rot="-4821965">
              <a:off x="1174723" y="2395417"/>
              <a:ext cx="183939" cy="315425"/>
            </a:xfrm>
            <a:custGeom>
              <a:avLst/>
              <a:gdLst/>
              <a:ahLst/>
              <a:cxnLst/>
              <a:rect l="l" t="t" r="r" b="b"/>
              <a:pathLst>
                <a:path w="6263" h="10740" extrusionOk="0">
                  <a:moveTo>
                    <a:pt x="5186" y="1"/>
                  </a:moveTo>
                  <a:cubicBezTo>
                    <a:pt x="4906" y="1"/>
                    <a:pt x="4378" y="427"/>
                    <a:pt x="4165" y="1020"/>
                  </a:cubicBezTo>
                  <a:cubicBezTo>
                    <a:pt x="3800" y="1932"/>
                    <a:pt x="4104" y="2661"/>
                    <a:pt x="3891" y="4363"/>
                  </a:cubicBezTo>
                  <a:cubicBezTo>
                    <a:pt x="3648" y="6613"/>
                    <a:pt x="1855" y="6765"/>
                    <a:pt x="639" y="8406"/>
                  </a:cubicBezTo>
                  <a:cubicBezTo>
                    <a:pt x="396" y="8649"/>
                    <a:pt x="244" y="8953"/>
                    <a:pt x="153" y="9257"/>
                  </a:cubicBezTo>
                  <a:cubicBezTo>
                    <a:pt x="1" y="9683"/>
                    <a:pt x="305" y="9500"/>
                    <a:pt x="1277" y="10139"/>
                  </a:cubicBezTo>
                  <a:cubicBezTo>
                    <a:pt x="1874" y="10556"/>
                    <a:pt x="2055" y="10740"/>
                    <a:pt x="2167" y="10740"/>
                  </a:cubicBezTo>
                  <a:cubicBezTo>
                    <a:pt x="2227" y="10740"/>
                    <a:pt x="2268" y="10689"/>
                    <a:pt x="2341" y="10594"/>
                  </a:cubicBezTo>
                  <a:cubicBezTo>
                    <a:pt x="4439" y="8345"/>
                    <a:pt x="6262" y="3239"/>
                    <a:pt x="5350" y="108"/>
                  </a:cubicBezTo>
                  <a:cubicBezTo>
                    <a:pt x="5324" y="34"/>
                    <a:pt x="5265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2"/>
            <p:cNvSpPr/>
            <p:nvPr/>
          </p:nvSpPr>
          <p:spPr>
            <a:xfrm rot="-4821965">
              <a:off x="1142135" y="2196148"/>
              <a:ext cx="245497" cy="319449"/>
            </a:xfrm>
            <a:custGeom>
              <a:avLst/>
              <a:gdLst/>
              <a:ahLst/>
              <a:cxnLst/>
              <a:rect l="l" t="t" r="r" b="b"/>
              <a:pathLst>
                <a:path w="8359" h="10877" extrusionOk="0">
                  <a:moveTo>
                    <a:pt x="7981" y="1"/>
                  </a:moveTo>
                  <a:cubicBezTo>
                    <a:pt x="7873" y="1"/>
                    <a:pt x="7728" y="105"/>
                    <a:pt x="7569" y="145"/>
                  </a:cubicBezTo>
                  <a:cubicBezTo>
                    <a:pt x="7082" y="328"/>
                    <a:pt x="6657" y="631"/>
                    <a:pt x="6292" y="935"/>
                  </a:cubicBezTo>
                  <a:cubicBezTo>
                    <a:pt x="4955" y="1999"/>
                    <a:pt x="5471" y="3428"/>
                    <a:pt x="4043" y="4431"/>
                  </a:cubicBezTo>
                  <a:cubicBezTo>
                    <a:pt x="1611" y="6163"/>
                    <a:pt x="1155" y="7015"/>
                    <a:pt x="456" y="9294"/>
                  </a:cubicBezTo>
                  <a:cubicBezTo>
                    <a:pt x="122" y="10419"/>
                    <a:pt x="0" y="10571"/>
                    <a:pt x="61" y="10753"/>
                  </a:cubicBezTo>
                  <a:cubicBezTo>
                    <a:pt x="78" y="10839"/>
                    <a:pt x="134" y="10876"/>
                    <a:pt x="201" y="10876"/>
                  </a:cubicBezTo>
                  <a:cubicBezTo>
                    <a:pt x="253" y="10876"/>
                    <a:pt x="312" y="10854"/>
                    <a:pt x="365" y="10814"/>
                  </a:cubicBezTo>
                  <a:cubicBezTo>
                    <a:pt x="1034" y="10206"/>
                    <a:pt x="1216" y="9902"/>
                    <a:pt x="1642" y="9416"/>
                  </a:cubicBezTo>
                  <a:cubicBezTo>
                    <a:pt x="3313" y="7471"/>
                    <a:pt x="3131" y="6224"/>
                    <a:pt x="6626" y="3914"/>
                  </a:cubicBezTo>
                  <a:cubicBezTo>
                    <a:pt x="6778" y="3793"/>
                    <a:pt x="6930" y="3671"/>
                    <a:pt x="7113" y="3610"/>
                  </a:cubicBezTo>
                  <a:cubicBezTo>
                    <a:pt x="7356" y="3489"/>
                    <a:pt x="7538" y="3337"/>
                    <a:pt x="7751" y="3276"/>
                  </a:cubicBezTo>
                  <a:cubicBezTo>
                    <a:pt x="7903" y="3124"/>
                    <a:pt x="8025" y="2972"/>
                    <a:pt x="8146" y="2759"/>
                  </a:cubicBezTo>
                  <a:cubicBezTo>
                    <a:pt x="8329" y="1999"/>
                    <a:pt x="8359" y="1179"/>
                    <a:pt x="8116" y="115"/>
                  </a:cubicBezTo>
                  <a:cubicBezTo>
                    <a:pt x="8084" y="30"/>
                    <a:pt x="8038" y="1"/>
                    <a:pt x="7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2"/>
            <p:cNvSpPr/>
            <p:nvPr/>
          </p:nvSpPr>
          <p:spPr>
            <a:xfrm rot="-4821965">
              <a:off x="1077232" y="2586991"/>
              <a:ext cx="112513" cy="354310"/>
            </a:xfrm>
            <a:custGeom>
              <a:avLst/>
              <a:gdLst/>
              <a:ahLst/>
              <a:cxnLst/>
              <a:rect l="l" t="t" r="r" b="b"/>
              <a:pathLst>
                <a:path w="3831" h="12064" extrusionOk="0">
                  <a:moveTo>
                    <a:pt x="383" y="1"/>
                  </a:moveTo>
                  <a:cubicBezTo>
                    <a:pt x="323" y="1"/>
                    <a:pt x="278" y="70"/>
                    <a:pt x="244" y="209"/>
                  </a:cubicBezTo>
                  <a:cubicBezTo>
                    <a:pt x="0" y="878"/>
                    <a:pt x="31" y="1729"/>
                    <a:pt x="608" y="2610"/>
                  </a:cubicBezTo>
                  <a:cubicBezTo>
                    <a:pt x="1004" y="3188"/>
                    <a:pt x="1611" y="3857"/>
                    <a:pt x="1611" y="5042"/>
                  </a:cubicBezTo>
                  <a:cubicBezTo>
                    <a:pt x="1611" y="6623"/>
                    <a:pt x="1216" y="7048"/>
                    <a:pt x="1459" y="8294"/>
                  </a:cubicBezTo>
                  <a:cubicBezTo>
                    <a:pt x="1581" y="9206"/>
                    <a:pt x="1946" y="10057"/>
                    <a:pt x="2523" y="10878"/>
                  </a:cubicBezTo>
                  <a:cubicBezTo>
                    <a:pt x="2706" y="11182"/>
                    <a:pt x="3040" y="11486"/>
                    <a:pt x="3344" y="11820"/>
                  </a:cubicBezTo>
                  <a:cubicBezTo>
                    <a:pt x="3466" y="11942"/>
                    <a:pt x="3587" y="12033"/>
                    <a:pt x="3739" y="12063"/>
                  </a:cubicBezTo>
                  <a:cubicBezTo>
                    <a:pt x="3770" y="12063"/>
                    <a:pt x="3830" y="12033"/>
                    <a:pt x="3830" y="11942"/>
                  </a:cubicBezTo>
                  <a:cubicBezTo>
                    <a:pt x="3830" y="11881"/>
                    <a:pt x="3800" y="11759"/>
                    <a:pt x="3770" y="11668"/>
                  </a:cubicBezTo>
                  <a:cubicBezTo>
                    <a:pt x="3192" y="10574"/>
                    <a:pt x="2979" y="8841"/>
                    <a:pt x="2979" y="7565"/>
                  </a:cubicBezTo>
                  <a:cubicBezTo>
                    <a:pt x="2979" y="7109"/>
                    <a:pt x="3010" y="4221"/>
                    <a:pt x="3222" y="3765"/>
                  </a:cubicBezTo>
                  <a:cubicBezTo>
                    <a:pt x="3314" y="3583"/>
                    <a:pt x="3314" y="3401"/>
                    <a:pt x="3162" y="3218"/>
                  </a:cubicBezTo>
                  <a:cubicBezTo>
                    <a:pt x="2767" y="2762"/>
                    <a:pt x="2250" y="2002"/>
                    <a:pt x="548" y="118"/>
                  </a:cubicBezTo>
                  <a:cubicBezTo>
                    <a:pt x="482" y="40"/>
                    <a:pt x="429" y="1"/>
                    <a:pt x="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2"/>
            <p:cNvSpPr/>
            <p:nvPr/>
          </p:nvSpPr>
          <p:spPr>
            <a:xfrm rot="-4821965">
              <a:off x="975996" y="2321724"/>
              <a:ext cx="94657" cy="197273"/>
            </a:xfrm>
            <a:custGeom>
              <a:avLst/>
              <a:gdLst/>
              <a:ahLst/>
              <a:cxnLst/>
              <a:rect l="l" t="t" r="r" b="b"/>
              <a:pathLst>
                <a:path w="3223" h="6717" extrusionOk="0">
                  <a:moveTo>
                    <a:pt x="1262" y="1"/>
                  </a:moveTo>
                  <a:cubicBezTo>
                    <a:pt x="1224" y="1"/>
                    <a:pt x="1186" y="31"/>
                    <a:pt x="1125" y="92"/>
                  </a:cubicBezTo>
                  <a:cubicBezTo>
                    <a:pt x="396" y="1034"/>
                    <a:pt x="1156" y="2037"/>
                    <a:pt x="1156" y="3192"/>
                  </a:cubicBezTo>
                  <a:cubicBezTo>
                    <a:pt x="1216" y="4074"/>
                    <a:pt x="760" y="4621"/>
                    <a:pt x="365" y="4834"/>
                  </a:cubicBezTo>
                  <a:cubicBezTo>
                    <a:pt x="31" y="4985"/>
                    <a:pt x="1" y="4925"/>
                    <a:pt x="183" y="5350"/>
                  </a:cubicBezTo>
                  <a:cubicBezTo>
                    <a:pt x="335" y="5745"/>
                    <a:pt x="608" y="6110"/>
                    <a:pt x="639" y="6566"/>
                  </a:cubicBezTo>
                  <a:cubicBezTo>
                    <a:pt x="639" y="6670"/>
                    <a:pt x="710" y="6717"/>
                    <a:pt x="774" y="6717"/>
                  </a:cubicBezTo>
                  <a:cubicBezTo>
                    <a:pt x="804" y="6717"/>
                    <a:pt x="832" y="6707"/>
                    <a:pt x="852" y="6688"/>
                  </a:cubicBezTo>
                  <a:cubicBezTo>
                    <a:pt x="943" y="6596"/>
                    <a:pt x="973" y="6505"/>
                    <a:pt x="1034" y="6414"/>
                  </a:cubicBezTo>
                  <a:cubicBezTo>
                    <a:pt x="1308" y="5745"/>
                    <a:pt x="2311" y="4742"/>
                    <a:pt x="3040" y="4286"/>
                  </a:cubicBezTo>
                  <a:cubicBezTo>
                    <a:pt x="3192" y="4226"/>
                    <a:pt x="3222" y="4104"/>
                    <a:pt x="3192" y="3891"/>
                  </a:cubicBezTo>
                  <a:cubicBezTo>
                    <a:pt x="2888" y="2645"/>
                    <a:pt x="2311" y="1368"/>
                    <a:pt x="1399" y="92"/>
                  </a:cubicBezTo>
                  <a:cubicBezTo>
                    <a:pt x="1338" y="31"/>
                    <a:pt x="1300" y="1"/>
                    <a:pt x="1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2"/>
            <p:cNvSpPr/>
            <p:nvPr/>
          </p:nvSpPr>
          <p:spPr>
            <a:xfrm rot="-4821965">
              <a:off x="1085958" y="2387892"/>
              <a:ext cx="237479" cy="398187"/>
            </a:xfrm>
            <a:custGeom>
              <a:avLst/>
              <a:gdLst/>
              <a:ahLst/>
              <a:cxnLst/>
              <a:rect l="l" t="t" r="r" b="b"/>
              <a:pathLst>
                <a:path w="8086" h="13558" fill="none" extrusionOk="0">
                  <a:moveTo>
                    <a:pt x="4925" y="13557"/>
                  </a:moveTo>
                  <a:cubicBezTo>
                    <a:pt x="6536" y="11916"/>
                    <a:pt x="7447" y="9666"/>
                    <a:pt x="7812" y="7448"/>
                  </a:cubicBezTo>
                  <a:cubicBezTo>
                    <a:pt x="8055" y="6171"/>
                    <a:pt x="8086" y="4925"/>
                    <a:pt x="7903" y="3679"/>
                  </a:cubicBezTo>
                  <a:cubicBezTo>
                    <a:pt x="7721" y="2372"/>
                    <a:pt x="7113" y="1125"/>
                    <a:pt x="6232" y="153"/>
                  </a:cubicBezTo>
                  <a:cubicBezTo>
                    <a:pt x="6110" y="1"/>
                    <a:pt x="5928" y="1"/>
                    <a:pt x="5745" y="92"/>
                  </a:cubicBezTo>
                  <a:cubicBezTo>
                    <a:pt x="2767" y="1885"/>
                    <a:pt x="821" y="6293"/>
                    <a:pt x="61" y="9666"/>
                  </a:cubicBezTo>
                  <a:cubicBezTo>
                    <a:pt x="31" y="9758"/>
                    <a:pt x="31" y="9849"/>
                    <a:pt x="1" y="9940"/>
                  </a:cubicBezTo>
                </a:path>
              </a:pathLst>
            </a:custGeom>
            <a:solidFill>
              <a:schemeClr val="accent5"/>
            </a:solidFill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2"/>
            <p:cNvSpPr/>
            <p:nvPr/>
          </p:nvSpPr>
          <p:spPr>
            <a:xfrm rot="-4821965">
              <a:off x="1180634" y="2267562"/>
              <a:ext cx="294632" cy="274984"/>
            </a:xfrm>
            <a:custGeom>
              <a:avLst/>
              <a:gdLst/>
              <a:ahLst/>
              <a:cxnLst/>
              <a:rect l="l" t="t" r="r" b="b"/>
              <a:pathLst>
                <a:path w="10032" h="9363" fill="none" extrusionOk="0">
                  <a:moveTo>
                    <a:pt x="10031" y="0"/>
                  </a:moveTo>
                  <a:cubicBezTo>
                    <a:pt x="7873" y="1034"/>
                    <a:pt x="6353" y="2614"/>
                    <a:pt x="4985" y="4529"/>
                  </a:cubicBezTo>
                  <a:cubicBezTo>
                    <a:pt x="4408" y="5350"/>
                    <a:pt x="3861" y="6201"/>
                    <a:pt x="3162" y="6961"/>
                  </a:cubicBezTo>
                  <a:cubicBezTo>
                    <a:pt x="2250" y="7964"/>
                    <a:pt x="1156" y="8663"/>
                    <a:pt x="0" y="9362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2"/>
            <p:cNvSpPr/>
            <p:nvPr/>
          </p:nvSpPr>
          <p:spPr>
            <a:xfrm rot="-4821965">
              <a:off x="1304723" y="2340998"/>
              <a:ext cx="253544" cy="172338"/>
            </a:xfrm>
            <a:custGeom>
              <a:avLst/>
              <a:gdLst/>
              <a:ahLst/>
              <a:cxnLst/>
              <a:rect l="l" t="t" r="r" b="b"/>
              <a:pathLst>
                <a:path w="8633" h="5868" fill="none" extrusionOk="0">
                  <a:moveTo>
                    <a:pt x="1" y="5867"/>
                  </a:moveTo>
                  <a:cubicBezTo>
                    <a:pt x="760" y="5746"/>
                    <a:pt x="1520" y="5594"/>
                    <a:pt x="2189" y="5290"/>
                  </a:cubicBezTo>
                  <a:cubicBezTo>
                    <a:pt x="3314" y="4834"/>
                    <a:pt x="4317" y="4256"/>
                    <a:pt x="5229" y="3496"/>
                  </a:cubicBezTo>
                  <a:cubicBezTo>
                    <a:pt x="6536" y="2433"/>
                    <a:pt x="7600" y="1308"/>
                    <a:pt x="8633" y="1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2"/>
            <p:cNvSpPr/>
            <p:nvPr/>
          </p:nvSpPr>
          <p:spPr>
            <a:xfrm rot="-4821965">
              <a:off x="1246448" y="2237972"/>
              <a:ext cx="203558" cy="212486"/>
            </a:xfrm>
            <a:custGeom>
              <a:avLst/>
              <a:gdLst/>
              <a:ahLst/>
              <a:cxnLst/>
              <a:rect l="l" t="t" r="r" b="b"/>
              <a:pathLst>
                <a:path w="6931" h="7235" fill="none" extrusionOk="0">
                  <a:moveTo>
                    <a:pt x="6931" y="1"/>
                  </a:moveTo>
                  <a:cubicBezTo>
                    <a:pt x="3040" y="1915"/>
                    <a:pt x="3344" y="3678"/>
                    <a:pt x="1125" y="6080"/>
                  </a:cubicBezTo>
                  <a:lnTo>
                    <a:pt x="1" y="7235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2"/>
            <p:cNvSpPr/>
            <p:nvPr/>
          </p:nvSpPr>
          <p:spPr>
            <a:xfrm rot="-4821965">
              <a:off x="1113415" y="2246647"/>
              <a:ext cx="180356" cy="240181"/>
            </a:xfrm>
            <a:custGeom>
              <a:avLst/>
              <a:gdLst/>
              <a:ahLst/>
              <a:cxnLst/>
              <a:rect l="l" t="t" r="r" b="b"/>
              <a:pathLst>
                <a:path w="6141" h="8178" fill="none" extrusionOk="0">
                  <a:moveTo>
                    <a:pt x="6140" y="1"/>
                  </a:moveTo>
                  <a:cubicBezTo>
                    <a:pt x="2736" y="1642"/>
                    <a:pt x="1399" y="5685"/>
                    <a:pt x="639" y="7022"/>
                  </a:cubicBezTo>
                  <a:cubicBezTo>
                    <a:pt x="426" y="7417"/>
                    <a:pt x="213" y="7782"/>
                    <a:pt x="0" y="817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2"/>
            <p:cNvSpPr/>
            <p:nvPr/>
          </p:nvSpPr>
          <p:spPr>
            <a:xfrm rot="-4821965">
              <a:off x="1315630" y="2610620"/>
              <a:ext cx="200004" cy="140209"/>
            </a:xfrm>
            <a:custGeom>
              <a:avLst/>
              <a:gdLst/>
              <a:ahLst/>
              <a:cxnLst/>
              <a:rect l="l" t="t" r="r" b="b"/>
              <a:pathLst>
                <a:path w="6810" h="4774" fill="none" extrusionOk="0">
                  <a:moveTo>
                    <a:pt x="0" y="1"/>
                  </a:moveTo>
                  <a:cubicBezTo>
                    <a:pt x="1338" y="31"/>
                    <a:pt x="2675" y="335"/>
                    <a:pt x="3891" y="822"/>
                  </a:cubicBezTo>
                  <a:cubicBezTo>
                    <a:pt x="4803" y="1217"/>
                    <a:pt x="6475" y="1916"/>
                    <a:pt x="6688" y="3040"/>
                  </a:cubicBezTo>
                  <a:cubicBezTo>
                    <a:pt x="6809" y="3588"/>
                    <a:pt x="6596" y="4165"/>
                    <a:pt x="6019" y="4408"/>
                  </a:cubicBezTo>
                  <a:cubicBezTo>
                    <a:pt x="5593" y="4591"/>
                    <a:pt x="5168" y="4651"/>
                    <a:pt x="4773" y="4773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2"/>
            <p:cNvSpPr/>
            <p:nvPr/>
          </p:nvSpPr>
          <p:spPr>
            <a:xfrm rot="-4821965">
              <a:off x="1161316" y="2445136"/>
              <a:ext cx="78592" cy="267818"/>
            </a:xfrm>
            <a:custGeom>
              <a:avLst/>
              <a:gdLst/>
              <a:ahLst/>
              <a:cxnLst/>
              <a:rect l="l" t="t" r="r" b="b"/>
              <a:pathLst>
                <a:path w="2676" h="9119" fill="none" extrusionOk="0">
                  <a:moveTo>
                    <a:pt x="2645" y="0"/>
                  </a:moveTo>
                  <a:cubicBezTo>
                    <a:pt x="2676" y="730"/>
                    <a:pt x="1065" y="6505"/>
                    <a:pt x="62" y="8997"/>
                  </a:cubicBezTo>
                  <a:cubicBezTo>
                    <a:pt x="62" y="9058"/>
                    <a:pt x="1" y="9088"/>
                    <a:pt x="62" y="911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2"/>
            <p:cNvSpPr/>
            <p:nvPr/>
          </p:nvSpPr>
          <p:spPr>
            <a:xfrm rot="-4821965">
              <a:off x="1172020" y="2606603"/>
              <a:ext cx="35742" cy="247289"/>
            </a:xfrm>
            <a:custGeom>
              <a:avLst/>
              <a:gdLst/>
              <a:ahLst/>
              <a:cxnLst/>
              <a:rect l="l" t="t" r="r" b="b"/>
              <a:pathLst>
                <a:path w="1217" h="8420" fill="none" extrusionOk="0">
                  <a:moveTo>
                    <a:pt x="760" y="0"/>
                  </a:moveTo>
                  <a:cubicBezTo>
                    <a:pt x="1" y="2705"/>
                    <a:pt x="517" y="7022"/>
                    <a:pt x="1216" y="8359"/>
                  </a:cubicBezTo>
                  <a:lnTo>
                    <a:pt x="1216" y="8420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2"/>
            <p:cNvSpPr/>
            <p:nvPr/>
          </p:nvSpPr>
          <p:spPr>
            <a:xfrm rot="-4821965">
              <a:off x="1334102" y="2180252"/>
              <a:ext cx="214278" cy="64289"/>
            </a:xfrm>
            <a:custGeom>
              <a:avLst/>
              <a:gdLst/>
              <a:ahLst/>
              <a:cxnLst/>
              <a:rect l="l" t="t" r="r" b="b"/>
              <a:pathLst>
                <a:path w="7296" h="2189" fill="none" extrusionOk="0">
                  <a:moveTo>
                    <a:pt x="7296" y="547"/>
                  </a:moveTo>
                  <a:cubicBezTo>
                    <a:pt x="4834" y="0"/>
                    <a:pt x="2189" y="1216"/>
                    <a:pt x="1" y="218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2"/>
            <p:cNvSpPr/>
            <p:nvPr/>
          </p:nvSpPr>
          <p:spPr>
            <a:xfrm rot="-4821965">
              <a:off x="994578" y="2722680"/>
              <a:ext cx="69664" cy="156244"/>
            </a:xfrm>
            <a:custGeom>
              <a:avLst/>
              <a:gdLst/>
              <a:ahLst/>
              <a:cxnLst/>
              <a:rect l="l" t="t" r="r" b="b"/>
              <a:pathLst>
                <a:path w="2372" h="5320" fill="none" extrusionOk="0">
                  <a:moveTo>
                    <a:pt x="0" y="1"/>
                  </a:moveTo>
                  <a:cubicBezTo>
                    <a:pt x="0" y="1156"/>
                    <a:pt x="912" y="2919"/>
                    <a:pt x="1368" y="3770"/>
                  </a:cubicBezTo>
                  <a:cubicBezTo>
                    <a:pt x="1672" y="4286"/>
                    <a:pt x="2037" y="4773"/>
                    <a:pt x="2371" y="532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2"/>
            <p:cNvSpPr/>
            <p:nvPr/>
          </p:nvSpPr>
          <p:spPr>
            <a:xfrm rot="-4821965">
              <a:off x="1052221" y="2383831"/>
              <a:ext cx="61617" cy="63437"/>
            </a:xfrm>
            <a:custGeom>
              <a:avLst/>
              <a:gdLst/>
              <a:ahLst/>
              <a:cxnLst/>
              <a:rect l="l" t="t" r="r" b="b"/>
              <a:pathLst>
                <a:path w="2098" h="2160" fill="none" extrusionOk="0">
                  <a:moveTo>
                    <a:pt x="2098" y="1"/>
                  </a:moveTo>
                  <a:cubicBezTo>
                    <a:pt x="1064" y="670"/>
                    <a:pt x="61" y="2037"/>
                    <a:pt x="0" y="215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2"/>
            <p:cNvSpPr/>
            <p:nvPr/>
          </p:nvSpPr>
          <p:spPr>
            <a:xfrm rot="-4821965">
              <a:off x="941940" y="2429123"/>
              <a:ext cx="35742" cy="75009"/>
            </a:xfrm>
            <a:custGeom>
              <a:avLst/>
              <a:gdLst/>
              <a:ahLst/>
              <a:cxnLst/>
              <a:rect l="l" t="t" r="r" b="b"/>
              <a:pathLst>
                <a:path w="1217" h="2554" fill="none" extrusionOk="0">
                  <a:moveTo>
                    <a:pt x="1216" y="0"/>
                  </a:moveTo>
                  <a:cubicBezTo>
                    <a:pt x="639" y="882"/>
                    <a:pt x="365" y="1733"/>
                    <a:pt x="1" y="2554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2"/>
            <p:cNvSpPr/>
            <p:nvPr/>
          </p:nvSpPr>
          <p:spPr>
            <a:xfrm rot="-4821965">
              <a:off x="1379267" y="2653251"/>
              <a:ext cx="89282" cy="16094"/>
            </a:xfrm>
            <a:custGeom>
              <a:avLst/>
              <a:gdLst/>
              <a:ahLst/>
              <a:cxnLst/>
              <a:rect l="l" t="t" r="r" b="b"/>
              <a:pathLst>
                <a:path w="3040" h="548" fill="none" extrusionOk="0">
                  <a:moveTo>
                    <a:pt x="0" y="1"/>
                  </a:moveTo>
                  <a:cubicBezTo>
                    <a:pt x="973" y="396"/>
                    <a:pt x="1976" y="548"/>
                    <a:pt x="3040" y="51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52"/>
          <p:cNvSpPr/>
          <p:nvPr/>
        </p:nvSpPr>
        <p:spPr>
          <a:xfrm rot="-2924185">
            <a:off x="725273" y="1290843"/>
            <a:ext cx="2683101" cy="2614059"/>
          </a:xfrm>
          <a:custGeom>
            <a:avLst/>
            <a:gdLst/>
            <a:ahLst/>
            <a:cxnLst/>
            <a:rect l="l" t="t" r="r" b="b"/>
            <a:pathLst>
              <a:path w="36297" h="35363" extrusionOk="0">
                <a:moveTo>
                  <a:pt x="1011" y="12875"/>
                </a:moveTo>
                <a:cubicBezTo>
                  <a:pt x="2470" y="9356"/>
                  <a:pt x="6247" y="4893"/>
                  <a:pt x="10024" y="2833"/>
                </a:cubicBezTo>
                <a:cubicBezTo>
                  <a:pt x="13801" y="773"/>
                  <a:pt x="19508" y="-858"/>
                  <a:pt x="23671" y="515"/>
                </a:cubicBezTo>
                <a:cubicBezTo>
                  <a:pt x="27834" y="1888"/>
                  <a:pt x="33113" y="7038"/>
                  <a:pt x="35001" y="11072"/>
                </a:cubicBezTo>
                <a:cubicBezTo>
                  <a:pt x="36889" y="15106"/>
                  <a:pt x="36503" y="20858"/>
                  <a:pt x="35001" y="24720"/>
                </a:cubicBezTo>
                <a:cubicBezTo>
                  <a:pt x="33499" y="28583"/>
                  <a:pt x="30151" y="32702"/>
                  <a:pt x="25988" y="34247"/>
                </a:cubicBezTo>
                <a:cubicBezTo>
                  <a:pt x="21825" y="35792"/>
                  <a:pt x="14144" y="35707"/>
                  <a:pt x="10024" y="33990"/>
                </a:cubicBezTo>
                <a:cubicBezTo>
                  <a:pt x="5904" y="32273"/>
                  <a:pt x="2771" y="27466"/>
                  <a:pt x="1269" y="23947"/>
                </a:cubicBezTo>
                <a:cubicBezTo>
                  <a:pt x="-233" y="20428"/>
                  <a:pt x="-448" y="16394"/>
                  <a:pt x="1011" y="12875"/>
                </a:cubicBezTo>
                <a:close/>
              </a:path>
            </a:pathLst>
          </a:custGeom>
          <a:solidFill>
            <a:srgbClr val="DFAA96">
              <a:alpha val="35200"/>
            </a:srgbClr>
          </a:solidFill>
          <a:ln>
            <a:noFill/>
          </a:ln>
        </p:spPr>
      </p:sp>
      <p:sp>
        <p:nvSpPr>
          <p:cNvPr id="3097" name="Google Shape;3097;p52"/>
          <p:cNvSpPr txBox="1">
            <a:spLocks noGrp="1"/>
          </p:cNvSpPr>
          <p:nvPr>
            <p:ph type="title"/>
          </p:nvPr>
        </p:nvSpPr>
        <p:spPr>
          <a:xfrm>
            <a:off x="994122" y="488494"/>
            <a:ext cx="7177782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ADMIN MODULE</a:t>
            </a:r>
            <a:br>
              <a:rPr lang="en-US" sz="2400" dirty="0"/>
            </a:b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3308" y="980057"/>
            <a:ext cx="7499410" cy="2349300"/>
          </a:xfrm>
        </p:spPr>
        <p:txBody>
          <a:bodyPr/>
          <a:lstStyle/>
          <a:p>
            <a:r>
              <a:rPr lang="en-US" sz="2000" dirty="0"/>
              <a:t>Content management: </a:t>
            </a:r>
            <a:r>
              <a:rPr lang="en-US" sz="1800" dirty="0"/>
              <a:t>Admin can add edit or remove articles to keep the information up to date and relevant.</a:t>
            </a:r>
          </a:p>
          <a:p>
            <a:pPr marL="152400" indent="0">
              <a:buNone/>
            </a:pPr>
            <a:endParaRPr lang="en-US" sz="1200" dirty="0"/>
          </a:p>
          <a:p>
            <a:r>
              <a:rPr lang="en-US" sz="2000" dirty="0"/>
              <a:t>Account handling: </a:t>
            </a:r>
            <a:r>
              <a:rPr lang="en-US" sz="1800" dirty="0"/>
              <a:t>Handling user account, including  sign-ups logins, and account related issues will be managed by admin.</a:t>
            </a:r>
          </a:p>
        </p:txBody>
      </p:sp>
      <p:grpSp>
        <p:nvGrpSpPr>
          <p:cNvPr id="3113" name="Google Shape;3113;p52"/>
          <p:cNvGrpSpPr/>
          <p:nvPr/>
        </p:nvGrpSpPr>
        <p:grpSpPr>
          <a:xfrm>
            <a:off x="1617722" y="4244059"/>
            <a:ext cx="1539386" cy="653917"/>
            <a:chOff x="2763967" y="3762022"/>
            <a:chExt cx="849915" cy="653917"/>
          </a:xfrm>
        </p:grpSpPr>
        <p:sp>
          <p:nvSpPr>
            <p:cNvPr id="3114" name="Google Shape;3114;p52"/>
            <p:cNvSpPr/>
            <p:nvPr/>
          </p:nvSpPr>
          <p:spPr>
            <a:xfrm>
              <a:off x="2763967" y="3762022"/>
              <a:ext cx="472241" cy="653218"/>
            </a:xfrm>
            <a:custGeom>
              <a:avLst/>
              <a:gdLst/>
              <a:ahLst/>
              <a:cxnLst/>
              <a:rect l="l" t="t" r="r" b="b"/>
              <a:pathLst>
                <a:path w="31491" h="22241" extrusionOk="0">
                  <a:moveTo>
                    <a:pt x="14575" y="1"/>
                  </a:moveTo>
                  <a:cubicBezTo>
                    <a:pt x="14539" y="1"/>
                    <a:pt x="14504" y="3"/>
                    <a:pt x="14468" y="8"/>
                  </a:cubicBezTo>
                  <a:cubicBezTo>
                    <a:pt x="8207" y="798"/>
                    <a:pt x="6566" y="6969"/>
                    <a:pt x="6474" y="7090"/>
                  </a:cubicBezTo>
                  <a:cubicBezTo>
                    <a:pt x="6262" y="6999"/>
                    <a:pt x="3860" y="3504"/>
                    <a:pt x="1885" y="2227"/>
                  </a:cubicBezTo>
                  <a:cubicBezTo>
                    <a:pt x="1633" y="2070"/>
                    <a:pt x="1365" y="1953"/>
                    <a:pt x="1144" y="1953"/>
                  </a:cubicBezTo>
                  <a:cubicBezTo>
                    <a:pt x="938" y="1953"/>
                    <a:pt x="773" y="2054"/>
                    <a:pt x="699" y="2318"/>
                  </a:cubicBezTo>
                  <a:cubicBezTo>
                    <a:pt x="0" y="4811"/>
                    <a:pt x="3344" y="14993"/>
                    <a:pt x="6900" y="18975"/>
                  </a:cubicBezTo>
                  <a:cubicBezTo>
                    <a:pt x="8936" y="21254"/>
                    <a:pt x="12503" y="22240"/>
                    <a:pt x="16301" y="22240"/>
                  </a:cubicBezTo>
                  <a:cubicBezTo>
                    <a:pt x="21065" y="22240"/>
                    <a:pt x="26193" y="20688"/>
                    <a:pt x="29119" y="18185"/>
                  </a:cubicBezTo>
                  <a:cubicBezTo>
                    <a:pt x="29666" y="17668"/>
                    <a:pt x="30396" y="16999"/>
                    <a:pt x="30761" y="16361"/>
                  </a:cubicBezTo>
                  <a:cubicBezTo>
                    <a:pt x="31490" y="15084"/>
                    <a:pt x="27235" y="14476"/>
                    <a:pt x="25776" y="14416"/>
                  </a:cubicBezTo>
                  <a:cubicBezTo>
                    <a:pt x="25408" y="14395"/>
                    <a:pt x="25082" y="14387"/>
                    <a:pt x="24793" y="14387"/>
                  </a:cubicBezTo>
                  <a:cubicBezTo>
                    <a:pt x="23448" y="14387"/>
                    <a:pt x="22910" y="14570"/>
                    <a:pt x="22683" y="14570"/>
                  </a:cubicBezTo>
                  <a:cubicBezTo>
                    <a:pt x="22669" y="14570"/>
                    <a:pt x="22657" y="14569"/>
                    <a:pt x="22645" y="14568"/>
                  </a:cubicBezTo>
                  <a:cubicBezTo>
                    <a:pt x="22706" y="14446"/>
                    <a:pt x="23101" y="14172"/>
                    <a:pt x="23891" y="13321"/>
                  </a:cubicBezTo>
                  <a:cubicBezTo>
                    <a:pt x="24803" y="12349"/>
                    <a:pt x="27113" y="9431"/>
                    <a:pt x="25988" y="8762"/>
                  </a:cubicBezTo>
                  <a:cubicBezTo>
                    <a:pt x="25806" y="8643"/>
                    <a:pt x="25585" y="8596"/>
                    <a:pt x="25348" y="8596"/>
                  </a:cubicBezTo>
                  <a:cubicBezTo>
                    <a:pt x="24796" y="8596"/>
                    <a:pt x="24155" y="8853"/>
                    <a:pt x="23709" y="9066"/>
                  </a:cubicBezTo>
                  <a:cubicBezTo>
                    <a:pt x="23587" y="9096"/>
                    <a:pt x="23496" y="9188"/>
                    <a:pt x="23344" y="9188"/>
                  </a:cubicBezTo>
                  <a:cubicBezTo>
                    <a:pt x="23587" y="7881"/>
                    <a:pt x="23587" y="6726"/>
                    <a:pt x="22888" y="5388"/>
                  </a:cubicBezTo>
                  <a:cubicBezTo>
                    <a:pt x="22493" y="4537"/>
                    <a:pt x="21460" y="4142"/>
                    <a:pt x="20517" y="4112"/>
                  </a:cubicBezTo>
                  <a:cubicBezTo>
                    <a:pt x="20424" y="4108"/>
                    <a:pt x="20333" y="4106"/>
                    <a:pt x="20245" y="4106"/>
                  </a:cubicBezTo>
                  <a:cubicBezTo>
                    <a:pt x="18621" y="4106"/>
                    <a:pt x="17859" y="4731"/>
                    <a:pt x="17605" y="4731"/>
                  </a:cubicBezTo>
                  <a:cubicBezTo>
                    <a:pt x="17550" y="4731"/>
                    <a:pt x="17519" y="4701"/>
                    <a:pt x="17508" y="4628"/>
                  </a:cubicBezTo>
                  <a:cubicBezTo>
                    <a:pt x="17417" y="4385"/>
                    <a:pt x="17356" y="4081"/>
                    <a:pt x="17235" y="3808"/>
                  </a:cubicBezTo>
                  <a:cubicBezTo>
                    <a:pt x="16779" y="2470"/>
                    <a:pt x="16110" y="1163"/>
                    <a:pt x="15046" y="190"/>
                  </a:cubicBezTo>
                  <a:cubicBezTo>
                    <a:pt x="14919" y="64"/>
                    <a:pt x="14750" y="1"/>
                    <a:pt x="14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2"/>
            <p:cNvSpPr/>
            <p:nvPr/>
          </p:nvSpPr>
          <p:spPr>
            <a:xfrm>
              <a:off x="2913880" y="4192991"/>
              <a:ext cx="676773" cy="222948"/>
            </a:xfrm>
            <a:custGeom>
              <a:avLst/>
              <a:gdLst/>
              <a:ahLst/>
              <a:cxnLst/>
              <a:rect l="l" t="t" r="r" b="b"/>
              <a:pathLst>
                <a:path w="23043" h="7591" extrusionOk="0">
                  <a:moveTo>
                    <a:pt x="14258" y="3451"/>
                  </a:moveTo>
                  <a:lnTo>
                    <a:pt x="14258" y="3451"/>
                  </a:lnTo>
                  <a:cubicBezTo>
                    <a:pt x="14258" y="3451"/>
                    <a:pt x="14258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close/>
                  <a:moveTo>
                    <a:pt x="17187" y="0"/>
                  </a:moveTo>
                  <a:cubicBezTo>
                    <a:pt x="17144" y="0"/>
                    <a:pt x="17090" y="5"/>
                    <a:pt x="17024" y="16"/>
                  </a:cubicBezTo>
                  <a:cubicBezTo>
                    <a:pt x="15869" y="77"/>
                    <a:pt x="15292" y="594"/>
                    <a:pt x="14410" y="1597"/>
                  </a:cubicBezTo>
                  <a:cubicBezTo>
                    <a:pt x="14045" y="1992"/>
                    <a:pt x="13893" y="2509"/>
                    <a:pt x="13316" y="3056"/>
                  </a:cubicBezTo>
                  <a:cubicBezTo>
                    <a:pt x="13194" y="3147"/>
                    <a:pt x="13073" y="3238"/>
                    <a:pt x="12982" y="3360"/>
                  </a:cubicBezTo>
                  <a:cubicBezTo>
                    <a:pt x="12586" y="3724"/>
                    <a:pt x="12100" y="3876"/>
                    <a:pt x="11614" y="3998"/>
                  </a:cubicBezTo>
                  <a:cubicBezTo>
                    <a:pt x="11436" y="4031"/>
                    <a:pt x="11253" y="4043"/>
                    <a:pt x="11065" y="4043"/>
                  </a:cubicBezTo>
                  <a:cubicBezTo>
                    <a:pt x="10563" y="4043"/>
                    <a:pt x="10024" y="3959"/>
                    <a:pt x="9456" y="3959"/>
                  </a:cubicBezTo>
                  <a:cubicBezTo>
                    <a:pt x="8848" y="3959"/>
                    <a:pt x="8206" y="4055"/>
                    <a:pt x="7541" y="4454"/>
                  </a:cubicBezTo>
                  <a:cubicBezTo>
                    <a:pt x="7419" y="4515"/>
                    <a:pt x="7389" y="4606"/>
                    <a:pt x="7419" y="4727"/>
                  </a:cubicBezTo>
                  <a:cubicBezTo>
                    <a:pt x="7541" y="5092"/>
                    <a:pt x="7541" y="5579"/>
                    <a:pt x="7237" y="5852"/>
                  </a:cubicBezTo>
                  <a:cubicBezTo>
                    <a:pt x="6720" y="6278"/>
                    <a:pt x="6629" y="6247"/>
                    <a:pt x="5565" y="6430"/>
                  </a:cubicBezTo>
                  <a:cubicBezTo>
                    <a:pt x="5504" y="6430"/>
                    <a:pt x="5474" y="6430"/>
                    <a:pt x="5474" y="6338"/>
                  </a:cubicBezTo>
                  <a:cubicBezTo>
                    <a:pt x="5595" y="5852"/>
                    <a:pt x="4988" y="5366"/>
                    <a:pt x="4532" y="5092"/>
                  </a:cubicBezTo>
                  <a:cubicBezTo>
                    <a:pt x="3680" y="4667"/>
                    <a:pt x="2981" y="4424"/>
                    <a:pt x="2465" y="3664"/>
                  </a:cubicBezTo>
                  <a:cubicBezTo>
                    <a:pt x="2161" y="3147"/>
                    <a:pt x="2009" y="2600"/>
                    <a:pt x="1796" y="2326"/>
                  </a:cubicBezTo>
                  <a:cubicBezTo>
                    <a:pt x="1403" y="1899"/>
                    <a:pt x="846" y="1731"/>
                    <a:pt x="472" y="1731"/>
                  </a:cubicBezTo>
                  <a:cubicBezTo>
                    <a:pt x="181" y="1731"/>
                    <a:pt x="1" y="1832"/>
                    <a:pt x="94" y="1992"/>
                  </a:cubicBezTo>
                  <a:cubicBezTo>
                    <a:pt x="428" y="2509"/>
                    <a:pt x="914" y="3299"/>
                    <a:pt x="1310" y="3755"/>
                  </a:cubicBezTo>
                  <a:lnTo>
                    <a:pt x="1766" y="4332"/>
                  </a:lnTo>
                  <a:cubicBezTo>
                    <a:pt x="3826" y="6633"/>
                    <a:pt x="7381" y="7590"/>
                    <a:pt x="11131" y="7590"/>
                  </a:cubicBezTo>
                  <a:cubicBezTo>
                    <a:pt x="15457" y="7590"/>
                    <a:pt x="20041" y="6317"/>
                    <a:pt x="22891" y="4363"/>
                  </a:cubicBezTo>
                  <a:cubicBezTo>
                    <a:pt x="23043" y="4272"/>
                    <a:pt x="23012" y="4211"/>
                    <a:pt x="22860" y="4150"/>
                  </a:cubicBezTo>
                  <a:cubicBezTo>
                    <a:pt x="22647" y="4059"/>
                    <a:pt x="22465" y="3998"/>
                    <a:pt x="22252" y="3968"/>
                  </a:cubicBezTo>
                  <a:cubicBezTo>
                    <a:pt x="21949" y="3885"/>
                    <a:pt x="21625" y="3849"/>
                    <a:pt x="21289" y="3849"/>
                  </a:cubicBezTo>
                  <a:cubicBezTo>
                    <a:pt x="20143" y="3849"/>
                    <a:pt x="18870" y="4267"/>
                    <a:pt x="17906" y="4667"/>
                  </a:cubicBezTo>
                  <a:cubicBezTo>
                    <a:pt x="16743" y="5145"/>
                    <a:pt x="15341" y="6052"/>
                    <a:pt x="13828" y="6052"/>
                  </a:cubicBezTo>
                  <a:cubicBezTo>
                    <a:pt x="13324" y="6052"/>
                    <a:pt x="12807" y="5951"/>
                    <a:pt x="12282" y="5700"/>
                  </a:cubicBezTo>
                  <a:cubicBezTo>
                    <a:pt x="12039" y="5639"/>
                    <a:pt x="11918" y="5457"/>
                    <a:pt x="11766" y="5305"/>
                  </a:cubicBezTo>
                  <a:cubicBezTo>
                    <a:pt x="11523" y="5092"/>
                    <a:pt x="12100" y="5001"/>
                    <a:pt x="12465" y="4667"/>
                  </a:cubicBezTo>
                  <a:cubicBezTo>
                    <a:pt x="12769" y="4454"/>
                    <a:pt x="12982" y="4302"/>
                    <a:pt x="13377" y="4028"/>
                  </a:cubicBezTo>
                  <a:cubicBezTo>
                    <a:pt x="14206" y="3476"/>
                    <a:pt x="14256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lnTo>
                    <a:pt x="14258" y="3451"/>
                  </a:lnTo>
                  <a:cubicBezTo>
                    <a:pt x="14289" y="3360"/>
                    <a:pt x="14410" y="3268"/>
                    <a:pt x="14532" y="3208"/>
                  </a:cubicBezTo>
                  <a:cubicBezTo>
                    <a:pt x="15444" y="2600"/>
                    <a:pt x="16690" y="1110"/>
                    <a:pt x="17267" y="229"/>
                  </a:cubicBezTo>
                  <a:cubicBezTo>
                    <a:pt x="17367" y="104"/>
                    <a:pt x="17385" y="0"/>
                    <a:pt x="17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2"/>
            <p:cNvSpPr/>
            <p:nvPr/>
          </p:nvSpPr>
          <p:spPr>
            <a:xfrm>
              <a:off x="3049636" y="3986744"/>
              <a:ext cx="183944" cy="315434"/>
            </a:xfrm>
            <a:custGeom>
              <a:avLst/>
              <a:gdLst/>
              <a:ahLst/>
              <a:cxnLst/>
              <a:rect l="l" t="t" r="r" b="b"/>
              <a:pathLst>
                <a:path w="6263" h="10740" extrusionOk="0">
                  <a:moveTo>
                    <a:pt x="5186" y="1"/>
                  </a:moveTo>
                  <a:cubicBezTo>
                    <a:pt x="4906" y="1"/>
                    <a:pt x="4378" y="427"/>
                    <a:pt x="4165" y="1020"/>
                  </a:cubicBezTo>
                  <a:cubicBezTo>
                    <a:pt x="3800" y="1932"/>
                    <a:pt x="4104" y="2661"/>
                    <a:pt x="3891" y="4363"/>
                  </a:cubicBezTo>
                  <a:cubicBezTo>
                    <a:pt x="3648" y="6613"/>
                    <a:pt x="1855" y="6765"/>
                    <a:pt x="639" y="8406"/>
                  </a:cubicBezTo>
                  <a:cubicBezTo>
                    <a:pt x="396" y="8649"/>
                    <a:pt x="244" y="8953"/>
                    <a:pt x="153" y="9257"/>
                  </a:cubicBezTo>
                  <a:cubicBezTo>
                    <a:pt x="1" y="9683"/>
                    <a:pt x="305" y="9500"/>
                    <a:pt x="1277" y="10139"/>
                  </a:cubicBezTo>
                  <a:cubicBezTo>
                    <a:pt x="1874" y="10556"/>
                    <a:pt x="2055" y="10740"/>
                    <a:pt x="2167" y="10740"/>
                  </a:cubicBezTo>
                  <a:cubicBezTo>
                    <a:pt x="2227" y="10740"/>
                    <a:pt x="2268" y="10689"/>
                    <a:pt x="2341" y="10594"/>
                  </a:cubicBezTo>
                  <a:cubicBezTo>
                    <a:pt x="4439" y="8345"/>
                    <a:pt x="6262" y="3239"/>
                    <a:pt x="5350" y="108"/>
                  </a:cubicBezTo>
                  <a:cubicBezTo>
                    <a:pt x="5324" y="34"/>
                    <a:pt x="5265" y="1"/>
                    <a:pt x="5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2"/>
            <p:cNvSpPr/>
            <p:nvPr/>
          </p:nvSpPr>
          <p:spPr>
            <a:xfrm>
              <a:off x="3213030" y="3949941"/>
              <a:ext cx="245504" cy="319457"/>
            </a:xfrm>
            <a:custGeom>
              <a:avLst/>
              <a:gdLst/>
              <a:ahLst/>
              <a:cxnLst/>
              <a:rect l="l" t="t" r="r" b="b"/>
              <a:pathLst>
                <a:path w="8359" h="10877" extrusionOk="0">
                  <a:moveTo>
                    <a:pt x="7981" y="1"/>
                  </a:moveTo>
                  <a:cubicBezTo>
                    <a:pt x="7873" y="1"/>
                    <a:pt x="7728" y="105"/>
                    <a:pt x="7569" y="145"/>
                  </a:cubicBezTo>
                  <a:cubicBezTo>
                    <a:pt x="7082" y="328"/>
                    <a:pt x="6657" y="631"/>
                    <a:pt x="6292" y="935"/>
                  </a:cubicBezTo>
                  <a:cubicBezTo>
                    <a:pt x="4955" y="1999"/>
                    <a:pt x="5471" y="3428"/>
                    <a:pt x="4043" y="4431"/>
                  </a:cubicBezTo>
                  <a:cubicBezTo>
                    <a:pt x="1611" y="6163"/>
                    <a:pt x="1155" y="7015"/>
                    <a:pt x="456" y="9294"/>
                  </a:cubicBezTo>
                  <a:cubicBezTo>
                    <a:pt x="122" y="10419"/>
                    <a:pt x="0" y="10571"/>
                    <a:pt x="61" y="10753"/>
                  </a:cubicBezTo>
                  <a:cubicBezTo>
                    <a:pt x="78" y="10839"/>
                    <a:pt x="134" y="10876"/>
                    <a:pt x="201" y="10876"/>
                  </a:cubicBezTo>
                  <a:cubicBezTo>
                    <a:pt x="253" y="10876"/>
                    <a:pt x="312" y="10854"/>
                    <a:pt x="365" y="10814"/>
                  </a:cubicBezTo>
                  <a:cubicBezTo>
                    <a:pt x="1034" y="10206"/>
                    <a:pt x="1216" y="9902"/>
                    <a:pt x="1642" y="9416"/>
                  </a:cubicBezTo>
                  <a:cubicBezTo>
                    <a:pt x="3313" y="7471"/>
                    <a:pt x="3131" y="6224"/>
                    <a:pt x="6626" y="3914"/>
                  </a:cubicBezTo>
                  <a:cubicBezTo>
                    <a:pt x="6778" y="3793"/>
                    <a:pt x="6930" y="3671"/>
                    <a:pt x="7113" y="3610"/>
                  </a:cubicBezTo>
                  <a:cubicBezTo>
                    <a:pt x="7356" y="3489"/>
                    <a:pt x="7538" y="3337"/>
                    <a:pt x="7751" y="3276"/>
                  </a:cubicBezTo>
                  <a:cubicBezTo>
                    <a:pt x="7903" y="3124"/>
                    <a:pt x="8025" y="2972"/>
                    <a:pt x="8146" y="2759"/>
                  </a:cubicBezTo>
                  <a:cubicBezTo>
                    <a:pt x="8329" y="1999"/>
                    <a:pt x="8359" y="1179"/>
                    <a:pt x="8116" y="115"/>
                  </a:cubicBezTo>
                  <a:cubicBezTo>
                    <a:pt x="8084" y="30"/>
                    <a:pt x="8038" y="1"/>
                    <a:pt x="7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2"/>
            <p:cNvSpPr/>
            <p:nvPr/>
          </p:nvSpPr>
          <p:spPr>
            <a:xfrm>
              <a:off x="2855019" y="3871284"/>
              <a:ext cx="112516" cy="354320"/>
            </a:xfrm>
            <a:custGeom>
              <a:avLst/>
              <a:gdLst/>
              <a:ahLst/>
              <a:cxnLst/>
              <a:rect l="l" t="t" r="r" b="b"/>
              <a:pathLst>
                <a:path w="3831" h="12064" extrusionOk="0">
                  <a:moveTo>
                    <a:pt x="383" y="1"/>
                  </a:moveTo>
                  <a:cubicBezTo>
                    <a:pt x="323" y="1"/>
                    <a:pt x="278" y="70"/>
                    <a:pt x="244" y="209"/>
                  </a:cubicBezTo>
                  <a:cubicBezTo>
                    <a:pt x="0" y="878"/>
                    <a:pt x="31" y="1729"/>
                    <a:pt x="608" y="2610"/>
                  </a:cubicBezTo>
                  <a:cubicBezTo>
                    <a:pt x="1004" y="3188"/>
                    <a:pt x="1611" y="3857"/>
                    <a:pt x="1611" y="5042"/>
                  </a:cubicBezTo>
                  <a:cubicBezTo>
                    <a:pt x="1611" y="6623"/>
                    <a:pt x="1216" y="7048"/>
                    <a:pt x="1459" y="8294"/>
                  </a:cubicBezTo>
                  <a:cubicBezTo>
                    <a:pt x="1581" y="9206"/>
                    <a:pt x="1946" y="10057"/>
                    <a:pt x="2523" y="10878"/>
                  </a:cubicBezTo>
                  <a:cubicBezTo>
                    <a:pt x="2706" y="11182"/>
                    <a:pt x="3040" y="11486"/>
                    <a:pt x="3344" y="11820"/>
                  </a:cubicBezTo>
                  <a:cubicBezTo>
                    <a:pt x="3466" y="11942"/>
                    <a:pt x="3587" y="12033"/>
                    <a:pt x="3739" y="12063"/>
                  </a:cubicBezTo>
                  <a:cubicBezTo>
                    <a:pt x="3770" y="12063"/>
                    <a:pt x="3830" y="12033"/>
                    <a:pt x="3830" y="11942"/>
                  </a:cubicBezTo>
                  <a:cubicBezTo>
                    <a:pt x="3830" y="11881"/>
                    <a:pt x="3800" y="11759"/>
                    <a:pt x="3770" y="11668"/>
                  </a:cubicBezTo>
                  <a:cubicBezTo>
                    <a:pt x="3192" y="10574"/>
                    <a:pt x="2979" y="8841"/>
                    <a:pt x="2979" y="7565"/>
                  </a:cubicBezTo>
                  <a:cubicBezTo>
                    <a:pt x="2979" y="7109"/>
                    <a:pt x="3010" y="4221"/>
                    <a:pt x="3222" y="3765"/>
                  </a:cubicBezTo>
                  <a:cubicBezTo>
                    <a:pt x="3314" y="3583"/>
                    <a:pt x="3314" y="3401"/>
                    <a:pt x="3162" y="3218"/>
                  </a:cubicBezTo>
                  <a:cubicBezTo>
                    <a:pt x="2767" y="2762"/>
                    <a:pt x="2250" y="2002"/>
                    <a:pt x="548" y="118"/>
                  </a:cubicBezTo>
                  <a:cubicBezTo>
                    <a:pt x="482" y="40"/>
                    <a:pt x="429" y="1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2"/>
            <p:cNvSpPr/>
            <p:nvPr/>
          </p:nvSpPr>
          <p:spPr>
            <a:xfrm>
              <a:off x="3184451" y="3783669"/>
              <a:ext cx="94660" cy="197278"/>
            </a:xfrm>
            <a:custGeom>
              <a:avLst/>
              <a:gdLst/>
              <a:ahLst/>
              <a:cxnLst/>
              <a:rect l="l" t="t" r="r" b="b"/>
              <a:pathLst>
                <a:path w="3223" h="6717" extrusionOk="0">
                  <a:moveTo>
                    <a:pt x="1262" y="1"/>
                  </a:moveTo>
                  <a:cubicBezTo>
                    <a:pt x="1224" y="1"/>
                    <a:pt x="1186" y="31"/>
                    <a:pt x="1125" y="92"/>
                  </a:cubicBezTo>
                  <a:cubicBezTo>
                    <a:pt x="396" y="1034"/>
                    <a:pt x="1156" y="2037"/>
                    <a:pt x="1156" y="3192"/>
                  </a:cubicBezTo>
                  <a:cubicBezTo>
                    <a:pt x="1216" y="4074"/>
                    <a:pt x="760" y="4621"/>
                    <a:pt x="365" y="4834"/>
                  </a:cubicBezTo>
                  <a:cubicBezTo>
                    <a:pt x="31" y="4985"/>
                    <a:pt x="1" y="4925"/>
                    <a:pt x="183" y="5350"/>
                  </a:cubicBezTo>
                  <a:cubicBezTo>
                    <a:pt x="335" y="5745"/>
                    <a:pt x="608" y="6110"/>
                    <a:pt x="639" y="6566"/>
                  </a:cubicBezTo>
                  <a:cubicBezTo>
                    <a:pt x="639" y="6670"/>
                    <a:pt x="710" y="6717"/>
                    <a:pt x="774" y="6717"/>
                  </a:cubicBezTo>
                  <a:cubicBezTo>
                    <a:pt x="804" y="6717"/>
                    <a:pt x="832" y="6707"/>
                    <a:pt x="852" y="6688"/>
                  </a:cubicBezTo>
                  <a:cubicBezTo>
                    <a:pt x="943" y="6596"/>
                    <a:pt x="973" y="6505"/>
                    <a:pt x="1034" y="6414"/>
                  </a:cubicBezTo>
                  <a:cubicBezTo>
                    <a:pt x="1308" y="5745"/>
                    <a:pt x="2311" y="4742"/>
                    <a:pt x="3040" y="4286"/>
                  </a:cubicBezTo>
                  <a:cubicBezTo>
                    <a:pt x="3192" y="4226"/>
                    <a:pt x="3222" y="4104"/>
                    <a:pt x="3192" y="3891"/>
                  </a:cubicBezTo>
                  <a:cubicBezTo>
                    <a:pt x="2888" y="2645"/>
                    <a:pt x="2311" y="1368"/>
                    <a:pt x="1399" y="92"/>
                  </a:cubicBezTo>
                  <a:cubicBezTo>
                    <a:pt x="1338" y="31"/>
                    <a:pt x="1300" y="1"/>
                    <a:pt x="1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2"/>
            <p:cNvSpPr/>
            <p:nvPr/>
          </p:nvSpPr>
          <p:spPr>
            <a:xfrm>
              <a:off x="2979114" y="3889906"/>
              <a:ext cx="237486" cy="398198"/>
            </a:xfrm>
            <a:custGeom>
              <a:avLst/>
              <a:gdLst/>
              <a:ahLst/>
              <a:cxnLst/>
              <a:rect l="l" t="t" r="r" b="b"/>
              <a:pathLst>
                <a:path w="8086" h="13558" fill="none" extrusionOk="0">
                  <a:moveTo>
                    <a:pt x="4925" y="13557"/>
                  </a:moveTo>
                  <a:cubicBezTo>
                    <a:pt x="6536" y="11916"/>
                    <a:pt x="7447" y="9666"/>
                    <a:pt x="7812" y="7448"/>
                  </a:cubicBezTo>
                  <a:cubicBezTo>
                    <a:pt x="8055" y="6171"/>
                    <a:pt x="8086" y="4925"/>
                    <a:pt x="7903" y="3679"/>
                  </a:cubicBezTo>
                  <a:cubicBezTo>
                    <a:pt x="7721" y="2372"/>
                    <a:pt x="7113" y="1125"/>
                    <a:pt x="6232" y="153"/>
                  </a:cubicBezTo>
                  <a:cubicBezTo>
                    <a:pt x="6110" y="1"/>
                    <a:pt x="5928" y="1"/>
                    <a:pt x="5745" y="92"/>
                  </a:cubicBezTo>
                  <a:cubicBezTo>
                    <a:pt x="2767" y="1885"/>
                    <a:pt x="821" y="6293"/>
                    <a:pt x="61" y="9666"/>
                  </a:cubicBezTo>
                  <a:cubicBezTo>
                    <a:pt x="31" y="9758"/>
                    <a:pt x="31" y="9849"/>
                    <a:pt x="1" y="994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2"/>
            <p:cNvSpPr/>
            <p:nvPr/>
          </p:nvSpPr>
          <p:spPr>
            <a:xfrm>
              <a:off x="3150527" y="4042579"/>
              <a:ext cx="294640" cy="274991"/>
            </a:xfrm>
            <a:custGeom>
              <a:avLst/>
              <a:gdLst/>
              <a:ahLst/>
              <a:cxnLst/>
              <a:rect l="l" t="t" r="r" b="b"/>
              <a:pathLst>
                <a:path w="10032" h="9363" fill="none" extrusionOk="0">
                  <a:moveTo>
                    <a:pt x="10031" y="0"/>
                  </a:moveTo>
                  <a:cubicBezTo>
                    <a:pt x="7873" y="1034"/>
                    <a:pt x="6353" y="2614"/>
                    <a:pt x="4985" y="4529"/>
                  </a:cubicBezTo>
                  <a:cubicBezTo>
                    <a:pt x="4408" y="5350"/>
                    <a:pt x="3861" y="6201"/>
                    <a:pt x="3162" y="6961"/>
                  </a:cubicBezTo>
                  <a:cubicBezTo>
                    <a:pt x="2250" y="7964"/>
                    <a:pt x="1156" y="8663"/>
                    <a:pt x="0" y="9362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2"/>
            <p:cNvSpPr/>
            <p:nvPr/>
          </p:nvSpPr>
          <p:spPr>
            <a:xfrm>
              <a:off x="3166593" y="4199688"/>
              <a:ext cx="253551" cy="172343"/>
            </a:xfrm>
            <a:custGeom>
              <a:avLst/>
              <a:gdLst/>
              <a:ahLst/>
              <a:cxnLst/>
              <a:rect l="l" t="t" r="r" b="b"/>
              <a:pathLst>
                <a:path w="8633" h="5868" fill="none" extrusionOk="0">
                  <a:moveTo>
                    <a:pt x="1" y="5867"/>
                  </a:moveTo>
                  <a:cubicBezTo>
                    <a:pt x="760" y="5746"/>
                    <a:pt x="1520" y="5594"/>
                    <a:pt x="2189" y="5290"/>
                  </a:cubicBezTo>
                  <a:cubicBezTo>
                    <a:pt x="3314" y="4834"/>
                    <a:pt x="4317" y="4256"/>
                    <a:pt x="5229" y="3496"/>
                  </a:cubicBezTo>
                  <a:cubicBezTo>
                    <a:pt x="6536" y="2433"/>
                    <a:pt x="7600" y="1308"/>
                    <a:pt x="8633" y="1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2"/>
            <p:cNvSpPr/>
            <p:nvPr/>
          </p:nvSpPr>
          <p:spPr>
            <a:xfrm>
              <a:off x="3259437" y="4083641"/>
              <a:ext cx="203563" cy="212492"/>
            </a:xfrm>
            <a:custGeom>
              <a:avLst/>
              <a:gdLst/>
              <a:ahLst/>
              <a:cxnLst/>
              <a:rect l="l" t="t" r="r" b="b"/>
              <a:pathLst>
                <a:path w="6931" h="7235" fill="none" extrusionOk="0">
                  <a:moveTo>
                    <a:pt x="6931" y="1"/>
                  </a:moveTo>
                  <a:cubicBezTo>
                    <a:pt x="3040" y="1915"/>
                    <a:pt x="3344" y="3678"/>
                    <a:pt x="1125" y="6080"/>
                  </a:cubicBezTo>
                  <a:lnTo>
                    <a:pt x="1" y="7235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2"/>
            <p:cNvSpPr/>
            <p:nvPr/>
          </p:nvSpPr>
          <p:spPr>
            <a:xfrm>
              <a:off x="3224632" y="3930967"/>
              <a:ext cx="180361" cy="240188"/>
            </a:xfrm>
            <a:custGeom>
              <a:avLst/>
              <a:gdLst/>
              <a:ahLst/>
              <a:cxnLst/>
              <a:rect l="l" t="t" r="r" b="b"/>
              <a:pathLst>
                <a:path w="6141" h="8178" fill="none" extrusionOk="0">
                  <a:moveTo>
                    <a:pt x="6140" y="1"/>
                  </a:moveTo>
                  <a:cubicBezTo>
                    <a:pt x="2736" y="1642"/>
                    <a:pt x="1399" y="5685"/>
                    <a:pt x="639" y="7022"/>
                  </a:cubicBezTo>
                  <a:cubicBezTo>
                    <a:pt x="426" y="7417"/>
                    <a:pt x="213" y="7782"/>
                    <a:pt x="0" y="817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2"/>
            <p:cNvSpPr/>
            <p:nvPr/>
          </p:nvSpPr>
          <p:spPr>
            <a:xfrm>
              <a:off x="2940726" y="4242541"/>
              <a:ext cx="200010" cy="140212"/>
            </a:xfrm>
            <a:custGeom>
              <a:avLst/>
              <a:gdLst/>
              <a:ahLst/>
              <a:cxnLst/>
              <a:rect l="l" t="t" r="r" b="b"/>
              <a:pathLst>
                <a:path w="6810" h="4774" fill="none" extrusionOk="0">
                  <a:moveTo>
                    <a:pt x="0" y="1"/>
                  </a:moveTo>
                  <a:cubicBezTo>
                    <a:pt x="1338" y="31"/>
                    <a:pt x="2675" y="335"/>
                    <a:pt x="3891" y="822"/>
                  </a:cubicBezTo>
                  <a:cubicBezTo>
                    <a:pt x="4803" y="1217"/>
                    <a:pt x="6475" y="1916"/>
                    <a:pt x="6688" y="3040"/>
                  </a:cubicBezTo>
                  <a:cubicBezTo>
                    <a:pt x="6809" y="3588"/>
                    <a:pt x="6596" y="4165"/>
                    <a:pt x="6019" y="4408"/>
                  </a:cubicBezTo>
                  <a:cubicBezTo>
                    <a:pt x="5593" y="4591"/>
                    <a:pt x="5168" y="4651"/>
                    <a:pt x="4773" y="4773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2"/>
            <p:cNvSpPr/>
            <p:nvPr/>
          </p:nvSpPr>
          <p:spPr>
            <a:xfrm>
              <a:off x="3065702" y="3949736"/>
              <a:ext cx="78594" cy="267825"/>
            </a:xfrm>
            <a:custGeom>
              <a:avLst/>
              <a:gdLst/>
              <a:ahLst/>
              <a:cxnLst/>
              <a:rect l="l" t="t" r="r" b="b"/>
              <a:pathLst>
                <a:path w="2676" h="9119" fill="none" extrusionOk="0">
                  <a:moveTo>
                    <a:pt x="2645" y="0"/>
                  </a:moveTo>
                  <a:cubicBezTo>
                    <a:pt x="2676" y="730"/>
                    <a:pt x="1065" y="6505"/>
                    <a:pt x="62" y="8997"/>
                  </a:cubicBezTo>
                  <a:cubicBezTo>
                    <a:pt x="62" y="9058"/>
                    <a:pt x="1" y="9088"/>
                    <a:pt x="62" y="911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2"/>
            <p:cNvSpPr/>
            <p:nvPr/>
          </p:nvSpPr>
          <p:spPr>
            <a:xfrm>
              <a:off x="2936261" y="3974731"/>
              <a:ext cx="35743" cy="247295"/>
            </a:xfrm>
            <a:custGeom>
              <a:avLst/>
              <a:gdLst/>
              <a:ahLst/>
              <a:cxnLst/>
              <a:rect l="l" t="t" r="r" b="b"/>
              <a:pathLst>
                <a:path w="1217" h="8420" fill="none" extrusionOk="0">
                  <a:moveTo>
                    <a:pt x="760" y="0"/>
                  </a:moveTo>
                  <a:cubicBezTo>
                    <a:pt x="1" y="2705"/>
                    <a:pt x="517" y="7022"/>
                    <a:pt x="1216" y="8359"/>
                  </a:cubicBezTo>
                  <a:lnTo>
                    <a:pt x="1216" y="8420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2"/>
            <p:cNvSpPr/>
            <p:nvPr/>
          </p:nvSpPr>
          <p:spPr>
            <a:xfrm>
              <a:off x="3399598" y="4227386"/>
              <a:ext cx="214284" cy="64291"/>
            </a:xfrm>
            <a:custGeom>
              <a:avLst/>
              <a:gdLst/>
              <a:ahLst/>
              <a:cxnLst/>
              <a:rect l="l" t="t" r="r" b="b"/>
              <a:pathLst>
                <a:path w="7296" h="2189" fill="none" extrusionOk="0">
                  <a:moveTo>
                    <a:pt x="7296" y="547"/>
                  </a:moveTo>
                  <a:cubicBezTo>
                    <a:pt x="4834" y="0"/>
                    <a:pt x="2189" y="1216"/>
                    <a:pt x="1" y="218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2"/>
            <p:cNvSpPr/>
            <p:nvPr/>
          </p:nvSpPr>
          <p:spPr>
            <a:xfrm>
              <a:off x="2822887" y="3873840"/>
              <a:ext cx="69666" cy="156248"/>
            </a:xfrm>
            <a:custGeom>
              <a:avLst/>
              <a:gdLst/>
              <a:ahLst/>
              <a:cxnLst/>
              <a:rect l="l" t="t" r="r" b="b"/>
              <a:pathLst>
                <a:path w="2372" h="5320" fill="none" extrusionOk="0">
                  <a:moveTo>
                    <a:pt x="0" y="1"/>
                  </a:moveTo>
                  <a:cubicBezTo>
                    <a:pt x="0" y="1156"/>
                    <a:pt x="912" y="2919"/>
                    <a:pt x="1368" y="3770"/>
                  </a:cubicBezTo>
                  <a:cubicBezTo>
                    <a:pt x="1672" y="4286"/>
                    <a:pt x="2037" y="4773"/>
                    <a:pt x="2371" y="532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2"/>
            <p:cNvSpPr/>
            <p:nvPr/>
          </p:nvSpPr>
          <p:spPr>
            <a:xfrm>
              <a:off x="3215703" y="3908645"/>
              <a:ext cx="61618" cy="63439"/>
            </a:xfrm>
            <a:custGeom>
              <a:avLst/>
              <a:gdLst/>
              <a:ahLst/>
              <a:cxnLst/>
              <a:rect l="l" t="t" r="r" b="b"/>
              <a:pathLst>
                <a:path w="2098" h="2160" fill="none" extrusionOk="0">
                  <a:moveTo>
                    <a:pt x="2098" y="1"/>
                  </a:moveTo>
                  <a:cubicBezTo>
                    <a:pt x="1064" y="670"/>
                    <a:pt x="61" y="2037"/>
                    <a:pt x="0" y="215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2"/>
            <p:cNvSpPr/>
            <p:nvPr/>
          </p:nvSpPr>
          <p:spPr>
            <a:xfrm>
              <a:off x="3157664" y="3789925"/>
              <a:ext cx="35743" cy="75011"/>
            </a:xfrm>
            <a:custGeom>
              <a:avLst/>
              <a:gdLst/>
              <a:ahLst/>
              <a:cxnLst/>
              <a:rect l="l" t="t" r="r" b="b"/>
              <a:pathLst>
                <a:path w="1217" h="2554" fill="none" extrusionOk="0">
                  <a:moveTo>
                    <a:pt x="1216" y="0"/>
                  </a:moveTo>
                  <a:cubicBezTo>
                    <a:pt x="639" y="882"/>
                    <a:pt x="365" y="1733"/>
                    <a:pt x="1" y="2554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2"/>
            <p:cNvSpPr/>
            <p:nvPr/>
          </p:nvSpPr>
          <p:spPr>
            <a:xfrm>
              <a:off x="3016622" y="4309509"/>
              <a:ext cx="89285" cy="16095"/>
            </a:xfrm>
            <a:custGeom>
              <a:avLst/>
              <a:gdLst/>
              <a:ahLst/>
              <a:cxnLst/>
              <a:rect l="l" t="t" r="r" b="b"/>
              <a:pathLst>
                <a:path w="3040" h="548" fill="none" extrusionOk="0">
                  <a:moveTo>
                    <a:pt x="0" y="1"/>
                  </a:moveTo>
                  <a:cubicBezTo>
                    <a:pt x="973" y="396"/>
                    <a:pt x="1976" y="548"/>
                    <a:pt x="3040" y="51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3" name="Google Shape;3133;p52"/>
          <p:cNvGrpSpPr/>
          <p:nvPr/>
        </p:nvGrpSpPr>
        <p:grpSpPr>
          <a:xfrm>
            <a:off x="-29509" y="2593565"/>
            <a:ext cx="924892" cy="1182374"/>
            <a:chOff x="826460" y="1949626"/>
            <a:chExt cx="798766" cy="1021136"/>
          </a:xfrm>
        </p:grpSpPr>
        <p:sp>
          <p:nvSpPr>
            <p:cNvPr id="3134" name="Google Shape;3134;p52"/>
            <p:cNvSpPr/>
            <p:nvPr/>
          </p:nvSpPr>
          <p:spPr>
            <a:xfrm rot="-4821965">
              <a:off x="763411" y="2133594"/>
              <a:ext cx="924865" cy="653200"/>
            </a:xfrm>
            <a:custGeom>
              <a:avLst/>
              <a:gdLst/>
              <a:ahLst/>
              <a:cxnLst/>
              <a:rect l="l" t="t" r="r" b="b"/>
              <a:pathLst>
                <a:path w="31491" h="22241" extrusionOk="0">
                  <a:moveTo>
                    <a:pt x="14575" y="1"/>
                  </a:moveTo>
                  <a:cubicBezTo>
                    <a:pt x="14539" y="1"/>
                    <a:pt x="14504" y="3"/>
                    <a:pt x="14468" y="8"/>
                  </a:cubicBezTo>
                  <a:cubicBezTo>
                    <a:pt x="8207" y="798"/>
                    <a:pt x="6566" y="6969"/>
                    <a:pt x="6474" y="7090"/>
                  </a:cubicBezTo>
                  <a:cubicBezTo>
                    <a:pt x="6262" y="6999"/>
                    <a:pt x="3860" y="3504"/>
                    <a:pt x="1885" y="2227"/>
                  </a:cubicBezTo>
                  <a:cubicBezTo>
                    <a:pt x="1633" y="2070"/>
                    <a:pt x="1365" y="1953"/>
                    <a:pt x="1144" y="1953"/>
                  </a:cubicBezTo>
                  <a:cubicBezTo>
                    <a:pt x="938" y="1953"/>
                    <a:pt x="773" y="2054"/>
                    <a:pt x="699" y="2318"/>
                  </a:cubicBezTo>
                  <a:cubicBezTo>
                    <a:pt x="0" y="4811"/>
                    <a:pt x="3344" y="14993"/>
                    <a:pt x="6900" y="18975"/>
                  </a:cubicBezTo>
                  <a:cubicBezTo>
                    <a:pt x="8936" y="21254"/>
                    <a:pt x="12503" y="22240"/>
                    <a:pt x="16301" y="22240"/>
                  </a:cubicBezTo>
                  <a:cubicBezTo>
                    <a:pt x="21065" y="22240"/>
                    <a:pt x="26193" y="20688"/>
                    <a:pt x="29119" y="18185"/>
                  </a:cubicBezTo>
                  <a:cubicBezTo>
                    <a:pt x="29666" y="17668"/>
                    <a:pt x="30396" y="16999"/>
                    <a:pt x="30761" y="16361"/>
                  </a:cubicBezTo>
                  <a:cubicBezTo>
                    <a:pt x="31490" y="15084"/>
                    <a:pt x="27235" y="14476"/>
                    <a:pt x="25776" y="14416"/>
                  </a:cubicBezTo>
                  <a:cubicBezTo>
                    <a:pt x="25408" y="14395"/>
                    <a:pt x="25082" y="14387"/>
                    <a:pt x="24793" y="14387"/>
                  </a:cubicBezTo>
                  <a:cubicBezTo>
                    <a:pt x="23448" y="14387"/>
                    <a:pt x="22910" y="14570"/>
                    <a:pt x="22683" y="14570"/>
                  </a:cubicBezTo>
                  <a:cubicBezTo>
                    <a:pt x="22669" y="14570"/>
                    <a:pt x="22657" y="14569"/>
                    <a:pt x="22645" y="14568"/>
                  </a:cubicBezTo>
                  <a:cubicBezTo>
                    <a:pt x="22706" y="14446"/>
                    <a:pt x="23101" y="14172"/>
                    <a:pt x="23891" y="13321"/>
                  </a:cubicBezTo>
                  <a:cubicBezTo>
                    <a:pt x="24803" y="12349"/>
                    <a:pt x="27113" y="9431"/>
                    <a:pt x="25988" y="8762"/>
                  </a:cubicBezTo>
                  <a:cubicBezTo>
                    <a:pt x="25806" y="8643"/>
                    <a:pt x="25585" y="8596"/>
                    <a:pt x="25348" y="8596"/>
                  </a:cubicBezTo>
                  <a:cubicBezTo>
                    <a:pt x="24796" y="8596"/>
                    <a:pt x="24155" y="8853"/>
                    <a:pt x="23709" y="9066"/>
                  </a:cubicBezTo>
                  <a:cubicBezTo>
                    <a:pt x="23587" y="9096"/>
                    <a:pt x="23496" y="9188"/>
                    <a:pt x="23344" y="9188"/>
                  </a:cubicBezTo>
                  <a:cubicBezTo>
                    <a:pt x="23587" y="7881"/>
                    <a:pt x="23587" y="6726"/>
                    <a:pt x="22888" y="5388"/>
                  </a:cubicBezTo>
                  <a:cubicBezTo>
                    <a:pt x="22493" y="4537"/>
                    <a:pt x="21460" y="4142"/>
                    <a:pt x="20517" y="4112"/>
                  </a:cubicBezTo>
                  <a:cubicBezTo>
                    <a:pt x="20424" y="4108"/>
                    <a:pt x="20333" y="4106"/>
                    <a:pt x="20245" y="4106"/>
                  </a:cubicBezTo>
                  <a:cubicBezTo>
                    <a:pt x="18621" y="4106"/>
                    <a:pt x="17859" y="4731"/>
                    <a:pt x="17605" y="4731"/>
                  </a:cubicBezTo>
                  <a:cubicBezTo>
                    <a:pt x="17550" y="4731"/>
                    <a:pt x="17519" y="4701"/>
                    <a:pt x="17508" y="4628"/>
                  </a:cubicBezTo>
                  <a:cubicBezTo>
                    <a:pt x="17417" y="4385"/>
                    <a:pt x="17356" y="4081"/>
                    <a:pt x="17235" y="3808"/>
                  </a:cubicBezTo>
                  <a:cubicBezTo>
                    <a:pt x="16779" y="2470"/>
                    <a:pt x="16110" y="1163"/>
                    <a:pt x="15046" y="190"/>
                  </a:cubicBezTo>
                  <a:cubicBezTo>
                    <a:pt x="14919" y="64"/>
                    <a:pt x="14750" y="1"/>
                    <a:pt x="14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2"/>
            <p:cNvSpPr/>
            <p:nvPr/>
          </p:nvSpPr>
          <p:spPr>
            <a:xfrm rot="-4821965">
              <a:off x="1104588" y="2359340"/>
              <a:ext cx="676754" cy="222942"/>
            </a:xfrm>
            <a:custGeom>
              <a:avLst/>
              <a:gdLst/>
              <a:ahLst/>
              <a:cxnLst/>
              <a:rect l="l" t="t" r="r" b="b"/>
              <a:pathLst>
                <a:path w="23043" h="7591" extrusionOk="0">
                  <a:moveTo>
                    <a:pt x="14258" y="3451"/>
                  </a:moveTo>
                  <a:lnTo>
                    <a:pt x="14258" y="3451"/>
                  </a:lnTo>
                  <a:cubicBezTo>
                    <a:pt x="14258" y="3451"/>
                    <a:pt x="14258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close/>
                  <a:moveTo>
                    <a:pt x="17187" y="0"/>
                  </a:moveTo>
                  <a:cubicBezTo>
                    <a:pt x="17144" y="0"/>
                    <a:pt x="17090" y="5"/>
                    <a:pt x="17024" y="16"/>
                  </a:cubicBezTo>
                  <a:cubicBezTo>
                    <a:pt x="15869" y="77"/>
                    <a:pt x="15292" y="594"/>
                    <a:pt x="14410" y="1597"/>
                  </a:cubicBezTo>
                  <a:cubicBezTo>
                    <a:pt x="14045" y="1992"/>
                    <a:pt x="13893" y="2509"/>
                    <a:pt x="13316" y="3056"/>
                  </a:cubicBezTo>
                  <a:cubicBezTo>
                    <a:pt x="13194" y="3147"/>
                    <a:pt x="13073" y="3238"/>
                    <a:pt x="12982" y="3360"/>
                  </a:cubicBezTo>
                  <a:cubicBezTo>
                    <a:pt x="12586" y="3724"/>
                    <a:pt x="12100" y="3876"/>
                    <a:pt x="11614" y="3998"/>
                  </a:cubicBezTo>
                  <a:cubicBezTo>
                    <a:pt x="11436" y="4031"/>
                    <a:pt x="11253" y="4043"/>
                    <a:pt x="11065" y="4043"/>
                  </a:cubicBezTo>
                  <a:cubicBezTo>
                    <a:pt x="10563" y="4043"/>
                    <a:pt x="10024" y="3959"/>
                    <a:pt x="9456" y="3959"/>
                  </a:cubicBezTo>
                  <a:cubicBezTo>
                    <a:pt x="8848" y="3959"/>
                    <a:pt x="8206" y="4055"/>
                    <a:pt x="7541" y="4454"/>
                  </a:cubicBezTo>
                  <a:cubicBezTo>
                    <a:pt x="7419" y="4515"/>
                    <a:pt x="7389" y="4606"/>
                    <a:pt x="7419" y="4727"/>
                  </a:cubicBezTo>
                  <a:cubicBezTo>
                    <a:pt x="7541" y="5092"/>
                    <a:pt x="7541" y="5579"/>
                    <a:pt x="7237" y="5852"/>
                  </a:cubicBezTo>
                  <a:cubicBezTo>
                    <a:pt x="6720" y="6278"/>
                    <a:pt x="6629" y="6247"/>
                    <a:pt x="5565" y="6430"/>
                  </a:cubicBezTo>
                  <a:cubicBezTo>
                    <a:pt x="5504" y="6430"/>
                    <a:pt x="5474" y="6430"/>
                    <a:pt x="5474" y="6338"/>
                  </a:cubicBezTo>
                  <a:cubicBezTo>
                    <a:pt x="5595" y="5852"/>
                    <a:pt x="4988" y="5366"/>
                    <a:pt x="4532" y="5092"/>
                  </a:cubicBezTo>
                  <a:cubicBezTo>
                    <a:pt x="3680" y="4667"/>
                    <a:pt x="2981" y="4424"/>
                    <a:pt x="2465" y="3664"/>
                  </a:cubicBezTo>
                  <a:cubicBezTo>
                    <a:pt x="2161" y="3147"/>
                    <a:pt x="2009" y="2600"/>
                    <a:pt x="1796" y="2326"/>
                  </a:cubicBezTo>
                  <a:cubicBezTo>
                    <a:pt x="1403" y="1899"/>
                    <a:pt x="846" y="1731"/>
                    <a:pt x="472" y="1731"/>
                  </a:cubicBezTo>
                  <a:cubicBezTo>
                    <a:pt x="181" y="1731"/>
                    <a:pt x="1" y="1832"/>
                    <a:pt x="94" y="1992"/>
                  </a:cubicBezTo>
                  <a:cubicBezTo>
                    <a:pt x="428" y="2509"/>
                    <a:pt x="914" y="3299"/>
                    <a:pt x="1310" y="3755"/>
                  </a:cubicBezTo>
                  <a:lnTo>
                    <a:pt x="1766" y="4332"/>
                  </a:lnTo>
                  <a:cubicBezTo>
                    <a:pt x="3826" y="6633"/>
                    <a:pt x="7381" y="7590"/>
                    <a:pt x="11131" y="7590"/>
                  </a:cubicBezTo>
                  <a:cubicBezTo>
                    <a:pt x="15457" y="7590"/>
                    <a:pt x="20041" y="6317"/>
                    <a:pt x="22891" y="4363"/>
                  </a:cubicBezTo>
                  <a:cubicBezTo>
                    <a:pt x="23043" y="4272"/>
                    <a:pt x="23012" y="4211"/>
                    <a:pt x="22860" y="4150"/>
                  </a:cubicBezTo>
                  <a:cubicBezTo>
                    <a:pt x="22647" y="4059"/>
                    <a:pt x="22465" y="3998"/>
                    <a:pt x="22252" y="3968"/>
                  </a:cubicBezTo>
                  <a:cubicBezTo>
                    <a:pt x="21949" y="3885"/>
                    <a:pt x="21625" y="3849"/>
                    <a:pt x="21289" y="3849"/>
                  </a:cubicBezTo>
                  <a:cubicBezTo>
                    <a:pt x="20143" y="3849"/>
                    <a:pt x="18870" y="4267"/>
                    <a:pt x="17906" y="4667"/>
                  </a:cubicBezTo>
                  <a:cubicBezTo>
                    <a:pt x="16743" y="5145"/>
                    <a:pt x="15341" y="6052"/>
                    <a:pt x="13828" y="6052"/>
                  </a:cubicBezTo>
                  <a:cubicBezTo>
                    <a:pt x="13324" y="6052"/>
                    <a:pt x="12807" y="5951"/>
                    <a:pt x="12282" y="5700"/>
                  </a:cubicBezTo>
                  <a:cubicBezTo>
                    <a:pt x="12039" y="5639"/>
                    <a:pt x="11918" y="5457"/>
                    <a:pt x="11766" y="5305"/>
                  </a:cubicBezTo>
                  <a:cubicBezTo>
                    <a:pt x="11523" y="5092"/>
                    <a:pt x="12100" y="5001"/>
                    <a:pt x="12465" y="4667"/>
                  </a:cubicBezTo>
                  <a:cubicBezTo>
                    <a:pt x="12769" y="4454"/>
                    <a:pt x="12982" y="4302"/>
                    <a:pt x="13377" y="4028"/>
                  </a:cubicBezTo>
                  <a:cubicBezTo>
                    <a:pt x="14206" y="3476"/>
                    <a:pt x="14256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lnTo>
                    <a:pt x="14258" y="3451"/>
                  </a:lnTo>
                  <a:cubicBezTo>
                    <a:pt x="14289" y="3360"/>
                    <a:pt x="14410" y="3268"/>
                    <a:pt x="14532" y="3208"/>
                  </a:cubicBezTo>
                  <a:cubicBezTo>
                    <a:pt x="15444" y="2600"/>
                    <a:pt x="16690" y="1110"/>
                    <a:pt x="17267" y="229"/>
                  </a:cubicBezTo>
                  <a:cubicBezTo>
                    <a:pt x="17367" y="104"/>
                    <a:pt x="17385" y="0"/>
                    <a:pt x="17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2"/>
            <p:cNvSpPr/>
            <p:nvPr/>
          </p:nvSpPr>
          <p:spPr>
            <a:xfrm rot="-4821965">
              <a:off x="1174723" y="2395417"/>
              <a:ext cx="183939" cy="315425"/>
            </a:xfrm>
            <a:custGeom>
              <a:avLst/>
              <a:gdLst/>
              <a:ahLst/>
              <a:cxnLst/>
              <a:rect l="l" t="t" r="r" b="b"/>
              <a:pathLst>
                <a:path w="6263" h="10740" extrusionOk="0">
                  <a:moveTo>
                    <a:pt x="5186" y="1"/>
                  </a:moveTo>
                  <a:cubicBezTo>
                    <a:pt x="4906" y="1"/>
                    <a:pt x="4378" y="427"/>
                    <a:pt x="4165" y="1020"/>
                  </a:cubicBezTo>
                  <a:cubicBezTo>
                    <a:pt x="3800" y="1932"/>
                    <a:pt x="4104" y="2661"/>
                    <a:pt x="3891" y="4363"/>
                  </a:cubicBezTo>
                  <a:cubicBezTo>
                    <a:pt x="3648" y="6613"/>
                    <a:pt x="1855" y="6765"/>
                    <a:pt x="639" y="8406"/>
                  </a:cubicBezTo>
                  <a:cubicBezTo>
                    <a:pt x="396" y="8649"/>
                    <a:pt x="244" y="8953"/>
                    <a:pt x="153" y="9257"/>
                  </a:cubicBezTo>
                  <a:cubicBezTo>
                    <a:pt x="1" y="9683"/>
                    <a:pt x="305" y="9500"/>
                    <a:pt x="1277" y="10139"/>
                  </a:cubicBezTo>
                  <a:cubicBezTo>
                    <a:pt x="1874" y="10556"/>
                    <a:pt x="2055" y="10740"/>
                    <a:pt x="2167" y="10740"/>
                  </a:cubicBezTo>
                  <a:cubicBezTo>
                    <a:pt x="2227" y="10740"/>
                    <a:pt x="2268" y="10689"/>
                    <a:pt x="2341" y="10594"/>
                  </a:cubicBezTo>
                  <a:cubicBezTo>
                    <a:pt x="4439" y="8345"/>
                    <a:pt x="6262" y="3239"/>
                    <a:pt x="5350" y="108"/>
                  </a:cubicBezTo>
                  <a:cubicBezTo>
                    <a:pt x="5324" y="34"/>
                    <a:pt x="5265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2"/>
            <p:cNvSpPr/>
            <p:nvPr/>
          </p:nvSpPr>
          <p:spPr>
            <a:xfrm rot="-4821965">
              <a:off x="1142135" y="2196148"/>
              <a:ext cx="245497" cy="319449"/>
            </a:xfrm>
            <a:custGeom>
              <a:avLst/>
              <a:gdLst/>
              <a:ahLst/>
              <a:cxnLst/>
              <a:rect l="l" t="t" r="r" b="b"/>
              <a:pathLst>
                <a:path w="8359" h="10877" extrusionOk="0">
                  <a:moveTo>
                    <a:pt x="7981" y="1"/>
                  </a:moveTo>
                  <a:cubicBezTo>
                    <a:pt x="7873" y="1"/>
                    <a:pt x="7728" y="105"/>
                    <a:pt x="7569" y="145"/>
                  </a:cubicBezTo>
                  <a:cubicBezTo>
                    <a:pt x="7082" y="328"/>
                    <a:pt x="6657" y="631"/>
                    <a:pt x="6292" y="935"/>
                  </a:cubicBezTo>
                  <a:cubicBezTo>
                    <a:pt x="4955" y="1999"/>
                    <a:pt x="5471" y="3428"/>
                    <a:pt x="4043" y="4431"/>
                  </a:cubicBezTo>
                  <a:cubicBezTo>
                    <a:pt x="1611" y="6163"/>
                    <a:pt x="1155" y="7015"/>
                    <a:pt x="456" y="9294"/>
                  </a:cubicBezTo>
                  <a:cubicBezTo>
                    <a:pt x="122" y="10419"/>
                    <a:pt x="0" y="10571"/>
                    <a:pt x="61" y="10753"/>
                  </a:cubicBezTo>
                  <a:cubicBezTo>
                    <a:pt x="78" y="10839"/>
                    <a:pt x="134" y="10876"/>
                    <a:pt x="201" y="10876"/>
                  </a:cubicBezTo>
                  <a:cubicBezTo>
                    <a:pt x="253" y="10876"/>
                    <a:pt x="312" y="10854"/>
                    <a:pt x="365" y="10814"/>
                  </a:cubicBezTo>
                  <a:cubicBezTo>
                    <a:pt x="1034" y="10206"/>
                    <a:pt x="1216" y="9902"/>
                    <a:pt x="1642" y="9416"/>
                  </a:cubicBezTo>
                  <a:cubicBezTo>
                    <a:pt x="3313" y="7471"/>
                    <a:pt x="3131" y="6224"/>
                    <a:pt x="6626" y="3914"/>
                  </a:cubicBezTo>
                  <a:cubicBezTo>
                    <a:pt x="6778" y="3793"/>
                    <a:pt x="6930" y="3671"/>
                    <a:pt x="7113" y="3610"/>
                  </a:cubicBezTo>
                  <a:cubicBezTo>
                    <a:pt x="7356" y="3489"/>
                    <a:pt x="7538" y="3337"/>
                    <a:pt x="7751" y="3276"/>
                  </a:cubicBezTo>
                  <a:cubicBezTo>
                    <a:pt x="7903" y="3124"/>
                    <a:pt x="8025" y="2972"/>
                    <a:pt x="8146" y="2759"/>
                  </a:cubicBezTo>
                  <a:cubicBezTo>
                    <a:pt x="8329" y="1999"/>
                    <a:pt x="8359" y="1179"/>
                    <a:pt x="8116" y="115"/>
                  </a:cubicBezTo>
                  <a:cubicBezTo>
                    <a:pt x="8084" y="30"/>
                    <a:pt x="8038" y="1"/>
                    <a:pt x="7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2"/>
            <p:cNvSpPr/>
            <p:nvPr/>
          </p:nvSpPr>
          <p:spPr>
            <a:xfrm rot="-4821965">
              <a:off x="1077232" y="2586991"/>
              <a:ext cx="112513" cy="354310"/>
            </a:xfrm>
            <a:custGeom>
              <a:avLst/>
              <a:gdLst/>
              <a:ahLst/>
              <a:cxnLst/>
              <a:rect l="l" t="t" r="r" b="b"/>
              <a:pathLst>
                <a:path w="3831" h="12064" extrusionOk="0">
                  <a:moveTo>
                    <a:pt x="383" y="1"/>
                  </a:moveTo>
                  <a:cubicBezTo>
                    <a:pt x="323" y="1"/>
                    <a:pt x="278" y="70"/>
                    <a:pt x="244" y="209"/>
                  </a:cubicBezTo>
                  <a:cubicBezTo>
                    <a:pt x="0" y="878"/>
                    <a:pt x="31" y="1729"/>
                    <a:pt x="608" y="2610"/>
                  </a:cubicBezTo>
                  <a:cubicBezTo>
                    <a:pt x="1004" y="3188"/>
                    <a:pt x="1611" y="3857"/>
                    <a:pt x="1611" y="5042"/>
                  </a:cubicBezTo>
                  <a:cubicBezTo>
                    <a:pt x="1611" y="6623"/>
                    <a:pt x="1216" y="7048"/>
                    <a:pt x="1459" y="8294"/>
                  </a:cubicBezTo>
                  <a:cubicBezTo>
                    <a:pt x="1581" y="9206"/>
                    <a:pt x="1946" y="10057"/>
                    <a:pt x="2523" y="10878"/>
                  </a:cubicBezTo>
                  <a:cubicBezTo>
                    <a:pt x="2706" y="11182"/>
                    <a:pt x="3040" y="11486"/>
                    <a:pt x="3344" y="11820"/>
                  </a:cubicBezTo>
                  <a:cubicBezTo>
                    <a:pt x="3466" y="11942"/>
                    <a:pt x="3587" y="12033"/>
                    <a:pt x="3739" y="12063"/>
                  </a:cubicBezTo>
                  <a:cubicBezTo>
                    <a:pt x="3770" y="12063"/>
                    <a:pt x="3830" y="12033"/>
                    <a:pt x="3830" y="11942"/>
                  </a:cubicBezTo>
                  <a:cubicBezTo>
                    <a:pt x="3830" y="11881"/>
                    <a:pt x="3800" y="11759"/>
                    <a:pt x="3770" y="11668"/>
                  </a:cubicBezTo>
                  <a:cubicBezTo>
                    <a:pt x="3192" y="10574"/>
                    <a:pt x="2979" y="8841"/>
                    <a:pt x="2979" y="7565"/>
                  </a:cubicBezTo>
                  <a:cubicBezTo>
                    <a:pt x="2979" y="7109"/>
                    <a:pt x="3010" y="4221"/>
                    <a:pt x="3222" y="3765"/>
                  </a:cubicBezTo>
                  <a:cubicBezTo>
                    <a:pt x="3314" y="3583"/>
                    <a:pt x="3314" y="3401"/>
                    <a:pt x="3162" y="3218"/>
                  </a:cubicBezTo>
                  <a:cubicBezTo>
                    <a:pt x="2767" y="2762"/>
                    <a:pt x="2250" y="2002"/>
                    <a:pt x="548" y="118"/>
                  </a:cubicBezTo>
                  <a:cubicBezTo>
                    <a:pt x="482" y="40"/>
                    <a:pt x="429" y="1"/>
                    <a:pt x="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2"/>
            <p:cNvSpPr/>
            <p:nvPr/>
          </p:nvSpPr>
          <p:spPr>
            <a:xfrm rot="-4821965">
              <a:off x="975996" y="2321724"/>
              <a:ext cx="94657" cy="197273"/>
            </a:xfrm>
            <a:custGeom>
              <a:avLst/>
              <a:gdLst/>
              <a:ahLst/>
              <a:cxnLst/>
              <a:rect l="l" t="t" r="r" b="b"/>
              <a:pathLst>
                <a:path w="3223" h="6717" extrusionOk="0">
                  <a:moveTo>
                    <a:pt x="1262" y="1"/>
                  </a:moveTo>
                  <a:cubicBezTo>
                    <a:pt x="1224" y="1"/>
                    <a:pt x="1186" y="31"/>
                    <a:pt x="1125" y="92"/>
                  </a:cubicBezTo>
                  <a:cubicBezTo>
                    <a:pt x="396" y="1034"/>
                    <a:pt x="1156" y="2037"/>
                    <a:pt x="1156" y="3192"/>
                  </a:cubicBezTo>
                  <a:cubicBezTo>
                    <a:pt x="1216" y="4074"/>
                    <a:pt x="760" y="4621"/>
                    <a:pt x="365" y="4834"/>
                  </a:cubicBezTo>
                  <a:cubicBezTo>
                    <a:pt x="31" y="4985"/>
                    <a:pt x="1" y="4925"/>
                    <a:pt x="183" y="5350"/>
                  </a:cubicBezTo>
                  <a:cubicBezTo>
                    <a:pt x="335" y="5745"/>
                    <a:pt x="608" y="6110"/>
                    <a:pt x="639" y="6566"/>
                  </a:cubicBezTo>
                  <a:cubicBezTo>
                    <a:pt x="639" y="6670"/>
                    <a:pt x="710" y="6717"/>
                    <a:pt x="774" y="6717"/>
                  </a:cubicBezTo>
                  <a:cubicBezTo>
                    <a:pt x="804" y="6717"/>
                    <a:pt x="832" y="6707"/>
                    <a:pt x="852" y="6688"/>
                  </a:cubicBezTo>
                  <a:cubicBezTo>
                    <a:pt x="943" y="6596"/>
                    <a:pt x="973" y="6505"/>
                    <a:pt x="1034" y="6414"/>
                  </a:cubicBezTo>
                  <a:cubicBezTo>
                    <a:pt x="1308" y="5745"/>
                    <a:pt x="2311" y="4742"/>
                    <a:pt x="3040" y="4286"/>
                  </a:cubicBezTo>
                  <a:cubicBezTo>
                    <a:pt x="3192" y="4226"/>
                    <a:pt x="3222" y="4104"/>
                    <a:pt x="3192" y="3891"/>
                  </a:cubicBezTo>
                  <a:cubicBezTo>
                    <a:pt x="2888" y="2645"/>
                    <a:pt x="2311" y="1368"/>
                    <a:pt x="1399" y="92"/>
                  </a:cubicBezTo>
                  <a:cubicBezTo>
                    <a:pt x="1338" y="31"/>
                    <a:pt x="1300" y="1"/>
                    <a:pt x="1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2"/>
            <p:cNvSpPr/>
            <p:nvPr/>
          </p:nvSpPr>
          <p:spPr>
            <a:xfrm rot="-4821965">
              <a:off x="1085958" y="2387892"/>
              <a:ext cx="237479" cy="398187"/>
            </a:xfrm>
            <a:custGeom>
              <a:avLst/>
              <a:gdLst/>
              <a:ahLst/>
              <a:cxnLst/>
              <a:rect l="l" t="t" r="r" b="b"/>
              <a:pathLst>
                <a:path w="8086" h="13558" fill="none" extrusionOk="0">
                  <a:moveTo>
                    <a:pt x="4925" y="13557"/>
                  </a:moveTo>
                  <a:cubicBezTo>
                    <a:pt x="6536" y="11916"/>
                    <a:pt x="7447" y="9666"/>
                    <a:pt x="7812" y="7448"/>
                  </a:cubicBezTo>
                  <a:cubicBezTo>
                    <a:pt x="8055" y="6171"/>
                    <a:pt x="8086" y="4925"/>
                    <a:pt x="7903" y="3679"/>
                  </a:cubicBezTo>
                  <a:cubicBezTo>
                    <a:pt x="7721" y="2372"/>
                    <a:pt x="7113" y="1125"/>
                    <a:pt x="6232" y="153"/>
                  </a:cubicBezTo>
                  <a:cubicBezTo>
                    <a:pt x="6110" y="1"/>
                    <a:pt x="5928" y="1"/>
                    <a:pt x="5745" y="92"/>
                  </a:cubicBezTo>
                  <a:cubicBezTo>
                    <a:pt x="2767" y="1885"/>
                    <a:pt x="821" y="6293"/>
                    <a:pt x="61" y="9666"/>
                  </a:cubicBezTo>
                  <a:cubicBezTo>
                    <a:pt x="31" y="9758"/>
                    <a:pt x="31" y="9849"/>
                    <a:pt x="1" y="9940"/>
                  </a:cubicBezTo>
                </a:path>
              </a:pathLst>
            </a:custGeom>
            <a:solidFill>
              <a:schemeClr val="accent5"/>
            </a:solidFill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2"/>
            <p:cNvSpPr/>
            <p:nvPr/>
          </p:nvSpPr>
          <p:spPr>
            <a:xfrm rot="-4821965">
              <a:off x="1180634" y="2267562"/>
              <a:ext cx="294632" cy="274984"/>
            </a:xfrm>
            <a:custGeom>
              <a:avLst/>
              <a:gdLst/>
              <a:ahLst/>
              <a:cxnLst/>
              <a:rect l="l" t="t" r="r" b="b"/>
              <a:pathLst>
                <a:path w="10032" h="9363" fill="none" extrusionOk="0">
                  <a:moveTo>
                    <a:pt x="10031" y="0"/>
                  </a:moveTo>
                  <a:cubicBezTo>
                    <a:pt x="7873" y="1034"/>
                    <a:pt x="6353" y="2614"/>
                    <a:pt x="4985" y="4529"/>
                  </a:cubicBezTo>
                  <a:cubicBezTo>
                    <a:pt x="4408" y="5350"/>
                    <a:pt x="3861" y="6201"/>
                    <a:pt x="3162" y="6961"/>
                  </a:cubicBezTo>
                  <a:cubicBezTo>
                    <a:pt x="2250" y="7964"/>
                    <a:pt x="1156" y="8663"/>
                    <a:pt x="0" y="9362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2"/>
            <p:cNvSpPr/>
            <p:nvPr/>
          </p:nvSpPr>
          <p:spPr>
            <a:xfrm rot="-4821965">
              <a:off x="1304723" y="2340998"/>
              <a:ext cx="253544" cy="172338"/>
            </a:xfrm>
            <a:custGeom>
              <a:avLst/>
              <a:gdLst/>
              <a:ahLst/>
              <a:cxnLst/>
              <a:rect l="l" t="t" r="r" b="b"/>
              <a:pathLst>
                <a:path w="8633" h="5868" fill="none" extrusionOk="0">
                  <a:moveTo>
                    <a:pt x="1" y="5867"/>
                  </a:moveTo>
                  <a:cubicBezTo>
                    <a:pt x="760" y="5746"/>
                    <a:pt x="1520" y="5594"/>
                    <a:pt x="2189" y="5290"/>
                  </a:cubicBezTo>
                  <a:cubicBezTo>
                    <a:pt x="3314" y="4834"/>
                    <a:pt x="4317" y="4256"/>
                    <a:pt x="5229" y="3496"/>
                  </a:cubicBezTo>
                  <a:cubicBezTo>
                    <a:pt x="6536" y="2433"/>
                    <a:pt x="7600" y="1308"/>
                    <a:pt x="8633" y="1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2"/>
            <p:cNvSpPr/>
            <p:nvPr/>
          </p:nvSpPr>
          <p:spPr>
            <a:xfrm rot="-4821965">
              <a:off x="1246448" y="2237972"/>
              <a:ext cx="203558" cy="212486"/>
            </a:xfrm>
            <a:custGeom>
              <a:avLst/>
              <a:gdLst/>
              <a:ahLst/>
              <a:cxnLst/>
              <a:rect l="l" t="t" r="r" b="b"/>
              <a:pathLst>
                <a:path w="6931" h="7235" fill="none" extrusionOk="0">
                  <a:moveTo>
                    <a:pt x="6931" y="1"/>
                  </a:moveTo>
                  <a:cubicBezTo>
                    <a:pt x="3040" y="1915"/>
                    <a:pt x="3344" y="3678"/>
                    <a:pt x="1125" y="6080"/>
                  </a:cubicBezTo>
                  <a:lnTo>
                    <a:pt x="1" y="7235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2"/>
            <p:cNvSpPr/>
            <p:nvPr/>
          </p:nvSpPr>
          <p:spPr>
            <a:xfrm rot="-4821965">
              <a:off x="1113415" y="2246647"/>
              <a:ext cx="180356" cy="240181"/>
            </a:xfrm>
            <a:custGeom>
              <a:avLst/>
              <a:gdLst/>
              <a:ahLst/>
              <a:cxnLst/>
              <a:rect l="l" t="t" r="r" b="b"/>
              <a:pathLst>
                <a:path w="6141" h="8178" fill="none" extrusionOk="0">
                  <a:moveTo>
                    <a:pt x="6140" y="1"/>
                  </a:moveTo>
                  <a:cubicBezTo>
                    <a:pt x="2736" y="1642"/>
                    <a:pt x="1399" y="5685"/>
                    <a:pt x="639" y="7022"/>
                  </a:cubicBezTo>
                  <a:cubicBezTo>
                    <a:pt x="426" y="7417"/>
                    <a:pt x="213" y="7782"/>
                    <a:pt x="0" y="817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2"/>
            <p:cNvSpPr/>
            <p:nvPr/>
          </p:nvSpPr>
          <p:spPr>
            <a:xfrm rot="-4821965">
              <a:off x="1315630" y="2610620"/>
              <a:ext cx="200004" cy="140209"/>
            </a:xfrm>
            <a:custGeom>
              <a:avLst/>
              <a:gdLst/>
              <a:ahLst/>
              <a:cxnLst/>
              <a:rect l="l" t="t" r="r" b="b"/>
              <a:pathLst>
                <a:path w="6810" h="4774" fill="none" extrusionOk="0">
                  <a:moveTo>
                    <a:pt x="0" y="1"/>
                  </a:moveTo>
                  <a:cubicBezTo>
                    <a:pt x="1338" y="31"/>
                    <a:pt x="2675" y="335"/>
                    <a:pt x="3891" y="822"/>
                  </a:cubicBezTo>
                  <a:cubicBezTo>
                    <a:pt x="4803" y="1217"/>
                    <a:pt x="6475" y="1916"/>
                    <a:pt x="6688" y="3040"/>
                  </a:cubicBezTo>
                  <a:cubicBezTo>
                    <a:pt x="6809" y="3588"/>
                    <a:pt x="6596" y="4165"/>
                    <a:pt x="6019" y="4408"/>
                  </a:cubicBezTo>
                  <a:cubicBezTo>
                    <a:pt x="5593" y="4591"/>
                    <a:pt x="5168" y="4651"/>
                    <a:pt x="4773" y="4773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2"/>
            <p:cNvSpPr/>
            <p:nvPr/>
          </p:nvSpPr>
          <p:spPr>
            <a:xfrm rot="-4821965">
              <a:off x="1161316" y="2445136"/>
              <a:ext cx="78592" cy="267818"/>
            </a:xfrm>
            <a:custGeom>
              <a:avLst/>
              <a:gdLst/>
              <a:ahLst/>
              <a:cxnLst/>
              <a:rect l="l" t="t" r="r" b="b"/>
              <a:pathLst>
                <a:path w="2676" h="9119" fill="none" extrusionOk="0">
                  <a:moveTo>
                    <a:pt x="2645" y="0"/>
                  </a:moveTo>
                  <a:cubicBezTo>
                    <a:pt x="2676" y="730"/>
                    <a:pt x="1065" y="6505"/>
                    <a:pt x="62" y="8997"/>
                  </a:cubicBezTo>
                  <a:cubicBezTo>
                    <a:pt x="62" y="9058"/>
                    <a:pt x="1" y="9088"/>
                    <a:pt x="62" y="911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2"/>
            <p:cNvSpPr/>
            <p:nvPr/>
          </p:nvSpPr>
          <p:spPr>
            <a:xfrm rot="-4821965">
              <a:off x="1172020" y="2606603"/>
              <a:ext cx="35742" cy="247289"/>
            </a:xfrm>
            <a:custGeom>
              <a:avLst/>
              <a:gdLst/>
              <a:ahLst/>
              <a:cxnLst/>
              <a:rect l="l" t="t" r="r" b="b"/>
              <a:pathLst>
                <a:path w="1217" h="8420" fill="none" extrusionOk="0">
                  <a:moveTo>
                    <a:pt x="760" y="0"/>
                  </a:moveTo>
                  <a:cubicBezTo>
                    <a:pt x="1" y="2705"/>
                    <a:pt x="517" y="7022"/>
                    <a:pt x="1216" y="8359"/>
                  </a:cubicBezTo>
                  <a:lnTo>
                    <a:pt x="1216" y="8420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2"/>
            <p:cNvSpPr/>
            <p:nvPr/>
          </p:nvSpPr>
          <p:spPr>
            <a:xfrm rot="-4821965">
              <a:off x="1334102" y="2180252"/>
              <a:ext cx="214278" cy="64289"/>
            </a:xfrm>
            <a:custGeom>
              <a:avLst/>
              <a:gdLst/>
              <a:ahLst/>
              <a:cxnLst/>
              <a:rect l="l" t="t" r="r" b="b"/>
              <a:pathLst>
                <a:path w="7296" h="2189" fill="none" extrusionOk="0">
                  <a:moveTo>
                    <a:pt x="7296" y="547"/>
                  </a:moveTo>
                  <a:cubicBezTo>
                    <a:pt x="4834" y="0"/>
                    <a:pt x="2189" y="1216"/>
                    <a:pt x="1" y="218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2"/>
            <p:cNvSpPr/>
            <p:nvPr/>
          </p:nvSpPr>
          <p:spPr>
            <a:xfrm rot="-4821965">
              <a:off x="994578" y="2722680"/>
              <a:ext cx="69664" cy="156244"/>
            </a:xfrm>
            <a:custGeom>
              <a:avLst/>
              <a:gdLst/>
              <a:ahLst/>
              <a:cxnLst/>
              <a:rect l="l" t="t" r="r" b="b"/>
              <a:pathLst>
                <a:path w="2372" h="5320" fill="none" extrusionOk="0">
                  <a:moveTo>
                    <a:pt x="0" y="1"/>
                  </a:moveTo>
                  <a:cubicBezTo>
                    <a:pt x="0" y="1156"/>
                    <a:pt x="912" y="2919"/>
                    <a:pt x="1368" y="3770"/>
                  </a:cubicBezTo>
                  <a:cubicBezTo>
                    <a:pt x="1672" y="4286"/>
                    <a:pt x="2037" y="4773"/>
                    <a:pt x="2371" y="532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2"/>
            <p:cNvSpPr/>
            <p:nvPr/>
          </p:nvSpPr>
          <p:spPr>
            <a:xfrm rot="-4821965">
              <a:off x="1052221" y="2383831"/>
              <a:ext cx="61617" cy="63437"/>
            </a:xfrm>
            <a:custGeom>
              <a:avLst/>
              <a:gdLst/>
              <a:ahLst/>
              <a:cxnLst/>
              <a:rect l="l" t="t" r="r" b="b"/>
              <a:pathLst>
                <a:path w="2098" h="2160" fill="none" extrusionOk="0">
                  <a:moveTo>
                    <a:pt x="2098" y="1"/>
                  </a:moveTo>
                  <a:cubicBezTo>
                    <a:pt x="1064" y="670"/>
                    <a:pt x="61" y="2037"/>
                    <a:pt x="0" y="215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2"/>
            <p:cNvSpPr/>
            <p:nvPr/>
          </p:nvSpPr>
          <p:spPr>
            <a:xfrm rot="-4821965">
              <a:off x="941940" y="2429123"/>
              <a:ext cx="35742" cy="75009"/>
            </a:xfrm>
            <a:custGeom>
              <a:avLst/>
              <a:gdLst/>
              <a:ahLst/>
              <a:cxnLst/>
              <a:rect l="l" t="t" r="r" b="b"/>
              <a:pathLst>
                <a:path w="1217" h="2554" fill="none" extrusionOk="0">
                  <a:moveTo>
                    <a:pt x="1216" y="0"/>
                  </a:moveTo>
                  <a:cubicBezTo>
                    <a:pt x="639" y="882"/>
                    <a:pt x="365" y="1733"/>
                    <a:pt x="1" y="2554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2"/>
            <p:cNvSpPr/>
            <p:nvPr/>
          </p:nvSpPr>
          <p:spPr>
            <a:xfrm rot="-4821965">
              <a:off x="1379267" y="2653251"/>
              <a:ext cx="89282" cy="16094"/>
            </a:xfrm>
            <a:custGeom>
              <a:avLst/>
              <a:gdLst/>
              <a:ahLst/>
              <a:cxnLst/>
              <a:rect l="l" t="t" r="r" b="b"/>
              <a:pathLst>
                <a:path w="3040" h="548" fill="none" extrusionOk="0">
                  <a:moveTo>
                    <a:pt x="0" y="1"/>
                  </a:moveTo>
                  <a:cubicBezTo>
                    <a:pt x="973" y="396"/>
                    <a:pt x="1976" y="548"/>
                    <a:pt x="3040" y="51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405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52"/>
          <p:cNvSpPr/>
          <p:nvPr/>
        </p:nvSpPr>
        <p:spPr>
          <a:xfrm rot="-2924185">
            <a:off x="725273" y="1290843"/>
            <a:ext cx="2683101" cy="2614059"/>
          </a:xfrm>
          <a:custGeom>
            <a:avLst/>
            <a:gdLst/>
            <a:ahLst/>
            <a:cxnLst/>
            <a:rect l="l" t="t" r="r" b="b"/>
            <a:pathLst>
              <a:path w="36297" h="35363" extrusionOk="0">
                <a:moveTo>
                  <a:pt x="1011" y="12875"/>
                </a:moveTo>
                <a:cubicBezTo>
                  <a:pt x="2470" y="9356"/>
                  <a:pt x="6247" y="4893"/>
                  <a:pt x="10024" y="2833"/>
                </a:cubicBezTo>
                <a:cubicBezTo>
                  <a:pt x="13801" y="773"/>
                  <a:pt x="19508" y="-858"/>
                  <a:pt x="23671" y="515"/>
                </a:cubicBezTo>
                <a:cubicBezTo>
                  <a:pt x="27834" y="1888"/>
                  <a:pt x="33113" y="7038"/>
                  <a:pt x="35001" y="11072"/>
                </a:cubicBezTo>
                <a:cubicBezTo>
                  <a:pt x="36889" y="15106"/>
                  <a:pt x="36503" y="20858"/>
                  <a:pt x="35001" y="24720"/>
                </a:cubicBezTo>
                <a:cubicBezTo>
                  <a:pt x="33499" y="28583"/>
                  <a:pt x="30151" y="32702"/>
                  <a:pt x="25988" y="34247"/>
                </a:cubicBezTo>
                <a:cubicBezTo>
                  <a:pt x="21825" y="35792"/>
                  <a:pt x="14144" y="35707"/>
                  <a:pt x="10024" y="33990"/>
                </a:cubicBezTo>
                <a:cubicBezTo>
                  <a:pt x="5904" y="32273"/>
                  <a:pt x="2771" y="27466"/>
                  <a:pt x="1269" y="23947"/>
                </a:cubicBezTo>
                <a:cubicBezTo>
                  <a:pt x="-233" y="20428"/>
                  <a:pt x="-448" y="16394"/>
                  <a:pt x="1011" y="12875"/>
                </a:cubicBezTo>
                <a:close/>
              </a:path>
            </a:pathLst>
          </a:custGeom>
          <a:solidFill>
            <a:srgbClr val="DFAA96">
              <a:alpha val="35200"/>
            </a:srgbClr>
          </a:solidFill>
          <a:ln>
            <a:noFill/>
          </a:ln>
        </p:spPr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45877" y="904158"/>
            <a:ext cx="7499410" cy="2349300"/>
          </a:xfrm>
        </p:spPr>
        <p:txBody>
          <a:bodyPr/>
          <a:lstStyle/>
          <a:p>
            <a:r>
              <a:rPr lang="en-US" sz="2000" dirty="0"/>
              <a:t>Chatbot :</a:t>
            </a:r>
          </a:p>
          <a:p>
            <a:pPr lvl="1" algn="just"/>
            <a:r>
              <a:rPr lang="en-US" sz="1800" dirty="0"/>
              <a:t>Chat bot will be provided only  for menstruation.</a:t>
            </a:r>
          </a:p>
        </p:txBody>
      </p:sp>
      <p:grpSp>
        <p:nvGrpSpPr>
          <p:cNvPr id="3113" name="Google Shape;3113;p52"/>
          <p:cNvGrpSpPr/>
          <p:nvPr/>
        </p:nvGrpSpPr>
        <p:grpSpPr>
          <a:xfrm>
            <a:off x="1617722" y="4244059"/>
            <a:ext cx="1539386" cy="653917"/>
            <a:chOff x="2763967" y="3762022"/>
            <a:chExt cx="849915" cy="653917"/>
          </a:xfrm>
        </p:grpSpPr>
        <p:sp>
          <p:nvSpPr>
            <p:cNvPr id="3114" name="Google Shape;3114;p52"/>
            <p:cNvSpPr/>
            <p:nvPr/>
          </p:nvSpPr>
          <p:spPr>
            <a:xfrm>
              <a:off x="2763967" y="3762022"/>
              <a:ext cx="472241" cy="653218"/>
            </a:xfrm>
            <a:custGeom>
              <a:avLst/>
              <a:gdLst/>
              <a:ahLst/>
              <a:cxnLst/>
              <a:rect l="l" t="t" r="r" b="b"/>
              <a:pathLst>
                <a:path w="31491" h="22241" extrusionOk="0">
                  <a:moveTo>
                    <a:pt x="14575" y="1"/>
                  </a:moveTo>
                  <a:cubicBezTo>
                    <a:pt x="14539" y="1"/>
                    <a:pt x="14504" y="3"/>
                    <a:pt x="14468" y="8"/>
                  </a:cubicBezTo>
                  <a:cubicBezTo>
                    <a:pt x="8207" y="798"/>
                    <a:pt x="6566" y="6969"/>
                    <a:pt x="6474" y="7090"/>
                  </a:cubicBezTo>
                  <a:cubicBezTo>
                    <a:pt x="6262" y="6999"/>
                    <a:pt x="3860" y="3504"/>
                    <a:pt x="1885" y="2227"/>
                  </a:cubicBezTo>
                  <a:cubicBezTo>
                    <a:pt x="1633" y="2070"/>
                    <a:pt x="1365" y="1953"/>
                    <a:pt x="1144" y="1953"/>
                  </a:cubicBezTo>
                  <a:cubicBezTo>
                    <a:pt x="938" y="1953"/>
                    <a:pt x="773" y="2054"/>
                    <a:pt x="699" y="2318"/>
                  </a:cubicBezTo>
                  <a:cubicBezTo>
                    <a:pt x="0" y="4811"/>
                    <a:pt x="3344" y="14993"/>
                    <a:pt x="6900" y="18975"/>
                  </a:cubicBezTo>
                  <a:cubicBezTo>
                    <a:pt x="8936" y="21254"/>
                    <a:pt x="12503" y="22240"/>
                    <a:pt x="16301" y="22240"/>
                  </a:cubicBezTo>
                  <a:cubicBezTo>
                    <a:pt x="21065" y="22240"/>
                    <a:pt x="26193" y="20688"/>
                    <a:pt x="29119" y="18185"/>
                  </a:cubicBezTo>
                  <a:cubicBezTo>
                    <a:pt x="29666" y="17668"/>
                    <a:pt x="30396" y="16999"/>
                    <a:pt x="30761" y="16361"/>
                  </a:cubicBezTo>
                  <a:cubicBezTo>
                    <a:pt x="31490" y="15084"/>
                    <a:pt x="27235" y="14476"/>
                    <a:pt x="25776" y="14416"/>
                  </a:cubicBezTo>
                  <a:cubicBezTo>
                    <a:pt x="25408" y="14395"/>
                    <a:pt x="25082" y="14387"/>
                    <a:pt x="24793" y="14387"/>
                  </a:cubicBezTo>
                  <a:cubicBezTo>
                    <a:pt x="23448" y="14387"/>
                    <a:pt x="22910" y="14570"/>
                    <a:pt x="22683" y="14570"/>
                  </a:cubicBezTo>
                  <a:cubicBezTo>
                    <a:pt x="22669" y="14570"/>
                    <a:pt x="22657" y="14569"/>
                    <a:pt x="22645" y="14568"/>
                  </a:cubicBezTo>
                  <a:cubicBezTo>
                    <a:pt x="22706" y="14446"/>
                    <a:pt x="23101" y="14172"/>
                    <a:pt x="23891" y="13321"/>
                  </a:cubicBezTo>
                  <a:cubicBezTo>
                    <a:pt x="24803" y="12349"/>
                    <a:pt x="27113" y="9431"/>
                    <a:pt x="25988" y="8762"/>
                  </a:cubicBezTo>
                  <a:cubicBezTo>
                    <a:pt x="25806" y="8643"/>
                    <a:pt x="25585" y="8596"/>
                    <a:pt x="25348" y="8596"/>
                  </a:cubicBezTo>
                  <a:cubicBezTo>
                    <a:pt x="24796" y="8596"/>
                    <a:pt x="24155" y="8853"/>
                    <a:pt x="23709" y="9066"/>
                  </a:cubicBezTo>
                  <a:cubicBezTo>
                    <a:pt x="23587" y="9096"/>
                    <a:pt x="23496" y="9188"/>
                    <a:pt x="23344" y="9188"/>
                  </a:cubicBezTo>
                  <a:cubicBezTo>
                    <a:pt x="23587" y="7881"/>
                    <a:pt x="23587" y="6726"/>
                    <a:pt x="22888" y="5388"/>
                  </a:cubicBezTo>
                  <a:cubicBezTo>
                    <a:pt x="22493" y="4537"/>
                    <a:pt x="21460" y="4142"/>
                    <a:pt x="20517" y="4112"/>
                  </a:cubicBezTo>
                  <a:cubicBezTo>
                    <a:pt x="20424" y="4108"/>
                    <a:pt x="20333" y="4106"/>
                    <a:pt x="20245" y="4106"/>
                  </a:cubicBezTo>
                  <a:cubicBezTo>
                    <a:pt x="18621" y="4106"/>
                    <a:pt x="17859" y="4731"/>
                    <a:pt x="17605" y="4731"/>
                  </a:cubicBezTo>
                  <a:cubicBezTo>
                    <a:pt x="17550" y="4731"/>
                    <a:pt x="17519" y="4701"/>
                    <a:pt x="17508" y="4628"/>
                  </a:cubicBezTo>
                  <a:cubicBezTo>
                    <a:pt x="17417" y="4385"/>
                    <a:pt x="17356" y="4081"/>
                    <a:pt x="17235" y="3808"/>
                  </a:cubicBezTo>
                  <a:cubicBezTo>
                    <a:pt x="16779" y="2470"/>
                    <a:pt x="16110" y="1163"/>
                    <a:pt x="15046" y="190"/>
                  </a:cubicBezTo>
                  <a:cubicBezTo>
                    <a:pt x="14919" y="64"/>
                    <a:pt x="14750" y="1"/>
                    <a:pt x="14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2"/>
            <p:cNvSpPr/>
            <p:nvPr/>
          </p:nvSpPr>
          <p:spPr>
            <a:xfrm>
              <a:off x="2913880" y="4192991"/>
              <a:ext cx="676773" cy="222948"/>
            </a:xfrm>
            <a:custGeom>
              <a:avLst/>
              <a:gdLst/>
              <a:ahLst/>
              <a:cxnLst/>
              <a:rect l="l" t="t" r="r" b="b"/>
              <a:pathLst>
                <a:path w="23043" h="7591" extrusionOk="0">
                  <a:moveTo>
                    <a:pt x="14258" y="3451"/>
                  </a:moveTo>
                  <a:lnTo>
                    <a:pt x="14258" y="3451"/>
                  </a:lnTo>
                  <a:cubicBezTo>
                    <a:pt x="14258" y="3451"/>
                    <a:pt x="14258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close/>
                  <a:moveTo>
                    <a:pt x="17187" y="0"/>
                  </a:moveTo>
                  <a:cubicBezTo>
                    <a:pt x="17144" y="0"/>
                    <a:pt x="17090" y="5"/>
                    <a:pt x="17024" y="16"/>
                  </a:cubicBezTo>
                  <a:cubicBezTo>
                    <a:pt x="15869" y="77"/>
                    <a:pt x="15292" y="594"/>
                    <a:pt x="14410" y="1597"/>
                  </a:cubicBezTo>
                  <a:cubicBezTo>
                    <a:pt x="14045" y="1992"/>
                    <a:pt x="13893" y="2509"/>
                    <a:pt x="13316" y="3056"/>
                  </a:cubicBezTo>
                  <a:cubicBezTo>
                    <a:pt x="13194" y="3147"/>
                    <a:pt x="13073" y="3238"/>
                    <a:pt x="12982" y="3360"/>
                  </a:cubicBezTo>
                  <a:cubicBezTo>
                    <a:pt x="12586" y="3724"/>
                    <a:pt x="12100" y="3876"/>
                    <a:pt x="11614" y="3998"/>
                  </a:cubicBezTo>
                  <a:cubicBezTo>
                    <a:pt x="11436" y="4031"/>
                    <a:pt x="11253" y="4043"/>
                    <a:pt x="11065" y="4043"/>
                  </a:cubicBezTo>
                  <a:cubicBezTo>
                    <a:pt x="10563" y="4043"/>
                    <a:pt x="10024" y="3959"/>
                    <a:pt x="9456" y="3959"/>
                  </a:cubicBezTo>
                  <a:cubicBezTo>
                    <a:pt x="8848" y="3959"/>
                    <a:pt x="8206" y="4055"/>
                    <a:pt x="7541" y="4454"/>
                  </a:cubicBezTo>
                  <a:cubicBezTo>
                    <a:pt x="7419" y="4515"/>
                    <a:pt x="7389" y="4606"/>
                    <a:pt x="7419" y="4727"/>
                  </a:cubicBezTo>
                  <a:cubicBezTo>
                    <a:pt x="7541" y="5092"/>
                    <a:pt x="7541" y="5579"/>
                    <a:pt x="7237" y="5852"/>
                  </a:cubicBezTo>
                  <a:cubicBezTo>
                    <a:pt x="6720" y="6278"/>
                    <a:pt x="6629" y="6247"/>
                    <a:pt x="5565" y="6430"/>
                  </a:cubicBezTo>
                  <a:cubicBezTo>
                    <a:pt x="5504" y="6430"/>
                    <a:pt x="5474" y="6430"/>
                    <a:pt x="5474" y="6338"/>
                  </a:cubicBezTo>
                  <a:cubicBezTo>
                    <a:pt x="5595" y="5852"/>
                    <a:pt x="4988" y="5366"/>
                    <a:pt x="4532" y="5092"/>
                  </a:cubicBezTo>
                  <a:cubicBezTo>
                    <a:pt x="3680" y="4667"/>
                    <a:pt x="2981" y="4424"/>
                    <a:pt x="2465" y="3664"/>
                  </a:cubicBezTo>
                  <a:cubicBezTo>
                    <a:pt x="2161" y="3147"/>
                    <a:pt x="2009" y="2600"/>
                    <a:pt x="1796" y="2326"/>
                  </a:cubicBezTo>
                  <a:cubicBezTo>
                    <a:pt x="1403" y="1899"/>
                    <a:pt x="846" y="1731"/>
                    <a:pt x="472" y="1731"/>
                  </a:cubicBezTo>
                  <a:cubicBezTo>
                    <a:pt x="181" y="1731"/>
                    <a:pt x="1" y="1832"/>
                    <a:pt x="94" y="1992"/>
                  </a:cubicBezTo>
                  <a:cubicBezTo>
                    <a:pt x="428" y="2509"/>
                    <a:pt x="914" y="3299"/>
                    <a:pt x="1310" y="3755"/>
                  </a:cubicBezTo>
                  <a:lnTo>
                    <a:pt x="1766" y="4332"/>
                  </a:lnTo>
                  <a:cubicBezTo>
                    <a:pt x="3826" y="6633"/>
                    <a:pt x="7381" y="7590"/>
                    <a:pt x="11131" y="7590"/>
                  </a:cubicBezTo>
                  <a:cubicBezTo>
                    <a:pt x="15457" y="7590"/>
                    <a:pt x="20041" y="6317"/>
                    <a:pt x="22891" y="4363"/>
                  </a:cubicBezTo>
                  <a:cubicBezTo>
                    <a:pt x="23043" y="4272"/>
                    <a:pt x="23012" y="4211"/>
                    <a:pt x="22860" y="4150"/>
                  </a:cubicBezTo>
                  <a:cubicBezTo>
                    <a:pt x="22647" y="4059"/>
                    <a:pt x="22465" y="3998"/>
                    <a:pt x="22252" y="3968"/>
                  </a:cubicBezTo>
                  <a:cubicBezTo>
                    <a:pt x="21949" y="3885"/>
                    <a:pt x="21625" y="3849"/>
                    <a:pt x="21289" y="3849"/>
                  </a:cubicBezTo>
                  <a:cubicBezTo>
                    <a:pt x="20143" y="3849"/>
                    <a:pt x="18870" y="4267"/>
                    <a:pt x="17906" y="4667"/>
                  </a:cubicBezTo>
                  <a:cubicBezTo>
                    <a:pt x="16743" y="5145"/>
                    <a:pt x="15341" y="6052"/>
                    <a:pt x="13828" y="6052"/>
                  </a:cubicBezTo>
                  <a:cubicBezTo>
                    <a:pt x="13324" y="6052"/>
                    <a:pt x="12807" y="5951"/>
                    <a:pt x="12282" y="5700"/>
                  </a:cubicBezTo>
                  <a:cubicBezTo>
                    <a:pt x="12039" y="5639"/>
                    <a:pt x="11918" y="5457"/>
                    <a:pt x="11766" y="5305"/>
                  </a:cubicBezTo>
                  <a:cubicBezTo>
                    <a:pt x="11523" y="5092"/>
                    <a:pt x="12100" y="5001"/>
                    <a:pt x="12465" y="4667"/>
                  </a:cubicBezTo>
                  <a:cubicBezTo>
                    <a:pt x="12769" y="4454"/>
                    <a:pt x="12982" y="4302"/>
                    <a:pt x="13377" y="4028"/>
                  </a:cubicBezTo>
                  <a:cubicBezTo>
                    <a:pt x="14206" y="3476"/>
                    <a:pt x="14256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lnTo>
                    <a:pt x="14258" y="3451"/>
                  </a:lnTo>
                  <a:cubicBezTo>
                    <a:pt x="14289" y="3360"/>
                    <a:pt x="14410" y="3268"/>
                    <a:pt x="14532" y="3208"/>
                  </a:cubicBezTo>
                  <a:cubicBezTo>
                    <a:pt x="15444" y="2600"/>
                    <a:pt x="16690" y="1110"/>
                    <a:pt x="17267" y="229"/>
                  </a:cubicBezTo>
                  <a:cubicBezTo>
                    <a:pt x="17367" y="104"/>
                    <a:pt x="17385" y="0"/>
                    <a:pt x="17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2"/>
            <p:cNvSpPr/>
            <p:nvPr/>
          </p:nvSpPr>
          <p:spPr>
            <a:xfrm>
              <a:off x="3049636" y="3986744"/>
              <a:ext cx="183944" cy="315434"/>
            </a:xfrm>
            <a:custGeom>
              <a:avLst/>
              <a:gdLst/>
              <a:ahLst/>
              <a:cxnLst/>
              <a:rect l="l" t="t" r="r" b="b"/>
              <a:pathLst>
                <a:path w="6263" h="10740" extrusionOk="0">
                  <a:moveTo>
                    <a:pt x="5186" y="1"/>
                  </a:moveTo>
                  <a:cubicBezTo>
                    <a:pt x="4906" y="1"/>
                    <a:pt x="4378" y="427"/>
                    <a:pt x="4165" y="1020"/>
                  </a:cubicBezTo>
                  <a:cubicBezTo>
                    <a:pt x="3800" y="1932"/>
                    <a:pt x="4104" y="2661"/>
                    <a:pt x="3891" y="4363"/>
                  </a:cubicBezTo>
                  <a:cubicBezTo>
                    <a:pt x="3648" y="6613"/>
                    <a:pt x="1855" y="6765"/>
                    <a:pt x="639" y="8406"/>
                  </a:cubicBezTo>
                  <a:cubicBezTo>
                    <a:pt x="396" y="8649"/>
                    <a:pt x="244" y="8953"/>
                    <a:pt x="153" y="9257"/>
                  </a:cubicBezTo>
                  <a:cubicBezTo>
                    <a:pt x="1" y="9683"/>
                    <a:pt x="305" y="9500"/>
                    <a:pt x="1277" y="10139"/>
                  </a:cubicBezTo>
                  <a:cubicBezTo>
                    <a:pt x="1874" y="10556"/>
                    <a:pt x="2055" y="10740"/>
                    <a:pt x="2167" y="10740"/>
                  </a:cubicBezTo>
                  <a:cubicBezTo>
                    <a:pt x="2227" y="10740"/>
                    <a:pt x="2268" y="10689"/>
                    <a:pt x="2341" y="10594"/>
                  </a:cubicBezTo>
                  <a:cubicBezTo>
                    <a:pt x="4439" y="8345"/>
                    <a:pt x="6262" y="3239"/>
                    <a:pt x="5350" y="108"/>
                  </a:cubicBezTo>
                  <a:cubicBezTo>
                    <a:pt x="5324" y="34"/>
                    <a:pt x="5265" y="1"/>
                    <a:pt x="5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2"/>
            <p:cNvSpPr/>
            <p:nvPr/>
          </p:nvSpPr>
          <p:spPr>
            <a:xfrm>
              <a:off x="3213030" y="3949941"/>
              <a:ext cx="245504" cy="319457"/>
            </a:xfrm>
            <a:custGeom>
              <a:avLst/>
              <a:gdLst/>
              <a:ahLst/>
              <a:cxnLst/>
              <a:rect l="l" t="t" r="r" b="b"/>
              <a:pathLst>
                <a:path w="8359" h="10877" extrusionOk="0">
                  <a:moveTo>
                    <a:pt x="7981" y="1"/>
                  </a:moveTo>
                  <a:cubicBezTo>
                    <a:pt x="7873" y="1"/>
                    <a:pt x="7728" y="105"/>
                    <a:pt x="7569" y="145"/>
                  </a:cubicBezTo>
                  <a:cubicBezTo>
                    <a:pt x="7082" y="328"/>
                    <a:pt x="6657" y="631"/>
                    <a:pt x="6292" y="935"/>
                  </a:cubicBezTo>
                  <a:cubicBezTo>
                    <a:pt x="4955" y="1999"/>
                    <a:pt x="5471" y="3428"/>
                    <a:pt x="4043" y="4431"/>
                  </a:cubicBezTo>
                  <a:cubicBezTo>
                    <a:pt x="1611" y="6163"/>
                    <a:pt x="1155" y="7015"/>
                    <a:pt x="456" y="9294"/>
                  </a:cubicBezTo>
                  <a:cubicBezTo>
                    <a:pt x="122" y="10419"/>
                    <a:pt x="0" y="10571"/>
                    <a:pt x="61" y="10753"/>
                  </a:cubicBezTo>
                  <a:cubicBezTo>
                    <a:pt x="78" y="10839"/>
                    <a:pt x="134" y="10876"/>
                    <a:pt x="201" y="10876"/>
                  </a:cubicBezTo>
                  <a:cubicBezTo>
                    <a:pt x="253" y="10876"/>
                    <a:pt x="312" y="10854"/>
                    <a:pt x="365" y="10814"/>
                  </a:cubicBezTo>
                  <a:cubicBezTo>
                    <a:pt x="1034" y="10206"/>
                    <a:pt x="1216" y="9902"/>
                    <a:pt x="1642" y="9416"/>
                  </a:cubicBezTo>
                  <a:cubicBezTo>
                    <a:pt x="3313" y="7471"/>
                    <a:pt x="3131" y="6224"/>
                    <a:pt x="6626" y="3914"/>
                  </a:cubicBezTo>
                  <a:cubicBezTo>
                    <a:pt x="6778" y="3793"/>
                    <a:pt x="6930" y="3671"/>
                    <a:pt x="7113" y="3610"/>
                  </a:cubicBezTo>
                  <a:cubicBezTo>
                    <a:pt x="7356" y="3489"/>
                    <a:pt x="7538" y="3337"/>
                    <a:pt x="7751" y="3276"/>
                  </a:cubicBezTo>
                  <a:cubicBezTo>
                    <a:pt x="7903" y="3124"/>
                    <a:pt x="8025" y="2972"/>
                    <a:pt x="8146" y="2759"/>
                  </a:cubicBezTo>
                  <a:cubicBezTo>
                    <a:pt x="8329" y="1999"/>
                    <a:pt x="8359" y="1179"/>
                    <a:pt x="8116" y="115"/>
                  </a:cubicBezTo>
                  <a:cubicBezTo>
                    <a:pt x="8084" y="30"/>
                    <a:pt x="8038" y="1"/>
                    <a:pt x="7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2"/>
            <p:cNvSpPr/>
            <p:nvPr/>
          </p:nvSpPr>
          <p:spPr>
            <a:xfrm>
              <a:off x="2855019" y="3871284"/>
              <a:ext cx="112516" cy="354320"/>
            </a:xfrm>
            <a:custGeom>
              <a:avLst/>
              <a:gdLst/>
              <a:ahLst/>
              <a:cxnLst/>
              <a:rect l="l" t="t" r="r" b="b"/>
              <a:pathLst>
                <a:path w="3831" h="12064" extrusionOk="0">
                  <a:moveTo>
                    <a:pt x="383" y="1"/>
                  </a:moveTo>
                  <a:cubicBezTo>
                    <a:pt x="323" y="1"/>
                    <a:pt x="278" y="70"/>
                    <a:pt x="244" y="209"/>
                  </a:cubicBezTo>
                  <a:cubicBezTo>
                    <a:pt x="0" y="878"/>
                    <a:pt x="31" y="1729"/>
                    <a:pt x="608" y="2610"/>
                  </a:cubicBezTo>
                  <a:cubicBezTo>
                    <a:pt x="1004" y="3188"/>
                    <a:pt x="1611" y="3857"/>
                    <a:pt x="1611" y="5042"/>
                  </a:cubicBezTo>
                  <a:cubicBezTo>
                    <a:pt x="1611" y="6623"/>
                    <a:pt x="1216" y="7048"/>
                    <a:pt x="1459" y="8294"/>
                  </a:cubicBezTo>
                  <a:cubicBezTo>
                    <a:pt x="1581" y="9206"/>
                    <a:pt x="1946" y="10057"/>
                    <a:pt x="2523" y="10878"/>
                  </a:cubicBezTo>
                  <a:cubicBezTo>
                    <a:pt x="2706" y="11182"/>
                    <a:pt x="3040" y="11486"/>
                    <a:pt x="3344" y="11820"/>
                  </a:cubicBezTo>
                  <a:cubicBezTo>
                    <a:pt x="3466" y="11942"/>
                    <a:pt x="3587" y="12033"/>
                    <a:pt x="3739" y="12063"/>
                  </a:cubicBezTo>
                  <a:cubicBezTo>
                    <a:pt x="3770" y="12063"/>
                    <a:pt x="3830" y="12033"/>
                    <a:pt x="3830" y="11942"/>
                  </a:cubicBezTo>
                  <a:cubicBezTo>
                    <a:pt x="3830" y="11881"/>
                    <a:pt x="3800" y="11759"/>
                    <a:pt x="3770" y="11668"/>
                  </a:cubicBezTo>
                  <a:cubicBezTo>
                    <a:pt x="3192" y="10574"/>
                    <a:pt x="2979" y="8841"/>
                    <a:pt x="2979" y="7565"/>
                  </a:cubicBezTo>
                  <a:cubicBezTo>
                    <a:pt x="2979" y="7109"/>
                    <a:pt x="3010" y="4221"/>
                    <a:pt x="3222" y="3765"/>
                  </a:cubicBezTo>
                  <a:cubicBezTo>
                    <a:pt x="3314" y="3583"/>
                    <a:pt x="3314" y="3401"/>
                    <a:pt x="3162" y="3218"/>
                  </a:cubicBezTo>
                  <a:cubicBezTo>
                    <a:pt x="2767" y="2762"/>
                    <a:pt x="2250" y="2002"/>
                    <a:pt x="548" y="118"/>
                  </a:cubicBezTo>
                  <a:cubicBezTo>
                    <a:pt x="482" y="40"/>
                    <a:pt x="429" y="1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2"/>
            <p:cNvSpPr/>
            <p:nvPr/>
          </p:nvSpPr>
          <p:spPr>
            <a:xfrm>
              <a:off x="3184451" y="3783669"/>
              <a:ext cx="94660" cy="197278"/>
            </a:xfrm>
            <a:custGeom>
              <a:avLst/>
              <a:gdLst/>
              <a:ahLst/>
              <a:cxnLst/>
              <a:rect l="l" t="t" r="r" b="b"/>
              <a:pathLst>
                <a:path w="3223" h="6717" extrusionOk="0">
                  <a:moveTo>
                    <a:pt x="1262" y="1"/>
                  </a:moveTo>
                  <a:cubicBezTo>
                    <a:pt x="1224" y="1"/>
                    <a:pt x="1186" y="31"/>
                    <a:pt x="1125" y="92"/>
                  </a:cubicBezTo>
                  <a:cubicBezTo>
                    <a:pt x="396" y="1034"/>
                    <a:pt x="1156" y="2037"/>
                    <a:pt x="1156" y="3192"/>
                  </a:cubicBezTo>
                  <a:cubicBezTo>
                    <a:pt x="1216" y="4074"/>
                    <a:pt x="760" y="4621"/>
                    <a:pt x="365" y="4834"/>
                  </a:cubicBezTo>
                  <a:cubicBezTo>
                    <a:pt x="31" y="4985"/>
                    <a:pt x="1" y="4925"/>
                    <a:pt x="183" y="5350"/>
                  </a:cubicBezTo>
                  <a:cubicBezTo>
                    <a:pt x="335" y="5745"/>
                    <a:pt x="608" y="6110"/>
                    <a:pt x="639" y="6566"/>
                  </a:cubicBezTo>
                  <a:cubicBezTo>
                    <a:pt x="639" y="6670"/>
                    <a:pt x="710" y="6717"/>
                    <a:pt x="774" y="6717"/>
                  </a:cubicBezTo>
                  <a:cubicBezTo>
                    <a:pt x="804" y="6717"/>
                    <a:pt x="832" y="6707"/>
                    <a:pt x="852" y="6688"/>
                  </a:cubicBezTo>
                  <a:cubicBezTo>
                    <a:pt x="943" y="6596"/>
                    <a:pt x="973" y="6505"/>
                    <a:pt x="1034" y="6414"/>
                  </a:cubicBezTo>
                  <a:cubicBezTo>
                    <a:pt x="1308" y="5745"/>
                    <a:pt x="2311" y="4742"/>
                    <a:pt x="3040" y="4286"/>
                  </a:cubicBezTo>
                  <a:cubicBezTo>
                    <a:pt x="3192" y="4226"/>
                    <a:pt x="3222" y="4104"/>
                    <a:pt x="3192" y="3891"/>
                  </a:cubicBezTo>
                  <a:cubicBezTo>
                    <a:pt x="2888" y="2645"/>
                    <a:pt x="2311" y="1368"/>
                    <a:pt x="1399" y="92"/>
                  </a:cubicBezTo>
                  <a:cubicBezTo>
                    <a:pt x="1338" y="31"/>
                    <a:pt x="1300" y="1"/>
                    <a:pt x="1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2"/>
            <p:cNvSpPr/>
            <p:nvPr/>
          </p:nvSpPr>
          <p:spPr>
            <a:xfrm>
              <a:off x="2979114" y="3889906"/>
              <a:ext cx="237486" cy="398198"/>
            </a:xfrm>
            <a:custGeom>
              <a:avLst/>
              <a:gdLst/>
              <a:ahLst/>
              <a:cxnLst/>
              <a:rect l="l" t="t" r="r" b="b"/>
              <a:pathLst>
                <a:path w="8086" h="13558" fill="none" extrusionOk="0">
                  <a:moveTo>
                    <a:pt x="4925" y="13557"/>
                  </a:moveTo>
                  <a:cubicBezTo>
                    <a:pt x="6536" y="11916"/>
                    <a:pt x="7447" y="9666"/>
                    <a:pt x="7812" y="7448"/>
                  </a:cubicBezTo>
                  <a:cubicBezTo>
                    <a:pt x="8055" y="6171"/>
                    <a:pt x="8086" y="4925"/>
                    <a:pt x="7903" y="3679"/>
                  </a:cubicBezTo>
                  <a:cubicBezTo>
                    <a:pt x="7721" y="2372"/>
                    <a:pt x="7113" y="1125"/>
                    <a:pt x="6232" y="153"/>
                  </a:cubicBezTo>
                  <a:cubicBezTo>
                    <a:pt x="6110" y="1"/>
                    <a:pt x="5928" y="1"/>
                    <a:pt x="5745" y="92"/>
                  </a:cubicBezTo>
                  <a:cubicBezTo>
                    <a:pt x="2767" y="1885"/>
                    <a:pt x="821" y="6293"/>
                    <a:pt x="61" y="9666"/>
                  </a:cubicBezTo>
                  <a:cubicBezTo>
                    <a:pt x="31" y="9758"/>
                    <a:pt x="31" y="9849"/>
                    <a:pt x="1" y="994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2"/>
            <p:cNvSpPr/>
            <p:nvPr/>
          </p:nvSpPr>
          <p:spPr>
            <a:xfrm>
              <a:off x="3150527" y="4042579"/>
              <a:ext cx="294640" cy="274991"/>
            </a:xfrm>
            <a:custGeom>
              <a:avLst/>
              <a:gdLst/>
              <a:ahLst/>
              <a:cxnLst/>
              <a:rect l="l" t="t" r="r" b="b"/>
              <a:pathLst>
                <a:path w="10032" h="9363" fill="none" extrusionOk="0">
                  <a:moveTo>
                    <a:pt x="10031" y="0"/>
                  </a:moveTo>
                  <a:cubicBezTo>
                    <a:pt x="7873" y="1034"/>
                    <a:pt x="6353" y="2614"/>
                    <a:pt x="4985" y="4529"/>
                  </a:cubicBezTo>
                  <a:cubicBezTo>
                    <a:pt x="4408" y="5350"/>
                    <a:pt x="3861" y="6201"/>
                    <a:pt x="3162" y="6961"/>
                  </a:cubicBezTo>
                  <a:cubicBezTo>
                    <a:pt x="2250" y="7964"/>
                    <a:pt x="1156" y="8663"/>
                    <a:pt x="0" y="9362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2"/>
            <p:cNvSpPr/>
            <p:nvPr/>
          </p:nvSpPr>
          <p:spPr>
            <a:xfrm>
              <a:off x="3166593" y="4199688"/>
              <a:ext cx="253551" cy="172343"/>
            </a:xfrm>
            <a:custGeom>
              <a:avLst/>
              <a:gdLst/>
              <a:ahLst/>
              <a:cxnLst/>
              <a:rect l="l" t="t" r="r" b="b"/>
              <a:pathLst>
                <a:path w="8633" h="5868" fill="none" extrusionOk="0">
                  <a:moveTo>
                    <a:pt x="1" y="5867"/>
                  </a:moveTo>
                  <a:cubicBezTo>
                    <a:pt x="760" y="5746"/>
                    <a:pt x="1520" y="5594"/>
                    <a:pt x="2189" y="5290"/>
                  </a:cubicBezTo>
                  <a:cubicBezTo>
                    <a:pt x="3314" y="4834"/>
                    <a:pt x="4317" y="4256"/>
                    <a:pt x="5229" y="3496"/>
                  </a:cubicBezTo>
                  <a:cubicBezTo>
                    <a:pt x="6536" y="2433"/>
                    <a:pt x="7600" y="1308"/>
                    <a:pt x="8633" y="1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2"/>
            <p:cNvSpPr/>
            <p:nvPr/>
          </p:nvSpPr>
          <p:spPr>
            <a:xfrm>
              <a:off x="3259437" y="4083641"/>
              <a:ext cx="203563" cy="212492"/>
            </a:xfrm>
            <a:custGeom>
              <a:avLst/>
              <a:gdLst/>
              <a:ahLst/>
              <a:cxnLst/>
              <a:rect l="l" t="t" r="r" b="b"/>
              <a:pathLst>
                <a:path w="6931" h="7235" fill="none" extrusionOk="0">
                  <a:moveTo>
                    <a:pt x="6931" y="1"/>
                  </a:moveTo>
                  <a:cubicBezTo>
                    <a:pt x="3040" y="1915"/>
                    <a:pt x="3344" y="3678"/>
                    <a:pt x="1125" y="6080"/>
                  </a:cubicBezTo>
                  <a:lnTo>
                    <a:pt x="1" y="7235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2"/>
            <p:cNvSpPr/>
            <p:nvPr/>
          </p:nvSpPr>
          <p:spPr>
            <a:xfrm>
              <a:off x="3224632" y="3930967"/>
              <a:ext cx="180361" cy="240188"/>
            </a:xfrm>
            <a:custGeom>
              <a:avLst/>
              <a:gdLst/>
              <a:ahLst/>
              <a:cxnLst/>
              <a:rect l="l" t="t" r="r" b="b"/>
              <a:pathLst>
                <a:path w="6141" h="8178" fill="none" extrusionOk="0">
                  <a:moveTo>
                    <a:pt x="6140" y="1"/>
                  </a:moveTo>
                  <a:cubicBezTo>
                    <a:pt x="2736" y="1642"/>
                    <a:pt x="1399" y="5685"/>
                    <a:pt x="639" y="7022"/>
                  </a:cubicBezTo>
                  <a:cubicBezTo>
                    <a:pt x="426" y="7417"/>
                    <a:pt x="213" y="7782"/>
                    <a:pt x="0" y="817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2"/>
            <p:cNvSpPr/>
            <p:nvPr/>
          </p:nvSpPr>
          <p:spPr>
            <a:xfrm>
              <a:off x="2940726" y="4242541"/>
              <a:ext cx="200010" cy="140212"/>
            </a:xfrm>
            <a:custGeom>
              <a:avLst/>
              <a:gdLst/>
              <a:ahLst/>
              <a:cxnLst/>
              <a:rect l="l" t="t" r="r" b="b"/>
              <a:pathLst>
                <a:path w="6810" h="4774" fill="none" extrusionOk="0">
                  <a:moveTo>
                    <a:pt x="0" y="1"/>
                  </a:moveTo>
                  <a:cubicBezTo>
                    <a:pt x="1338" y="31"/>
                    <a:pt x="2675" y="335"/>
                    <a:pt x="3891" y="822"/>
                  </a:cubicBezTo>
                  <a:cubicBezTo>
                    <a:pt x="4803" y="1217"/>
                    <a:pt x="6475" y="1916"/>
                    <a:pt x="6688" y="3040"/>
                  </a:cubicBezTo>
                  <a:cubicBezTo>
                    <a:pt x="6809" y="3588"/>
                    <a:pt x="6596" y="4165"/>
                    <a:pt x="6019" y="4408"/>
                  </a:cubicBezTo>
                  <a:cubicBezTo>
                    <a:pt x="5593" y="4591"/>
                    <a:pt x="5168" y="4651"/>
                    <a:pt x="4773" y="4773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2"/>
            <p:cNvSpPr/>
            <p:nvPr/>
          </p:nvSpPr>
          <p:spPr>
            <a:xfrm>
              <a:off x="3065702" y="3949736"/>
              <a:ext cx="78594" cy="267825"/>
            </a:xfrm>
            <a:custGeom>
              <a:avLst/>
              <a:gdLst/>
              <a:ahLst/>
              <a:cxnLst/>
              <a:rect l="l" t="t" r="r" b="b"/>
              <a:pathLst>
                <a:path w="2676" h="9119" fill="none" extrusionOk="0">
                  <a:moveTo>
                    <a:pt x="2645" y="0"/>
                  </a:moveTo>
                  <a:cubicBezTo>
                    <a:pt x="2676" y="730"/>
                    <a:pt x="1065" y="6505"/>
                    <a:pt x="62" y="8997"/>
                  </a:cubicBezTo>
                  <a:cubicBezTo>
                    <a:pt x="62" y="9058"/>
                    <a:pt x="1" y="9088"/>
                    <a:pt x="62" y="911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2"/>
            <p:cNvSpPr/>
            <p:nvPr/>
          </p:nvSpPr>
          <p:spPr>
            <a:xfrm>
              <a:off x="2936261" y="3974731"/>
              <a:ext cx="35743" cy="247295"/>
            </a:xfrm>
            <a:custGeom>
              <a:avLst/>
              <a:gdLst/>
              <a:ahLst/>
              <a:cxnLst/>
              <a:rect l="l" t="t" r="r" b="b"/>
              <a:pathLst>
                <a:path w="1217" h="8420" fill="none" extrusionOk="0">
                  <a:moveTo>
                    <a:pt x="760" y="0"/>
                  </a:moveTo>
                  <a:cubicBezTo>
                    <a:pt x="1" y="2705"/>
                    <a:pt x="517" y="7022"/>
                    <a:pt x="1216" y="8359"/>
                  </a:cubicBezTo>
                  <a:lnTo>
                    <a:pt x="1216" y="8420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2"/>
            <p:cNvSpPr/>
            <p:nvPr/>
          </p:nvSpPr>
          <p:spPr>
            <a:xfrm>
              <a:off x="3399598" y="4227386"/>
              <a:ext cx="214284" cy="64291"/>
            </a:xfrm>
            <a:custGeom>
              <a:avLst/>
              <a:gdLst/>
              <a:ahLst/>
              <a:cxnLst/>
              <a:rect l="l" t="t" r="r" b="b"/>
              <a:pathLst>
                <a:path w="7296" h="2189" fill="none" extrusionOk="0">
                  <a:moveTo>
                    <a:pt x="7296" y="547"/>
                  </a:moveTo>
                  <a:cubicBezTo>
                    <a:pt x="4834" y="0"/>
                    <a:pt x="2189" y="1216"/>
                    <a:pt x="1" y="218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2"/>
            <p:cNvSpPr/>
            <p:nvPr/>
          </p:nvSpPr>
          <p:spPr>
            <a:xfrm>
              <a:off x="2822887" y="3873840"/>
              <a:ext cx="69666" cy="156248"/>
            </a:xfrm>
            <a:custGeom>
              <a:avLst/>
              <a:gdLst/>
              <a:ahLst/>
              <a:cxnLst/>
              <a:rect l="l" t="t" r="r" b="b"/>
              <a:pathLst>
                <a:path w="2372" h="5320" fill="none" extrusionOk="0">
                  <a:moveTo>
                    <a:pt x="0" y="1"/>
                  </a:moveTo>
                  <a:cubicBezTo>
                    <a:pt x="0" y="1156"/>
                    <a:pt x="912" y="2919"/>
                    <a:pt x="1368" y="3770"/>
                  </a:cubicBezTo>
                  <a:cubicBezTo>
                    <a:pt x="1672" y="4286"/>
                    <a:pt x="2037" y="4773"/>
                    <a:pt x="2371" y="532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2"/>
            <p:cNvSpPr/>
            <p:nvPr/>
          </p:nvSpPr>
          <p:spPr>
            <a:xfrm>
              <a:off x="3215703" y="3908645"/>
              <a:ext cx="61618" cy="63439"/>
            </a:xfrm>
            <a:custGeom>
              <a:avLst/>
              <a:gdLst/>
              <a:ahLst/>
              <a:cxnLst/>
              <a:rect l="l" t="t" r="r" b="b"/>
              <a:pathLst>
                <a:path w="2098" h="2160" fill="none" extrusionOk="0">
                  <a:moveTo>
                    <a:pt x="2098" y="1"/>
                  </a:moveTo>
                  <a:cubicBezTo>
                    <a:pt x="1064" y="670"/>
                    <a:pt x="61" y="2037"/>
                    <a:pt x="0" y="215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2"/>
            <p:cNvSpPr/>
            <p:nvPr/>
          </p:nvSpPr>
          <p:spPr>
            <a:xfrm>
              <a:off x="3157664" y="3789925"/>
              <a:ext cx="35743" cy="75011"/>
            </a:xfrm>
            <a:custGeom>
              <a:avLst/>
              <a:gdLst/>
              <a:ahLst/>
              <a:cxnLst/>
              <a:rect l="l" t="t" r="r" b="b"/>
              <a:pathLst>
                <a:path w="1217" h="2554" fill="none" extrusionOk="0">
                  <a:moveTo>
                    <a:pt x="1216" y="0"/>
                  </a:moveTo>
                  <a:cubicBezTo>
                    <a:pt x="639" y="882"/>
                    <a:pt x="365" y="1733"/>
                    <a:pt x="1" y="2554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2"/>
            <p:cNvSpPr/>
            <p:nvPr/>
          </p:nvSpPr>
          <p:spPr>
            <a:xfrm>
              <a:off x="3016622" y="4309509"/>
              <a:ext cx="89285" cy="16095"/>
            </a:xfrm>
            <a:custGeom>
              <a:avLst/>
              <a:gdLst/>
              <a:ahLst/>
              <a:cxnLst/>
              <a:rect l="l" t="t" r="r" b="b"/>
              <a:pathLst>
                <a:path w="3040" h="548" fill="none" extrusionOk="0">
                  <a:moveTo>
                    <a:pt x="0" y="1"/>
                  </a:moveTo>
                  <a:cubicBezTo>
                    <a:pt x="973" y="396"/>
                    <a:pt x="1976" y="548"/>
                    <a:pt x="3040" y="51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3" name="Google Shape;3133;p52"/>
          <p:cNvGrpSpPr/>
          <p:nvPr/>
        </p:nvGrpSpPr>
        <p:grpSpPr>
          <a:xfrm>
            <a:off x="-29509" y="2593565"/>
            <a:ext cx="924892" cy="1182374"/>
            <a:chOff x="826460" y="1949626"/>
            <a:chExt cx="798766" cy="1021136"/>
          </a:xfrm>
        </p:grpSpPr>
        <p:sp>
          <p:nvSpPr>
            <p:cNvPr id="3134" name="Google Shape;3134;p52"/>
            <p:cNvSpPr/>
            <p:nvPr/>
          </p:nvSpPr>
          <p:spPr>
            <a:xfrm rot="-4821965">
              <a:off x="763411" y="2133594"/>
              <a:ext cx="924865" cy="653200"/>
            </a:xfrm>
            <a:custGeom>
              <a:avLst/>
              <a:gdLst/>
              <a:ahLst/>
              <a:cxnLst/>
              <a:rect l="l" t="t" r="r" b="b"/>
              <a:pathLst>
                <a:path w="31491" h="22241" extrusionOk="0">
                  <a:moveTo>
                    <a:pt x="14575" y="1"/>
                  </a:moveTo>
                  <a:cubicBezTo>
                    <a:pt x="14539" y="1"/>
                    <a:pt x="14504" y="3"/>
                    <a:pt x="14468" y="8"/>
                  </a:cubicBezTo>
                  <a:cubicBezTo>
                    <a:pt x="8207" y="798"/>
                    <a:pt x="6566" y="6969"/>
                    <a:pt x="6474" y="7090"/>
                  </a:cubicBezTo>
                  <a:cubicBezTo>
                    <a:pt x="6262" y="6999"/>
                    <a:pt x="3860" y="3504"/>
                    <a:pt x="1885" y="2227"/>
                  </a:cubicBezTo>
                  <a:cubicBezTo>
                    <a:pt x="1633" y="2070"/>
                    <a:pt x="1365" y="1953"/>
                    <a:pt x="1144" y="1953"/>
                  </a:cubicBezTo>
                  <a:cubicBezTo>
                    <a:pt x="938" y="1953"/>
                    <a:pt x="773" y="2054"/>
                    <a:pt x="699" y="2318"/>
                  </a:cubicBezTo>
                  <a:cubicBezTo>
                    <a:pt x="0" y="4811"/>
                    <a:pt x="3344" y="14993"/>
                    <a:pt x="6900" y="18975"/>
                  </a:cubicBezTo>
                  <a:cubicBezTo>
                    <a:pt x="8936" y="21254"/>
                    <a:pt x="12503" y="22240"/>
                    <a:pt x="16301" y="22240"/>
                  </a:cubicBezTo>
                  <a:cubicBezTo>
                    <a:pt x="21065" y="22240"/>
                    <a:pt x="26193" y="20688"/>
                    <a:pt x="29119" y="18185"/>
                  </a:cubicBezTo>
                  <a:cubicBezTo>
                    <a:pt x="29666" y="17668"/>
                    <a:pt x="30396" y="16999"/>
                    <a:pt x="30761" y="16361"/>
                  </a:cubicBezTo>
                  <a:cubicBezTo>
                    <a:pt x="31490" y="15084"/>
                    <a:pt x="27235" y="14476"/>
                    <a:pt x="25776" y="14416"/>
                  </a:cubicBezTo>
                  <a:cubicBezTo>
                    <a:pt x="25408" y="14395"/>
                    <a:pt x="25082" y="14387"/>
                    <a:pt x="24793" y="14387"/>
                  </a:cubicBezTo>
                  <a:cubicBezTo>
                    <a:pt x="23448" y="14387"/>
                    <a:pt x="22910" y="14570"/>
                    <a:pt x="22683" y="14570"/>
                  </a:cubicBezTo>
                  <a:cubicBezTo>
                    <a:pt x="22669" y="14570"/>
                    <a:pt x="22657" y="14569"/>
                    <a:pt x="22645" y="14568"/>
                  </a:cubicBezTo>
                  <a:cubicBezTo>
                    <a:pt x="22706" y="14446"/>
                    <a:pt x="23101" y="14172"/>
                    <a:pt x="23891" y="13321"/>
                  </a:cubicBezTo>
                  <a:cubicBezTo>
                    <a:pt x="24803" y="12349"/>
                    <a:pt x="27113" y="9431"/>
                    <a:pt x="25988" y="8762"/>
                  </a:cubicBezTo>
                  <a:cubicBezTo>
                    <a:pt x="25806" y="8643"/>
                    <a:pt x="25585" y="8596"/>
                    <a:pt x="25348" y="8596"/>
                  </a:cubicBezTo>
                  <a:cubicBezTo>
                    <a:pt x="24796" y="8596"/>
                    <a:pt x="24155" y="8853"/>
                    <a:pt x="23709" y="9066"/>
                  </a:cubicBezTo>
                  <a:cubicBezTo>
                    <a:pt x="23587" y="9096"/>
                    <a:pt x="23496" y="9188"/>
                    <a:pt x="23344" y="9188"/>
                  </a:cubicBezTo>
                  <a:cubicBezTo>
                    <a:pt x="23587" y="7881"/>
                    <a:pt x="23587" y="6726"/>
                    <a:pt x="22888" y="5388"/>
                  </a:cubicBezTo>
                  <a:cubicBezTo>
                    <a:pt x="22493" y="4537"/>
                    <a:pt x="21460" y="4142"/>
                    <a:pt x="20517" y="4112"/>
                  </a:cubicBezTo>
                  <a:cubicBezTo>
                    <a:pt x="20424" y="4108"/>
                    <a:pt x="20333" y="4106"/>
                    <a:pt x="20245" y="4106"/>
                  </a:cubicBezTo>
                  <a:cubicBezTo>
                    <a:pt x="18621" y="4106"/>
                    <a:pt x="17859" y="4731"/>
                    <a:pt x="17605" y="4731"/>
                  </a:cubicBezTo>
                  <a:cubicBezTo>
                    <a:pt x="17550" y="4731"/>
                    <a:pt x="17519" y="4701"/>
                    <a:pt x="17508" y="4628"/>
                  </a:cubicBezTo>
                  <a:cubicBezTo>
                    <a:pt x="17417" y="4385"/>
                    <a:pt x="17356" y="4081"/>
                    <a:pt x="17235" y="3808"/>
                  </a:cubicBezTo>
                  <a:cubicBezTo>
                    <a:pt x="16779" y="2470"/>
                    <a:pt x="16110" y="1163"/>
                    <a:pt x="15046" y="190"/>
                  </a:cubicBezTo>
                  <a:cubicBezTo>
                    <a:pt x="14919" y="64"/>
                    <a:pt x="14750" y="1"/>
                    <a:pt x="14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2"/>
            <p:cNvSpPr/>
            <p:nvPr/>
          </p:nvSpPr>
          <p:spPr>
            <a:xfrm rot="-4821965">
              <a:off x="1104588" y="2359340"/>
              <a:ext cx="676754" cy="222942"/>
            </a:xfrm>
            <a:custGeom>
              <a:avLst/>
              <a:gdLst/>
              <a:ahLst/>
              <a:cxnLst/>
              <a:rect l="l" t="t" r="r" b="b"/>
              <a:pathLst>
                <a:path w="23043" h="7591" extrusionOk="0">
                  <a:moveTo>
                    <a:pt x="14258" y="3451"/>
                  </a:moveTo>
                  <a:lnTo>
                    <a:pt x="14258" y="3451"/>
                  </a:lnTo>
                  <a:cubicBezTo>
                    <a:pt x="14258" y="3451"/>
                    <a:pt x="14258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close/>
                  <a:moveTo>
                    <a:pt x="17187" y="0"/>
                  </a:moveTo>
                  <a:cubicBezTo>
                    <a:pt x="17144" y="0"/>
                    <a:pt x="17090" y="5"/>
                    <a:pt x="17024" y="16"/>
                  </a:cubicBezTo>
                  <a:cubicBezTo>
                    <a:pt x="15869" y="77"/>
                    <a:pt x="15292" y="594"/>
                    <a:pt x="14410" y="1597"/>
                  </a:cubicBezTo>
                  <a:cubicBezTo>
                    <a:pt x="14045" y="1992"/>
                    <a:pt x="13893" y="2509"/>
                    <a:pt x="13316" y="3056"/>
                  </a:cubicBezTo>
                  <a:cubicBezTo>
                    <a:pt x="13194" y="3147"/>
                    <a:pt x="13073" y="3238"/>
                    <a:pt x="12982" y="3360"/>
                  </a:cubicBezTo>
                  <a:cubicBezTo>
                    <a:pt x="12586" y="3724"/>
                    <a:pt x="12100" y="3876"/>
                    <a:pt x="11614" y="3998"/>
                  </a:cubicBezTo>
                  <a:cubicBezTo>
                    <a:pt x="11436" y="4031"/>
                    <a:pt x="11253" y="4043"/>
                    <a:pt x="11065" y="4043"/>
                  </a:cubicBezTo>
                  <a:cubicBezTo>
                    <a:pt x="10563" y="4043"/>
                    <a:pt x="10024" y="3959"/>
                    <a:pt x="9456" y="3959"/>
                  </a:cubicBezTo>
                  <a:cubicBezTo>
                    <a:pt x="8848" y="3959"/>
                    <a:pt x="8206" y="4055"/>
                    <a:pt x="7541" y="4454"/>
                  </a:cubicBezTo>
                  <a:cubicBezTo>
                    <a:pt x="7419" y="4515"/>
                    <a:pt x="7389" y="4606"/>
                    <a:pt x="7419" y="4727"/>
                  </a:cubicBezTo>
                  <a:cubicBezTo>
                    <a:pt x="7541" y="5092"/>
                    <a:pt x="7541" y="5579"/>
                    <a:pt x="7237" y="5852"/>
                  </a:cubicBezTo>
                  <a:cubicBezTo>
                    <a:pt x="6720" y="6278"/>
                    <a:pt x="6629" y="6247"/>
                    <a:pt x="5565" y="6430"/>
                  </a:cubicBezTo>
                  <a:cubicBezTo>
                    <a:pt x="5504" y="6430"/>
                    <a:pt x="5474" y="6430"/>
                    <a:pt x="5474" y="6338"/>
                  </a:cubicBezTo>
                  <a:cubicBezTo>
                    <a:pt x="5595" y="5852"/>
                    <a:pt x="4988" y="5366"/>
                    <a:pt x="4532" y="5092"/>
                  </a:cubicBezTo>
                  <a:cubicBezTo>
                    <a:pt x="3680" y="4667"/>
                    <a:pt x="2981" y="4424"/>
                    <a:pt x="2465" y="3664"/>
                  </a:cubicBezTo>
                  <a:cubicBezTo>
                    <a:pt x="2161" y="3147"/>
                    <a:pt x="2009" y="2600"/>
                    <a:pt x="1796" y="2326"/>
                  </a:cubicBezTo>
                  <a:cubicBezTo>
                    <a:pt x="1403" y="1899"/>
                    <a:pt x="846" y="1731"/>
                    <a:pt x="472" y="1731"/>
                  </a:cubicBezTo>
                  <a:cubicBezTo>
                    <a:pt x="181" y="1731"/>
                    <a:pt x="1" y="1832"/>
                    <a:pt x="94" y="1992"/>
                  </a:cubicBezTo>
                  <a:cubicBezTo>
                    <a:pt x="428" y="2509"/>
                    <a:pt x="914" y="3299"/>
                    <a:pt x="1310" y="3755"/>
                  </a:cubicBezTo>
                  <a:lnTo>
                    <a:pt x="1766" y="4332"/>
                  </a:lnTo>
                  <a:cubicBezTo>
                    <a:pt x="3826" y="6633"/>
                    <a:pt x="7381" y="7590"/>
                    <a:pt x="11131" y="7590"/>
                  </a:cubicBezTo>
                  <a:cubicBezTo>
                    <a:pt x="15457" y="7590"/>
                    <a:pt x="20041" y="6317"/>
                    <a:pt x="22891" y="4363"/>
                  </a:cubicBezTo>
                  <a:cubicBezTo>
                    <a:pt x="23043" y="4272"/>
                    <a:pt x="23012" y="4211"/>
                    <a:pt x="22860" y="4150"/>
                  </a:cubicBezTo>
                  <a:cubicBezTo>
                    <a:pt x="22647" y="4059"/>
                    <a:pt x="22465" y="3998"/>
                    <a:pt x="22252" y="3968"/>
                  </a:cubicBezTo>
                  <a:cubicBezTo>
                    <a:pt x="21949" y="3885"/>
                    <a:pt x="21625" y="3849"/>
                    <a:pt x="21289" y="3849"/>
                  </a:cubicBezTo>
                  <a:cubicBezTo>
                    <a:pt x="20143" y="3849"/>
                    <a:pt x="18870" y="4267"/>
                    <a:pt x="17906" y="4667"/>
                  </a:cubicBezTo>
                  <a:cubicBezTo>
                    <a:pt x="16743" y="5145"/>
                    <a:pt x="15341" y="6052"/>
                    <a:pt x="13828" y="6052"/>
                  </a:cubicBezTo>
                  <a:cubicBezTo>
                    <a:pt x="13324" y="6052"/>
                    <a:pt x="12807" y="5951"/>
                    <a:pt x="12282" y="5700"/>
                  </a:cubicBezTo>
                  <a:cubicBezTo>
                    <a:pt x="12039" y="5639"/>
                    <a:pt x="11918" y="5457"/>
                    <a:pt x="11766" y="5305"/>
                  </a:cubicBezTo>
                  <a:cubicBezTo>
                    <a:pt x="11523" y="5092"/>
                    <a:pt x="12100" y="5001"/>
                    <a:pt x="12465" y="4667"/>
                  </a:cubicBezTo>
                  <a:cubicBezTo>
                    <a:pt x="12769" y="4454"/>
                    <a:pt x="12982" y="4302"/>
                    <a:pt x="13377" y="4028"/>
                  </a:cubicBezTo>
                  <a:cubicBezTo>
                    <a:pt x="14206" y="3476"/>
                    <a:pt x="14256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lnTo>
                    <a:pt x="14258" y="3451"/>
                  </a:lnTo>
                  <a:cubicBezTo>
                    <a:pt x="14289" y="3360"/>
                    <a:pt x="14410" y="3268"/>
                    <a:pt x="14532" y="3208"/>
                  </a:cubicBezTo>
                  <a:cubicBezTo>
                    <a:pt x="15444" y="2600"/>
                    <a:pt x="16690" y="1110"/>
                    <a:pt x="17267" y="229"/>
                  </a:cubicBezTo>
                  <a:cubicBezTo>
                    <a:pt x="17367" y="104"/>
                    <a:pt x="17385" y="0"/>
                    <a:pt x="17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2"/>
            <p:cNvSpPr/>
            <p:nvPr/>
          </p:nvSpPr>
          <p:spPr>
            <a:xfrm rot="-4821965">
              <a:off x="1174723" y="2395417"/>
              <a:ext cx="183939" cy="315425"/>
            </a:xfrm>
            <a:custGeom>
              <a:avLst/>
              <a:gdLst/>
              <a:ahLst/>
              <a:cxnLst/>
              <a:rect l="l" t="t" r="r" b="b"/>
              <a:pathLst>
                <a:path w="6263" h="10740" extrusionOk="0">
                  <a:moveTo>
                    <a:pt x="5186" y="1"/>
                  </a:moveTo>
                  <a:cubicBezTo>
                    <a:pt x="4906" y="1"/>
                    <a:pt x="4378" y="427"/>
                    <a:pt x="4165" y="1020"/>
                  </a:cubicBezTo>
                  <a:cubicBezTo>
                    <a:pt x="3800" y="1932"/>
                    <a:pt x="4104" y="2661"/>
                    <a:pt x="3891" y="4363"/>
                  </a:cubicBezTo>
                  <a:cubicBezTo>
                    <a:pt x="3648" y="6613"/>
                    <a:pt x="1855" y="6765"/>
                    <a:pt x="639" y="8406"/>
                  </a:cubicBezTo>
                  <a:cubicBezTo>
                    <a:pt x="396" y="8649"/>
                    <a:pt x="244" y="8953"/>
                    <a:pt x="153" y="9257"/>
                  </a:cubicBezTo>
                  <a:cubicBezTo>
                    <a:pt x="1" y="9683"/>
                    <a:pt x="305" y="9500"/>
                    <a:pt x="1277" y="10139"/>
                  </a:cubicBezTo>
                  <a:cubicBezTo>
                    <a:pt x="1874" y="10556"/>
                    <a:pt x="2055" y="10740"/>
                    <a:pt x="2167" y="10740"/>
                  </a:cubicBezTo>
                  <a:cubicBezTo>
                    <a:pt x="2227" y="10740"/>
                    <a:pt x="2268" y="10689"/>
                    <a:pt x="2341" y="10594"/>
                  </a:cubicBezTo>
                  <a:cubicBezTo>
                    <a:pt x="4439" y="8345"/>
                    <a:pt x="6262" y="3239"/>
                    <a:pt x="5350" y="108"/>
                  </a:cubicBezTo>
                  <a:cubicBezTo>
                    <a:pt x="5324" y="34"/>
                    <a:pt x="5265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2"/>
            <p:cNvSpPr/>
            <p:nvPr/>
          </p:nvSpPr>
          <p:spPr>
            <a:xfrm rot="-4821965">
              <a:off x="1142135" y="2196148"/>
              <a:ext cx="245497" cy="319449"/>
            </a:xfrm>
            <a:custGeom>
              <a:avLst/>
              <a:gdLst/>
              <a:ahLst/>
              <a:cxnLst/>
              <a:rect l="l" t="t" r="r" b="b"/>
              <a:pathLst>
                <a:path w="8359" h="10877" extrusionOk="0">
                  <a:moveTo>
                    <a:pt x="7981" y="1"/>
                  </a:moveTo>
                  <a:cubicBezTo>
                    <a:pt x="7873" y="1"/>
                    <a:pt x="7728" y="105"/>
                    <a:pt x="7569" y="145"/>
                  </a:cubicBezTo>
                  <a:cubicBezTo>
                    <a:pt x="7082" y="328"/>
                    <a:pt x="6657" y="631"/>
                    <a:pt x="6292" y="935"/>
                  </a:cubicBezTo>
                  <a:cubicBezTo>
                    <a:pt x="4955" y="1999"/>
                    <a:pt x="5471" y="3428"/>
                    <a:pt x="4043" y="4431"/>
                  </a:cubicBezTo>
                  <a:cubicBezTo>
                    <a:pt x="1611" y="6163"/>
                    <a:pt x="1155" y="7015"/>
                    <a:pt x="456" y="9294"/>
                  </a:cubicBezTo>
                  <a:cubicBezTo>
                    <a:pt x="122" y="10419"/>
                    <a:pt x="0" y="10571"/>
                    <a:pt x="61" y="10753"/>
                  </a:cubicBezTo>
                  <a:cubicBezTo>
                    <a:pt x="78" y="10839"/>
                    <a:pt x="134" y="10876"/>
                    <a:pt x="201" y="10876"/>
                  </a:cubicBezTo>
                  <a:cubicBezTo>
                    <a:pt x="253" y="10876"/>
                    <a:pt x="312" y="10854"/>
                    <a:pt x="365" y="10814"/>
                  </a:cubicBezTo>
                  <a:cubicBezTo>
                    <a:pt x="1034" y="10206"/>
                    <a:pt x="1216" y="9902"/>
                    <a:pt x="1642" y="9416"/>
                  </a:cubicBezTo>
                  <a:cubicBezTo>
                    <a:pt x="3313" y="7471"/>
                    <a:pt x="3131" y="6224"/>
                    <a:pt x="6626" y="3914"/>
                  </a:cubicBezTo>
                  <a:cubicBezTo>
                    <a:pt x="6778" y="3793"/>
                    <a:pt x="6930" y="3671"/>
                    <a:pt x="7113" y="3610"/>
                  </a:cubicBezTo>
                  <a:cubicBezTo>
                    <a:pt x="7356" y="3489"/>
                    <a:pt x="7538" y="3337"/>
                    <a:pt x="7751" y="3276"/>
                  </a:cubicBezTo>
                  <a:cubicBezTo>
                    <a:pt x="7903" y="3124"/>
                    <a:pt x="8025" y="2972"/>
                    <a:pt x="8146" y="2759"/>
                  </a:cubicBezTo>
                  <a:cubicBezTo>
                    <a:pt x="8329" y="1999"/>
                    <a:pt x="8359" y="1179"/>
                    <a:pt x="8116" y="115"/>
                  </a:cubicBezTo>
                  <a:cubicBezTo>
                    <a:pt x="8084" y="30"/>
                    <a:pt x="8038" y="1"/>
                    <a:pt x="7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2"/>
            <p:cNvSpPr/>
            <p:nvPr/>
          </p:nvSpPr>
          <p:spPr>
            <a:xfrm rot="-4821965">
              <a:off x="1077232" y="2586991"/>
              <a:ext cx="112513" cy="354310"/>
            </a:xfrm>
            <a:custGeom>
              <a:avLst/>
              <a:gdLst/>
              <a:ahLst/>
              <a:cxnLst/>
              <a:rect l="l" t="t" r="r" b="b"/>
              <a:pathLst>
                <a:path w="3831" h="12064" extrusionOk="0">
                  <a:moveTo>
                    <a:pt x="383" y="1"/>
                  </a:moveTo>
                  <a:cubicBezTo>
                    <a:pt x="323" y="1"/>
                    <a:pt x="278" y="70"/>
                    <a:pt x="244" y="209"/>
                  </a:cubicBezTo>
                  <a:cubicBezTo>
                    <a:pt x="0" y="878"/>
                    <a:pt x="31" y="1729"/>
                    <a:pt x="608" y="2610"/>
                  </a:cubicBezTo>
                  <a:cubicBezTo>
                    <a:pt x="1004" y="3188"/>
                    <a:pt x="1611" y="3857"/>
                    <a:pt x="1611" y="5042"/>
                  </a:cubicBezTo>
                  <a:cubicBezTo>
                    <a:pt x="1611" y="6623"/>
                    <a:pt x="1216" y="7048"/>
                    <a:pt x="1459" y="8294"/>
                  </a:cubicBezTo>
                  <a:cubicBezTo>
                    <a:pt x="1581" y="9206"/>
                    <a:pt x="1946" y="10057"/>
                    <a:pt x="2523" y="10878"/>
                  </a:cubicBezTo>
                  <a:cubicBezTo>
                    <a:pt x="2706" y="11182"/>
                    <a:pt x="3040" y="11486"/>
                    <a:pt x="3344" y="11820"/>
                  </a:cubicBezTo>
                  <a:cubicBezTo>
                    <a:pt x="3466" y="11942"/>
                    <a:pt x="3587" y="12033"/>
                    <a:pt x="3739" y="12063"/>
                  </a:cubicBezTo>
                  <a:cubicBezTo>
                    <a:pt x="3770" y="12063"/>
                    <a:pt x="3830" y="12033"/>
                    <a:pt x="3830" y="11942"/>
                  </a:cubicBezTo>
                  <a:cubicBezTo>
                    <a:pt x="3830" y="11881"/>
                    <a:pt x="3800" y="11759"/>
                    <a:pt x="3770" y="11668"/>
                  </a:cubicBezTo>
                  <a:cubicBezTo>
                    <a:pt x="3192" y="10574"/>
                    <a:pt x="2979" y="8841"/>
                    <a:pt x="2979" y="7565"/>
                  </a:cubicBezTo>
                  <a:cubicBezTo>
                    <a:pt x="2979" y="7109"/>
                    <a:pt x="3010" y="4221"/>
                    <a:pt x="3222" y="3765"/>
                  </a:cubicBezTo>
                  <a:cubicBezTo>
                    <a:pt x="3314" y="3583"/>
                    <a:pt x="3314" y="3401"/>
                    <a:pt x="3162" y="3218"/>
                  </a:cubicBezTo>
                  <a:cubicBezTo>
                    <a:pt x="2767" y="2762"/>
                    <a:pt x="2250" y="2002"/>
                    <a:pt x="548" y="118"/>
                  </a:cubicBezTo>
                  <a:cubicBezTo>
                    <a:pt x="482" y="40"/>
                    <a:pt x="429" y="1"/>
                    <a:pt x="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2"/>
            <p:cNvSpPr/>
            <p:nvPr/>
          </p:nvSpPr>
          <p:spPr>
            <a:xfrm rot="-4821965">
              <a:off x="975996" y="2321724"/>
              <a:ext cx="94657" cy="197273"/>
            </a:xfrm>
            <a:custGeom>
              <a:avLst/>
              <a:gdLst/>
              <a:ahLst/>
              <a:cxnLst/>
              <a:rect l="l" t="t" r="r" b="b"/>
              <a:pathLst>
                <a:path w="3223" h="6717" extrusionOk="0">
                  <a:moveTo>
                    <a:pt x="1262" y="1"/>
                  </a:moveTo>
                  <a:cubicBezTo>
                    <a:pt x="1224" y="1"/>
                    <a:pt x="1186" y="31"/>
                    <a:pt x="1125" y="92"/>
                  </a:cubicBezTo>
                  <a:cubicBezTo>
                    <a:pt x="396" y="1034"/>
                    <a:pt x="1156" y="2037"/>
                    <a:pt x="1156" y="3192"/>
                  </a:cubicBezTo>
                  <a:cubicBezTo>
                    <a:pt x="1216" y="4074"/>
                    <a:pt x="760" y="4621"/>
                    <a:pt x="365" y="4834"/>
                  </a:cubicBezTo>
                  <a:cubicBezTo>
                    <a:pt x="31" y="4985"/>
                    <a:pt x="1" y="4925"/>
                    <a:pt x="183" y="5350"/>
                  </a:cubicBezTo>
                  <a:cubicBezTo>
                    <a:pt x="335" y="5745"/>
                    <a:pt x="608" y="6110"/>
                    <a:pt x="639" y="6566"/>
                  </a:cubicBezTo>
                  <a:cubicBezTo>
                    <a:pt x="639" y="6670"/>
                    <a:pt x="710" y="6717"/>
                    <a:pt x="774" y="6717"/>
                  </a:cubicBezTo>
                  <a:cubicBezTo>
                    <a:pt x="804" y="6717"/>
                    <a:pt x="832" y="6707"/>
                    <a:pt x="852" y="6688"/>
                  </a:cubicBezTo>
                  <a:cubicBezTo>
                    <a:pt x="943" y="6596"/>
                    <a:pt x="973" y="6505"/>
                    <a:pt x="1034" y="6414"/>
                  </a:cubicBezTo>
                  <a:cubicBezTo>
                    <a:pt x="1308" y="5745"/>
                    <a:pt x="2311" y="4742"/>
                    <a:pt x="3040" y="4286"/>
                  </a:cubicBezTo>
                  <a:cubicBezTo>
                    <a:pt x="3192" y="4226"/>
                    <a:pt x="3222" y="4104"/>
                    <a:pt x="3192" y="3891"/>
                  </a:cubicBezTo>
                  <a:cubicBezTo>
                    <a:pt x="2888" y="2645"/>
                    <a:pt x="2311" y="1368"/>
                    <a:pt x="1399" y="92"/>
                  </a:cubicBezTo>
                  <a:cubicBezTo>
                    <a:pt x="1338" y="31"/>
                    <a:pt x="1300" y="1"/>
                    <a:pt x="1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2"/>
            <p:cNvSpPr/>
            <p:nvPr/>
          </p:nvSpPr>
          <p:spPr>
            <a:xfrm rot="-4821965">
              <a:off x="1085958" y="2387892"/>
              <a:ext cx="237479" cy="398187"/>
            </a:xfrm>
            <a:custGeom>
              <a:avLst/>
              <a:gdLst/>
              <a:ahLst/>
              <a:cxnLst/>
              <a:rect l="l" t="t" r="r" b="b"/>
              <a:pathLst>
                <a:path w="8086" h="13558" fill="none" extrusionOk="0">
                  <a:moveTo>
                    <a:pt x="4925" y="13557"/>
                  </a:moveTo>
                  <a:cubicBezTo>
                    <a:pt x="6536" y="11916"/>
                    <a:pt x="7447" y="9666"/>
                    <a:pt x="7812" y="7448"/>
                  </a:cubicBezTo>
                  <a:cubicBezTo>
                    <a:pt x="8055" y="6171"/>
                    <a:pt x="8086" y="4925"/>
                    <a:pt x="7903" y="3679"/>
                  </a:cubicBezTo>
                  <a:cubicBezTo>
                    <a:pt x="7721" y="2372"/>
                    <a:pt x="7113" y="1125"/>
                    <a:pt x="6232" y="153"/>
                  </a:cubicBezTo>
                  <a:cubicBezTo>
                    <a:pt x="6110" y="1"/>
                    <a:pt x="5928" y="1"/>
                    <a:pt x="5745" y="92"/>
                  </a:cubicBezTo>
                  <a:cubicBezTo>
                    <a:pt x="2767" y="1885"/>
                    <a:pt x="821" y="6293"/>
                    <a:pt x="61" y="9666"/>
                  </a:cubicBezTo>
                  <a:cubicBezTo>
                    <a:pt x="31" y="9758"/>
                    <a:pt x="31" y="9849"/>
                    <a:pt x="1" y="9940"/>
                  </a:cubicBezTo>
                </a:path>
              </a:pathLst>
            </a:custGeom>
            <a:solidFill>
              <a:schemeClr val="accent5"/>
            </a:solidFill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2"/>
            <p:cNvSpPr/>
            <p:nvPr/>
          </p:nvSpPr>
          <p:spPr>
            <a:xfrm rot="-4821965">
              <a:off x="1180634" y="2267562"/>
              <a:ext cx="294632" cy="274984"/>
            </a:xfrm>
            <a:custGeom>
              <a:avLst/>
              <a:gdLst/>
              <a:ahLst/>
              <a:cxnLst/>
              <a:rect l="l" t="t" r="r" b="b"/>
              <a:pathLst>
                <a:path w="10032" h="9363" fill="none" extrusionOk="0">
                  <a:moveTo>
                    <a:pt x="10031" y="0"/>
                  </a:moveTo>
                  <a:cubicBezTo>
                    <a:pt x="7873" y="1034"/>
                    <a:pt x="6353" y="2614"/>
                    <a:pt x="4985" y="4529"/>
                  </a:cubicBezTo>
                  <a:cubicBezTo>
                    <a:pt x="4408" y="5350"/>
                    <a:pt x="3861" y="6201"/>
                    <a:pt x="3162" y="6961"/>
                  </a:cubicBezTo>
                  <a:cubicBezTo>
                    <a:pt x="2250" y="7964"/>
                    <a:pt x="1156" y="8663"/>
                    <a:pt x="0" y="9362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2"/>
            <p:cNvSpPr/>
            <p:nvPr/>
          </p:nvSpPr>
          <p:spPr>
            <a:xfrm rot="-4821965">
              <a:off x="1304723" y="2340998"/>
              <a:ext cx="253544" cy="172338"/>
            </a:xfrm>
            <a:custGeom>
              <a:avLst/>
              <a:gdLst/>
              <a:ahLst/>
              <a:cxnLst/>
              <a:rect l="l" t="t" r="r" b="b"/>
              <a:pathLst>
                <a:path w="8633" h="5868" fill="none" extrusionOk="0">
                  <a:moveTo>
                    <a:pt x="1" y="5867"/>
                  </a:moveTo>
                  <a:cubicBezTo>
                    <a:pt x="760" y="5746"/>
                    <a:pt x="1520" y="5594"/>
                    <a:pt x="2189" y="5290"/>
                  </a:cubicBezTo>
                  <a:cubicBezTo>
                    <a:pt x="3314" y="4834"/>
                    <a:pt x="4317" y="4256"/>
                    <a:pt x="5229" y="3496"/>
                  </a:cubicBezTo>
                  <a:cubicBezTo>
                    <a:pt x="6536" y="2433"/>
                    <a:pt x="7600" y="1308"/>
                    <a:pt x="8633" y="1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2"/>
            <p:cNvSpPr/>
            <p:nvPr/>
          </p:nvSpPr>
          <p:spPr>
            <a:xfrm rot="-4821965">
              <a:off x="1246448" y="2237972"/>
              <a:ext cx="203558" cy="212486"/>
            </a:xfrm>
            <a:custGeom>
              <a:avLst/>
              <a:gdLst/>
              <a:ahLst/>
              <a:cxnLst/>
              <a:rect l="l" t="t" r="r" b="b"/>
              <a:pathLst>
                <a:path w="6931" h="7235" fill="none" extrusionOk="0">
                  <a:moveTo>
                    <a:pt x="6931" y="1"/>
                  </a:moveTo>
                  <a:cubicBezTo>
                    <a:pt x="3040" y="1915"/>
                    <a:pt x="3344" y="3678"/>
                    <a:pt x="1125" y="6080"/>
                  </a:cubicBezTo>
                  <a:lnTo>
                    <a:pt x="1" y="7235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2"/>
            <p:cNvSpPr/>
            <p:nvPr/>
          </p:nvSpPr>
          <p:spPr>
            <a:xfrm rot="-4821965">
              <a:off x="1113415" y="2246647"/>
              <a:ext cx="180356" cy="240181"/>
            </a:xfrm>
            <a:custGeom>
              <a:avLst/>
              <a:gdLst/>
              <a:ahLst/>
              <a:cxnLst/>
              <a:rect l="l" t="t" r="r" b="b"/>
              <a:pathLst>
                <a:path w="6141" h="8178" fill="none" extrusionOk="0">
                  <a:moveTo>
                    <a:pt x="6140" y="1"/>
                  </a:moveTo>
                  <a:cubicBezTo>
                    <a:pt x="2736" y="1642"/>
                    <a:pt x="1399" y="5685"/>
                    <a:pt x="639" y="7022"/>
                  </a:cubicBezTo>
                  <a:cubicBezTo>
                    <a:pt x="426" y="7417"/>
                    <a:pt x="213" y="7782"/>
                    <a:pt x="0" y="817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2"/>
            <p:cNvSpPr/>
            <p:nvPr/>
          </p:nvSpPr>
          <p:spPr>
            <a:xfrm rot="-4821965">
              <a:off x="1315630" y="2610620"/>
              <a:ext cx="200004" cy="140209"/>
            </a:xfrm>
            <a:custGeom>
              <a:avLst/>
              <a:gdLst/>
              <a:ahLst/>
              <a:cxnLst/>
              <a:rect l="l" t="t" r="r" b="b"/>
              <a:pathLst>
                <a:path w="6810" h="4774" fill="none" extrusionOk="0">
                  <a:moveTo>
                    <a:pt x="0" y="1"/>
                  </a:moveTo>
                  <a:cubicBezTo>
                    <a:pt x="1338" y="31"/>
                    <a:pt x="2675" y="335"/>
                    <a:pt x="3891" y="822"/>
                  </a:cubicBezTo>
                  <a:cubicBezTo>
                    <a:pt x="4803" y="1217"/>
                    <a:pt x="6475" y="1916"/>
                    <a:pt x="6688" y="3040"/>
                  </a:cubicBezTo>
                  <a:cubicBezTo>
                    <a:pt x="6809" y="3588"/>
                    <a:pt x="6596" y="4165"/>
                    <a:pt x="6019" y="4408"/>
                  </a:cubicBezTo>
                  <a:cubicBezTo>
                    <a:pt x="5593" y="4591"/>
                    <a:pt x="5168" y="4651"/>
                    <a:pt x="4773" y="4773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2"/>
            <p:cNvSpPr/>
            <p:nvPr/>
          </p:nvSpPr>
          <p:spPr>
            <a:xfrm rot="-4821965">
              <a:off x="1161316" y="2445136"/>
              <a:ext cx="78592" cy="267818"/>
            </a:xfrm>
            <a:custGeom>
              <a:avLst/>
              <a:gdLst/>
              <a:ahLst/>
              <a:cxnLst/>
              <a:rect l="l" t="t" r="r" b="b"/>
              <a:pathLst>
                <a:path w="2676" h="9119" fill="none" extrusionOk="0">
                  <a:moveTo>
                    <a:pt x="2645" y="0"/>
                  </a:moveTo>
                  <a:cubicBezTo>
                    <a:pt x="2676" y="730"/>
                    <a:pt x="1065" y="6505"/>
                    <a:pt x="62" y="8997"/>
                  </a:cubicBezTo>
                  <a:cubicBezTo>
                    <a:pt x="62" y="9058"/>
                    <a:pt x="1" y="9088"/>
                    <a:pt x="62" y="911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2"/>
            <p:cNvSpPr/>
            <p:nvPr/>
          </p:nvSpPr>
          <p:spPr>
            <a:xfrm rot="-4821965">
              <a:off x="1172020" y="2606603"/>
              <a:ext cx="35742" cy="247289"/>
            </a:xfrm>
            <a:custGeom>
              <a:avLst/>
              <a:gdLst/>
              <a:ahLst/>
              <a:cxnLst/>
              <a:rect l="l" t="t" r="r" b="b"/>
              <a:pathLst>
                <a:path w="1217" h="8420" fill="none" extrusionOk="0">
                  <a:moveTo>
                    <a:pt x="760" y="0"/>
                  </a:moveTo>
                  <a:cubicBezTo>
                    <a:pt x="1" y="2705"/>
                    <a:pt x="517" y="7022"/>
                    <a:pt x="1216" y="8359"/>
                  </a:cubicBezTo>
                  <a:lnTo>
                    <a:pt x="1216" y="8420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2"/>
            <p:cNvSpPr/>
            <p:nvPr/>
          </p:nvSpPr>
          <p:spPr>
            <a:xfrm rot="-4821965">
              <a:off x="1334102" y="2180252"/>
              <a:ext cx="214278" cy="64289"/>
            </a:xfrm>
            <a:custGeom>
              <a:avLst/>
              <a:gdLst/>
              <a:ahLst/>
              <a:cxnLst/>
              <a:rect l="l" t="t" r="r" b="b"/>
              <a:pathLst>
                <a:path w="7296" h="2189" fill="none" extrusionOk="0">
                  <a:moveTo>
                    <a:pt x="7296" y="547"/>
                  </a:moveTo>
                  <a:cubicBezTo>
                    <a:pt x="4834" y="0"/>
                    <a:pt x="2189" y="1216"/>
                    <a:pt x="1" y="218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2"/>
            <p:cNvSpPr/>
            <p:nvPr/>
          </p:nvSpPr>
          <p:spPr>
            <a:xfrm rot="-4821965">
              <a:off x="994578" y="2722680"/>
              <a:ext cx="69664" cy="156244"/>
            </a:xfrm>
            <a:custGeom>
              <a:avLst/>
              <a:gdLst/>
              <a:ahLst/>
              <a:cxnLst/>
              <a:rect l="l" t="t" r="r" b="b"/>
              <a:pathLst>
                <a:path w="2372" h="5320" fill="none" extrusionOk="0">
                  <a:moveTo>
                    <a:pt x="0" y="1"/>
                  </a:moveTo>
                  <a:cubicBezTo>
                    <a:pt x="0" y="1156"/>
                    <a:pt x="912" y="2919"/>
                    <a:pt x="1368" y="3770"/>
                  </a:cubicBezTo>
                  <a:cubicBezTo>
                    <a:pt x="1672" y="4286"/>
                    <a:pt x="2037" y="4773"/>
                    <a:pt x="2371" y="532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2"/>
            <p:cNvSpPr/>
            <p:nvPr/>
          </p:nvSpPr>
          <p:spPr>
            <a:xfrm rot="-4821965">
              <a:off x="1052221" y="2383831"/>
              <a:ext cx="61617" cy="63437"/>
            </a:xfrm>
            <a:custGeom>
              <a:avLst/>
              <a:gdLst/>
              <a:ahLst/>
              <a:cxnLst/>
              <a:rect l="l" t="t" r="r" b="b"/>
              <a:pathLst>
                <a:path w="2098" h="2160" fill="none" extrusionOk="0">
                  <a:moveTo>
                    <a:pt x="2098" y="1"/>
                  </a:moveTo>
                  <a:cubicBezTo>
                    <a:pt x="1064" y="670"/>
                    <a:pt x="61" y="2037"/>
                    <a:pt x="0" y="215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2"/>
            <p:cNvSpPr/>
            <p:nvPr/>
          </p:nvSpPr>
          <p:spPr>
            <a:xfrm rot="-4821965">
              <a:off x="941940" y="2429123"/>
              <a:ext cx="35742" cy="75009"/>
            </a:xfrm>
            <a:custGeom>
              <a:avLst/>
              <a:gdLst/>
              <a:ahLst/>
              <a:cxnLst/>
              <a:rect l="l" t="t" r="r" b="b"/>
              <a:pathLst>
                <a:path w="1217" h="2554" fill="none" extrusionOk="0">
                  <a:moveTo>
                    <a:pt x="1216" y="0"/>
                  </a:moveTo>
                  <a:cubicBezTo>
                    <a:pt x="639" y="882"/>
                    <a:pt x="365" y="1733"/>
                    <a:pt x="1" y="2554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2"/>
            <p:cNvSpPr/>
            <p:nvPr/>
          </p:nvSpPr>
          <p:spPr>
            <a:xfrm rot="-4821965">
              <a:off x="1379267" y="2653251"/>
              <a:ext cx="89282" cy="16094"/>
            </a:xfrm>
            <a:custGeom>
              <a:avLst/>
              <a:gdLst/>
              <a:ahLst/>
              <a:cxnLst/>
              <a:rect l="l" t="t" r="r" b="b"/>
              <a:pathLst>
                <a:path w="3040" h="548" fill="none" extrusionOk="0">
                  <a:moveTo>
                    <a:pt x="0" y="1"/>
                  </a:moveTo>
                  <a:cubicBezTo>
                    <a:pt x="973" y="396"/>
                    <a:pt x="1976" y="548"/>
                    <a:pt x="3040" y="51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086" y="410877"/>
            <a:ext cx="7704000" cy="482700"/>
          </a:xfrm>
        </p:spPr>
        <p:txBody>
          <a:bodyPr/>
          <a:lstStyle/>
          <a:p>
            <a:pPr algn="l"/>
            <a:r>
              <a:rPr lang="en-US" sz="2400" dirty="0"/>
              <a:t>AI  MODULE</a:t>
            </a:r>
          </a:p>
        </p:txBody>
      </p:sp>
    </p:spTree>
    <p:extLst>
      <p:ext uri="{BB962C8B-B14F-4D97-AF65-F5344CB8AC3E}">
        <p14:creationId xmlns:p14="http://schemas.microsoft.com/office/powerpoint/2010/main" val="139898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52"/>
          <p:cNvSpPr/>
          <p:nvPr/>
        </p:nvSpPr>
        <p:spPr>
          <a:xfrm rot="-2924185">
            <a:off x="725273" y="1290843"/>
            <a:ext cx="2683101" cy="2614059"/>
          </a:xfrm>
          <a:custGeom>
            <a:avLst/>
            <a:gdLst/>
            <a:ahLst/>
            <a:cxnLst/>
            <a:rect l="l" t="t" r="r" b="b"/>
            <a:pathLst>
              <a:path w="36297" h="35363" extrusionOk="0">
                <a:moveTo>
                  <a:pt x="1011" y="12875"/>
                </a:moveTo>
                <a:cubicBezTo>
                  <a:pt x="2470" y="9356"/>
                  <a:pt x="6247" y="4893"/>
                  <a:pt x="10024" y="2833"/>
                </a:cubicBezTo>
                <a:cubicBezTo>
                  <a:pt x="13801" y="773"/>
                  <a:pt x="19508" y="-858"/>
                  <a:pt x="23671" y="515"/>
                </a:cubicBezTo>
                <a:cubicBezTo>
                  <a:pt x="27834" y="1888"/>
                  <a:pt x="33113" y="7038"/>
                  <a:pt x="35001" y="11072"/>
                </a:cubicBezTo>
                <a:cubicBezTo>
                  <a:pt x="36889" y="15106"/>
                  <a:pt x="36503" y="20858"/>
                  <a:pt x="35001" y="24720"/>
                </a:cubicBezTo>
                <a:cubicBezTo>
                  <a:pt x="33499" y="28583"/>
                  <a:pt x="30151" y="32702"/>
                  <a:pt x="25988" y="34247"/>
                </a:cubicBezTo>
                <a:cubicBezTo>
                  <a:pt x="21825" y="35792"/>
                  <a:pt x="14144" y="35707"/>
                  <a:pt x="10024" y="33990"/>
                </a:cubicBezTo>
                <a:cubicBezTo>
                  <a:pt x="5904" y="32273"/>
                  <a:pt x="2771" y="27466"/>
                  <a:pt x="1269" y="23947"/>
                </a:cubicBezTo>
                <a:cubicBezTo>
                  <a:pt x="-233" y="20428"/>
                  <a:pt x="-448" y="16394"/>
                  <a:pt x="1011" y="12875"/>
                </a:cubicBezTo>
                <a:close/>
              </a:path>
            </a:pathLst>
          </a:custGeom>
          <a:solidFill>
            <a:srgbClr val="DFAA96">
              <a:alpha val="35200"/>
            </a:srgbClr>
          </a:solidFill>
          <a:ln>
            <a:noFill/>
          </a:ln>
        </p:spPr>
      </p:sp>
      <p:sp>
        <p:nvSpPr>
          <p:cNvPr id="3097" name="Google Shape;3097;p52"/>
          <p:cNvSpPr txBox="1">
            <a:spLocks noGrp="1"/>
          </p:cNvSpPr>
          <p:nvPr>
            <p:ph type="title"/>
          </p:nvPr>
        </p:nvSpPr>
        <p:spPr>
          <a:xfrm>
            <a:off x="1054225" y="550668"/>
            <a:ext cx="7177782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PURCHASING</a:t>
            </a:r>
            <a:r>
              <a:rPr lang="en" dirty="0"/>
              <a:t> </a:t>
            </a:r>
            <a:r>
              <a:rPr lang="en" sz="2400" dirty="0"/>
              <a:t>MODULE</a:t>
            </a:r>
            <a:br>
              <a:rPr lang="en-US" sz="2400" dirty="0"/>
            </a:b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93411" y="1054016"/>
            <a:ext cx="7499410" cy="2349300"/>
          </a:xfrm>
        </p:spPr>
        <p:txBody>
          <a:bodyPr/>
          <a:lstStyle/>
          <a:p>
            <a:r>
              <a:rPr lang="en-US" sz="2000" dirty="0"/>
              <a:t>Menstrual Product : </a:t>
            </a:r>
            <a:r>
              <a:rPr lang="en-US" sz="1800" dirty="0"/>
              <a:t>User</a:t>
            </a:r>
            <a:r>
              <a:rPr lang="en-US" sz="2000" dirty="0"/>
              <a:t> </a:t>
            </a:r>
            <a:r>
              <a:rPr lang="en-US" sz="1800" dirty="0"/>
              <a:t>can buy menstrual products if they want.</a:t>
            </a:r>
          </a:p>
          <a:p>
            <a:pPr marL="152400" indent="0">
              <a:buNone/>
            </a:pPr>
            <a:endParaRPr lang="en-US" sz="1800" dirty="0"/>
          </a:p>
        </p:txBody>
      </p:sp>
      <p:grpSp>
        <p:nvGrpSpPr>
          <p:cNvPr id="3113" name="Google Shape;3113;p52"/>
          <p:cNvGrpSpPr/>
          <p:nvPr/>
        </p:nvGrpSpPr>
        <p:grpSpPr>
          <a:xfrm>
            <a:off x="1617722" y="4244059"/>
            <a:ext cx="1539386" cy="653917"/>
            <a:chOff x="2763967" y="3762022"/>
            <a:chExt cx="849915" cy="653917"/>
          </a:xfrm>
        </p:grpSpPr>
        <p:sp>
          <p:nvSpPr>
            <p:cNvPr id="3114" name="Google Shape;3114;p52"/>
            <p:cNvSpPr/>
            <p:nvPr/>
          </p:nvSpPr>
          <p:spPr>
            <a:xfrm>
              <a:off x="2763967" y="3762022"/>
              <a:ext cx="472241" cy="653218"/>
            </a:xfrm>
            <a:custGeom>
              <a:avLst/>
              <a:gdLst/>
              <a:ahLst/>
              <a:cxnLst/>
              <a:rect l="l" t="t" r="r" b="b"/>
              <a:pathLst>
                <a:path w="31491" h="22241" extrusionOk="0">
                  <a:moveTo>
                    <a:pt x="14575" y="1"/>
                  </a:moveTo>
                  <a:cubicBezTo>
                    <a:pt x="14539" y="1"/>
                    <a:pt x="14504" y="3"/>
                    <a:pt x="14468" y="8"/>
                  </a:cubicBezTo>
                  <a:cubicBezTo>
                    <a:pt x="8207" y="798"/>
                    <a:pt x="6566" y="6969"/>
                    <a:pt x="6474" y="7090"/>
                  </a:cubicBezTo>
                  <a:cubicBezTo>
                    <a:pt x="6262" y="6999"/>
                    <a:pt x="3860" y="3504"/>
                    <a:pt x="1885" y="2227"/>
                  </a:cubicBezTo>
                  <a:cubicBezTo>
                    <a:pt x="1633" y="2070"/>
                    <a:pt x="1365" y="1953"/>
                    <a:pt x="1144" y="1953"/>
                  </a:cubicBezTo>
                  <a:cubicBezTo>
                    <a:pt x="938" y="1953"/>
                    <a:pt x="773" y="2054"/>
                    <a:pt x="699" y="2318"/>
                  </a:cubicBezTo>
                  <a:cubicBezTo>
                    <a:pt x="0" y="4811"/>
                    <a:pt x="3344" y="14993"/>
                    <a:pt x="6900" y="18975"/>
                  </a:cubicBezTo>
                  <a:cubicBezTo>
                    <a:pt x="8936" y="21254"/>
                    <a:pt x="12503" y="22240"/>
                    <a:pt x="16301" y="22240"/>
                  </a:cubicBezTo>
                  <a:cubicBezTo>
                    <a:pt x="21065" y="22240"/>
                    <a:pt x="26193" y="20688"/>
                    <a:pt x="29119" y="18185"/>
                  </a:cubicBezTo>
                  <a:cubicBezTo>
                    <a:pt x="29666" y="17668"/>
                    <a:pt x="30396" y="16999"/>
                    <a:pt x="30761" y="16361"/>
                  </a:cubicBezTo>
                  <a:cubicBezTo>
                    <a:pt x="31490" y="15084"/>
                    <a:pt x="27235" y="14476"/>
                    <a:pt x="25776" y="14416"/>
                  </a:cubicBezTo>
                  <a:cubicBezTo>
                    <a:pt x="25408" y="14395"/>
                    <a:pt x="25082" y="14387"/>
                    <a:pt x="24793" y="14387"/>
                  </a:cubicBezTo>
                  <a:cubicBezTo>
                    <a:pt x="23448" y="14387"/>
                    <a:pt x="22910" y="14570"/>
                    <a:pt x="22683" y="14570"/>
                  </a:cubicBezTo>
                  <a:cubicBezTo>
                    <a:pt x="22669" y="14570"/>
                    <a:pt x="22657" y="14569"/>
                    <a:pt x="22645" y="14568"/>
                  </a:cubicBezTo>
                  <a:cubicBezTo>
                    <a:pt x="22706" y="14446"/>
                    <a:pt x="23101" y="14172"/>
                    <a:pt x="23891" y="13321"/>
                  </a:cubicBezTo>
                  <a:cubicBezTo>
                    <a:pt x="24803" y="12349"/>
                    <a:pt x="27113" y="9431"/>
                    <a:pt x="25988" y="8762"/>
                  </a:cubicBezTo>
                  <a:cubicBezTo>
                    <a:pt x="25806" y="8643"/>
                    <a:pt x="25585" y="8596"/>
                    <a:pt x="25348" y="8596"/>
                  </a:cubicBezTo>
                  <a:cubicBezTo>
                    <a:pt x="24796" y="8596"/>
                    <a:pt x="24155" y="8853"/>
                    <a:pt x="23709" y="9066"/>
                  </a:cubicBezTo>
                  <a:cubicBezTo>
                    <a:pt x="23587" y="9096"/>
                    <a:pt x="23496" y="9188"/>
                    <a:pt x="23344" y="9188"/>
                  </a:cubicBezTo>
                  <a:cubicBezTo>
                    <a:pt x="23587" y="7881"/>
                    <a:pt x="23587" y="6726"/>
                    <a:pt x="22888" y="5388"/>
                  </a:cubicBezTo>
                  <a:cubicBezTo>
                    <a:pt x="22493" y="4537"/>
                    <a:pt x="21460" y="4142"/>
                    <a:pt x="20517" y="4112"/>
                  </a:cubicBezTo>
                  <a:cubicBezTo>
                    <a:pt x="20424" y="4108"/>
                    <a:pt x="20333" y="4106"/>
                    <a:pt x="20245" y="4106"/>
                  </a:cubicBezTo>
                  <a:cubicBezTo>
                    <a:pt x="18621" y="4106"/>
                    <a:pt x="17859" y="4731"/>
                    <a:pt x="17605" y="4731"/>
                  </a:cubicBezTo>
                  <a:cubicBezTo>
                    <a:pt x="17550" y="4731"/>
                    <a:pt x="17519" y="4701"/>
                    <a:pt x="17508" y="4628"/>
                  </a:cubicBezTo>
                  <a:cubicBezTo>
                    <a:pt x="17417" y="4385"/>
                    <a:pt x="17356" y="4081"/>
                    <a:pt x="17235" y="3808"/>
                  </a:cubicBezTo>
                  <a:cubicBezTo>
                    <a:pt x="16779" y="2470"/>
                    <a:pt x="16110" y="1163"/>
                    <a:pt x="15046" y="190"/>
                  </a:cubicBezTo>
                  <a:cubicBezTo>
                    <a:pt x="14919" y="64"/>
                    <a:pt x="14750" y="1"/>
                    <a:pt x="14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2"/>
            <p:cNvSpPr/>
            <p:nvPr/>
          </p:nvSpPr>
          <p:spPr>
            <a:xfrm>
              <a:off x="2913880" y="4192991"/>
              <a:ext cx="676773" cy="222948"/>
            </a:xfrm>
            <a:custGeom>
              <a:avLst/>
              <a:gdLst/>
              <a:ahLst/>
              <a:cxnLst/>
              <a:rect l="l" t="t" r="r" b="b"/>
              <a:pathLst>
                <a:path w="23043" h="7591" extrusionOk="0">
                  <a:moveTo>
                    <a:pt x="14258" y="3451"/>
                  </a:moveTo>
                  <a:lnTo>
                    <a:pt x="14258" y="3451"/>
                  </a:lnTo>
                  <a:cubicBezTo>
                    <a:pt x="14258" y="3451"/>
                    <a:pt x="14258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close/>
                  <a:moveTo>
                    <a:pt x="17187" y="0"/>
                  </a:moveTo>
                  <a:cubicBezTo>
                    <a:pt x="17144" y="0"/>
                    <a:pt x="17090" y="5"/>
                    <a:pt x="17024" y="16"/>
                  </a:cubicBezTo>
                  <a:cubicBezTo>
                    <a:pt x="15869" y="77"/>
                    <a:pt x="15292" y="594"/>
                    <a:pt x="14410" y="1597"/>
                  </a:cubicBezTo>
                  <a:cubicBezTo>
                    <a:pt x="14045" y="1992"/>
                    <a:pt x="13893" y="2509"/>
                    <a:pt x="13316" y="3056"/>
                  </a:cubicBezTo>
                  <a:cubicBezTo>
                    <a:pt x="13194" y="3147"/>
                    <a:pt x="13073" y="3238"/>
                    <a:pt x="12982" y="3360"/>
                  </a:cubicBezTo>
                  <a:cubicBezTo>
                    <a:pt x="12586" y="3724"/>
                    <a:pt x="12100" y="3876"/>
                    <a:pt x="11614" y="3998"/>
                  </a:cubicBezTo>
                  <a:cubicBezTo>
                    <a:pt x="11436" y="4031"/>
                    <a:pt x="11253" y="4043"/>
                    <a:pt x="11065" y="4043"/>
                  </a:cubicBezTo>
                  <a:cubicBezTo>
                    <a:pt x="10563" y="4043"/>
                    <a:pt x="10024" y="3959"/>
                    <a:pt x="9456" y="3959"/>
                  </a:cubicBezTo>
                  <a:cubicBezTo>
                    <a:pt x="8848" y="3959"/>
                    <a:pt x="8206" y="4055"/>
                    <a:pt x="7541" y="4454"/>
                  </a:cubicBezTo>
                  <a:cubicBezTo>
                    <a:pt x="7419" y="4515"/>
                    <a:pt x="7389" y="4606"/>
                    <a:pt x="7419" y="4727"/>
                  </a:cubicBezTo>
                  <a:cubicBezTo>
                    <a:pt x="7541" y="5092"/>
                    <a:pt x="7541" y="5579"/>
                    <a:pt x="7237" y="5852"/>
                  </a:cubicBezTo>
                  <a:cubicBezTo>
                    <a:pt x="6720" y="6278"/>
                    <a:pt x="6629" y="6247"/>
                    <a:pt x="5565" y="6430"/>
                  </a:cubicBezTo>
                  <a:cubicBezTo>
                    <a:pt x="5504" y="6430"/>
                    <a:pt x="5474" y="6430"/>
                    <a:pt x="5474" y="6338"/>
                  </a:cubicBezTo>
                  <a:cubicBezTo>
                    <a:pt x="5595" y="5852"/>
                    <a:pt x="4988" y="5366"/>
                    <a:pt x="4532" y="5092"/>
                  </a:cubicBezTo>
                  <a:cubicBezTo>
                    <a:pt x="3680" y="4667"/>
                    <a:pt x="2981" y="4424"/>
                    <a:pt x="2465" y="3664"/>
                  </a:cubicBezTo>
                  <a:cubicBezTo>
                    <a:pt x="2161" y="3147"/>
                    <a:pt x="2009" y="2600"/>
                    <a:pt x="1796" y="2326"/>
                  </a:cubicBezTo>
                  <a:cubicBezTo>
                    <a:pt x="1403" y="1899"/>
                    <a:pt x="846" y="1731"/>
                    <a:pt x="472" y="1731"/>
                  </a:cubicBezTo>
                  <a:cubicBezTo>
                    <a:pt x="181" y="1731"/>
                    <a:pt x="1" y="1832"/>
                    <a:pt x="94" y="1992"/>
                  </a:cubicBezTo>
                  <a:cubicBezTo>
                    <a:pt x="428" y="2509"/>
                    <a:pt x="914" y="3299"/>
                    <a:pt x="1310" y="3755"/>
                  </a:cubicBezTo>
                  <a:lnTo>
                    <a:pt x="1766" y="4332"/>
                  </a:lnTo>
                  <a:cubicBezTo>
                    <a:pt x="3826" y="6633"/>
                    <a:pt x="7381" y="7590"/>
                    <a:pt x="11131" y="7590"/>
                  </a:cubicBezTo>
                  <a:cubicBezTo>
                    <a:pt x="15457" y="7590"/>
                    <a:pt x="20041" y="6317"/>
                    <a:pt x="22891" y="4363"/>
                  </a:cubicBezTo>
                  <a:cubicBezTo>
                    <a:pt x="23043" y="4272"/>
                    <a:pt x="23012" y="4211"/>
                    <a:pt x="22860" y="4150"/>
                  </a:cubicBezTo>
                  <a:cubicBezTo>
                    <a:pt x="22647" y="4059"/>
                    <a:pt x="22465" y="3998"/>
                    <a:pt x="22252" y="3968"/>
                  </a:cubicBezTo>
                  <a:cubicBezTo>
                    <a:pt x="21949" y="3885"/>
                    <a:pt x="21625" y="3849"/>
                    <a:pt x="21289" y="3849"/>
                  </a:cubicBezTo>
                  <a:cubicBezTo>
                    <a:pt x="20143" y="3849"/>
                    <a:pt x="18870" y="4267"/>
                    <a:pt x="17906" y="4667"/>
                  </a:cubicBezTo>
                  <a:cubicBezTo>
                    <a:pt x="16743" y="5145"/>
                    <a:pt x="15341" y="6052"/>
                    <a:pt x="13828" y="6052"/>
                  </a:cubicBezTo>
                  <a:cubicBezTo>
                    <a:pt x="13324" y="6052"/>
                    <a:pt x="12807" y="5951"/>
                    <a:pt x="12282" y="5700"/>
                  </a:cubicBezTo>
                  <a:cubicBezTo>
                    <a:pt x="12039" y="5639"/>
                    <a:pt x="11918" y="5457"/>
                    <a:pt x="11766" y="5305"/>
                  </a:cubicBezTo>
                  <a:cubicBezTo>
                    <a:pt x="11523" y="5092"/>
                    <a:pt x="12100" y="5001"/>
                    <a:pt x="12465" y="4667"/>
                  </a:cubicBezTo>
                  <a:cubicBezTo>
                    <a:pt x="12769" y="4454"/>
                    <a:pt x="12982" y="4302"/>
                    <a:pt x="13377" y="4028"/>
                  </a:cubicBezTo>
                  <a:cubicBezTo>
                    <a:pt x="14206" y="3476"/>
                    <a:pt x="14256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lnTo>
                    <a:pt x="14258" y="3451"/>
                  </a:lnTo>
                  <a:cubicBezTo>
                    <a:pt x="14289" y="3360"/>
                    <a:pt x="14410" y="3268"/>
                    <a:pt x="14532" y="3208"/>
                  </a:cubicBezTo>
                  <a:cubicBezTo>
                    <a:pt x="15444" y="2600"/>
                    <a:pt x="16690" y="1110"/>
                    <a:pt x="17267" y="229"/>
                  </a:cubicBezTo>
                  <a:cubicBezTo>
                    <a:pt x="17367" y="104"/>
                    <a:pt x="17385" y="0"/>
                    <a:pt x="17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2"/>
            <p:cNvSpPr/>
            <p:nvPr/>
          </p:nvSpPr>
          <p:spPr>
            <a:xfrm>
              <a:off x="3049636" y="3986744"/>
              <a:ext cx="183944" cy="315434"/>
            </a:xfrm>
            <a:custGeom>
              <a:avLst/>
              <a:gdLst/>
              <a:ahLst/>
              <a:cxnLst/>
              <a:rect l="l" t="t" r="r" b="b"/>
              <a:pathLst>
                <a:path w="6263" h="10740" extrusionOk="0">
                  <a:moveTo>
                    <a:pt x="5186" y="1"/>
                  </a:moveTo>
                  <a:cubicBezTo>
                    <a:pt x="4906" y="1"/>
                    <a:pt x="4378" y="427"/>
                    <a:pt x="4165" y="1020"/>
                  </a:cubicBezTo>
                  <a:cubicBezTo>
                    <a:pt x="3800" y="1932"/>
                    <a:pt x="4104" y="2661"/>
                    <a:pt x="3891" y="4363"/>
                  </a:cubicBezTo>
                  <a:cubicBezTo>
                    <a:pt x="3648" y="6613"/>
                    <a:pt x="1855" y="6765"/>
                    <a:pt x="639" y="8406"/>
                  </a:cubicBezTo>
                  <a:cubicBezTo>
                    <a:pt x="396" y="8649"/>
                    <a:pt x="244" y="8953"/>
                    <a:pt x="153" y="9257"/>
                  </a:cubicBezTo>
                  <a:cubicBezTo>
                    <a:pt x="1" y="9683"/>
                    <a:pt x="305" y="9500"/>
                    <a:pt x="1277" y="10139"/>
                  </a:cubicBezTo>
                  <a:cubicBezTo>
                    <a:pt x="1874" y="10556"/>
                    <a:pt x="2055" y="10740"/>
                    <a:pt x="2167" y="10740"/>
                  </a:cubicBezTo>
                  <a:cubicBezTo>
                    <a:pt x="2227" y="10740"/>
                    <a:pt x="2268" y="10689"/>
                    <a:pt x="2341" y="10594"/>
                  </a:cubicBezTo>
                  <a:cubicBezTo>
                    <a:pt x="4439" y="8345"/>
                    <a:pt x="6262" y="3239"/>
                    <a:pt x="5350" y="108"/>
                  </a:cubicBezTo>
                  <a:cubicBezTo>
                    <a:pt x="5324" y="34"/>
                    <a:pt x="5265" y="1"/>
                    <a:pt x="5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2"/>
            <p:cNvSpPr/>
            <p:nvPr/>
          </p:nvSpPr>
          <p:spPr>
            <a:xfrm>
              <a:off x="3213030" y="3949941"/>
              <a:ext cx="245504" cy="319457"/>
            </a:xfrm>
            <a:custGeom>
              <a:avLst/>
              <a:gdLst/>
              <a:ahLst/>
              <a:cxnLst/>
              <a:rect l="l" t="t" r="r" b="b"/>
              <a:pathLst>
                <a:path w="8359" h="10877" extrusionOk="0">
                  <a:moveTo>
                    <a:pt x="7981" y="1"/>
                  </a:moveTo>
                  <a:cubicBezTo>
                    <a:pt x="7873" y="1"/>
                    <a:pt x="7728" y="105"/>
                    <a:pt x="7569" y="145"/>
                  </a:cubicBezTo>
                  <a:cubicBezTo>
                    <a:pt x="7082" y="328"/>
                    <a:pt x="6657" y="631"/>
                    <a:pt x="6292" y="935"/>
                  </a:cubicBezTo>
                  <a:cubicBezTo>
                    <a:pt x="4955" y="1999"/>
                    <a:pt x="5471" y="3428"/>
                    <a:pt x="4043" y="4431"/>
                  </a:cubicBezTo>
                  <a:cubicBezTo>
                    <a:pt x="1611" y="6163"/>
                    <a:pt x="1155" y="7015"/>
                    <a:pt x="456" y="9294"/>
                  </a:cubicBezTo>
                  <a:cubicBezTo>
                    <a:pt x="122" y="10419"/>
                    <a:pt x="0" y="10571"/>
                    <a:pt x="61" y="10753"/>
                  </a:cubicBezTo>
                  <a:cubicBezTo>
                    <a:pt x="78" y="10839"/>
                    <a:pt x="134" y="10876"/>
                    <a:pt x="201" y="10876"/>
                  </a:cubicBezTo>
                  <a:cubicBezTo>
                    <a:pt x="253" y="10876"/>
                    <a:pt x="312" y="10854"/>
                    <a:pt x="365" y="10814"/>
                  </a:cubicBezTo>
                  <a:cubicBezTo>
                    <a:pt x="1034" y="10206"/>
                    <a:pt x="1216" y="9902"/>
                    <a:pt x="1642" y="9416"/>
                  </a:cubicBezTo>
                  <a:cubicBezTo>
                    <a:pt x="3313" y="7471"/>
                    <a:pt x="3131" y="6224"/>
                    <a:pt x="6626" y="3914"/>
                  </a:cubicBezTo>
                  <a:cubicBezTo>
                    <a:pt x="6778" y="3793"/>
                    <a:pt x="6930" y="3671"/>
                    <a:pt x="7113" y="3610"/>
                  </a:cubicBezTo>
                  <a:cubicBezTo>
                    <a:pt x="7356" y="3489"/>
                    <a:pt x="7538" y="3337"/>
                    <a:pt x="7751" y="3276"/>
                  </a:cubicBezTo>
                  <a:cubicBezTo>
                    <a:pt x="7903" y="3124"/>
                    <a:pt x="8025" y="2972"/>
                    <a:pt x="8146" y="2759"/>
                  </a:cubicBezTo>
                  <a:cubicBezTo>
                    <a:pt x="8329" y="1999"/>
                    <a:pt x="8359" y="1179"/>
                    <a:pt x="8116" y="115"/>
                  </a:cubicBezTo>
                  <a:cubicBezTo>
                    <a:pt x="8084" y="30"/>
                    <a:pt x="8038" y="1"/>
                    <a:pt x="7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2"/>
            <p:cNvSpPr/>
            <p:nvPr/>
          </p:nvSpPr>
          <p:spPr>
            <a:xfrm>
              <a:off x="2855019" y="3871284"/>
              <a:ext cx="112516" cy="354320"/>
            </a:xfrm>
            <a:custGeom>
              <a:avLst/>
              <a:gdLst/>
              <a:ahLst/>
              <a:cxnLst/>
              <a:rect l="l" t="t" r="r" b="b"/>
              <a:pathLst>
                <a:path w="3831" h="12064" extrusionOk="0">
                  <a:moveTo>
                    <a:pt x="383" y="1"/>
                  </a:moveTo>
                  <a:cubicBezTo>
                    <a:pt x="323" y="1"/>
                    <a:pt x="278" y="70"/>
                    <a:pt x="244" y="209"/>
                  </a:cubicBezTo>
                  <a:cubicBezTo>
                    <a:pt x="0" y="878"/>
                    <a:pt x="31" y="1729"/>
                    <a:pt x="608" y="2610"/>
                  </a:cubicBezTo>
                  <a:cubicBezTo>
                    <a:pt x="1004" y="3188"/>
                    <a:pt x="1611" y="3857"/>
                    <a:pt x="1611" y="5042"/>
                  </a:cubicBezTo>
                  <a:cubicBezTo>
                    <a:pt x="1611" y="6623"/>
                    <a:pt x="1216" y="7048"/>
                    <a:pt x="1459" y="8294"/>
                  </a:cubicBezTo>
                  <a:cubicBezTo>
                    <a:pt x="1581" y="9206"/>
                    <a:pt x="1946" y="10057"/>
                    <a:pt x="2523" y="10878"/>
                  </a:cubicBezTo>
                  <a:cubicBezTo>
                    <a:pt x="2706" y="11182"/>
                    <a:pt x="3040" y="11486"/>
                    <a:pt x="3344" y="11820"/>
                  </a:cubicBezTo>
                  <a:cubicBezTo>
                    <a:pt x="3466" y="11942"/>
                    <a:pt x="3587" y="12033"/>
                    <a:pt x="3739" y="12063"/>
                  </a:cubicBezTo>
                  <a:cubicBezTo>
                    <a:pt x="3770" y="12063"/>
                    <a:pt x="3830" y="12033"/>
                    <a:pt x="3830" y="11942"/>
                  </a:cubicBezTo>
                  <a:cubicBezTo>
                    <a:pt x="3830" y="11881"/>
                    <a:pt x="3800" y="11759"/>
                    <a:pt x="3770" y="11668"/>
                  </a:cubicBezTo>
                  <a:cubicBezTo>
                    <a:pt x="3192" y="10574"/>
                    <a:pt x="2979" y="8841"/>
                    <a:pt x="2979" y="7565"/>
                  </a:cubicBezTo>
                  <a:cubicBezTo>
                    <a:pt x="2979" y="7109"/>
                    <a:pt x="3010" y="4221"/>
                    <a:pt x="3222" y="3765"/>
                  </a:cubicBezTo>
                  <a:cubicBezTo>
                    <a:pt x="3314" y="3583"/>
                    <a:pt x="3314" y="3401"/>
                    <a:pt x="3162" y="3218"/>
                  </a:cubicBezTo>
                  <a:cubicBezTo>
                    <a:pt x="2767" y="2762"/>
                    <a:pt x="2250" y="2002"/>
                    <a:pt x="548" y="118"/>
                  </a:cubicBezTo>
                  <a:cubicBezTo>
                    <a:pt x="482" y="40"/>
                    <a:pt x="429" y="1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2"/>
            <p:cNvSpPr/>
            <p:nvPr/>
          </p:nvSpPr>
          <p:spPr>
            <a:xfrm>
              <a:off x="3184451" y="3783669"/>
              <a:ext cx="94660" cy="197278"/>
            </a:xfrm>
            <a:custGeom>
              <a:avLst/>
              <a:gdLst/>
              <a:ahLst/>
              <a:cxnLst/>
              <a:rect l="l" t="t" r="r" b="b"/>
              <a:pathLst>
                <a:path w="3223" h="6717" extrusionOk="0">
                  <a:moveTo>
                    <a:pt x="1262" y="1"/>
                  </a:moveTo>
                  <a:cubicBezTo>
                    <a:pt x="1224" y="1"/>
                    <a:pt x="1186" y="31"/>
                    <a:pt x="1125" y="92"/>
                  </a:cubicBezTo>
                  <a:cubicBezTo>
                    <a:pt x="396" y="1034"/>
                    <a:pt x="1156" y="2037"/>
                    <a:pt x="1156" y="3192"/>
                  </a:cubicBezTo>
                  <a:cubicBezTo>
                    <a:pt x="1216" y="4074"/>
                    <a:pt x="760" y="4621"/>
                    <a:pt x="365" y="4834"/>
                  </a:cubicBezTo>
                  <a:cubicBezTo>
                    <a:pt x="31" y="4985"/>
                    <a:pt x="1" y="4925"/>
                    <a:pt x="183" y="5350"/>
                  </a:cubicBezTo>
                  <a:cubicBezTo>
                    <a:pt x="335" y="5745"/>
                    <a:pt x="608" y="6110"/>
                    <a:pt x="639" y="6566"/>
                  </a:cubicBezTo>
                  <a:cubicBezTo>
                    <a:pt x="639" y="6670"/>
                    <a:pt x="710" y="6717"/>
                    <a:pt x="774" y="6717"/>
                  </a:cubicBezTo>
                  <a:cubicBezTo>
                    <a:pt x="804" y="6717"/>
                    <a:pt x="832" y="6707"/>
                    <a:pt x="852" y="6688"/>
                  </a:cubicBezTo>
                  <a:cubicBezTo>
                    <a:pt x="943" y="6596"/>
                    <a:pt x="973" y="6505"/>
                    <a:pt x="1034" y="6414"/>
                  </a:cubicBezTo>
                  <a:cubicBezTo>
                    <a:pt x="1308" y="5745"/>
                    <a:pt x="2311" y="4742"/>
                    <a:pt x="3040" y="4286"/>
                  </a:cubicBezTo>
                  <a:cubicBezTo>
                    <a:pt x="3192" y="4226"/>
                    <a:pt x="3222" y="4104"/>
                    <a:pt x="3192" y="3891"/>
                  </a:cubicBezTo>
                  <a:cubicBezTo>
                    <a:pt x="2888" y="2645"/>
                    <a:pt x="2311" y="1368"/>
                    <a:pt x="1399" y="92"/>
                  </a:cubicBezTo>
                  <a:cubicBezTo>
                    <a:pt x="1338" y="31"/>
                    <a:pt x="1300" y="1"/>
                    <a:pt x="1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2"/>
            <p:cNvSpPr/>
            <p:nvPr/>
          </p:nvSpPr>
          <p:spPr>
            <a:xfrm>
              <a:off x="2979114" y="3889906"/>
              <a:ext cx="237486" cy="398198"/>
            </a:xfrm>
            <a:custGeom>
              <a:avLst/>
              <a:gdLst/>
              <a:ahLst/>
              <a:cxnLst/>
              <a:rect l="l" t="t" r="r" b="b"/>
              <a:pathLst>
                <a:path w="8086" h="13558" fill="none" extrusionOk="0">
                  <a:moveTo>
                    <a:pt x="4925" y="13557"/>
                  </a:moveTo>
                  <a:cubicBezTo>
                    <a:pt x="6536" y="11916"/>
                    <a:pt x="7447" y="9666"/>
                    <a:pt x="7812" y="7448"/>
                  </a:cubicBezTo>
                  <a:cubicBezTo>
                    <a:pt x="8055" y="6171"/>
                    <a:pt x="8086" y="4925"/>
                    <a:pt x="7903" y="3679"/>
                  </a:cubicBezTo>
                  <a:cubicBezTo>
                    <a:pt x="7721" y="2372"/>
                    <a:pt x="7113" y="1125"/>
                    <a:pt x="6232" y="153"/>
                  </a:cubicBezTo>
                  <a:cubicBezTo>
                    <a:pt x="6110" y="1"/>
                    <a:pt x="5928" y="1"/>
                    <a:pt x="5745" y="92"/>
                  </a:cubicBezTo>
                  <a:cubicBezTo>
                    <a:pt x="2767" y="1885"/>
                    <a:pt x="821" y="6293"/>
                    <a:pt x="61" y="9666"/>
                  </a:cubicBezTo>
                  <a:cubicBezTo>
                    <a:pt x="31" y="9758"/>
                    <a:pt x="31" y="9849"/>
                    <a:pt x="1" y="994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2"/>
            <p:cNvSpPr/>
            <p:nvPr/>
          </p:nvSpPr>
          <p:spPr>
            <a:xfrm>
              <a:off x="3150527" y="4042579"/>
              <a:ext cx="294640" cy="274991"/>
            </a:xfrm>
            <a:custGeom>
              <a:avLst/>
              <a:gdLst/>
              <a:ahLst/>
              <a:cxnLst/>
              <a:rect l="l" t="t" r="r" b="b"/>
              <a:pathLst>
                <a:path w="10032" h="9363" fill="none" extrusionOk="0">
                  <a:moveTo>
                    <a:pt x="10031" y="0"/>
                  </a:moveTo>
                  <a:cubicBezTo>
                    <a:pt x="7873" y="1034"/>
                    <a:pt x="6353" y="2614"/>
                    <a:pt x="4985" y="4529"/>
                  </a:cubicBezTo>
                  <a:cubicBezTo>
                    <a:pt x="4408" y="5350"/>
                    <a:pt x="3861" y="6201"/>
                    <a:pt x="3162" y="6961"/>
                  </a:cubicBezTo>
                  <a:cubicBezTo>
                    <a:pt x="2250" y="7964"/>
                    <a:pt x="1156" y="8663"/>
                    <a:pt x="0" y="9362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2"/>
            <p:cNvSpPr/>
            <p:nvPr/>
          </p:nvSpPr>
          <p:spPr>
            <a:xfrm>
              <a:off x="3166593" y="4199688"/>
              <a:ext cx="253551" cy="172343"/>
            </a:xfrm>
            <a:custGeom>
              <a:avLst/>
              <a:gdLst/>
              <a:ahLst/>
              <a:cxnLst/>
              <a:rect l="l" t="t" r="r" b="b"/>
              <a:pathLst>
                <a:path w="8633" h="5868" fill="none" extrusionOk="0">
                  <a:moveTo>
                    <a:pt x="1" y="5867"/>
                  </a:moveTo>
                  <a:cubicBezTo>
                    <a:pt x="760" y="5746"/>
                    <a:pt x="1520" y="5594"/>
                    <a:pt x="2189" y="5290"/>
                  </a:cubicBezTo>
                  <a:cubicBezTo>
                    <a:pt x="3314" y="4834"/>
                    <a:pt x="4317" y="4256"/>
                    <a:pt x="5229" y="3496"/>
                  </a:cubicBezTo>
                  <a:cubicBezTo>
                    <a:pt x="6536" y="2433"/>
                    <a:pt x="7600" y="1308"/>
                    <a:pt x="8633" y="1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2"/>
            <p:cNvSpPr/>
            <p:nvPr/>
          </p:nvSpPr>
          <p:spPr>
            <a:xfrm>
              <a:off x="3259437" y="4083641"/>
              <a:ext cx="203563" cy="212492"/>
            </a:xfrm>
            <a:custGeom>
              <a:avLst/>
              <a:gdLst/>
              <a:ahLst/>
              <a:cxnLst/>
              <a:rect l="l" t="t" r="r" b="b"/>
              <a:pathLst>
                <a:path w="6931" h="7235" fill="none" extrusionOk="0">
                  <a:moveTo>
                    <a:pt x="6931" y="1"/>
                  </a:moveTo>
                  <a:cubicBezTo>
                    <a:pt x="3040" y="1915"/>
                    <a:pt x="3344" y="3678"/>
                    <a:pt x="1125" y="6080"/>
                  </a:cubicBezTo>
                  <a:lnTo>
                    <a:pt x="1" y="7235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2"/>
            <p:cNvSpPr/>
            <p:nvPr/>
          </p:nvSpPr>
          <p:spPr>
            <a:xfrm>
              <a:off x="3224632" y="3930967"/>
              <a:ext cx="180361" cy="240188"/>
            </a:xfrm>
            <a:custGeom>
              <a:avLst/>
              <a:gdLst/>
              <a:ahLst/>
              <a:cxnLst/>
              <a:rect l="l" t="t" r="r" b="b"/>
              <a:pathLst>
                <a:path w="6141" h="8178" fill="none" extrusionOk="0">
                  <a:moveTo>
                    <a:pt x="6140" y="1"/>
                  </a:moveTo>
                  <a:cubicBezTo>
                    <a:pt x="2736" y="1642"/>
                    <a:pt x="1399" y="5685"/>
                    <a:pt x="639" y="7022"/>
                  </a:cubicBezTo>
                  <a:cubicBezTo>
                    <a:pt x="426" y="7417"/>
                    <a:pt x="213" y="7782"/>
                    <a:pt x="0" y="817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2"/>
            <p:cNvSpPr/>
            <p:nvPr/>
          </p:nvSpPr>
          <p:spPr>
            <a:xfrm>
              <a:off x="2940726" y="4242541"/>
              <a:ext cx="200010" cy="140212"/>
            </a:xfrm>
            <a:custGeom>
              <a:avLst/>
              <a:gdLst/>
              <a:ahLst/>
              <a:cxnLst/>
              <a:rect l="l" t="t" r="r" b="b"/>
              <a:pathLst>
                <a:path w="6810" h="4774" fill="none" extrusionOk="0">
                  <a:moveTo>
                    <a:pt x="0" y="1"/>
                  </a:moveTo>
                  <a:cubicBezTo>
                    <a:pt x="1338" y="31"/>
                    <a:pt x="2675" y="335"/>
                    <a:pt x="3891" y="822"/>
                  </a:cubicBezTo>
                  <a:cubicBezTo>
                    <a:pt x="4803" y="1217"/>
                    <a:pt x="6475" y="1916"/>
                    <a:pt x="6688" y="3040"/>
                  </a:cubicBezTo>
                  <a:cubicBezTo>
                    <a:pt x="6809" y="3588"/>
                    <a:pt x="6596" y="4165"/>
                    <a:pt x="6019" y="4408"/>
                  </a:cubicBezTo>
                  <a:cubicBezTo>
                    <a:pt x="5593" y="4591"/>
                    <a:pt x="5168" y="4651"/>
                    <a:pt x="4773" y="4773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2"/>
            <p:cNvSpPr/>
            <p:nvPr/>
          </p:nvSpPr>
          <p:spPr>
            <a:xfrm>
              <a:off x="3065702" y="3949736"/>
              <a:ext cx="78594" cy="267825"/>
            </a:xfrm>
            <a:custGeom>
              <a:avLst/>
              <a:gdLst/>
              <a:ahLst/>
              <a:cxnLst/>
              <a:rect l="l" t="t" r="r" b="b"/>
              <a:pathLst>
                <a:path w="2676" h="9119" fill="none" extrusionOk="0">
                  <a:moveTo>
                    <a:pt x="2645" y="0"/>
                  </a:moveTo>
                  <a:cubicBezTo>
                    <a:pt x="2676" y="730"/>
                    <a:pt x="1065" y="6505"/>
                    <a:pt x="62" y="8997"/>
                  </a:cubicBezTo>
                  <a:cubicBezTo>
                    <a:pt x="62" y="9058"/>
                    <a:pt x="1" y="9088"/>
                    <a:pt x="62" y="911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2"/>
            <p:cNvSpPr/>
            <p:nvPr/>
          </p:nvSpPr>
          <p:spPr>
            <a:xfrm>
              <a:off x="2936261" y="3974731"/>
              <a:ext cx="35743" cy="247295"/>
            </a:xfrm>
            <a:custGeom>
              <a:avLst/>
              <a:gdLst/>
              <a:ahLst/>
              <a:cxnLst/>
              <a:rect l="l" t="t" r="r" b="b"/>
              <a:pathLst>
                <a:path w="1217" h="8420" fill="none" extrusionOk="0">
                  <a:moveTo>
                    <a:pt x="760" y="0"/>
                  </a:moveTo>
                  <a:cubicBezTo>
                    <a:pt x="1" y="2705"/>
                    <a:pt x="517" y="7022"/>
                    <a:pt x="1216" y="8359"/>
                  </a:cubicBezTo>
                  <a:lnTo>
                    <a:pt x="1216" y="8420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2"/>
            <p:cNvSpPr/>
            <p:nvPr/>
          </p:nvSpPr>
          <p:spPr>
            <a:xfrm>
              <a:off x="3399598" y="4227386"/>
              <a:ext cx="214284" cy="64291"/>
            </a:xfrm>
            <a:custGeom>
              <a:avLst/>
              <a:gdLst/>
              <a:ahLst/>
              <a:cxnLst/>
              <a:rect l="l" t="t" r="r" b="b"/>
              <a:pathLst>
                <a:path w="7296" h="2189" fill="none" extrusionOk="0">
                  <a:moveTo>
                    <a:pt x="7296" y="547"/>
                  </a:moveTo>
                  <a:cubicBezTo>
                    <a:pt x="4834" y="0"/>
                    <a:pt x="2189" y="1216"/>
                    <a:pt x="1" y="218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2"/>
            <p:cNvSpPr/>
            <p:nvPr/>
          </p:nvSpPr>
          <p:spPr>
            <a:xfrm>
              <a:off x="2822887" y="3873840"/>
              <a:ext cx="69666" cy="156248"/>
            </a:xfrm>
            <a:custGeom>
              <a:avLst/>
              <a:gdLst/>
              <a:ahLst/>
              <a:cxnLst/>
              <a:rect l="l" t="t" r="r" b="b"/>
              <a:pathLst>
                <a:path w="2372" h="5320" fill="none" extrusionOk="0">
                  <a:moveTo>
                    <a:pt x="0" y="1"/>
                  </a:moveTo>
                  <a:cubicBezTo>
                    <a:pt x="0" y="1156"/>
                    <a:pt x="912" y="2919"/>
                    <a:pt x="1368" y="3770"/>
                  </a:cubicBezTo>
                  <a:cubicBezTo>
                    <a:pt x="1672" y="4286"/>
                    <a:pt x="2037" y="4773"/>
                    <a:pt x="2371" y="532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2"/>
            <p:cNvSpPr/>
            <p:nvPr/>
          </p:nvSpPr>
          <p:spPr>
            <a:xfrm>
              <a:off x="3215703" y="3908645"/>
              <a:ext cx="61618" cy="63439"/>
            </a:xfrm>
            <a:custGeom>
              <a:avLst/>
              <a:gdLst/>
              <a:ahLst/>
              <a:cxnLst/>
              <a:rect l="l" t="t" r="r" b="b"/>
              <a:pathLst>
                <a:path w="2098" h="2160" fill="none" extrusionOk="0">
                  <a:moveTo>
                    <a:pt x="2098" y="1"/>
                  </a:moveTo>
                  <a:cubicBezTo>
                    <a:pt x="1064" y="670"/>
                    <a:pt x="61" y="2037"/>
                    <a:pt x="0" y="215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2"/>
            <p:cNvSpPr/>
            <p:nvPr/>
          </p:nvSpPr>
          <p:spPr>
            <a:xfrm>
              <a:off x="3157664" y="3789925"/>
              <a:ext cx="35743" cy="75011"/>
            </a:xfrm>
            <a:custGeom>
              <a:avLst/>
              <a:gdLst/>
              <a:ahLst/>
              <a:cxnLst/>
              <a:rect l="l" t="t" r="r" b="b"/>
              <a:pathLst>
                <a:path w="1217" h="2554" fill="none" extrusionOk="0">
                  <a:moveTo>
                    <a:pt x="1216" y="0"/>
                  </a:moveTo>
                  <a:cubicBezTo>
                    <a:pt x="639" y="882"/>
                    <a:pt x="365" y="1733"/>
                    <a:pt x="1" y="2554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2"/>
            <p:cNvSpPr/>
            <p:nvPr/>
          </p:nvSpPr>
          <p:spPr>
            <a:xfrm>
              <a:off x="3016622" y="4309509"/>
              <a:ext cx="89285" cy="16095"/>
            </a:xfrm>
            <a:custGeom>
              <a:avLst/>
              <a:gdLst/>
              <a:ahLst/>
              <a:cxnLst/>
              <a:rect l="l" t="t" r="r" b="b"/>
              <a:pathLst>
                <a:path w="3040" h="548" fill="none" extrusionOk="0">
                  <a:moveTo>
                    <a:pt x="0" y="1"/>
                  </a:moveTo>
                  <a:cubicBezTo>
                    <a:pt x="973" y="396"/>
                    <a:pt x="1976" y="548"/>
                    <a:pt x="3040" y="51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3" name="Google Shape;3133;p52"/>
          <p:cNvGrpSpPr/>
          <p:nvPr/>
        </p:nvGrpSpPr>
        <p:grpSpPr>
          <a:xfrm>
            <a:off x="-29509" y="2593565"/>
            <a:ext cx="924892" cy="1182374"/>
            <a:chOff x="826460" y="1949626"/>
            <a:chExt cx="798766" cy="1021136"/>
          </a:xfrm>
        </p:grpSpPr>
        <p:sp>
          <p:nvSpPr>
            <p:cNvPr id="3134" name="Google Shape;3134;p52"/>
            <p:cNvSpPr/>
            <p:nvPr/>
          </p:nvSpPr>
          <p:spPr>
            <a:xfrm rot="-4821965">
              <a:off x="763411" y="2133594"/>
              <a:ext cx="924865" cy="653200"/>
            </a:xfrm>
            <a:custGeom>
              <a:avLst/>
              <a:gdLst/>
              <a:ahLst/>
              <a:cxnLst/>
              <a:rect l="l" t="t" r="r" b="b"/>
              <a:pathLst>
                <a:path w="31491" h="22241" extrusionOk="0">
                  <a:moveTo>
                    <a:pt x="14575" y="1"/>
                  </a:moveTo>
                  <a:cubicBezTo>
                    <a:pt x="14539" y="1"/>
                    <a:pt x="14504" y="3"/>
                    <a:pt x="14468" y="8"/>
                  </a:cubicBezTo>
                  <a:cubicBezTo>
                    <a:pt x="8207" y="798"/>
                    <a:pt x="6566" y="6969"/>
                    <a:pt x="6474" y="7090"/>
                  </a:cubicBezTo>
                  <a:cubicBezTo>
                    <a:pt x="6262" y="6999"/>
                    <a:pt x="3860" y="3504"/>
                    <a:pt x="1885" y="2227"/>
                  </a:cubicBezTo>
                  <a:cubicBezTo>
                    <a:pt x="1633" y="2070"/>
                    <a:pt x="1365" y="1953"/>
                    <a:pt x="1144" y="1953"/>
                  </a:cubicBezTo>
                  <a:cubicBezTo>
                    <a:pt x="938" y="1953"/>
                    <a:pt x="773" y="2054"/>
                    <a:pt x="699" y="2318"/>
                  </a:cubicBezTo>
                  <a:cubicBezTo>
                    <a:pt x="0" y="4811"/>
                    <a:pt x="3344" y="14993"/>
                    <a:pt x="6900" y="18975"/>
                  </a:cubicBezTo>
                  <a:cubicBezTo>
                    <a:pt x="8936" y="21254"/>
                    <a:pt x="12503" y="22240"/>
                    <a:pt x="16301" y="22240"/>
                  </a:cubicBezTo>
                  <a:cubicBezTo>
                    <a:pt x="21065" y="22240"/>
                    <a:pt x="26193" y="20688"/>
                    <a:pt x="29119" y="18185"/>
                  </a:cubicBezTo>
                  <a:cubicBezTo>
                    <a:pt x="29666" y="17668"/>
                    <a:pt x="30396" y="16999"/>
                    <a:pt x="30761" y="16361"/>
                  </a:cubicBezTo>
                  <a:cubicBezTo>
                    <a:pt x="31490" y="15084"/>
                    <a:pt x="27235" y="14476"/>
                    <a:pt x="25776" y="14416"/>
                  </a:cubicBezTo>
                  <a:cubicBezTo>
                    <a:pt x="25408" y="14395"/>
                    <a:pt x="25082" y="14387"/>
                    <a:pt x="24793" y="14387"/>
                  </a:cubicBezTo>
                  <a:cubicBezTo>
                    <a:pt x="23448" y="14387"/>
                    <a:pt x="22910" y="14570"/>
                    <a:pt x="22683" y="14570"/>
                  </a:cubicBezTo>
                  <a:cubicBezTo>
                    <a:pt x="22669" y="14570"/>
                    <a:pt x="22657" y="14569"/>
                    <a:pt x="22645" y="14568"/>
                  </a:cubicBezTo>
                  <a:cubicBezTo>
                    <a:pt x="22706" y="14446"/>
                    <a:pt x="23101" y="14172"/>
                    <a:pt x="23891" y="13321"/>
                  </a:cubicBezTo>
                  <a:cubicBezTo>
                    <a:pt x="24803" y="12349"/>
                    <a:pt x="27113" y="9431"/>
                    <a:pt x="25988" y="8762"/>
                  </a:cubicBezTo>
                  <a:cubicBezTo>
                    <a:pt x="25806" y="8643"/>
                    <a:pt x="25585" y="8596"/>
                    <a:pt x="25348" y="8596"/>
                  </a:cubicBezTo>
                  <a:cubicBezTo>
                    <a:pt x="24796" y="8596"/>
                    <a:pt x="24155" y="8853"/>
                    <a:pt x="23709" y="9066"/>
                  </a:cubicBezTo>
                  <a:cubicBezTo>
                    <a:pt x="23587" y="9096"/>
                    <a:pt x="23496" y="9188"/>
                    <a:pt x="23344" y="9188"/>
                  </a:cubicBezTo>
                  <a:cubicBezTo>
                    <a:pt x="23587" y="7881"/>
                    <a:pt x="23587" y="6726"/>
                    <a:pt x="22888" y="5388"/>
                  </a:cubicBezTo>
                  <a:cubicBezTo>
                    <a:pt x="22493" y="4537"/>
                    <a:pt x="21460" y="4142"/>
                    <a:pt x="20517" y="4112"/>
                  </a:cubicBezTo>
                  <a:cubicBezTo>
                    <a:pt x="20424" y="4108"/>
                    <a:pt x="20333" y="4106"/>
                    <a:pt x="20245" y="4106"/>
                  </a:cubicBezTo>
                  <a:cubicBezTo>
                    <a:pt x="18621" y="4106"/>
                    <a:pt x="17859" y="4731"/>
                    <a:pt x="17605" y="4731"/>
                  </a:cubicBezTo>
                  <a:cubicBezTo>
                    <a:pt x="17550" y="4731"/>
                    <a:pt x="17519" y="4701"/>
                    <a:pt x="17508" y="4628"/>
                  </a:cubicBezTo>
                  <a:cubicBezTo>
                    <a:pt x="17417" y="4385"/>
                    <a:pt x="17356" y="4081"/>
                    <a:pt x="17235" y="3808"/>
                  </a:cubicBezTo>
                  <a:cubicBezTo>
                    <a:pt x="16779" y="2470"/>
                    <a:pt x="16110" y="1163"/>
                    <a:pt x="15046" y="190"/>
                  </a:cubicBezTo>
                  <a:cubicBezTo>
                    <a:pt x="14919" y="64"/>
                    <a:pt x="14750" y="1"/>
                    <a:pt x="14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2"/>
            <p:cNvSpPr/>
            <p:nvPr/>
          </p:nvSpPr>
          <p:spPr>
            <a:xfrm rot="-4821965">
              <a:off x="1104588" y="2359340"/>
              <a:ext cx="676754" cy="222942"/>
            </a:xfrm>
            <a:custGeom>
              <a:avLst/>
              <a:gdLst/>
              <a:ahLst/>
              <a:cxnLst/>
              <a:rect l="l" t="t" r="r" b="b"/>
              <a:pathLst>
                <a:path w="23043" h="7591" extrusionOk="0">
                  <a:moveTo>
                    <a:pt x="14258" y="3451"/>
                  </a:moveTo>
                  <a:lnTo>
                    <a:pt x="14258" y="3451"/>
                  </a:lnTo>
                  <a:cubicBezTo>
                    <a:pt x="14258" y="3451"/>
                    <a:pt x="14258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close/>
                  <a:moveTo>
                    <a:pt x="17187" y="0"/>
                  </a:moveTo>
                  <a:cubicBezTo>
                    <a:pt x="17144" y="0"/>
                    <a:pt x="17090" y="5"/>
                    <a:pt x="17024" y="16"/>
                  </a:cubicBezTo>
                  <a:cubicBezTo>
                    <a:pt x="15869" y="77"/>
                    <a:pt x="15292" y="594"/>
                    <a:pt x="14410" y="1597"/>
                  </a:cubicBezTo>
                  <a:cubicBezTo>
                    <a:pt x="14045" y="1992"/>
                    <a:pt x="13893" y="2509"/>
                    <a:pt x="13316" y="3056"/>
                  </a:cubicBezTo>
                  <a:cubicBezTo>
                    <a:pt x="13194" y="3147"/>
                    <a:pt x="13073" y="3238"/>
                    <a:pt x="12982" y="3360"/>
                  </a:cubicBezTo>
                  <a:cubicBezTo>
                    <a:pt x="12586" y="3724"/>
                    <a:pt x="12100" y="3876"/>
                    <a:pt x="11614" y="3998"/>
                  </a:cubicBezTo>
                  <a:cubicBezTo>
                    <a:pt x="11436" y="4031"/>
                    <a:pt x="11253" y="4043"/>
                    <a:pt x="11065" y="4043"/>
                  </a:cubicBezTo>
                  <a:cubicBezTo>
                    <a:pt x="10563" y="4043"/>
                    <a:pt x="10024" y="3959"/>
                    <a:pt x="9456" y="3959"/>
                  </a:cubicBezTo>
                  <a:cubicBezTo>
                    <a:pt x="8848" y="3959"/>
                    <a:pt x="8206" y="4055"/>
                    <a:pt x="7541" y="4454"/>
                  </a:cubicBezTo>
                  <a:cubicBezTo>
                    <a:pt x="7419" y="4515"/>
                    <a:pt x="7389" y="4606"/>
                    <a:pt x="7419" y="4727"/>
                  </a:cubicBezTo>
                  <a:cubicBezTo>
                    <a:pt x="7541" y="5092"/>
                    <a:pt x="7541" y="5579"/>
                    <a:pt x="7237" y="5852"/>
                  </a:cubicBezTo>
                  <a:cubicBezTo>
                    <a:pt x="6720" y="6278"/>
                    <a:pt x="6629" y="6247"/>
                    <a:pt x="5565" y="6430"/>
                  </a:cubicBezTo>
                  <a:cubicBezTo>
                    <a:pt x="5504" y="6430"/>
                    <a:pt x="5474" y="6430"/>
                    <a:pt x="5474" y="6338"/>
                  </a:cubicBezTo>
                  <a:cubicBezTo>
                    <a:pt x="5595" y="5852"/>
                    <a:pt x="4988" y="5366"/>
                    <a:pt x="4532" y="5092"/>
                  </a:cubicBezTo>
                  <a:cubicBezTo>
                    <a:pt x="3680" y="4667"/>
                    <a:pt x="2981" y="4424"/>
                    <a:pt x="2465" y="3664"/>
                  </a:cubicBezTo>
                  <a:cubicBezTo>
                    <a:pt x="2161" y="3147"/>
                    <a:pt x="2009" y="2600"/>
                    <a:pt x="1796" y="2326"/>
                  </a:cubicBezTo>
                  <a:cubicBezTo>
                    <a:pt x="1403" y="1899"/>
                    <a:pt x="846" y="1731"/>
                    <a:pt x="472" y="1731"/>
                  </a:cubicBezTo>
                  <a:cubicBezTo>
                    <a:pt x="181" y="1731"/>
                    <a:pt x="1" y="1832"/>
                    <a:pt x="94" y="1992"/>
                  </a:cubicBezTo>
                  <a:cubicBezTo>
                    <a:pt x="428" y="2509"/>
                    <a:pt x="914" y="3299"/>
                    <a:pt x="1310" y="3755"/>
                  </a:cubicBezTo>
                  <a:lnTo>
                    <a:pt x="1766" y="4332"/>
                  </a:lnTo>
                  <a:cubicBezTo>
                    <a:pt x="3826" y="6633"/>
                    <a:pt x="7381" y="7590"/>
                    <a:pt x="11131" y="7590"/>
                  </a:cubicBezTo>
                  <a:cubicBezTo>
                    <a:pt x="15457" y="7590"/>
                    <a:pt x="20041" y="6317"/>
                    <a:pt x="22891" y="4363"/>
                  </a:cubicBezTo>
                  <a:cubicBezTo>
                    <a:pt x="23043" y="4272"/>
                    <a:pt x="23012" y="4211"/>
                    <a:pt x="22860" y="4150"/>
                  </a:cubicBezTo>
                  <a:cubicBezTo>
                    <a:pt x="22647" y="4059"/>
                    <a:pt x="22465" y="3998"/>
                    <a:pt x="22252" y="3968"/>
                  </a:cubicBezTo>
                  <a:cubicBezTo>
                    <a:pt x="21949" y="3885"/>
                    <a:pt x="21625" y="3849"/>
                    <a:pt x="21289" y="3849"/>
                  </a:cubicBezTo>
                  <a:cubicBezTo>
                    <a:pt x="20143" y="3849"/>
                    <a:pt x="18870" y="4267"/>
                    <a:pt x="17906" y="4667"/>
                  </a:cubicBezTo>
                  <a:cubicBezTo>
                    <a:pt x="16743" y="5145"/>
                    <a:pt x="15341" y="6052"/>
                    <a:pt x="13828" y="6052"/>
                  </a:cubicBezTo>
                  <a:cubicBezTo>
                    <a:pt x="13324" y="6052"/>
                    <a:pt x="12807" y="5951"/>
                    <a:pt x="12282" y="5700"/>
                  </a:cubicBezTo>
                  <a:cubicBezTo>
                    <a:pt x="12039" y="5639"/>
                    <a:pt x="11918" y="5457"/>
                    <a:pt x="11766" y="5305"/>
                  </a:cubicBezTo>
                  <a:cubicBezTo>
                    <a:pt x="11523" y="5092"/>
                    <a:pt x="12100" y="5001"/>
                    <a:pt x="12465" y="4667"/>
                  </a:cubicBezTo>
                  <a:cubicBezTo>
                    <a:pt x="12769" y="4454"/>
                    <a:pt x="12982" y="4302"/>
                    <a:pt x="13377" y="4028"/>
                  </a:cubicBezTo>
                  <a:cubicBezTo>
                    <a:pt x="14206" y="3476"/>
                    <a:pt x="14256" y="3451"/>
                    <a:pt x="14258" y="3451"/>
                  </a:cubicBezTo>
                  <a:cubicBezTo>
                    <a:pt x="14258" y="3451"/>
                    <a:pt x="14258" y="3451"/>
                    <a:pt x="14258" y="3451"/>
                  </a:cubicBezTo>
                  <a:lnTo>
                    <a:pt x="14258" y="3451"/>
                  </a:lnTo>
                  <a:cubicBezTo>
                    <a:pt x="14289" y="3360"/>
                    <a:pt x="14410" y="3268"/>
                    <a:pt x="14532" y="3208"/>
                  </a:cubicBezTo>
                  <a:cubicBezTo>
                    <a:pt x="15444" y="2600"/>
                    <a:pt x="16690" y="1110"/>
                    <a:pt x="17267" y="229"/>
                  </a:cubicBezTo>
                  <a:cubicBezTo>
                    <a:pt x="17367" y="104"/>
                    <a:pt x="17385" y="0"/>
                    <a:pt x="17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2"/>
            <p:cNvSpPr/>
            <p:nvPr/>
          </p:nvSpPr>
          <p:spPr>
            <a:xfrm rot="-4821965">
              <a:off x="1174723" y="2395417"/>
              <a:ext cx="183939" cy="315425"/>
            </a:xfrm>
            <a:custGeom>
              <a:avLst/>
              <a:gdLst/>
              <a:ahLst/>
              <a:cxnLst/>
              <a:rect l="l" t="t" r="r" b="b"/>
              <a:pathLst>
                <a:path w="6263" h="10740" extrusionOk="0">
                  <a:moveTo>
                    <a:pt x="5186" y="1"/>
                  </a:moveTo>
                  <a:cubicBezTo>
                    <a:pt x="4906" y="1"/>
                    <a:pt x="4378" y="427"/>
                    <a:pt x="4165" y="1020"/>
                  </a:cubicBezTo>
                  <a:cubicBezTo>
                    <a:pt x="3800" y="1932"/>
                    <a:pt x="4104" y="2661"/>
                    <a:pt x="3891" y="4363"/>
                  </a:cubicBezTo>
                  <a:cubicBezTo>
                    <a:pt x="3648" y="6613"/>
                    <a:pt x="1855" y="6765"/>
                    <a:pt x="639" y="8406"/>
                  </a:cubicBezTo>
                  <a:cubicBezTo>
                    <a:pt x="396" y="8649"/>
                    <a:pt x="244" y="8953"/>
                    <a:pt x="153" y="9257"/>
                  </a:cubicBezTo>
                  <a:cubicBezTo>
                    <a:pt x="1" y="9683"/>
                    <a:pt x="305" y="9500"/>
                    <a:pt x="1277" y="10139"/>
                  </a:cubicBezTo>
                  <a:cubicBezTo>
                    <a:pt x="1874" y="10556"/>
                    <a:pt x="2055" y="10740"/>
                    <a:pt x="2167" y="10740"/>
                  </a:cubicBezTo>
                  <a:cubicBezTo>
                    <a:pt x="2227" y="10740"/>
                    <a:pt x="2268" y="10689"/>
                    <a:pt x="2341" y="10594"/>
                  </a:cubicBezTo>
                  <a:cubicBezTo>
                    <a:pt x="4439" y="8345"/>
                    <a:pt x="6262" y="3239"/>
                    <a:pt x="5350" y="108"/>
                  </a:cubicBezTo>
                  <a:cubicBezTo>
                    <a:pt x="5324" y="34"/>
                    <a:pt x="5265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2"/>
            <p:cNvSpPr/>
            <p:nvPr/>
          </p:nvSpPr>
          <p:spPr>
            <a:xfrm rot="-4821965">
              <a:off x="1142135" y="2196148"/>
              <a:ext cx="245497" cy="319449"/>
            </a:xfrm>
            <a:custGeom>
              <a:avLst/>
              <a:gdLst/>
              <a:ahLst/>
              <a:cxnLst/>
              <a:rect l="l" t="t" r="r" b="b"/>
              <a:pathLst>
                <a:path w="8359" h="10877" extrusionOk="0">
                  <a:moveTo>
                    <a:pt x="7981" y="1"/>
                  </a:moveTo>
                  <a:cubicBezTo>
                    <a:pt x="7873" y="1"/>
                    <a:pt x="7728" y="105"/>
                    <a:pt x="7569" y="145"/>
                  </a:cubicBezTo>
                  <a:cubicBezTo>
                    <a:pt x="7082" y="328"/>
                    <a:pt x="6657" y="631"/>
                    <a:pt x="6292" y="935"/>
                  </a:cubicBezTo>
                  <a:cubicBezTo>
                    <a:pt x="4955" y="1999"/>
                    <a:pt x="5471" y="3428"/>
                    <a:pt x="4043" y="4431"/>
                  </a:cubicBezTo>
                  <a:cubicBezTo>
                    <a:pt x="1611" y="6163"/>
                    <a:pt x="1155" y="7015"/>
                    <a:pt x="456" y="9294"/>
                  </a:cubicBezTo>
                  <a:cubicBezTo>
                    <a:pt x="122" y="10419"/>
                    <a:pt x="0" y="10571"/>
                    <a:pt x="61" y="10753"/>
                  </a:cubicBezTo>
                  <a:cubicBezTo>
                    <a:pt x="78" y="10839"/>
                    <a:pt x="134" y="10876"/>
                    <a:pt x="201" y="10876"/>
                  </a:cubicBezTo>
                  <a:cubicBezTo>
                    <a:pt x="253" y="10876"/>
                    <a:pt x="312" y="10854"/>
                    <a:pt x="365" y="10814"/>
                  </a:cubicBezTo>
                  <a:cubicBezTo>
                    <a:pt x="1034" y="10206"/>
                    <a:pt x="1216" y="9902"/>
                    <a:pt x="1642" y="9416"/>
                  </a:cubicBezTo>
                  <a:cubicBezTo>
                    <a:pt x="3313" y="7471"/>
                    <a:pt x="3131" y="6224"/>
                    <a:pt x="6626" y="3914"/>
                  </a:cubicBezTo>
                  <a:cubicBezTo>
                    <a:pt x="6778" y="3793"/>
                    <a:pt x="6930" y="3671"/>
                    <a:pt x="7113" y="3610"/>
                  </a:cubicBezTo>
                  <a:cubicBezTo>
                    <a:pt x="7356" y="3489"/>
                    <a:pt x="7538" y="3337"/>
                    <a:pt x="7751" y="3276"/>
                  </a:cubicBezTo>
                  <a:cubicBezTo>
                    <a:pt x="7903" y="3124"/>
                    <a:pt x="8025" y="2972"/>
                    <a:pt x="8146" y="2759"/>
                  </a:cubicBezTo>
                  <a:cubicBezTo>
                    <a:pt x="8329" y="1999"/>
                    <a:pt x="8359" y="1179"/>
                    <a:pt x="8116" y="115"/>
                  </a:cubicBezTo>
                  <a:cubicBezTo>
                    <a:pt x="8084" y="30"/>
                    <a:pt x="8038" y="1"/>
                    <a:pt x="7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2"/>
            <p:cNvSpPr/>
            <p:nvPr/>
          </p:nvSpPr>
          <p:spPr>
            <a:xfrm rot="-4821965">
              <a:off x="1077232" y="2586991"/>
              <a:ext cx="112513" cy="354310"/>
            </a:xfrm>
            <a:custGeom>
              <a:avLst/>
              <a:gdLst/>
              <a:ahLst/>
              <a:cxnLst/>
              <a:rect l="l" t="t" r="r" b="b"/>
              <a:pathLst>
                <a:path w="3831" h="12064" extrusionOk="0">
                  <a:moveTo>
                    <a:pt x="383" y="1"/>
                  </a:moveTo>
                  <a:cubicBezTo>
                    <a:pt x="323" y="1"/>
                    <a:pt x="278" y="70"/>
                    <a:pt x="244" y="209"/>
                  </a:cubicBezTo>
                  <a:cubicBezTo>
                    <a:pt x="0" y="878"/>
                    <a:pt x="31" y="1729"/>
                    <a:pt x="608" y="2610"/>
                  </a:cubicBezTo>
                  <a:cubicBezTo>
                    <a:pt x="1004" y="3188"/>
                    <a:pt x="1611" y="3857"/>
                    <a:pt x="1611" y="5042"/>
                  </a:cubicBezTo>
                  <a:cubicBezTo>
                    <a:pt x="1611" y="6623"/>
                    <a:pt x="1216" y="7048"/>
                    <a:pt x="1459" y="8294"/>
                  </a:cubicBezTo>
                  <a:cubicBezTo>
                    <a:pt x="1581" y="9206"/>
                    <a:pt x="1946" y="10057"/>
                    <a:pt x="2523" y="10878"/>
                  </a:cubicBezTo>
                  <a:cubicBezTo>
                    <a:pt x="2706" y="11182"/>
                    <a:pt x="3040" y="11486"/>
                    <a:pt x="3344" y="11820"/>
                  </a:cubicBezTo>
                  <a:cubicBezTo>
                    <a:pt x="3466" y="11942"/>
                    <a:pt x="3587" y="12033"/>
                    <a:pt x="3739" y="12063"/>
                  </a:cubicBezTo>
                  <a:cubicBezTo>
                    <a:pt x="3770" y="12063"/>
                    <a:pt x="3830" y="12033"/>
                    <a:pt x="3830" y="11942"/>
                  </a:cubicBezTo>
                  <a:cubicBezTo>
                    <a:pt x="3830" y="11881"/>
                    <a:pt x="3800" y="11759"/>
                    <a:pt x="3770" y="11668"/>
                  </a:cubicBezTo>
                  <a:cubicBezTo>
                    <a:pt x="3192" y="10574"/>
                    <a:pt x="2979" y="8841"/>
                    <a:pt x="2979" y="7565"/>
                  </a:cubicBezTo>
                  <a:cubicBezTo>
                    <a:pt x="2979" y="7109"/>
                    <a:pt x="3010" y="4221"/>
                    <a:pt x="3222" y="3765"/>
                  </a:cubicBezTo>
                  <a:cubicBezTo>
                    <a:pt x="3314" y="3583"/>
                    <a:pt x="3314" y="3401"/>
                    <a:pt x="3162" y="3218"/>
                  </a:cubicBezTo>
                  <a:cubicBezTo>
                    <a:pt x="2767" y="2762"/>
                    <a:pt x="2250" y="2002"/>
                    <a:pt x="548" y="118"/>
                  </a:cubicBezTo>
                  <a:cubicBezTo>
                    <a:pt x="482" y="40"/>
                    <a:pt x="429" y="1"/>
                    <a:pt x="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2"/>
            <p:cNvSpPr/>
            <p:nvPr/>
          </p:nvSpPr>
          <p:spPr>
            <a:xfrm rot="-4821965">
              <a:off x="975996" y="2321724"/>
              <a:ext cx="94657" cy="197273"/>
            </a:xfrm>
            <a:custGeom>
              <a:avLst/>
              <a:gdLst/>
              <a:ahLst/>
              <a:cxnLst/>
              <a:rect l="l" t="t" r="r" b="b"/>
              <a:pathLst>
                <a:path w="3223" h="6717" extrusionOk="0">
                  <a:moveTo>
                    <a:pt x="1262" y="1"/>
                  </a:moveTo>
                  <a:cubicBezTo>
                    <a:pt x="1224" y="1"/>
                    <a:pt x="1186" y="31"/>
                    <a:pt x="1125" y="92"/>
                  </a:cubicBezTo>
                  <a:cubicBezTo>
                    <a:pt x="396" y="1034"/>
                    <a:pt x="1156" y="2037"/>
                    <a:pt x="1156" y="3192"/>
                  </a:cubicBezTo>
                  <a:cubicBezTo>
                    <a:pt x="1216" y="4074"/>
                    <a:pt x="760" y="4621"/>
                    <a:pt x="365" y="4834"/>
                  </a:cubicBezTo>
                  <a:cubicBezTo>
                    <a:pt x="31" y="4985"/>
                    <a:pt x="1" y="4925"/>
                    <a:pt x="183" y="5350"/>
                  </a:cubicBezTo>
                  <a:cubicBezTo>
                    <a:pt x="335" y="5745"/>
                    <a:pt x="608" y="6110"/>
                    <a:pt x="639" y="6566"/>
                  </a:cubicBezTo>
                  <a:cubicBezTo>
                    <a:pt x="639" y="6670"/>
                    <a:pt x="710" y="6717"/>
                    <a:pt x="774" y="6717"/>
                  </a:cubicBezTo>
                  <a:cubicBezTo>
                    <a:pt x="804" y="6717"/>
                    <a:pt x="832" y="6707"/>
                    <a:pt x="852" y="6688"/>
                  </a:cubicBezTo>
                  <a:cubicBezTo>
                    <a:pt x="943" y="6596"/>
                    <a:pt x="973" y="6505"/>
                    <a:pt x="1034" y="6414"/>
                  </a:cubicBezTo>
                  <a:cubicBezTo>
                    <a:pt x="1308" y="5745"/>
                    <a:pt x="2311" y="4742"/>
                    <a:pt x="3040" y="4286"/>
                  </a:cubicBezTo>
                  <a:cubicBezTo>
                    <a:pt x="3192" y="4226"/>
                    <a:pt x="3222" y="4104"/>
                    <a:pt x="3192" y="3891"/>
                  </a:cubicBezTo>
                  <a:cubicBezTo>
                    <a:pt x="2888" y="2645"/>
                    <a:pt x="2311" y="1368"/>
                    <a:pt x="1399" y="92"/>
                  </a:cubicBezTo>
                  <a:cubicBezTo>
                    <a:pt x="1338" y="31"/>
                    <a:pt x="1300" y="1"/>
                    <a:pt x="1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2"/>
            <p:cNvSpPr/>
            <p:nvPr/>
          </p:nvSpPr>
          <p:spPr>
            <a:xfrm rot="-4821965">
              <a:off x="1085958" y="2387892"/>
              <a:ext cx="237479" cy="398187"/>
            </a:xfrm>
            <a:custGeom>
              <a:avLst/>
              <a:gdLst/>
              <a:ahLst/>
              <a:cxnLst/>
              <a:rect l="l" t="t" r="r" b="b"/>
              <a:pathLst>
                <a:path w="8086" h="13558" fill="none" extrusionOk="0">
                  <a:moveTo>
                    <a:pt x="4925" y="13557"/>
                  </a:moveTo>
                  <a:cubicBezTo>
                    <a:pt x="6536" y="11916"/>
                    <a:pt x="7447" y="9666"/>
                    <a:pt x="7812" y="7448"/>
                  </a:cubicBezTo>
                  <a:cubicBezTo>
                    <a:pt x="8055" y="6171"/>
                    <a:pt x="8086" y="4925"/>
                    <a:pt x="7903" y="3679"/>
                  </a:cubicBezTo>
                  <a:cubicBezTo>
                    <a:pt x="7721" y="2372"/>
                    <a:pt x="7113" y="1125"/>
                    <a:pt x="6232" y="153"/>
                  </a:cubicBezTo>
                  <a:cubicBezTo>
                    <a:pt x="6110" y="1"/>
                    <a:pt x="5928" y="1"/>
                    <a:pt x="5745" y="92"/>
                  </a:cubicBezTo>
                  <a:cubicBezTo>
                    <a:pt x="2767" y="1885"/>
                    <a:pt x="821" y="6293"/>
                    <a:pt x="61" y="9666"/>
                  </a:cubicBezTo>
                  <a:cubicBezTo>
                    <a:pt x="31" y="9758"/>
                    <a:pt x="31" y="9849"/>
                    <a:pt x="1" y="9940"/>
                  </a:cubicBezTo>
                </a:path>
              </a:pathLst>
            </a:custGeom>
            <a:solidFill>
              <a:schemeClr val="accent5"/>
            </a:solidFill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2"/>
            <p:cNvSpPr/>
            <p:nvPr/>
          </p:nvSpPr>
          <p:spPr>
            <a:xfrm rot="-4821965">
              <a:off x="1180634" y="2267562"/>
              <a:ext cx="294632" cy="274984"/>
            </a:xfrm>
            <a:custGeom>
              <a:avLst/>
              <a:gdLst/>
              <a:ahLst/>
              <a:cxnLst/>
              <a:rect l="l" t="t" r="r" b="b"/>
              <a:pathLst>
                <a:path w="10032" h="9363" fill="none" extrusionOk="0">
                  <a:moveTo>
                    <a:pt x="10031" y="0"/>
                  </a:moveTo>
                  <a:cubicBezTo>
                    <a:pt x="7873" y="1034"/>
                    <a:pt x="6353" y="2614"/>
                    <a:pt x="4985" y="4529"/>
                  </a:cubicBezTo>
                  <a:cubicBezTo>
                    <a:pt x="4408" y="5350"/>
                    <a:pt x="3861" y="6201"/>
                    <a:pt x="3162" y="6961"/>
                  </a:cubicBezTo>
                  <a:cubicBezTo>
                    <a:pt x="2250" y="7964"/>
                    <a:pt x="1156" y="8663"/>
                    <a:pt x="0" y="9362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2"/>
            <p:cNvSpPr/>
            <p:nvPr/>
          </p:nvSpPr>
          <p:spPr>
            <a:xfrm rot="-4821965">
              <a:off x="1304723" y="2340998"/>
              <a:ext cx="253544" cy="172338"/>
            </a:xfrm>
            <a:custGeom>
              <a:avLst/>
              <a:gdLst/>
              <a:ahLst/>
              <a:cxnLst/>
              <a:rect l="l" t="t" r="r" b="b"/>
              <a:pathLst>
                <a:path w="8633" h="5868" fill="none" extrusionOk="0">
                  <a:moveTo>
                    <a:pt x="1" y="5867"/>
                  </a:moveTo>
                  <a:cubicBezTo>
                    <a:pt x="760" y="5746"/>
                    <a:pt x="1520" y="5594"/>
                    <a:pt x="2189" y="5290"/>
                  </a:cubicBezTo>
                  <a:cubicBezTo>
                    <a:pt x="3314" y="4834"/>
                    <a:pt x="4317" y="4256"/>
                    <a:pt x="5229" y="3496"/>
                  </a:cubicBezTo>
                  <a:cubicBezTo>
                    <a:pt x="6536" y="2433"/>
                    <a:pt x="7600" y="1308"/>
                    <a:pt x="8633" y="1"/>
                  </a:cubicBezTo>
                </a:path>
              </a:pathLst>
            </a:custGeom>
            <a:noFill/>
            <a:ln w="4550" cap="flat" cmpd="sng">
              <a:solidFill>
                <a:srgbClr val="10506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2"/>
            <p:cNvSpPr/>
            <p:nvPr/>
          </p:nvSpPr>
          <p:spPr>
            <a:xfrm rot="-4821965">
              <a:off x="1246448" y="2237972"/>
              <a:ext cx="203558" cy="212486"/>
            </a:xfrm>
            <a:custGeom>
              <a:avLst/>
              <a:gdLst/>
              <a:ahLst/>
              <a:cxnLst/>
              <a:rect l="l" t="t" r="r" b="b"/>
              <a:pathLst>
                <a:path w="6931" h="7235" fill="none" extrusionOk="0">
                  <a:moveTo>
                    <a:pt x="6931" y="1"/>
                  </a:moveTo>
                  <a:cubicBezTo>
                    <a:pt x="3040" y="1915"/>
                    <a:pt x="3344" y="3678"/>
                    <a:pt x="1125" y="6080"/>
                  </a:cubicBezTo>
                  <a:lnTo>
                    <a:pt x="1" y="7235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2"/>
            <p:cNvSpPr/>
            <p:nvPr/>
          </p:nvSpPr>
          <p:spPr>
            <a:xfrm rot="-4821965">
              <a:off x="1113415" y="2246647"/>
              <a:ext cx="180356" cy="240181"/>
            </a:xfrm>
            <a:custGeom>
              <a:avLst/>
              <a:gdLst/>
              <a:ahLst/>
              <a:cxnLst/>
              <a:rect l="l" t="t" r="r" b="b"/>
              <a:pathLst>
                <a:path w="6141" h="8178" fill="none" extrusionOk="0">
                  <a:moveTo>
                    <a:pt x="6140" y="1"/>
                  </a:moveTo>
                  <a:cubicBezTo>
                    <a:pt x="2736" y="1642"/>
                    <a:pt x="1399" y="5685"/>
                    <a:pt x="639" y="7022"/>
                  </a:cubicBezTo>
                  <a:cubicBezTo>
                    <a:pt x="426" y="7417"/>
                    <a:pt x="213" y="7782"/>
                    <a:pt x="0" y="817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2"/>
            <p:cNvSpPr/>
            <p:nvPr/>
          </p:nvSpPr>
          <p:spPr>
            <a:xfrm rot="-4821965">
              <a:off x="1315630" y="2610620"/>
              <a:ext cx="200004" cy="140209"/>
            </a:xfrm>
            <a:custGeom>
              <a:avLst/>
              <a:gdLst/>
              <a:ahLst/>
              <a:cxnLst/>
              <a:rect l="l" t="t" r="r" b="b"/>
              <a:pathLst>
                <a:path w="6810" h="4774" fill="none" extrusionOk="0">
                  <a:moveTo>
                    <a:pt x="0" y="1"/>
                  </a:moveTo>
                  <a:cubicBezTo>
                    <a:pt x="1338" y="31"/>
                    <a:pt x="2675" y="335"/>
                    <a:pt x="3891" y="822"/>
                  </a:cubicBezTo>
                  <a:cubicBezTo>
                    <a:pt x="4803" y="1217"/>
                    <a:pt x="6475" y="1916"/>
                    <a:pt x="6688" y="3040"/>
                  </a:cubicBezTo>
                  <a:cubicBezTo>
                    <a:pt x="6809" y="3588"/>
                    <a:pt x="6596" y="4165"/>
                    <a:pt x="6019" y="4408"/>
                  </a:cubicBezTo>
                  <a:cubicBezTo>
                    <a:pt x="5593" y="4591"/>
                    <a:pt x="5168" y="4651"/>
                    <a:pt x="4773" y="4773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2"/>
            <p:cNvSpPr/>
            <p:nvPr/>
          </p:nvSpPr>
          <p:spPr>
            <a:xfrm rot="-4821965">
              <a:off x="1161316" y="2445136"/>
              <a:ext cx="78592" cy="267818"/>
            </a:xfrm>
            <a:custGeom>
              <a:avLst/>
              <a:gdLst/>
              <a:ahLst/>
              <a:cxnLst/>
              <a:rect l="l" t="t" r="r" b="b"/>
              <a:pathLst>
                <a:path w="2676" h="9119" fill="none" extrusionOk="0">
                  <a:moveTo>
                    <a:pt x="2645" y="0"/>
                  </a:moveTo>
                  <a:cubicBezTo>
                    <a:pt x="2676" y="730"/>
                    <a:pt x="1065" y="6505"/>
                    <a:pt x="62" y="8997"/>
                  </a:cubicBezTo>
                  <a:cubicBezTo>
                    <a:pt x="62" y="9058"/>
                    <a:pt x="1" y="9088"/>
                    <a:pt x="62" y="911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2"/>
            <p:cNvSpPr/>
            <p:nvPr/>
          </p:nvSpPr>
          <p:spPr>
            <a:xfrm rot="-4821965">
              <a:off x="1172020" y="2606603"/>
              <a:ext cx="35742" cy="247289"/>
            </a:xfrm>
            <a:custGeom>
              <a:avLst/>
              <a:gdLst/>
              <a:ahLst/>
              <a:cxnLst/>
              <a:rect l="l" t="t" r="r" b="b"/>
              <a:pathLst>
                <a:path w="1217" h="8420" fill="none" extrusionOk="0">
                  <a:moveTo>
                    <a:pt x="760" y="0"/>
                  </a:moveTo>
                  <a:cubicBezTo>
                    <a:pt x="1" y="2705"/>
                    <a:pt x="517" y="7022"/>
                    <a:pt x="1216" y="8359"/>
                  </a:cubicBezTo>
                  <a:lnTo>
                    <a:pt x="1216" y="8420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2"/>
            <p:cNvSpPr/>
            <p:nvPr/>
          </p:nvSpPr>
          <p:spPr>
            <a:xfrm rot="-4821965">
              <a:off x="1334102" y="2180252"/>
              <a:ext cx="214278" cy="64289"/>
            </a:xfrm>
            <a:custGeom>
              <a:avLst/>
              <a:gdLst/>
              <a:ahLst/>
              <a:cxnLst/>
              <a:rect l="l" t="t" r="r" b="b"/>
              <a:pathLst>
                <a:path w="7296" h="2189" fill="none" extrusionOk="0">
                  <a:moveTo>
                    <a:pt x="7296" y="547"/>
                  </a:moveTo>
                  <a:cubicBezTo>
                    <a:pt x="4834" y="0"/>
                    <a:pt x="2189" y="1216"/>
                    <a:pt x="1" y="218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2"/>
            <p:cNvSpPr/>
            <p:nvPr/>
          </p:nvSpPr>
          <p:spPr>
            <a:xfrm rot="-4821965">
              <a:off x="994578" y="2722680"/>
              <a:ext cx="69664" cy="156244"/>
            </a:xfrm>
            <a:custGeom>
              <a:avLst/>
              <a:gdLst/>
              <a:ahLst/>
              <a:cxnLst/>
              <a:rect l="l" t="t" r="r" b="b"/>
              <a:pathLst>
                <a:path w="2372" h="5320" fill="none" extrusionOk="0">
                  <a:moveTo>
                    <a:pt x="0" y="1"/>
                  </a:moveTo>
                  <a:cubicBezTo>
                    <a:pt x="0" y="1156"/>
                    <a:pt x="912" y="2919"/>
                    <a:pt x="1368" y="3770"/>
                  </a:cubicBezTo>
                  <a:cubicBezTo>
                    <a:pt x="1672" y="4286"/>
                    <a:pt x="2037" y="4773"/>
                    <a:pt x="2371" y="5320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2"/>
            <p:cNvSpPr/>
            <p:nvPr/>
          </p:nvSpPr>
          <p:spPr>
            <a:xfrm rot="-4821965">
              <a:off x="1052221" y="2383831"/>
              <a:ext cx="61617" cy="63437"/>
            </a:xfrm>
            <a:custGeom>
              <a:avLst/>
              <a:gdLst/>
              <a:ahLst/>
              <a:cxnLst/>
              <a:rect l="l" t="t" r="r" b="b"/>
              <a:pathLst>
                <a:path w="2098" h="2160" fill="none" extrusionOk="0">
                  <a:moveTo>
                    <a:pt x="2098" y="1"/>
                  </a:moveTo>
                  <a:cubicBezTo>
                    <a:pt x="1064" y="670"/>
                    <a:pt x="61" y="2037"/>
                    <a:pt x="0" y="2159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2"/>
            <p:cNvSpPr/>
            <p:nvPr/>
          </p:nvSpPr>
          <p:spPr>
            <a:xfrm rot="-4821965">
              <a:off x="941940" y="2429123"/>
              <a:ext cx="35742" cy="75009"/>
            </a:xfrm>
            <a:custGeom>
              <a:avLst/>
              <a:gdLst/>
              <a:ahLst/>
              <a:cxnLst/>
              <a:rect l="l" t="t" r="r" b="b"/>
              <a:pathLst>
                <a:path w="1217" h="2554" fill="none" extrusionOk="0">
                  <a:moveTo>
                    <a:pt x="1216" y="0"/>
                  </a:moveTo>
                  <a:cubicBezTo>
                    <a:pt x="639" y="882"/>
                    <a:pt x="365" y="1733"/>
                    <a:pt x="1" y="2554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2"/>
            <p:cNvSpPr/>
            <p:nvPr/>
          </p:nvSpPr>
          <p:spPr>
            <a:xfrm rot="-4821965">
              <a:off x="1379267" y="2653251"/>
              <a:ext cx="89282" cy="16094"/>
            </a:xfrm>
            <a:custGeom>
              <a:avLst/>
              <a:gdLst/>
              <a:ahLst/>
              <a:cxnLst/>
              <a:rect l="l" t="t" r="r" b="b"/>
              <a:pathLst>
                <a:path w="3040" h="548" fill="none" extrusionOk="0">
                  <a:moveTo>
                    <a:pt x="0" y="1"/>
                  </a:moveTo>
                  <a:cubicBezTo>
                    <a:pt x="973" y="396"/>
                    <a:pt x="1976" y="548"/>
                    <a:pt x="3040" y="517"/>
                  </a:cubicBez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4956692"/>
      </p:ext>
    </p:extLst>
  </p:cSld>
  <p:clrMapOvr>
    <a:masterClrMapping/>
  </p:clrMapOvr>
</p:sld>
</file>

<file path=ppt/theme/theme1.xml><?xml version="1.0" encoding="utf-8"?>
<a:theme xmlns:a="http://schemas.openxmlformats.org/drawingml/2006/main" name="Menstrual Hygiene Day by Slidesgo">
  <a:themeElements>
    <a:clrScheme name="Simple Light">
      <a:dk1>
        <a:srgbClr val="315160"/>
      </a:dk1>
      <a:lt1>
        <a:srgbClr val="FCF0E3"/>
      </a:lt1>
      <a:dk2>
        <a:srgbClr val="B0442F"/>
      </a:dk2>
      <a:lt2>
        <a:srgbClr val="DFAA96"/>
      </a:lt2>
      <a:accent1>
        <a:srgbClr val="A76947"/>
      </a:accent1>
      <a:accent2>
        <a:srgbClr val="DF6C4D"/>
      </a:accent2>
      <a:accent3>
        <a:srgbClr val="F9AC46"/>
      </a:accent3>
      <a:accent4>
        <a:srgbClr val="B9BEA1"/>
      </a:accent4>
      <a:accent5>
        <a:srgbClr val="8A8D75"/>
      </a:accent5>
      <a:accent6>
        <a:srgbClr val="6092A5"/>
      </a:accent6>
      <a:hlink>
        <a:srgbClr val="315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244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Rammetto One</vt:lpstr>
      <vt:lpstr>Barlow Semi Condensed Black</vt:lpstr>
      <vt:lpstr>Arial</vt:lpstr>
      <vt:lpstr>Proxima Nova</vt:lpstr>
      <vt:lpstr>Barlow Semi Condensed</vt:lpstr>
      <vt:lpstr>Bebas Neue</vt:lpstr>
      <vt:lpstr>Menstrual Hygiene Day by Slidesgo</vt:lpstr>
      <vt:lpstr>Slidesgo Final Pages</vt:lpstr>
      <vt:lpstr>MENSTROPEDIA</vt:lpstr>
      <vt:lpstr>ABSTRACT</vt:lpstr>
      <vt:lpstr>PROPOSED SYSTEM</vt:lpstr>
      <vt:lpstr>MODULE DESCRIPTION</vt:lpstr>
      <vt:lpstr>USER MODULE</vt:lpstr>
      <vt:lpstr>USER MODULE </vt:lpstr>
      <vt:lpstr>ADMIN MODULE </vt:lpstr>
      <vt:lpstr>AI  MODULE</vt:lpstr>
      <vt:lpstr>PURCHASING MODULE 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MENSTRUAL HYGIENE</dc:title>
  <dc:creator>Sidharth Muralidharan</dc:creator>
  <cp:lastModifiedBy>vimal suresh p</cp:lastModifiedBy>
  <cp:revision>10</cp:revision>
  <dcterms:modified xsi:type="dcterms:W3CDTF">2024-05-03T03:55:43Z</dcterms:modified>
</cp:coreProperties>
</file>