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P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P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9BA44E-B97F-4D43-9E87-A4A66A1A10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P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P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7253F3-61A0-4617-90AA-73198CB70A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P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P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806AAB-520F-4F93-85B1-185FF378EB5E}" type="slidenum">
              <a:rPr b="0" lang="es-PE" sz="14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es-P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P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PE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P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P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P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P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P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P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P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P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P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P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B4EBB4-3FC4-44A0-A037-D63CE3981A97}" type="slidenum">
              <a:rPr b="0" lang="es-PE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P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P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PE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P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PE" sz="4400" spc="-1" strike="noStrike">
                <a:solidFill>
                  <a:srgbClr val="000000"/>
                </a:solidFill>
                <a:latin typeface="Arial"/>
              </a:rPr>
              <a:t>{{codigo_de_cotizacion}}</a:t>
            </a:r>
            <a:endParaRPr b="0" lang="es-P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PE" sz="3200" spc="-1" strike="noStrike">
                <a:solidFill>
                  <a:srgbClr val="000000"/>
                </a:solidFill>
                <a:latin typeface="Arial"/>
              </a:rPr>
              <a:t>{{empresa_razon_social}}</a:t>
            </a:r>
            <a:endParaRPr b="0" lang="es-P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4400" spc="-1" strike="noStrike">
                <a:solidFill>
                  <a:srgbClr val="000000"/>
                </a:solidFill>
                <a:latin typeface="Arial"/>
              </a:rPr>
              <a:t>DETALLE DEL SERVICIO</a:t>
            </a:r>
            <a:endParaRPr b="0" lang="es-P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550800" y="1416600"/>
            <a:ext cx="471600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Modulo: {{detalle_servicios.modulo}}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Descripción: {{detalle_servicios.descripcion}}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0" y="0"/>
            <a:ext cx="1220040" cy="232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s-PE" sz="1000" spc="-1" strike="noStrike">
                <a:solidFill>
                  <a:srgbClr val="000000"/>
                </a:solidFill>
                <a:latin typeface="Arial"/>
              </a:rPr>
              <a:t>#detalle_servicios </a:t>
            </a:r>
            <a:endParaRPr b="0" lang="es-PE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4400" spc="-1" strike="noStrike">
                <a:solidFill>
                  <a:srgbClr val="000000"/>
                </a:solidFill>
                <a:latin typeface="Arial"/>
              </a:rPr>
              <a:t>{{servicios.nombre}}</a:t>
            </a:r>
            <a:endParaRPr b="0" lang="es-P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408960" y="1605960"/>
            <a:ext cx="3216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PE" sz="1800" spc="-1" strike="noStrike">
                <a:solidFill>
                  <a:srgbClr val="000000"/>
                </a:solidFill>
                <a:latin typeface="Arial"/>
              </a:rPr>
              <a:t>Moneda:</a:t>
            </a: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 {{servicios.moneda}}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417240" y="2039040"/>
            <a:ext cx="2577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PE" sz="1800" spc="-1" strike="noStrike">
                <a:solidFill>
                  <a:srgbClr val="000000"/>
                </a:solidFill>
                <a:latin typeface="Arial"/>
              </a:rPr>
              <a:t>Valor:</a:t>
            </a: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 {{servicios.valor}}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487800" y="2841840"/>
            <a:ext cx="27846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PE" sz="1800" spc="-1" strike="noStrike">
                <a:solidFill>
                  <a:srgbClr val="000000"/>
                </a:solidFill>
                <a:latin typeface="Arial"/>
              </a:rPr>
              <a:t>Inclusiones:</a:t>
            </a: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{{servicios.inclusiones}}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4644360" y="2944800"/>
            <a:ext cx="424224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s-PE" sz="1800" spc="-1" strike="noStrike">
                <a:solidFill>
                  <a:srgbClr val="000000"/>
                </a:solidFill>
                <a:latin typeface="Arial"/>
              </a:rPr>
              <a:t>Condiciones Comercial:</a:t>
            </a: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{{servicios.condiciones_comerciales}}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4518360" y="1605600"/>
            <a:ext cx="32166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P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Duración Servicio:</a:t>
            </a:r>
            <a:r>
              <a:rPr b="0" lang="es-PE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{{servicios.duracion_servicio}}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2849040" y="4266720"/>
            <a:ext cx="27846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PE" sz="1800" spc="-1" strike="noStrike">
                <a:solidFill>
                  <a:srgbClr val="000000"/>
                </a:solidFill>
                <a:latin typeface="Arial"/>
              </a:rPr>
              <a:t>Facturación:</a:t>
            </a: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{{servicios.forma_facturacion}}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0" y="0"/>
            <a:ext cx="11955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s-PE" sz="1800" spc="-1" strike="noStrike">
                <a:solidFill>
                  <a:srgbClr val="000000"/>
                </a:solidFill>
                <a:latin typeface="Arial"/>
              </a:rPr>
              <a:t>#servicios</a:t>
            </a:r>
            <a:endParaRPr b="0" lang="es-P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2024-10-29T16:49:40Z</dcterms:created>
  <dc:creator/>
  <dc:description/>
  <dc:language>es-PE</dc:language>
  <cp:lastModifiedBy/>
  <dcterms:modified xsi:type="dcterms:W3CDTF">2024-11-12T15:22:27Z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