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Quattrocento Sans"/>
      <p:regular r:id="rId18"/>
      <p:bold r:id="rId19"/>
      <p:italic r:id="rId20"/>
      <p:boldItalic r:id="rId21"/>
    </p:embeddedFont>
    <p:embeddedFont>
      <p:font typeface="Montserrat Alternates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2A3BD1-E418-43AB-9760-6C41CCC704BC}">
  <a:tblStyle styleId="{292A3BD1-E418-43AB-9760-6C41CCC704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4.xml"/><Relationship Id="rId22" Type="http://schemas.openxmlformats.org/officeDocument/2006/relationships/font" Target="fonts/MontserratAlternatesExtraBold-bold.fntdata"/><Relationship Id="rId10" Type="http://schemas.openxmlformats.org/officeDocument/2006/relationships/slide" Target="slides/slide3.xml"/><Relationship Id="rId21" Type="http://schemas.openxmlformats.org/officeDocument/2006/relationships/font" Target="fonts/QuattrocentoSans-boldItalic.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MontserratAlternates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QuattrocentoSans-bold.fntdata"/><Relationship Id="rId6" Type="http://schemas.openxmlformats.org/officeDocument/2006/relationships/slideMaster" Target="slideMasters/slideMaster2.xml"/><Relationship Id="rId18" Type="http://schemas.openxmlformats.org/officeDocument/2006/relationships/font" Target="fonts/QuattrocentoSans-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f22d6661e_2_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0f22d6661e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0f22d6661e_2_8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0f22d6661e_2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f22d6661e_2_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0f22d6661e_2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f22d6661e_2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0f22d6661e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f22d6661e_2_8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0f22d6661e_2_8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f22d6661e_2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0f22d6661e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f22d6661e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0f22d6661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f22d6661e_2_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0f22d6661e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f22d6661e_2_5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0f22d6661e_2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f22d6661e_2_3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0f22d6661e_2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4"/>
          <p:cNvSpPr/>
          <p:nvPr>
            <p:ph idx="2" type="pic"/>
          </p:nvPr>
        </p:nvSpPr>
        <p:spPr>
          <a:xfrm>
            <a:off x="0" y="0"/>
            <a:ext cx="9144000" cy="5143500"/>
          </a:xfrm>
          <a:prstGeom prst="rect">
            <a:avLst/>
          </a:prstGeom>
          <a:solidFill>
            <a:srgbClr val="BFBFBF"/>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3" name="Shape 53"/>
        <p:cNvGrpSpPr/>
        <p:nvPr/>
      </p:nvGrpSpPr>
      <p:grpSpPr>
        <a:xfrm>
          <a:off x="0" y="0"/>
          <a:ext cx="0" cy="0"/>
          <a:chOff x="0" y="0"/>
          <a:chExt cx="0" cy="0"/>
        </a:xfrm>
      </p:grpSpPr>
      <p:sp>
        <p:nvSpPr>
          <p:cNvPr id="54" name="Google Shape;54;p15"/>
          <p:cNvSpPr/>
          <p:nvPr>
            <p:ph idx="2" type="pic"/>
          </p:nvPr>
        </p:nvSpPr>
        <p:spPr>
          <a:xfrm>
            <a:off x="1156063" y="1131570"/>
            <a:ext cx="2919549" cy="2880360"/>
          </a:xfrm>
          <a:prstGeom prst="rect">
            <a:avLst/>
          </a:prstGeom>
          <a:solidFill>
            <a:srgbClr val="BFBFBF"/>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5" name="Shape 55"/>
        <p:cNvGrpSpPr/>
        <p:nvPr/>
      </p:nvGrpSpPr>
      <p:grpSpPr>
        <a:xfrm>
          <a:off x="0" y="0"/>
          <a:ext cx="0" cy="0"/>
          <a:chOff x="0" y="0"/>
          <a:chExt cx="0" cy="0"/>
        </a:xfrm>
      </p:grpSpPr>
      <p:sp>
        <p:nvSpPr>
          <p:cNvPr id="56" name="Google Shape;56;p16"/>
          <p:cNvSpPr/>
          <p:nvPr>
            <p:ph idx="2" type="pic"/>
          </p:nvPr>
        </p:nvSpPr>
        <p:spPr>
          <a:xfrm>
            <a:off x="5270863" y="-1"/>
            <a:ext cx="3873137" cy="5143500"/>
          </a:xfrm>
          <a:prstGeom prst="rect">
            <a:avLst/>
          </a:prstGeom>
          <a:solidFill>
            <a:srgbClr val="BFBFB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7" name="Shape 57"/>
        <p:cNvGrpSpPr/>
        <p:nvPr/>
      </p:nvGrpSpPr>
      <p:grpSpPr>
        <a:xfrm>
          <a:off x="0" y="0"/>
          <a:ext cx="0" cy="0"/>
          <a:chOff x="0" y="0"/>
          <a:chExt cx="0" cy="0"/>
        </a:xfrm>
      </p:grpSpPr>
      <p:sp>
        <p:nvSpPr>
          <p:cNvPr id="58" name="Google Shape;58;p17"/>
          <p:cNvSpPr/>
          <p:nvPr/>
        </p:nvSpPr>
        <p:spPr>
          <a:xfrm>
            <a:off x="2895056" y="1814513"/>
            <a:ext cx="5974624" cy="3328988"/>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 name="Google Shape;59;p17"/>
          <p:cNvSpPr/>
          <p:nvPr>
            <p:ph idx="2" type="pic"/>
          </p:nvPr>
        </p:nvSpPr>
        <p:spPr>
          <a:xfrm>
            <a:off x="274319" y="269422"/>
            <a:ext cx="3468188" cy="4604656"/>
          </a:xfrm>
          <a:prstGeom prst="rect">
            <a:avLst/>
          </a:prstGeom>
          <a:solidFill>
            <a:srgbClr val="BFBFBF"/>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60" name="Shape 60"/>
        <p:cNvGrpSpPr/>
        <p:nvPr/>
      </p:nvGrpSpPr>
      <p:grpSpPr>
        <a:xfrm>
          <a:off x="0" y="0"/>
          <a:ext cx="0" cy="0"/>
          <a:chOff x="0" y="0"/>
          <a:chExt cx="0" cy="0"/>
        </a:xfrm>
      </p:grpSpPr>
      <p:sp>
        <p:nvSpPr>
          <p:cNvPr id="61" name="Google Shape;61;p18"/>
          <p:cNvSpPr/>
          <p:nvPr>
            <p:ph idx="2" type="pic"/>
          </p:nvPr>
        </p:nvSpPr>
        <p:spPr>
          <a:xfrm>
            <a:off x="6090557" y="1959428"/>
            <a:ext cx="2864032" cy="3184072"/>
          </a:xfrm>
          <a:prstGeom prst="rect">
            <a:avLst/>
          </a:prstGeom>
          <a:solidFill>
            <a:srgbClr val="BFBFBF"/>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62" name="Shape 62"/>
        <p:cNvGrpSpPr/>
        <p:nvPr/>
      </p:nvGrpSpPr>
      <p:grpSpPr>
        <a:xfrm>
          <a:off x="0" y="0"/>
          <a:ext cx="0" cy="0"/>
          <a:chOff x="0" y="0"/>
          <a:chExt cx="0" cy="0"/>
        </a:xfrm>
      </p:grpSpPr>
      <p:sp>
        <p:nvSpPr>
          <p:cNvPr id="63" name="Google Shape;63;p19"/>
          <p:cNvSpPr/>
          <p:nvPr/>
        </p:nvSpPr>
        <p:spPr>
          <a:xfrm rot="2700000">
            <a:off x="1109674" y="1075383"/>
            <a:ext cx="2992734" cy="2992734"/>
          </a:xfrm>
          <a:prstGeom prst="frame">
            <a:avLst>
              <a:gd fmla="val 2013" name="adj1"/>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4" name="Google Shape;64;p19"/>
          <p:cNvSpPr/>
          <p:nvPr>
            <p:ph idx="2" type="pic"/>
          </p:nvPr>
        </p:nvSpPr>
        <p:spPr>
          <a:xfrm>
            <a:off x="881743" y="847453"/>
            <a:ext cx="3448595" cy="3448595"/>
          </a:xfrm>
          <a:prstGeom prst="rect">
            <a:avLst/>
          </a:prstGeom>
          <a:solidFill>
            <a:srgbClr val="BFBFBF"/>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65" name="Shape 65"/>
        <p:cNvGrpSpPr/>
        <p:nvPr/>
      </p:nvGrpSpPr>
      <p:grpSpPr>
        <a:xfrm>
          <a:off x="0" y="0"/>
          <a:ext cx="0" cy="0"/>
          <a:chOff x="0" y="0"/>
          <a:chExt cx="0" cy="0"/>
        </a:xfrm>
      </p:grpSpPr>
      <p:sp>
        <p:nvSpPr>
          <p:cNvPr id="66" name="Google Shape;66;p20"/>
          <p:cNvSpPr/>
          <p:nvPr>
            <p:ph idx="2" type="pic"/>
          </p:nvPr>
        </p:nvSpPr>
        <p:spPr>
          <a:xfrm>
            <a:off x="476794" y="1822268"/>
            <a:ext cx="8190411" cy="3321232"/>
          </a:xfrm>
          <a:prstGeom prst="rect">
            <a:avLst/>
          </a:prstGeom>
          <a:solidFill>
            <a:srgbClr val="BFBFBF"/>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67" name="Shape 67"/>
        <p:cNvGrpSpPr/>
        <p:nvPr/>
      </p:nvGrpSpPr>
      <p:grpSpPr>
        <a:xfrm>
          <a:off x="0" y="0"/>
          <a:ext cx="0" cy="0"/>
          <a:chOff x="0" y="0"/>
          <a:chExt cx="0" cy="0"/>
        </a:xfrm>
      </p:grpSpPr>
      <p:sp>
        <p:nvSpPr>
          <p:cNvPr id="68" name="Google Shape;68;p21"/>
          <p:cNvSpPr/>
          <p:nvPr/>
        </p:nvSpPr>
        <p:spPr>
          <a:xfrm>
            <a:off x="352697" y="303712"/>
            <a:ext cx="2586446" cy="4545874"/>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 name="Google Shape;69;p21"/>
          <p:cNvSpPr/>
          <p:nvPr>
            <p:ph idx="2" type="pic"/>
          </p:nvPr>
        </p:nvSpPr>
        <p:spPr>
          <a:xfrm>
            <a:off x="1645920" y="1371599"/>
            <a:ext cx="2586446" cy="3771900"/>
          </a:xfrm>
          <a:prstGeom prst="rect">
            <a:avLst/>
          </a:prstGeom>
          <a:solidFill>
            <a:srgbClr val="BFBFBF"/>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70" name="Shape 70"/>
        <p:cNvGrpSpPr/>
        <p:nvPr/>
      </p:nvGrpSpPr>
      <p:grpSpPr>
        <a:xfrm>
          <a:off x="0" y="0"/>
          <a:ext cx="0" cy="0"/>
          <a:chOff x="0" y="0"/>
          <a:chExt cx="0" cy="0"/>
        </a:xfrm>
      </p:grpSpPr>
      <p:sp>
        <p:nvSpPr>
          <p:cNvPr id="71" name="Google Shape;71;p22"/>
          <p:cNvSpPr/>
          <p:nvPr>
            <p:ph idx="2" type="pic"/>
          </p:nvPr>
        </p:nvSpPr>
        <p:spPr>
          <a:xfrm>
            <a:off x="4271554" y="0"/>
            <a:ext cx="4519750" cy="5143500"/>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72" name="Shape 72"/>
        <p:cNvGrpSpPr/>
        <p:nvPr/>
      </p:nvGrpSpPr>
      <p:grpSpPr>
        <a:xfrm>
          <a:off x="0" y="0"/>
          <a:ext cx="0" cy="0"/>
          <a:chOff x="0" y="0"/>
          <a:chExt cx="0" cy="0"/>
        </a:xfrm>
      </p:grpSpPr>
      <p:sp>
        <p:nvSpPr>
          <p:cNvPr id="73" name="Google Shape;73;p23"/>
          <p:cNvSpPr/>
          <p:nvPr>
            <p:ph idx="2" type="pic"/>
          </p:nvPr>
        </p:nvSpPr>
        <p:spPr>
          <a:xfrm>
            <a:off x="0" y="-1"/>
            <a:ext cx="4428308" cy="51435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74" name="Shape 74"/>
        <p:cNvGrpSpPr/>
        <p:nvPr/>
      </p:nvGrpSpPr>
      <p:grpSpPr>
        <a:xfrm>
          <a:off x="0" y="0"/>
          <a:ext cx="0" cy="0"/>
          <a:chOff x="0" y="0"/>
          <a:chExt cx="0" cy="0"/>
        </a:xfrm>
      </p:grpSpPr>
      <p:sp>
        <p:nvSpPr>
          <p:cNvPr id="75" name="Google Shape;75;p24"/>
          <p:cNvSpPr/>
          <p:nvPr>
            <p:ph idx="2" type="pic"/>
          </p:nvPr>
        </p:nvSpPr>
        <p:spPr>
          <a:xfrm>
            <a:off x="1293223" y="2116182"/>
            <a:ext cx="1254033" cy="1254033"/>
          </a:xfrm>
          <a:prstGeom prst="rect">
            <a:avLst/>
          </a:prstGeom>
          <a:solidFill>
            <a:srgbClr val="BFBFBF"/>
          </a:solidFill>
          <a:ln>
            <a:noFill/>
          </a:ln>
        </p:spPr>
      </p:sp>
      <p:sp>
        <p:nvSpPr>
          <p:cNvPr id="76" name="Google Shape;76;p24"/>
          <p:cNvSpPr/>
          <p:nvPr>
            <p:ph idx="3" type="pic"/>
          </p:nvPr>
        </p:nvSpPr>
        <p:spPr>
          <a:xfrm>
            <a:off x="3670663" y="1841861"/>
            <a:ext cx="1802674" cy="1802674"/>
          </a:xfrm>
          <a:prstGeom prst="rect">
            <a:avLst/>
          </a:prstGeom>
          <a:solidFill>
            <a:srgbClr val="BFBFBF"/>
          </a:solidFill>
          <a:ln>
            <a:noFill/>
          </a:ln>
        </p:spPr>
      </p:sp>
      <p:sp>
        <p:nvSpPr>
          <p:cNvPr id="77" name="Google Shape;77;p24"/>
          <p:cNvSpPr/>
          <p:nvPr>
            <p:ph idx="4" type="pic"/>
          </p:nvPr>
        </p:nvSpPr>
        <p:spPr>
          <a:xfrm>
            <a:off x="6596743" y="2116182"/>
            <a:ext cx="1254033" cy="1254033"/>
          </a:xfrm>
          <a:prstGeom prst="rect">
            <a:avLst/>
          </a:prstGeom>
          <a:solidFill>
            <a:srgbClr val="BFBFBF"/>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78" name="Shape 78"/>
        <p:cNvGrpSpPr/>
        <p:nvPr/>
      </p:nvGrpSpPr>
      <p:grpSpPr>
        <a:xfrm>
          <a:off x="0" y="0"/>
          <a:ext cx="0" cy="0"/>
          <a:chOff x="0" y="0"/>
          <a:chExt cx="0" cy="0"/>
        </a:xfrm>
      </p:grpSpPr>
      <p:sp>
        <p:nvSpPr>
          <p:cNvPr id="79" name="Google Shape;79;p25"/>
          <p:cNvSpPr/>
          <p:nvPr/>
        </p:nvSpPr>
        <p:spPr>
          <a:xfrm>
            <a:off x="6505303" y="0"/>
            <a:ext cx="2638697" cy="5143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0" name="Google Shape;80;p25"/>
          <p:cNvSpPr/>
          <p:nvPr>
            <p:ph idx="2" type="pic"/>
          </p:nvPr>
        </p:nvSpPr>
        <p:spPr>
          <a:xfrm>
            <a:off x="4957355" y="1004207"/>
            <a:ext cx="3135085" cy="3135085"/>
          </a:xfrm>
          <a:prstGeom prst="rect">
            <a:avLst/>
          </a:prstGeom>
          <a:solidFill>
            <a:srgbClr val="BFBFBF"/>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ig Image Placeholder">
  <p:cSld name="21_Big Image Placeholder">
    <p:spTree>
      <p:nvGrpSpPr>
        <p:cNvPr id="81" name="Shape 81"/>
        <p:cNvGrpSpPr/>
        <p:nvPr/>
      </p:nvGrpSpPr>
      <p:grpSpPr>
        <a:xfrm>
          <a:off x="0" y="0"/>
          <a:ext cx="0" cy="0"/>
          <a:chOff x="0" y="0"/>
          <a:chExt cx="0" cy="0"/>
        </a:xfrm>
      </p:grpSpPr>
      <p:sp>
        <p:nvSpPr>
          <p:cNvPr id="82" name="Google Shape;82;p26"/>
          <p:cNvSpPr/>
          <p:nvPr/>
        </p:nvSpPr>
        <p:spPr>
          <a:xfrm>
            <a:off x="0" y="0"/>
            <a:ext cx="2638697" cy="5143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iPhone6_mockup_front_white.png" id="83" name="Google Shape;83;p26"/>
          <p:cNvPicPr preferRelativeResize="0"/>
          <p:nvPr/>
        </p:nvPicPr>
        <p:blipFill rotWithShape="1">
          <a:blip r:embed="rId2">
            <a:alphaModFix/>
          </a:blip>
          <a:srcRect b="29661" l="0" r="0" t="-1"/>
          <a:stretch/>
        </p:blipFill>
        <p:spPr>
          <a:xfrm>
            <a:off x="-33136" y="278609"/>
            <a:ext cx="4400037" cy="4860700"/>
          </a:xfrm>
          <a:prstGeom prst="rect">
            <a:avLst/>
          </a:prstGeom>
          <a:noFill/>
          <a:ln>
            <a:noFill/>
          </a:ln>
        </p:spPr>
      </p:pic>
      <p:sp>
        <p:nvSpPr>
          <p:cNvPr id="84" name="Google Shape;84;p26"/>
          <p:cNvSpPr/>
          <p:nvPr>
            <p:ph idx="2" type="pic"/>
          </p:nvPr>
        </p:nvSpPr>
        <p:spPr>
          <a:xfrm>
            <a:off x="812343" y="1362577"/>
            <a:ext cx="2661230" cy="3780924"/>
          </a:xfrm>
          <a:prstGeom prst="rect">
            <a:avLst/>
          </a:prstGeom>
          <a:solidFill>
            <a:srgbClr val="BFBFBF"/>
          </a:solidFill>
          <a:ln>
            <a:noFill/>
          </a:ln>
        </p:spPr>
      </p:sp>
    </p:spTree>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85" name="Shape 85"/>
        <p:cNvGrpSpPr/>
        <p:nvPr/>
      </p:nvGrpSpPr>
      <p:grpSpPr>
        <a:xfrm>
          <a:off x="0" y="0"/>
          <a:ext cx="0" cy="0"/>
          <a:chOff x="0" y="0"/>
          <a:chExt cx="0" cy="0"/>
        </a:xfrm>
      </p:grpSpPr>
      <p:sp>
        <p:nvSpPr>
          <p:cNvPr id="86" name="Google Shape;86;p27"/>
          <p:cNvSpPr/>
          <p:nvPr>
            <p:ph idx="2" type="pic"/>
          </p:nvPr>
        </p:nvSpPr>
        <p:spPr>
          <a:xfrm>
            <a:off x="5011785" y="0"/>
            <a:ext cx="3692853" cy="5143500"/>
          </a:xfrm>
          <a:prstGeom prst="rect">
            <a:avLst/>
          </a:prstGeom>
          <a:solidFill>
            <a:srgbClr val="BFBFBF"/>
          </a:solidFill>
          <a:ln>
            <a:noFill/>
          </a:ln>
        </p:spPr>
      </p:sp>
    </p:spTree>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_Title Slide">
  <p:cSld name="62_Title Slide">
    <p:spTree>
      <p:nvGrpSpPr>
        <p:cNvPr id="87" name="Shape 87"/>
        <p:cNvGrpSpPr/>
        <p:nvPr/>
      </p:nvGrpSpPr>
      <p:grpSpPr>
        <a:xfrm>
          <a:off x="0" y="0"/>
          <a:ext cx="0" cy="0"/>
          <a:chOff x="0" y="0"/>
          <a:chExt cx="0" cy="0"/>
        </a:xfrm>
      </p:grpSpPr>
      <p:sp>
        <p:nvSpPr>
          <p:cNvPr id="88" name="Google Shape;88;p28"/>
          <p:cNvSpPr/>
          <p:nvPr>
            <p:ph idx="2" type="pic"/>
          </p:nvPr>
        </p:nvSpPr>
        <p:spPr>
          <a:xfrm>
            <a:off x="0" y="1345623"/>
            <a:ext cx="2230482" cy="1860547"/>
          </a:xfrm>
          <a:prstGeom prst="rect">
            <a:avLst/>
          </a:prstGeom>
          <a:solidFill>
            <a:srgbClr val="BFBFBF"/>
          </a:solidFill>
          <a:ln>
            <a:noFill/>
          </a:ln>
        </p:spPr>
      </p:sp>
      <p:sp>
        <p:nvSpPr>
          <p:cNvPr id="89" name="Google Shape;89;p28"/>
          <p:cNvSpPr/>
          <p:nvPr>
            <p:ph idx="3" type="pic"/>
          </p:nvPr>
        </p:nvSpPr>
        <p:spPr>
          <a:xfrm>
            <a:off x="2304506" y="1345623"/>
            <a:ext cx="2230482" cy="1860547"/>
          </a:xfrm>
          <a:prstGeom prst="rect">
            <a:avLst/>
          </a:prstGeom>
          <a:solidFill>
            <a:srgbClr val="D8D8D8"/>
          </a:solidFill>
          <a:ln>
            <a:noFill/>
          </a:ln>
        </p:spPr>
      </p:sp>
      <p:sp>
        <p:nvSpPr>
          <p:cNvPr id="90" name="Google Shape;90;p28"/>
          <p:cNvSpPr/>
          <p:nvPr>
            <p:ph idx="4" type="pic"/>
          </p:nvPr>
        </p:nvSpPr>
        <p:spPr>
          <a:xfrm>
            <a:off x="4609013" y="1345623"/>
            <a:ext cx="2230482" cy="1860547"/>
          </a:xfrm>
          <a:prstGeom prst="rect">
            <a:avLst/>
          </a:prstGeom>
          <a:solidFill>
            <a:srgbClr val="BFBFBF"/>
          </a:solidFill>
          <a:ln>
            <a:noFill/>
          </a:ln>
        </p:spPr>
      </p:sp>
      <p:sp>
        <p:nvSpPr>
          <p:cNvPr id="91" name="Google Shape;91;p28"/>
          <p:cNvSpPr/>
          <p:nvPr>
            <p:ph idx="5" type="pic"/>
          </p:nvPr>
        </p:nvSpPr>
        <p:spPr>
          <a:xfrm>
            <a:off x="6913518" y="1345623"/>
            <a:ext cx="2230482" cy="1860547"/>
          </a:xfrm>
          <a:prstGeom prst="rect">
            <a:avLst/>
          </a:prstGeom>
          <a:solidFill>
            <a:srgbClr val="D8D8D8"/>
          </a:solidFill>
          <a:ln>
            <a:noFill/>
          </a:ln>
        </p:spPr>
      </p:sp>
    </p:spTree>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2" name="Shape 92"/>
        <p:cNvGrpSpPr/>
        <p:nvPr/>
      </p:nvGrpSpPr>
      <p:grpSpPr>
        <a:xfrm>
          <a:off x="0" y="0"/>
          <a:ext cx="0" cy="0"/>
          <a:chOff x="0" y="0"/>
          <a:chExt cx="0" cy="0"/>
        </a:xfrm>
      </p:grpSpPr>
      <p:sp>
        <p:nvSpPr>
          <p:cNvPr id="93" name="Google Shape;93;p29"/>
          <p:cNvSpPr/>
          <p:nvPr>
            <p:ph idx="2" type="pic"/>
          </p:nvPr>
        </p:nvSpPr>
        <p:spPr>
          <a:xfrm>
            <a:off x="4869822" y="-40481"/>
            <a:ext cx="4274178" cy="4429408"/>
          </a:xfrm>
          <a:prstGeom prst="rect">
            <a:avLst/>
          </a:prstGeom>
          <a:solidFill>
            <a:srgbClr val="BFBFBF"/>
          </a:solidFill>
          <a:ln>
            <a:noFill/>
          </a:ln>
        </p:spPr>
      </p:sp>
    </p:spTree>
  </p:cSld>
  <p:clrMapOvr>
    <a:masterClrMapping/>
  </p:clrMapOvr>
  <p:transition spd="slow">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94" name="Shape 94"/>
        <p:cNvGrpSpPr/>
        <p:nvPr/>
      </p:nvGrpSpPr>
      <p:grpSpPr>
        <a:xfrm>
          <a:off x="0" y="0"/>
          <a:ext cx="0" cy="0"/>
          <a:chOff x="0" y="0"/>
          <a:chExt cx="0" cy="0"/>
        </a:xfrm>
      </p:grpSpPr>
    </p:spTree>
  </p:cSld>
  <p:clrMapOvr>
    <a:masterClrMapping/>
  </p:clrMapOvr>
  <p:transition spd="slow">
    <p:fade thruBlk="1"/>
  </p:transition>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1"/>
          <p:cNvSpPr/>
          <p:nvPr>
            <p:ph idx="2" type="pic"/>
          </p:nvPr>
        </p:nvSpPr>
        <p:spPr>
          <a:xfrm>
            <a:off x="0" y="0"/>
            <a:ext cx="9144000" cy="5143500"/>
          </a:xfrm>
          <a:prstGeom prst="rect">
            <a:avLst/>
          </a:prstGeom>
          <a:solidFill>
            <a:srgbClr val="BFBFBF"/>
          </a:solidFill>
          <a:ln>
            <a:noFill/>
          </a:ln>
        </p:spPr>
      </p:sp>
      <p:sp>
        <p:nvSpPr>
          <p:cNvPr id="100" name="Google Shape;100;p31"/>
          <p:cNvSpPr/>
          <p:nvPr/>
        </p:nvSpPr>
        <p:spPr>
          <a:xfrm>
            <a:off x="352699" y="333103"/>
            <a:ext cx="8461464" cy="4506686"/>
          </a:xfrm>
          <a:custGeom>
            <a:rect b="b" l="l" r="r" t="t"/>
            <a:pathLst>
              <a:path extrusionOk="0" h="6008916" w="11281955">
                <a:moveTo>
                  <a:pt x="1" y="0"/>
                </a:moveTo>
                <a:lnTo>
                  <a:pt x="130629" y="0"/>
                </a:lnTo>
                <a:lnTo>
                  <a:pt x="130629" y="1"/>
                </a:lnTo>
                <a:lnTo>
                  <a:pt x="11151327" y="1"/>
                </a:lnTo>
                <a:lnTo>
                  <a:pt x="11151327" y="0"/>
                </a:lnTo>
                <a:lnTo>
                  <a:pt x="11281955" y="0"/>
                </a:lnTo>
                <a:lnTo>
                  <a:pt x="11281955" y="4942113"/>
                </a:lnTo>
                <a:lnTo>
                  <a:pt x="11151327" y="4942113"/>
                </a:lnTo>
                <a:lnTo>
                  <a:pt x="11151327" y="139338"/>
                </a:lnTo>
                <a:lnTo>
                  <a:pt x="130629" y="139338"/>
                </a:lnTo>
                <a:lnTo>
                  <a:pt x="130629" y="5869578"/>
                </a:lnTo>
                <a:lnTo>
                  <a:pt x="10006148" y="5869578"/>
                </a:lnTo>
                <a:lnTo>
                  <a:pt x="10006148" y="6008916"/>
                </a:lnTo>
                <a:lnTo>
                  <a:pt x="0" y="6008916"/>
                </a:lnTo>
                <a:lnTo>
                  <a:pt x="0" y="5869578"/>
                </a:lnTo>
                <a:lnTo>
                  <a:pt x="1" y="5869578"/>
                </a:lnTo>
                <a:lnTo>
                  <a:pt x="1" y="139338"/>
                </a:lnTo>
                <a:lnTo>
                  <a:pt x="0" y="139338"/>
                </a:lnTo>
                <a:lnTo>
                  <a:pt x="0" y="1"/>
                </a:lnTo>
                <a:lnTo>
                  <a:pt x="1" y="1"/>
                </a:lnTo>
                <a:close/>
              </a:path>
            </a:pathLst>
          </a:custGeom>
          <a:solidFill>
            <a:schemeClr val="lt1">
              <a:alpha val="6078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1" name="Google Shape;101;p31"/>
          <p:cNvSpPr/>
          <p:nvPr/>
        </p:nvSpPr>
        <p:spPr>
          <a:xfrm>
            <a:off x="7622176" y="3654334"/>
            <a:ext cx="558437" cy="558436"/>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2" name="Google Shape;102;p31"/>
          <p:cNvSpPr txBox="1"/>
          <p:nvPr/>
        </p:nvSpPr>
        <p:spPr>
          <a:xfrm>
            <a:off x="1583975" y="1613550"/>
            <a:ext cx="6766500" cy="1916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6000">
                <a:solidFill>
                  <a:schemeClr val="lt1"/>
                </a:solidFill>
                <a:latin typeface="Montserrat Alternates ExtraBold"/>
                <a:ea typeface="Montserrat Alternates ExtraBold"/>
                <a:cs typeface="Montserrat Alternates ExtraBold"/>
                <a:sym typeface="Montserrat Alternates ExtraBold"/>
              </a:rPr>
              <a:t>Stop </a:t>
            </a:r>
            <a:r>
              <a:rPr lang="en-GB" sz="6000">
                <a:solidFill>
                  <a:schemeClr val="accent4"/>
                </a:solidFill>
                <a:latin typeface="Montserrat Alternates ExtraBold"/>
                <a:ea typeface="Montserrat Alternates ExtraBold"/>
                <a:cs typeface="Montserrat Alternates ExtraBold"/>
                <a:sym typeface="Montserrat Alternates ExtraBold"/>
              </a:rPr>
              <a:t>Phishing</a:t>
            </a:r>
            <a:r>
              <a:rPr lang="en-GB" sz="6000">
                <a:solidFill>
                  <a:schemeClr val="lt1"/>
                </a:solidFill>
                <a:latin typeface="Montserrat Alternates ExtraBold"/>
                <a:ea typeface="Montserrat Alternates ExtraBold"/>
                <a:cs typeface="Montserrat Alternates ExtraBold"/>
                <a:sym typeface="Montserrat Alternates ExtraBold"/>
              </a:rPr>
              <a:t>  Scam Email</a:t>
            </a:r>
            <a:endParaRPr sz="1100"/>
          </a:p>
        </p:txBody>
      </p:sp>
      <p:sp>
        <p:nvSpPr>
          <p:cNvPr id="103" name="Google Shape;103;p31"/>
          <p:cNvSpPr/>
          <p:nvPr/>
        </p:nvSpPr>
        <p:spPr>
          <a:xfrm>
            <a:off x="1583984" y="3654327"/>
            <a:ext cx="5440800" cy="2511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en-GB">
                <a:solidFill>
                  <a:schemeClr val="lt1"/>
                </a:solidFill>
                <a:latin typeface="Quattrocento Sans"/>
                <a:ea typeface="Quattrocento Sans"/>
                <a:cs typeface="Quattrocento Sans"/>
                <a:sym typeface="Quattrocento Sans"/>
              </a:rPr>
              <a:t>5 Tips for a simpler way to work</a:t>
            </a:r>
            <a:endParaRPr b="0" i="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p:nvPr>
            <p:ph idx="2" type="pic"/>
          </p:nvPr>
        </p:nvSpPr>
        <p:spPr>
          <a:xfrm>
            <a:off x="0" y="0"/>
            <a:ext cx="9144000" cy="5143500"/>
          </a:xfrm>
          <a:prstGeom prst="rect">
            <a:avLst/>
          </a:prstGeom>
          <a:solidFill>
            <a:srgbClr val="BFBFBF"/>
          </a:solidFill>
          <a:ln>
            <a:noFill/>
          </a:ln>
        </p:spPr>
      </p:sp>
      <p:sp>
        <p:nvSpPr>
          <p:cNvPr id="326" name="Google Shape;326;p40"/>
          <p:cNvSpPr/>
          <p:nvPr/>
        </p:nvSpPr>
        <p:spPr>
          <a:xfrm>
            <a:off x="352699" y="333103"/>
            <a:ext cx="8461464" cy="4506686"/>
          </a:xfrm>
          <a:custGeom>
            <a:rect b="b" l="l" r="r" t="t"/>
            <a:pathLst>
              <a:path extrusionOk="0" h="6008916" w="11281955">
                <a:moveTo>
                  <a:pt x="1" y="0"/>
                </a:moveTo>
                <a:lnTo>
                  <a:pt x="130629" y="0"/>
                </a:lnTo>
                <a:lnTo>
                  <a:pt x="130629" y="1"/>
                </a:lnTo>
                <a:lnTo>
                  <a:pt x="11151327" y="1"/>
                </a:lnTo>
                <a:lnTo>
                  <a:pt x="11151327" y="0"/>
                </a:lnTo>
                <a:lnTo>
                  <a:pt x="11281955" y="0"/>
                </a:lnTo>
                <a:lnTo>
                  <a:pt x="11281955" y="4942113"/>
                </a:lnTo>
                <a:lnTo>
                  <a:pt x="11151327" y="4942113"/>
                </a:lnTo>
                <a:lnTo>
                  <a:pt x="11151327" y="139338"/>
                </a:lnTo>
                <a:lnTo>
                  <a:pt x="130629" y="139338"/>
                </a:lnTo>
                <a:lnTo>
                  <a:pt x="130629" y="5869578"/>
                </a:lnTo>
                <a:lnTo>
                  <a:pt x="10006148" y="5869578"/>
                </a:lnTo>
                <a:lnTo>
                  <a:pt x="10006148" y="6008916"/>
                </a:lnTo>
                <a:lnTo>
                  <a:pt x="0" y="6008916"/>
                </a:lnTo>
                <a:lnTo>
                  <a:pt x="0" y="5869578"/>
                </a:lnTo>
                <a:lnTo>
                  <a:pt x="1" y="5869578"/>
                </a:lnTo>
                <a:lnTo>
                  <a:pt x="1" y="139338"/>
                </a:lnTo>
                <a:lnTo>
                  <a:pt x="0" y="139338"/>
                </a:lnTo>
                <a:lnTo>
                  <a:pt x="0" y="1"/>
                </a:lnTo>
                <a:lnTo>
                  <a:pt x="1" y="1"/>
                </a:lnTo>
                <a:close/>
              </a:path>
            </a:pathLst>
          </a:custGeom>
          <a:solidFill>
            <a:schemeClr val="lt1">
              <a:alpha val="6078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40"/>
          <p:cNvSpPr/>
          <p:nvPr/>
        </p:nvSpPr>
        <p:spPr>
          <a:xfrm>
            <a:off x="7622176" y="3654334"/>
            <a:ext cx="558437" cy="558436"/>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Google Shape;328;p40"/>
          <p:cNvSpPr txBox="1"/>
          <p:nvPr/>
        </p:nvSpPr>
        <p:spPr>
          <a:xfrm>
            <a:off x="3075085" y="1618260"/>
            <a:ext cx="3016800" cy="1916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6000">
                <a:solidFill>
                  <a:schemeClr val="accent4"/>
                </a:solidFill>
                <a:latin typeface="Montserrat Alternates ExtraBold"/>
                <a:ea typeface="Montserrat Alternates ExtraBold"/>
                <a:cs typeface="Montserrat Alternates ExtraBold"/>
                <a:sym typeface="Montserrat Alternates ExtraBold"/>
              </a:rPr>
              <a:t>T</a:t>
            </a:r>
            <a:r>
              <a:rPr lang="en-GB" sz="6000">
                <a:solidFill>
                  <a:schemeClr val="accent4"/>
                </a:solidFill>
                <a:latin typeface="Montserrat Alternates ExtraBold"/>
                <a:ea typeface="Montserrat Alternates ExtraBold"/>
                <a:cs typeface="Montserrat Alternates ExtraBold"/>
                <a:sym typeface="Montserrat Alternates ExtraBold"/>
              </a:rPr>
              <a:t>ha</a:t>
            </a:r>
            <a:r>
              <a:rPr lang="en-GB" sz="6000">
                <a:solidFill>
                  <a:schemeClr val="lt1"/>
                </a:solidFill>
                <a:latin typeface="Montserrat Alternates ExtraBold"/>
                <a:ea typeface="Montserrat Alternates ExtraBold"/>
                <a:cs typeface="Montserrat Alternates ExtraBold"/>
                <a:sym typeface="Montserrat Alternates ExtraBold"/>
              </a:rPr>
              <a:t>nk you</a:t>
            </a:r>
            <a:endParaRPr sz="110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ph idx="2" type="pic"/>
          </p:nvPr>
        </p:nvSpPr>
        <p:spPr>
          <a:xfrm>
            <a:off x="1156063" y="1131570"/>
            <a:ext cx="2919549" cy="2880360"/>
          </a:xfrm>
          <a:prstGeom prst="rect">
            <a:avLst/>
          </a:prstGeom>
          <a:solidFill>
            <a:srgbClr val="BFBFBF"/>
          </a:solidFill>
          <a:ln>
            <a:noFill/>
          </a:ln>
        </p:spPr>
      </p:sp>
      <p:cxnSp>
        <p:nvCxnSpPr>
          <p:cNvPr id="109" name="Google Shape;109;p32"/>
          <p:cNvCxnSpPr/>
          <p:nvPr/>
        </p:nvCxnSpPr>
        <p:spPr>
          <a:xfrm>
            <a:off x="0" y="3610247"/>
            <a:ext cx="3037115" cy="632089"/>
          </a:xfrm>
          <a:prstGeom prst="straightConnector1">
            <a:avLst/>
          </a:prstGeom>
          <a:noFill/>
          <a:ln cap="flat" cmpd="sng" w="28575">
            <a:solidFill>
              <a:schemeClr val="accent4"/>
            </a:solidFill>
            <a:prstDash val="solid"/>
            <a:miter lim="800000"/>
            <a:headEnd len="sm" w="sm" type="none"/>
            <a:tailEnd len="sm" w="sm" type="none"/>
          </a:ln>
        </p:spPr>
      </p:cxnSp>
      <p:sp>
        <p:nvSpPr>
          <p:cNvPr id="110" name="Google Shape;110;p32"/>
          <p:cNvSpPr txBox="1"/>
          <p:nvPr/>
        </p:nvSpPr>
        <p:spPr>
          <a:xfrm>
            <a:off x="2507034" y="2571750"/>
            <a:ext cx="1368404" cy="99257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6000" u="none" cap="none" strike="noStrike">
                <a:solidFill>
                  <a:schemeClr val="lt1"/>
                </a:solidFill>
                <a:latin typeface="Montserrat Alternates ExtraBold"/>
                <a:ea typeface="Montserrat Alternates ExtraBold"/>
                <a:cs typeface="Montserrat Alternates ExtraBold"/>
                <a:sym typeface="Montserrat Alternates ExtraBold"/>
              </a:rPr>
              <a:t>0</a:t>
            </a:r>
            <a:r>
              <a:rPr lang="en-GB" sz="6000">
                <a:solidFill>
                  <a:schemeClr val="lt1"/>
                </a:solidFill>
                <a:latin typeface="Montserrat Alternates ExtraBold"/>
                <a:ea typeface="Montserrat Alternates ExtraBold"/>
                <a:cs typeface="Montserrat Alternates ExtraBold"/>
                <a:sym typeface="Montserrat Alternates ExtraBold"/>
              </a:rPr>
              <a:t>1</a:t>
            </a:r>
            <a:r>
              <a:rPr b="0" i="0" lang="en-GB" sz="6000" u="none" cap="none" strike="noStrike">
                <a:solidFill>
                  <a:schemeClr val="lt1"/>
                </a:solidFill>
                <a:latin typeface="Montserrat Alternates ExtraBold"/>
                <a:ea typeface="Montserrat Alternates ExtraBold"/>
                <a:cs typeface="Montserrat Alternates ExtraBold"/>
                <a:sym typeface="Montserrat Alternates ExtraBold"/>
              </a:rPr>
              <a:t>.</a:t>
            </a:r>
            <a:endParaRPr sz="1100"/>
          </a:p>
        </p:txBody>
      </p:sp>
      <p:sp>
        <p:nvSpPr>
          <p:cNvPr id="111" name="Google Shape;111;p32"/>
          <p:cNvSpPr/>
          <p:nvPr/>
        </p:nvSpPr>
        <p:spPr>
          <a:xfrm>
            <a:off x="7367450" y="803363"/>
            <a:ext cx="274321" cy="274322"/>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2" name="Google Shape;112;p32"/>
          <p:cNvSpPr txBox="1"/>
          <p:nvPr/>
        </p:nvSpPr>
        <p:spPr>
          <a:xfrm>
            <a:off x="4791075" y="1131575"/>
            <a:ext cx="2719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chemeClr val="dk1"/>
                </a:solidFill>
                <a:latin typeface="Montserrat Alternates ExtraBold"/>
                <a:ea typeface="Montserrat Alternates ExtraBold"/>
                <a:cs typeface="Montserrat Alternates ExtraBold"/>
                <a:sym typeface="Montserrat Alternates ExtraBold"/>
              </a:rPr>
              <a:t>What is </a:t>
            </a:r>
            <a:r>
              <a:rPr lang="en-GB" sz="3300">
                <a:solidFill>
                  <a:schemeClr val="accent4"/>
                </a:solidFill>
                <a:latin typeface="Montserrat Alternates ExtraBold"/>
                <a:ea typeface="Montserrat Alternates ExtraBold"/>
                <a:cs typeface="Montserrat Alternates ExtraBold"/>
                <a:sym typeface="Montserrat Alternates ExtraBold"/>
              </a:rPr>
              <a:t>‘Phishing’?</a:t>
            </a:r>
            <a:endParaRPr sz="1200"/>
          </a:p>
        </p:txBody>
      </p:sp>
      <p:sp>
        <p:nvSpPr>
          <p:cNvPr id="113" name="Google Shape;113;p32"/>
          <p:cNvSpPr/>
          <p:nvPr/>
        </p:nvSpPr>
        <p:spPr>
          <a:xfrm>
            <a:off x="4791075" y="2234326"/>
            <a:ext cx="3196800" cy="2408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GB" sz="1100">
                <a:solidFill>
                  <a:srgbClr val="7F7F7F"/>
                </a:solidFill>
                <a:latin typeface="Quattrocento Sans"/>
                <a:ea typeface="Quattrocento Sans"/>
                <a:cs typeface="Quattrocento Sans"/>
                <a:sym typeface="Quattrocento Sans"/>
              </a:rPr>
              <a:t>Phishing is a form of fraud in which an attacker masquerades as a reputable entity or person in email or other forms of communication. Attackers will commonly use phishing emails to distribute malicious links or attachments that can perform a variety of functions. Some will extract login credentials or account information from victims.</a:t>
            </a:r>
            <a:endParaRPr sz="1100"/>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3"/>
          <p:cNvSpPr/>
          <p:nvPr>
            <p:ph idx="2" type="pic"/>
          </p:nvPr>
        </p:nvSpPr>
        <p:spPr>
          <a:xfrm>
            <a:off x="5270863" y="-1"/>
            <a:ext cx="3873137" cy="5143500"/>
          </a:xfrm>
          <a:prstGeom prst="rect">
            <a:avLst/>
          </a:prstGeom>
          <a:solidFill>
            <a:srgbClr val="BFBFBF"/>
          </a:solidFill>
          <a:ln>
            <a:noFill/>
          </a:ln>
        </p:spPr>
      </p:sp>
      <p:sp>
        <p:nvSpPr>
          <p:cNvPr id="119" name="Google Shape;119;p33"/>
          <p:cNvSpPr/>
          <p:nvPr/>
        </p:nvSpPr>
        <p:spPr>
          <a:xfrm>
            <a:off x="5016137" y="440870"/>
            <a:ext cx="3043645" cy="4261758"/>
          </a:xfrm>
          <a:prstGeom prst="frame">
            <a:avLst>
              <a:gd fmla="val 2382" name="adj1"/>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33"/>
          <p:cNvSpPr/>
          <p:nvPr/>
        </p:nvSpPr>
        <p:spPr>
          <a:xfrm>
            <a:off x="6760029" y="-1"/>
            <a:ext cx="1704703" cy="80336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1" name="Google Shape;121;p33"/>
          <p:cNvSpPr/>
          <p:nvPr/>
        </p:nvSpPr>
        <p:spPr>
          <a:xfrm>
            <a:off x="8464732" y="3624943"/>
            <a:ext cx="679268" cy="151855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2" name="Google Shape;122;p33"/>
          <p:cNvSpPr txBox="1"/>
          <p:nvPr/>
        </p:nvSpPr>
        <p:spPr>
          <a:xfrm>
            <a:off x="6193050" y="2571750"/>
            <a:ext cx="15666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6000">
                <a:solidFill>
                  <a:schemeClr val="lt1"/>
                </a:solidFill>
                <a:latin typeface="Montserrat Alternates ExtraBold"/>
                <a:ea typeface="Montserrat Alternates ExtraBold"/>
                <a:cs typeface="Montserrat Alternates ExtraBold"/>
                <a:sym typeface="Montserrat Alternates ExtraBold"/>
              </a:rPr>
              <a:t>02</a:t>
            </a:r>
            <a:r>
              <a:rPr lang="en-GB" sz="6000">
                <a:solidFill>
                  <a:schemeClr val="lt1"/>
                </a:solidFill>
                <a:latin typeface="Montserrat Alternates ExtraBold"/>
                <a:ea typeface="Montserrat Alternates ExtraBold"/>
                <a:cs typeface="Montserrat Alternates ExtraBold"/>
                <a:sym typeface="Montserrat Alternates ExtraBold"/>
              </a:rPr>
              <a:t>.</a:t>
            </a:r>
            <a:endParaRPr sz="1100"/>
          </a:p>
        </p:txBody>
      </p:sp>
      <p:sp>
        <p:nvSpPr>
          <p:cNvPr id="123" name="Google Shape;123;p33"/>
          <p:cNvSpPr/>
          <p:nvPr/>
        </p:nvSpPr>
        <p:spPr>
          <a:xfrm>
            <a:off x="3618962" y="646201"/>
            <a:ext cx="274321" cy="274322"/>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4" name="Google Shape;124;p33"/>
          <p:cNvSpPr txBox="1"/>
          <p:nvPr/>
        </p:nvSpPr>
        <p:spPr>
          <a:xfrm>
            <a:off x="1042573" y="974400"/>
            <a:ext cx="31968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What</a:t>
            </a:r>
            <a:r>
              <a:rPr lang="en-GB" sz="3300">
                <a:solidFill>
                  <a:schemeClr val="accent6"/>
                </a:solidFill>
                <a:latin typeface="Montserrat Alternates ExtraBold"/>
                <a:ea typeface="Montserrat Alternates ExtraBold"/>
                <a:cs typeface="Montserrat Alternates ExtraBold"/>
                <a:sym typeface="Montserrat Alternates ExtraBold"/>
              </a:rPr>
              <a:t> to</a:t>
            </a:r>
            <a:r>
              <a:rPr lang="en-GB" sz="3300">
                <a:solidFill>
                  <a:srgbClr val="222A35"/>
                </a:solidFill>
                <a:latin typeface="Montserrat Alternates ExtraBold"/>
                <a:ea typeface="Montserrat Alternates ExtraBold"/>
                <a:cs typeface="Montserrat Alternates ExtraBold"/>
                <a:sym typeface="Montserrat Alternates ExtraBold"/>
              </a:rPr>
              <a:t> </a:t>
            </a:r>
            <a:r>
              <a:rPr lang="en-GB" sz="3300">
                <a:solidFill>
                  <a:srgbClr val="222A35"/>
                </a:solidFill>
                <a:latin typeface="Montserrat Alternates ExtraBold"/>
                <a:ea typeface="Montserrat Alternates ExtraBold"/>
                <a:cs typeface="Montserrat Alternates ExtraBold"/>
                <a:sym typeface="Montserrat Alternates ExtraBold"/>
              </a:rPr>
              <a:t>watch</a:t>
            </a:r>
            <a:r>
              <a:rPr lang="en-GB" sz="3300">
                <a:solidFill>
                  <a:srgbClr val="222A35"/>
                </a:solidFill>
                <a:latin typeface="Montserrat Alternates ExtraBold"/>
                <a:ea typeface="Montserrat Alternates ExtraBold"/>
                <a:cs typeface="Montserrat Alternates ExtraBold"/>
                <a:sym typeface="Montserrat Alternates ExtraBold"/>
              </a:rPr>
              <a:t> for</a:t>
            </a:r>
            <a:r>
              <a:rPr lang="en-GB" sz="3300">
                <a:solidFill>
                  <a:srgbClr val="222A35"/>
                </a:solidFill>
                <a:latin typeface="Montserrat Alternates ExtraBold"/>
                <a:ea typeface="Montserrat Alternates ExtraBold"/>
                <a:cs typeface="Montserrat Alternates ExtraBold"/>
                <a:sym typeface="Montserrat Alternates ExtraBold"/>
              </a:rPr>
              <a:t>.</a:t>
            </a:r>
            <a:endParaRPr sz="1100"/>
          </a:p>
        </p:txBody>
      </p:sp>
      <p:sp>
        <p:nvSpPr>
          <p:cNvPr id="125" name="Google Shape;125;p33"/>
          <p:cNvSpPr/>
          <p:nvPr/>
        </p:nvSpPr>
        <p:spPr>
          <a:xfrm>
            <a:off x="1042575" y="2203101"/>
            <a:ext cx="3568500" cy="20862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0"/>
              </a:spcBef>
              <a:spcAft>
                <a:spcPts val="0"/>
              </a:spcAft>
              <a:buClr>
                <a:srgbClr val="7F7F7F"/>
              </a:buClr>
              <a:buSzPts val="1100"/>
              <a:buFont typeface="Quattrocento Sans"/>
              <a:buChar char="●"/>
            </a:pPr>
            <a:r>
              <a:rPr lang="en-GB" sz="1100">
                <a:solidFill>
                  <a:srgbClr val="7F7F7F"/>
                </a:solidFill>
                <a:latin typeface="Quattrocento Sans"/>
                <a:ea typeface="Quattrocento Sans"/>
                <a:cs typeface="Quattrocento Sans"/>
                <a:sym typeface="Quattrocento Sans"/>
              </a:rPr>
              <a:t>Any email that asks you to call a customer service call center. The fake call center representative could try to make you download malicious software to your computer</a:t>
            </a:r>
            <a:endParaRPr sz="1100">
              <a:solidFill>
                <a:srgbClr val="7F7F7F"/>
              </a:solidFill>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Clr>
                <a:srgbClr val="7F7F7F"/>
              </a:buClr>
              <a:buSzPts val="1100"/>
              <a:buFont typeface="Quattrocento Sans"/>
              <a:buChar char="●"/>
            </a:pPr>
            <a:r>
              <a:rPr lang="en-GB" sz="1100">
                <a:solidFill>
                  <a:srgbClr val="7F7F7F"/>
                </a:solidFill>
                <a:latin typeface="Quattrocento Sans"/>
                <a:ea typeface="Quattrocento Sans"/>
                <a:cs typeface="Quattrocento Sans"/>
                <a:sym typeface="Quattrocento Sans"/>
              </a:rPr>
              <a:t>Any request to call an unfamiliar phone number to confirm or dispute an invoice, or resolve a cloud provider subscription or maintenance issue</a:t>
            </a:r>
            <a:endParaRPr sz="1100">
              <a:solidFill>
                <a:srgbClr val="7F7F7F"/>
              </a:solidFill>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Clr>
                <a:srgbClr val="7F7F7F"/>
              </a:buClr>
              <a:buSzPts val="1100"/>
              <a:buFont typeface="Quattrocento Sans"/>
              <a:buChar char="●"/>
            </a:pPr>
            <a:r>
              <a:rPr lang="en-GB" sz="1100">
                <a:solidFill>
                  <a:srgbClr val="7F7F7F"/>
                </a:solidFill>
                <a:latin typeface="Quattrocento Sans"/>
                <a:ea typeface="Quattrocento Sans"/>
                <a:cs typeface="Quattrocento Sans"/>
                <a:sym typeface="Quattrocento Sans"/>
              </a:rPr>
              <a:t>You may not always see a link or attachment in a phishing email, but it still can be a malicious email</a:t>
            </a:r>
            <a:endParaRPr sz="1100">
              <a:solidFill>
                <a:srgbClr val="7F7F7F"/>
              </a:solidFill>
              <a:latin typeface="Quattrocento Sans"/>
              <a:ea typeface="Quattrocento Sans"/>
              <a:cs typeface="Quattrocento Sans"/>
              <a:sym typeface="Quattrocento Sans"/>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4"/>
          <p:cNvSpPr/>
          <p:nvPr/>
        </p:nvSpPr>
        <p:spPr>
          <a:xfrm>
            <a:off x="2198999" y="1896452"/>
            <a:ext cx="1222249" cy="1222251"/>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1" name="Google Shape;131;p34"/>
          <p:cNvSpPr/>
          <p:nvPr/>
        </p:nvSpPr>
        <p:spPr>
          <a:xfrm>
            <a:off x="1546232" y="3162532"/>
            <a:ext cx="1222250" cy="1222251"/>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2" name="Google Shape;132;p34"/>
          <p:cNvSpPr/>
          <p:nvPr/>
        </p:nvSpPr>
        <p:spPr>
          <a:xfrm>
            <a:off x="3160136" y="2853722"/>
            <a:ext cx="1222249" cy="1222251"/>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3" name="Google Shape;133;p34"/>
          <p:cNvSpPr/>
          <p:nvPr/>
        </p:nvSpPr>
        <p:spPr>
          <a:xfrm>
            <a:off x="666768" y="2120141"/>
            <a:ext cx="1222250" cy="1222251"/>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4" name="Google Shape;134;p34"/>
          <p:cNvSpPr/>
          <p:nvPr/>
        </p:nvSpPr>
        <p:spPr>
          <a:xfrm>
            <a:off x="450405" y="2631540"/>
            <a:ext cx="621572" cy="621572"/>
          </a:xfrm>
          <a:prstGeom prst="ellipse">
            <a:avLst/>
          </a:prstGeom>
          <a:solidFill>
            <a:schemeClr val="lt1"/>
          </a:solidFill>
          <a:ln>
            <a:noFill/>
          </a:ln>
          <a:effectLst>
            <a:outerShdw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595959"/>
                </a:solidFill>
                <a:latin typeface="Calibri"/>
                <a:ea typeface="Calibri"/>
                <a:cs typeface="Calibri"/>
                <a:sym typeface="Calibri"/>
              </a:rPr>
              <a:t>01</a:t>
            </a:r>
            <a:endParaRPr sz="1100"/>
          </a:p>
        </p:txBody>
      </p:sp>
      <p:sp>
        <p:nvSpPr>
          <p:cNvPr id="135" name="Google Shape;135;p34"/>
          <p:cNvSpPr/>
          <p:nvPr/>
        </p:nvSpPr>
        <p:spPr>
          <a:xfrm>
            <a:off x="1868468" y="1788804"/>
            <a:ext cx="621572" cy="621572"/>
          </a:xfrm>
          <a:prstGeom prst="ellipse">
            <a:avLst/>
          </a:prstGeom>
          <a:solidFill>
            <a:schemeClr val="lt1"/>
          </a:solidFill>
          <a:ln>
            <a:noFill/>
          </a:ln>
          <a:effectLst>
            <a:outerShdw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595959"/>
                </a:solidFill>
                <a:latin typeface="Calibri"/>
                <a:ea typeface="Calibri"/>
                <a:cs typeface="Calibri"/>
                <a:sym typeface="Calibri"/>
              </a:rPr>
              <a:t>02</a:t>
            </a:r>
            <a:endParaRPr sz="1100"/>
          </a:p>
        </p:txBody>
      </p:sp>
      <p:sp>
        <p:nvSpPr>
          <p:cNvPr id="136" name="Google Shape;136;p34"/>
          <p:cNvSpPr/>
          <p:nvPr/>
        </p:nvSpPr>
        <p:spPr>
          <a:xfrm>
            <a:off x="3950428" y="3691283"/>
            <a:ext cx="621572" cy="621571"/>
          </a:xfrm>
          <a:prstGeom prst="ellipse">
            <a:avLst/>
          </a:prstGeom>
          <a:solidFill>
            <a:schemeClr val="lt1"/>
          </a:solidFill>
          <a:ln>
            <a:noFill/>
          </a:ln>
          <a:effectLst>
            <a:outerShdw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595959"/>
                </a:solidFill>
                <a:latin typeface="Calibri"/>
                <a:ea typeface="Calibri"/>
                <a:cs typeface="Calibri"/>
                <a:sym typeface="Calibri"/>
              </a:rPr>
              <a:t>04</a:t>
            </a:r>
            <a:endParaRPr sz="1100"/>
          </a:p>
        </p:txBody>
      </p:sp>
      <p:sp>
        <p:nvSpPr>
          <p:cNvPr id="137" name="Google Shape;137;p34"/>
          <p:cNvSpPr/>
          <p:nvPr/>
        </p:nvSpPr>
        <p:spPr>
          <a:xfrm>
            <a:off x="2485669" y="3392560"/>
            <a:ext cx="621572" cy="621572"/>
          </a:xfrm>
          <a:prstGeom prst="ellipse">
            <a:avLst/>
          </a:prstGeom>
          <a:solidFill>
            <a:schemeClr val="lt1"/>
          </a:solidFill>
          <a:ln>
            <a:noFill/>
          </a:ln>
          <a:effectLst>
            <a:outerShdw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595959"/>
                </a:solidFill>
                <a:latin typeface="Calibri"/>
                <a:ea typeface="Calibri"/>
                <a:cs typeface="Calibri"/>
                <a:sym typeface="Calibri"/>
              </a:rPr>
              <a:t>03</a:t>
            </a:r>
            <a:endParaRPr sz="1100"/>
          </a:p>
        </p:txBody>
      </p:sp>
      <p:sp>
        <p:nvSpPr>
          <p:cNvPr id="138" name="Google Shape;138;p34"/>
          <p:cNvSpPr/>
          <p:nvPr/>
        </p:nvSpPr>
        <p:spPr>
          <a:xfrm>
            <a:off x="2409484" y="2204677"/>
            <a:ext cx="817800" cy="5124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b="1" lang="en-GB" sz="1200">
                <a:solidFill>
                  <a:schemeClr val="lt1"/>
                </a:solidFill>
                <a:latin typeface="Calibri"/>
                <a:ea typeface="Calibri"/>
                <a:cs typeface="Calibri"/>
                <a:sym typeface="Calibri"/>
              </a:rPr>
              <a:t>Is the email personal?</a:t>
            </a:r>
            <a:endParaRPr sz="1100"/>
          </a:p>
        </p:txBody>
      </p:sp>
      <p:sp>
        <p:nvSpPr>
          <p:cNvPr id="139" name="Google Shape;139;p34"/>
          <p:cNvSpPr/>
          <p:nvPr/>
        </p:nvSpPr>
        <p:spPr>
          <a:xfrm>
            <a:off x="3360062" y="3256073"/>
            <a:ext cx="822300" cy="5124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b="1" lang="en-GB" sz="1100">
                <a:solidFill>
                  <a:schemeClr val="lt1"/>
                </a:solidFill>
                <a:latin typeface="Calibri"/>
                <a:ea typeface="Calibri"/>
                <a:cs typeface="Calibri"/>
                <a:sym typeface="Calibri"/>
              </a:rPr>
              <a:t> </a:t>
            </a:r>
            <a:r>
              <a:rPr b="1" lang="en-GB" sz="1100">
                <a:solidFill>
                  <a:schemeClr val="lt1"/>
                </a:solidFill>
                <a:latin typeface="Calibri"/>
                <a:ea typeface="Calibri"/>
                <a:cs typeface="Calibri"/>
                <a:sym typeface="Calibri"/>
              </a:rPr>
              <a:t>Does the email contain an urgent threat?</a:t>
            </a:r>
            <a:endParaRPr sz="1100"/>
          </a:p>
        </p:txBody>
      </p:sp>
      <p:sp>
        <p:nvSpPr>
          <p:cNvPr id="140" name="Google Shape;140;p34"/>
          <p:cNvSpPr/>
          <p:nvPr/>
        </p:nvSpPr>
        <p:spPr>
          <a:xfrm>
            <a:off x="1760646" y="3590885"/>
            <a:ext cx="725100" cy="5124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b="1" lang="en-GB" sz="1200">
                <a:solidFill>
                  <a:schemeClr val="lt1"/>
                </a:solidFill>
                <a:latin typeface="Calibri"/>
                <a:ea typeface="Calibri"/>
                <a:cs typeface="Calibri"/>
                <a:sym typeface="Calibri"/>
              </a:rPr>
              <a:t>Does the sender require an action?</a:t>
            </a:r>
            <a:endParaRPr sz="1100"/>
          </a:p>
        </p:txBody>
      </p:sp>
      <p:sp>
        <p:nvSpPr>
          <p:cNvPr id="141" name="Google Shape;141;p34"/>
          <p:cNvSpPr/>
          <p:nvPr/>
        </p:nvSpPr>
        <p:spPr>
          <a:xfrm>
            <a:off x="981956" y="2398790"/>
            <a:ext cx="817800" cy="5124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b="1" lang="en-GB" sz="1200">
                <a:solidFill>
                  <a:schemeClr val="lt1"/>
                </a:solidFill>
                <a:latin typeface="Calibri"/>
                <a:ea typeface="Calibri"/>
                <a:cs typeface="Calibri"/>
                <a:sym typeface="Calibri"/>
              </a:rPr>
              <a:t>Do you know the sender?</a:t>
            </a:r>
            <a:endParaRPr sz="1100"/>
          </a:p>
        </p:txBody>
      </p:sp>
      <p:sp>
        <p:nvSpPr>
          <p:cNvPr id="142" name="Google Shape;142;p34"/>
          <p:cNvSpPr/>
          <p:nvPr/>
        </p:nvSpPr>
        <p:spPr>
          <a:xfrm>
            <a:off x="5977267" y="189608"/>
            <a:ext cx="274321" cy="274321"/>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3" name="Google Shape;143;p34"/>
          <p:cNvSpPr txBox="1"/>
          <p:nvPr/>
        </p:nvSpPr>
        <p:spPr>
          <a:xfrm>
            <a:off x="666780" y="517825"/>
            <a:ext cx="6834900" cy="777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300">
                <a:solidFill>
                  <a:schemeClr val="accent4"/>
                </a:solidFill>
                <a:latin typeface="Montserrat Alternates ExtraBold"/>
                <a:ea typeface="Montserrat Alternates ExtraBold"/>
                <a:cs typeface="Montserrat Alternates ExtraBold"/>
                <a:sym typeface="Montserrat Alternates ExtraBold"/>
              </a:rPr>
              <a:t>Additional tips </a:t>
            </a:r>
            <a:r>
              <a:rPr lang="en-GB" sz="2300">
                <a:solidFill>
                  <a:schemeClr val="dk1"/>
                </a:solidFill>
                <a:latin typeface="Montserrat Alternates ExtraBold"/>
                <a:ea typeface="Montserrat Alternates ExtraBold"/>
                <a:cs typeface="Montserrat Alternates ExtraBold"/>
                <a:sym typeface="Montserrat Alternates ExtraBold"/>
              </a:rPr>
              <a:t>for </a:t>
            </a:r>
            <a:endParaRPr sz="2300">
              <a:solidFill>
                <a:schemeClr val="dk1"/>
              </a:solidFill>
              <a:latin typeface="Montserrat Alternates ExtraBold"/>
              <a:ea typeface="Montserrat Alternates ExtraBold"/>
              <a:cs typeface="Montserrat Alternates ExtraBold"/>
              <a:sym typeface="Montserrat Alternates ExtraBold"/>
            </a:endParaRPr>
          </a:p>
          <a:p>
            <a:pPr indent="0" lvl="0" marL="0" marR="0" rtl="0" algn="l">
              <a:spcBef>
                <a:spcPts val="0"/>
              </a:spcBef>
              <a:spcAft>
                <a:spcPts val="0"/>
              </a:spcAft>
              <a:buNone/>
            </a:pPr>
            <a:r>
              <a:rPr lang="en-GB" sz="2300">
                <a:solidFill>
                  <a:schemeClr val="dk1"/>
                </a:solidFill>
                <a:latin typeface="Montserrat Alternates ExtraBold"/>
                <a:ea typeface="Montserrat Alternates ExtraBold"/>
                <a:cs typeface="Montserrat Alternates ExtraBold"/>
                <a:sym typeface="Montserrat Alternates ExtraBold"/>
              </a:rPr>
              <a:t>identifying phishing emails</a:t>
            </a:r>
            <a:endParaRPr sz="100"/>
          </a:p>
        </p:txBody>
      </p:sp>
      <p:sp>
        <p:nvSpPr>
          <p:cNvPr id="144" name="Google Shape;144;p34"/>
          <p:cNvSpPr/>
          <p:nvPr/>
        </p:nvSpPr>
        <p:spPr>
          <a:xfrm>
            <a:off x="5692711" y="1556206"/>
            <a:ext cx="2478233" cy="4801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1000">
                <a:solidFill>
                  <a:srgbClr val="7F7F7F"/>
                </a:solidFill>
                <a:latin typeface="Calibri"/>
                <a:ea typeface="Calibri"/>
                <a:cs typeface="Calibri"/>
                <a:sym typeface="Calibri"/>
              </a:rPr>
              <a:t>Look at the sender's name and email address and assess if it is an attempt to imitate someone you know and trust. Cybercriminals are using online research to make their phishing emails more personal and effective.</a:t>
            </a:r>
            <a:endParaRPr sz="900"/>
          </a:p>
        </p:txBody>
      </p:sp>
      <p:sp>
        <p:nvSpPr>
          <p:cNvPr id="145" name="Google Shape;145;p34"/>
          <p:cNvSpPr/>
          <p:nvPr/>
        </p:nvSpPr>
        <p:spPr>
          <a:xfrm>
            <a:off x="5692711" y="2395690"/>
            <a:ext cx="2478233" cy="4801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1000">
                <a:solidFill>
                  <a:srgbClr val="7F7F7F"/>
                </a:solidFill>
                <a:latin typeface="Calibri"/>
                <a:ea typeface="Calibri"/>
                <a:cs typeface="Calibri"/>
                <a:sym typeface="Calibri"/>
              </a:rPr>
              <a:t>If the sender addresses you as a 'customer', 'friend', 'colleague' or another non-specific designation, be very suspicious of the email content.</a:t>
            </a:r>
            <a:endParaRPr sz="900"/>
          </a:p>
        </p:txBody>
      </p:sp>
      <p:sp>
        <p:nvSpPr>
          <p:cNvPr id="146" name="Google Shape;146;p34"/>
          <p:cNvSpPr/>
          <p:nvPr/>
        </p:nvSpPr>
        <p:spPr>
          <a:xfrm>
            <a:off x="5692711" y="3235174"/>
            <a:ext cx="2478233" cy="4801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1000">
                <a:solidFill>
                  <a:srgbClr val="7F7F7F"/>
                </a:solidFill>
                <a:latin typeface="Calibri"/>
                <a:ea typeface="Calibri"/>
                <a:cs typeface="Calibri"/>
                <a:sym typeface="Calibri"/>
              </a:rPr>
              <a:t>If the email contains a link, an attached document, or a request, think carefully before you act.</a:t>
            </a:r>
            <a:endParaRPr sz="900"/>
          </a:p>
        </p:txBody>
      </p:sp>
      <p:sp>
        <p:nvSpPr>
          <p:cNvPr id="147" name="Google Shape;147;p34"/>
          <p:cNvSpPr/>
          <p:nvPr/>
        </p:nvSpPr>
        <p:spPr>
          <a:xfrm>
            <a:off x="5692711" y="4047227"/>
            <a:ext cx="2478233" cy="4801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1000">
                <a:solidFill>
                  <a:srgbClr val="7F7F7F"/>
                </a:solidFill>
                <a:latin typeface="Calibri"/>
                <a:ea typeface="Calibri"/>
                <a:cs typeface="Calibri"/>
                <a:sym typeface="Calibri"/>
              </a:rPr>
              <a:t>Threats or instructions to act quickly in order to avoid unpleasant consequences are well-known tactics to get us to act before we think.</a:t>
            </a:r>
            <a:endParaRPr sz="900"/>
          </a:p>
        </p:txBody>
      </p:sp>
      <p:sp>
        <p:nvSpPr>
          <p:cNvPr id="148" name="Google Shape;148;p34"/>
          <p:cNvSpPr/>
          <p:nvPr/>
        </p:nvSpPr>
        <p:spPr>
          <a:xfrm>
            <a:off x="5124425" y="1587844"/>
            <a:ext cx="455153" cy="441278"/>
          </a:xfrm>
          <a:custGeom>
            <a:rect b="b" l="l" r="r" t="t"/>
            <a:pathLst>
              <a:path extrusionOk="0" h="21600" w="21600">
                <a:moveTo>
                  <a:pt x="2954" y="21420"/>
                </a:moveTo>
                <a:cubicBezTo>
                  <a:pt x="3086" y="21532"/>
                  <a:pt x="3256" y="21600"/>
                  <a:pt x="3441" y="21600"/>
                </a:cubicBezTo>
                <a:lnTo>
                  <a:pt x="20835" y="21600"/>
                </a:lnTo>
                <a:cubicBezTo>
                  <a:pt x="21258" y="21600"/>
                  <a:pt x="21600" y="21247"/>
                  <a:pt x="21600" y="20811"/>
                </a:cubicBezTo>
                <a:lnTo>
                  <a:pt x="21600" y="2870"/>
                </a:lnTo>
                <a:cubicBezTo>
                  <a:pt x="21600" y="2621"/>
                  <a:pt x="21488" y="2399"/>
                  <a:pt x="21313" y="2255"/>
                </a:cubicBezTo>
                <a:lnTo>
                  <a:pt x="18646" y="180"/>
                </a:lnTo>
                <a:cubicBezTo>
                  <a:pt x="18514" y="68"/>
                  <a:pt x="18344" y="0"/>
                  <a:pt x="18159" y="0"/>
                </a:cubicBezTo>
                <a:lnTo>
                  <a:pt x="765" y="0"/>
                </a:lnTo>
                <a:cubicBezTo>
                  <a:pt x="342" y="0"/>
                  <a:pt x="0" y="353"/>
                  <a:pt x="0" y="789"/>
                </a:cubicBezTo>
                <a:lnTo>
                  <a:pt x="0" y="18730"/>
                </a:lnTo>
                <a:cubicBezTo>
                  <a:pt x="0" y="18979"/>
                  <a:pt x="112" y="19201"/>
                  <a:pt x="287" y="19345"/>
                </a:cubicBezTo>
                <a:cubicBezTo>
                  <a:pt x="287" y="19345"/>
                  <a:pt x="2954" y="21420"/>
                  <a:pt x="2954" y="21420"/>
                </a:cubicBezTo>
                <a:close/>
              </a:path>
            </a:pathLst>
          </a:custGeom>
          <a:solidFill>
            <a:srgbClr val="A2A2A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49" name="Google Shape;149;p34"/>
          <p:cNvSpPr/>
          <p:nvPr/>
        </p:nvSpPr>
        <p:spPr>
          <a:xfrm>
            <a:off x="5124424" y="1587844"/>
            <a:ext cx="404134" cy="404134"/>
          </a:xfrm>
          <a:custGeom>
            <a:rect b="b" l="l" r="r" t="t"/>
            <a:pathLst>
              <a:path extrusionOk="0" h="21600" w="21600">
                <a:moveTo>
                  <a:pt x="21600" y="20452"/>
                </a:moveTo>
                <a:lnTo>
                  <a:pt x="21600" y="861"/>
                </a:lnTo>
                <a:cubicBezTo>
                  <a:pt x="21600" y="783"/>
                  <a:pt x="21592" y="706"/>
                  <a:pt x="21577" y="632"/>
                </a:cubicBezTo>
                <a:lnTo>
                  <a:pt x="21000" y="197"/>
                </a:lnTo>
                <a:cubicBezTo>
                  <a:pt x="20851" y="74"/>
                  <a:pt x="20660" y="0"/>
                  <a:pt x="20452" y="0"/>
                </a:cubicBezTo>
                <a:lnTo>
                  <a:pt x="861" y="0"/>
                </a:lnTo>
                <a:cubicBezTo>
                  <a:pt x="386" y="0"/>
                  <a:pt x="0" y="385"/>
                  <a:pt x="0" y="861"/>
                </a:cubicBezTo>
                <a:lnTo>
                  <a:pt x="0" y="20452"/>
                </a:lnTo>
                <a:cubicBezTo>
                  <a:pt x="0" y="20724"/>
                  <a:pt x="126" y="20966"/>
                  <a:pt x="323" y="21123"/>
                </a:cubicBezTo>
                <a:lnTo>
                  <a:pt x="955" y="21600"/>
                </a:lnTo>
                <a:lnTo>
                  <a:pt x="20452" y="21600"/>
                </a:lnTo>
                <a:cubicBezTo>
                  <a:pt x="21085" y="21600"/>
                  <a:pt x="21600" y="21085"/>
                  <a:pt x="21600" y="20452"/>
                </a:cubicBezTo>
                <a:close/>
              </a:path>
            </a:pathLst>
          </a:custGeom>
          <a:solidFill>
            <a:schemeClr val="accent1"/>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0" name="Google Shape;150;p34"/>
          <p:cNvSpPr/>
          <p:nvPr/>
        </p:nvSpPr>
        <p:spPr>
          <a:xfrm>
            <a:off x="5138141" y="2420601"/>
            <a:ext cx="455153" cy="441278"/>
          </a:xfrm>
          <a:custGeom>
            <a:rect b="b" l="l" r="r" t="t"/>
            <a:pathLst>
              <a:path extrusionOk="0" h="21600" w="21600">
                <a:moveTo>
                  <a:pt x="2954" y="21420"/>
                </a:moveTo>
                <a:cubicBezTo>
                  <a:pt x="3086" y="21532"/>
                  <a:pt x="3256" y="21600"/>
                  <a:pt x="3441" y="21600"/>
                </a:cubicBezTo>
                <a:lnTo>
                  <a:pt x="20835" y="21600"/>
                </a:lnTo>
                <a:cubicBezTo>
                  <a:pt x="21258" y="21600"/>
                  <a:pt x="21600" y="21247"/>
                  <a:pt x="21600" y="20811"/>
                </a:cubicBezTo>
                <a:lnTo>
                  <a:pt x="21600" y="2870"/>
                </a:lnTo>
                <a:cubicBezTo>
                  <a:pt x="21600" y="2621"/>
                  <a:pt x="21488" y="2399"/>
                  <a:pt x="21313" y="2255"/>
                </a:cubicBezTo>
                <a:lnTo>
                  <a:pt x="18646" y="180"/>
                </a:lnTo>
                <a:cubicBezTo>
                  <a:pt x="18514" y="68"/>
                  <a:pt x="18344" y="0"/>
                  <a:pt x="18159" y="0"/>
                </a:cubicBezTo>
                <a:lnTo>
                  <a:pt x="765" y="0"/>
                </a:lnTo>
                <a:cubicBezTo>
                  <a:pt x="342" y="0"/>
                  <a:pt x="0" y="353"/>
                  <a:pt x="0" y="789"/>
                </a:cubicBezTo>
                <a:lnTo>
                  <a:pt x="0" y="18730"/>
                </a:lnTo>
                <a:cubicBezTo>
                  <a:pt x="0" y="18979"/>
                  <a:pt x="112" y="19201"/>
                  <a:pt x="287" y="19345"/>
                </a:cubicBezTo>
                <a:cubicBezTo>
                  <a:pt x="287" y="19345"/>
                  <a:pt x="2954" y="21420"/>
                  <a:pt x="2954" y="21420"/>
                </a:cubicBezTo>
                <a:close/>
              </a:path>
            </a:pathLst>
          </a:custGeom>
          <a:solidFill>
            <a:srgbClr val="8F8F8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1" name="Google Shape;151;p34"/>
          <p:cNvSpPr/>
          <p:nvPr/>
        </p:nvSpPr>
        <p:spPr>
          <a:xfrm>
            <a:off x="5138141" y="2420601"/>
            <a:ext cx="404134" cy="404134"/>
          </a:xfrm>
          <a:custGeom>
            <a:rect b="b" l="l" r="r" t="t"/>
            <a:pathLst>
              <a:path extrusionOk="0" h="21600" w="21600">
                <a:moveTo>
                  <a:pt x="21600" y="20452"/>
                </a:moveTo>
                <a:lnTo>
                  <a:pt x="21600" y="861"/>
                </a:lnTo>
                <a:cubicBezTo>
                  <a:pt x="21600" y="783"/>
                  <a:pt x="21592" y="706"/>
                  <a:pt x="21577" y="632"/>
                </a:cubicBezTo>
                <a:lnTo>
                  <a:pt x="21000" y="197"/>
                </a:lnTo>
                <a:cubicBezTo>
                  <a:pt x="20851" y="74"/>
                  <a:pt x="20660" y="0"/>
                  <a:pt x="20452" y="0"/>
                </a:cubicBezTo>
                <a:lnTo>
                  <a:pt x="861" y="0"/>
                </a:lnTo>
                <a:cubicBezTo>
                  <a:pt x="386" y="0"/>
                  <a:pt x="0" y="385"/>
                  <a:pt x="0" y="861"/>
                </a:cubicBezTo>
                <a:lnTo>
                  <a:pt x="0" y="20452"/>
                </a:lnTo>
                <a:cubicBezTo>
                  <a:pt x="0" y="20724"/>
                  <a:pt x="126" y="20966"/>
                  <a:pt x="323" y="21123"/>
                </a:cubicBezTo>
                <a:lnTo>
                  <a:pt x="955" y="21600"/>
                </a:lnTo>
                <a:lnTo>
                  <a:pt x="20452" y="21600"/>
                </a:lnTo>
                <a:cubicBezTo>
                  <a:pt x="21085" y="21600"/>
                  <a:pt x="21600" y="21085"/>
                  <a:pt x="21600" y="20452"/>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2" name="Google Shape;152;p34"/>
          <p:cNvSpPr/>
          <p:nvPr/>
        </p:nvSpPr>
        <p:spPr>
          <a:xfrm>
            <a:off x="5138141" y="3253358"/>
            <a:ext cx="455153" cy="441277"/>
          </a:xfrm>
          <a:custGeom>
            <a:rect b="b" l="l" r="r" t="t"/>
            <a:pathLst>
              <a:path extrusionOk="0" h="21600" w="21600">
                <a:moveTo>
                  <a:pt x="2954" y="21420"/>
                </a:moveTo>
                <a:cubicBezTo>
                  <a:pt x="3086" y="21532"/>
                  <a:pt x="3256" y="21600"/>
                  <a:pt x="3441" y="21600"/>
                </a:cubicBezTo>
                <a:lnTo>
                  <a:pt x="20835" y="21600"/>
                </a:lnTo>
                <a:cubicBezTo>
                  <a:pt x="21258" y="21600"/>
                  <a:pt x="21600" y="21247"/>
                  <a:pt x="21600" y="20811"/>
                </a:cubicBezTo>
                <a:lnTo>
                  <a:pt x="21600" y="2870"/>
                </a:lnTo>
                <a:cubicBezTo>
                  <a:pt x="21600" y="2621"/>
                  <a:pt x="21488" y="2399"/>
                  <a:pt x="21313" y="2255"/>
                </a:cubicBezTo>
                <a:lnTo>
                  <a:pt x="18646" y="180"/>
                </a:lnTo>
                <a:cubicBezTo>
                  <a:pt x="18514" y="68"/>
                  <a:pt x="18344" y="0"/>
                  <a:pt x="18159" y="0"/>
                </a:cubicBezTo>
                <a:lnTo>
                  <a:pt x="765" y="0"/>
                </a:lnTo>
                <a:cubicBezTo>
                  <a:pt x="342" y="0"/>
                  <a:pt x="0" y="353"/>
                  <a:pt x="0" y="789"/>
                </a:cubicBezTo>
                <a:lnTo>
                  <a:pt x="0" y="18730"/>
                </a:lnTo>
                <a:cubicBezTo>
                  <a:pt x="0" y="18979"/>
                  <a:pt x="112" y="19201"/>
                  <a:pt x="287" y="19345"/>
                </a:cubicBezTo>
                <a:cubicBezTo>
                  <a:pt x="287" y="19345"/>
                  <a:pt x="2954" y="21420"/>
                  <a:pt x="2954" y="21420"/>
                </a:cubicBezTo>
                <a:close/>
              </a:path>
            </a:pathLst>
          </a:custGeom>
          <a:solidFill>
            <a:srgbClr val="7B7B7B"/>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3" name="Google Shape;153;p34"/>
          <p:cNvSpPr/>
          <p:nvPr/>
        </p:nvSpPr>
        <p:spPr>
          <a:xfrm>
            <a:off x="5138141" y="3253358"/>
            <a:ext cx="404134" cy="404134"/>
          </a:xfrm>
          <a:custGeom>
            <a:rect b="b" l="l" r="r" t="t"/>
            <a:pathLst>
              <a:path extrusionOk="0" h="21600" w="21600">
                <a:moveTo>
                  <a:pt x="21600" y="20452"/>
                </a:moveTo>
                <a:lnTo>
                  <a:pt x="21600" y="861"/>
                </a:lnTo>
                <a:cubicBezTo>
                  <a:pt x="21600" y="783"/>
                  <a:pt x="21592" y="706"/>
                  <a:pt x="21577" y="632"/>
                </a:cubicBezTo>
                <a:lnTo>
                  <a:pt x="21000" y="197"/>
                </a:lnTo>
                <a:cubicBezTo>
                  <a:pt x="20851" y="74"/>
                  <a:pt x="20660" y="0"/>
                  <a:pt x="20452" y="0"/>
                </a:cubicBezTo>
                <a:lnTo>
                  <a:pt x="861" y="0"/>
                </a:lnTo>
                <a:cubicBezTo>
                  <a:pt x="386" y="0"/>
                  <a:pt x="0" y="385"/>
                  <a:pt x="0" y="861"/>
                </a:cubicBezTo>
                <a:lnTo>
                  <a:pt x="0" y="20452"/>
                </a:lnTo>
                <a:cubicBezTo>
                  <a:pt x="0" y="20724"/>
                  <a:pt x="126" y="20966"/>
                  <a:pt x="323" y="21123"/>
                </a:cubicBezTo>
                <a:lnTo>
                  <a:pt x="955" y="21600"/>
                </a:lnTo>
                <a:lnTo>
                  <a:pt x="20452" y="21600"/>
                </a:lnTo>
                <a:cubicBezTo>
                  <a:pt x="21085" y="21600"/>
                  <a:pt x="21600" y="21085"/>
                  <a:pt x="21600" y="2045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4" name="Google Shape;154;p34"/>
          <p:cNvSpPr/>
          <p:nvPr/>
        </p:nvSpPr>
        <p:spPr>
          <a:xfrm>
            <a:off x="5138141" y="4086115"/>
            <a:ext cx="455153" cy="441278"/>
          </a:xfrm>
          <a:custGeom>
            <a:rect b="b" l="l" r="r" t="t"/>
            <a:pathLst>
              <a:path extrusionOk="0" h="21600" w="21600">
                <a:moveTo>
                  <a:pt x="2954" y="21420"/>
                </a:moveTo>
                <a:cubicBezTo>
                  <a:pt x="3086" y="21532"/>
                  <a:pt x="3256" y="21600"/>
                  <a:pt x="3441" y="21600"/>
                </a:cubicBezTo>
                <a:lnTo>
                  <a:pt x="20835" y="21600"/>
                </a:lnTo>
                <a:cubicBezTo>
                  <a:pt x="21258" y="21600"/>
                  <a:pt x="21600" y="21247"/>
                  <a:pt x="21600" y="20811"/>
                </a:cubicBezTo>
                <a:lnTo>
                  <a:pt x="21600" y="2870"/>
                </a:lnTo>
                <a:cubicBezTo>
                  <a:pt x="21600" y="2621"/>
                  <a:pt x="21488" y="2399"/>
                  <a:pt x="21313" y="2255"/>
                </a:cubicBezTo>
                <a:lnTo>
                  <a:pt x="18646" y="180"/>
                </a:lnTo>
                <a:cubicBezTo>
                  <a:pt x="18514" y="68"/>
                  <a:pt x="18344" y="0"/>
                  <a:pt x="18159" y="0"/>
                </a:cubicBezTo>
                <a:lnTo>
                  <a:pt x="765" y="0"/>
                </a:lnTo>
                <a:cubicBezTo>
                  <a:pt x="342" y="0"/>
                  <a:pt x="0" y="353"/>
                  <a:pt x="0" y="789"/>
                </a:cubicBezTo>
                <a:lnTo>
                  <a:pt x="0" y="18730"/>
                </a:lnTo>
                <a:cubicBezTo>
                  <a:pt x="0" y="18979"/>
                  <a:pt x="112" y="19201"/>
                  <a:pt x="287" y="19345"/>
                </a:cubicBezTo>
                <a:cubicBezTo>
                  <a:pt x="287" y="19345"/>
                  <a:pt x="2954" y="21420"/>
                  <a:pt x="2954" y="21420"/>
                </a:cubicBezTo>
                <a:close/>
              </a:path>
            </a:pathLst>
          </a:custGeom>
          <a:solidFill>
            <a:srgbClr val="BF900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5" name="Google Shape;155;p34"/>
          <p:cNvSpPr/>
          <p:nvPr/>
        </p:nvSpPr>
        <p:spPr>
          <a:xfrm>
            <a:off x="5138141" y="4086115"/>
            <a:ext cx="404134" cy="404134"/>
          </a:xfrm>
          <a:custGeom>
            <a:rect b="b" l="l" r="r" t="t"/>
            <a:pathLst>
              <a:path extrusionOk="0" h="21600" w="21600">
                <a:moveTo>
                  <a:pt x="21600" y="20452"/>
                </a:moveTo>
                <a:lnTo>
                  <a:pt x="21600" y="861"/>
                </a:lnTo>
                <a:cubicBezTo>
                  <a:pt x="21600" y="783"/>
                  <a:pt x="21592" y="706"/>
                  <a:pt x="21577" y="632"/>
                </a:cubicBezTo>
                <a:lnTo>
                  <a:pt x="21000" y="197"/>
                </a:lnTo>
                <a:cubicBezTo>
                  <a:pt x="20851" y="74"/>
                  <a:pt x="20660" y="0"/>
                  <a:pt x="20452" y="0"/>
                </a:cubicBezTo>
                <a:lnTo>
                  <a:pt x="861" y="0"/>
                </a:lnTo>
                <a:cubicBezTo>
                  <a:pt x="386" y="0"/>
                  <a:pt x="0" y="385"/>
                  <a:pt x="0" y="861"/>
                </a:cubicBezTo>
                <a:lnTo>
                  <a:pt x="0" y="20452"/>
                </a:lnTo>
                <a:cubicBezTo>
                  <a:pt x="0" y="20724"/>
                  <a:pt x="126" y="20966"/>
                  <a:pt x="323" y="21123"/>
                </a:cubicBezTo>
                <a:lnTo>
                  <a:pt x="955" y="21600"/>
                </a:lnTo>
                <a:lnTo>
                  <a:pt x="20452" y="21600"/>
                </a:lnTo>
                <a:cubicBezTo>
                  <a:pt x="21085" y="21600"/>
                  <a:pt x="21600" y="21085"/>
                  <a:pt x="21600" y="20452"/>
                </a:cubicBezTo>
                <a:close/>
              </a:path>
            </a:pathLst>
          </a:custGeom>
          <a:solidFill>
            <a:schemeClr val="accent4"/>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rgbClr val="7F7F7F"/>
              </a:solidFill>
              <a:latin typeface="Calibri"/>
              <a:ea typeface="Calibri"/>
              <a:cs typeface="Calibri"/>
              <a:sym typeface="Calibri"/>
            </a:endParaRPr>
          </a:p>
        </p:txBody>
      </p:sp>
      <p:sp>
        <p:nvSpPr>
          <p:cNvPr id="156" name="Google Shape;156;p34"/>
          <p:cNvSpPr txBox="1"/>
          <p:nvPr/>
        </p:nvSpPr>
        <p:spPr>
          <a:xfrm>
            <a:off x="5124438" y="1589813"/>
            <a:ext cx="4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595959"/>
                </a:solidFill>
                <a:latin typeface="Calibri"/>
                <a:ea typeface="Calibri"/>
                <a:cs typeface="Calibri"/>
                <a:sym typeface="Calibri"/>
              </a:rPr>
              <a:t>01</a:t>
            </a:r>
            <a:endParaRPr sz="1100">
              <a:solidFill>
                <a:schemeClr val="dk1"/>
              </a:solidFill>
            </a:endParaRPr>
          </a:p>
        </p:txBody>
      </p:sp>
      <p:sp>
        <p:nvSpPr>
          <p:cNvPr id="157" name="Google Shape;157;p34"/>
          <p:cNvSpPr txBox="1"/>
          <p:nvPr/>
        </p:nvSpPr>
        <p:spPr>
          <a:xfrm>
            <a:off x="5163663" y="2421575"/>
            <a:ext cx="4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595959"/>
                </a:solidFill>
                <a:latin typeface="Calibri"/>
                <a:ea typeface="Calibri"/>
                <a:cs typeface="Calibri"/>
                <a:sym typeface="Calibri"/>
              </a:rPr>
              <a:t>02</a:t>
            </a:r>
            <a:endParaRPr sz="1100">
              <a:solidFill>
                <a:schemeClr val="dk1"/>
              </a:solidFill>
            </a:endParaRPr>
          </a:p>
        </p:txBody>
      </p:sp>
      <p:sp>
        <p:nvSpPr>
          <p:cNvPr id="158" name="Google Shape;158;p34"/>
          <p:cNvSpPr txBox="1"/>
          <p:nvPr/>
        </p:nvSpPr>
        <p:spPr>
          <a:xfrm>
            <a:off x="5149938" y="3273888"/>
            <a:ext cx="4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595959"/>
                </a:solidFill>
                <a:latin typeface="Calibri"/>
                <a:ea typeface="Calibri"/>
                <a:cs typeface="Calibri"/>
                <a:sym typeface="Calibri"/>
              </a:rPr>
              <a:t>03</a:t>
            </a:r>
            <a:endParaRPr sz="1100">
              <a:solidFill>
                <a:schemeClr val="dk1"/>
              </a:solidFill>
            </a:endParaRPr>
          </a:p>
        </p:txBody>
      </p:sp>
      <p:sp>
        <p:nvSpPr>
          <p:cNvPr id="159" name="Google Shape;159;p34"/>
          <p:cNvSpPr txBox="1"/>
          <p:nvPr/>
        </p:nvSpPr>
        <p:spPr>
          <a:xfrm>
            <a:off x="5124438" y="4086088"/>
            <a:ext cx="4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595959"/>
                </a:solidFill>
                <a:latin typeface="Calibri"/>
                <a:ea typeface="Calibri"/>
                <a:cs typeface="Calibri"/>
                <a:sym typeface="Calibri"/>
              </a:rPr>
              <a:t>04</a:t>
            </a:r>
            <a:endParaRPr sz="1100">
              <a:solidFill>
                <a:schemeClr val="dk1"/>
              </a:solidFil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p:nvPr>
            <p:ph idx="2" type="pic"/>
          </p:nvPr>
        </p:nvSpPr>
        <p:spPr>
          <a:xfrm>
            <a:off x="476794" y="1822268"/>
            <a:ext cx="8190411" cy="3321232"/>
          </a:xfrm>
          <a:prstGeom prst="rect">
            <a:avLst/>
          </a:prstGeom>
          <a:solidFill>
            <a:srgbClr val="BFBFBF"/>
          </a:solidFill>
          <a:ln>
            <a:noFill/>
          </a:ln>
        </p:spPr>
      </p:sp>
      <p:sp>
        <p:nvSpPr>
          <p:cNvPr id="165" name="Google Shape;165;p35"/>
          <p:cNvSpPr/>
          <p:nvPr/>
        </p:nvSpPr>
        <p:spPr>
          <a:xfrm>
            <a:off x="1404257" y="685800"/>
            <a:ext cx="6335485" cy="188595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6" name="Google Shape;166;p35"/>
          <p:cNvSpPr/>
          <p:nvPr/>
        </p:nvSpPr>
        <p:spPr>
          <a:xfrm>
            <a:off x="5977267" y="717381"/>
            <a:ext cx="274321" cy="274322"/>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7" name="Google Shape;167;p35"/>
          <p:cNvSpPr txBox="1"/>
          <p:nvPr/>
        </p:nvSpPr>
        <p:spPr>
          <a:xfrm>
            <a:off x="3400886" y="1245188"/>
            <a:ext cx="2342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Examp</a:t>
            </a:r>
            <a:r>
              <a:rPr lang="en-GB" sz="3300">
                <a:solidFill>
                  <a:schemeClr val="lt1"/>
                </a:solidFill>
                <a:latin typeface="Montserrat Alternates ExtraBold"/>
                <a:ea typeface="Montserrat Alternates ExtraBold"/>
                <a:cs typeface="Montserrat Alternates ExtraBold"/>
                <a:sym typeface="Montserrat Alternates ExtraBold"/>
              </a:rPr>
              <a:t>le</a:t>
            </a:r>
            <a:r>
              <a:rPr lang="en-GB" sz="3300">
                <a:solidFill>
                  <a:schemeClr val="lt1"/>
                </a:solidFill>
                <a:latin typeface="Montserrat Alternates ExtraBold"/>
                <a:ea typeface="Montserrat Alternates ExtraBold"/>
                <a:cs typeface="Montserrat Alternates ExtraBold"/>
                <a:sym typeface="Montserrat Alternates ExtraBold"/>
              </a:rPr>
              <a:t>.</a:t>
            </a:r>
            <a:endParaRPr sz="1100"/>
          </a:p>
        </p:txBody>
      </p:sp>
      <p:pic>
        <p:nvPicPr>
          <p:cNvPr id="168" name="Google Shape;168;p35"/>
          <p:cNvPicPr preferRelativeResize="0"/>
          <p:nvPr/>
        </p:nvPicPr>
        <p:blipFill>
          <a:blip r:embed="rId3">
            <a:alphaModFix/>
          </a:blip>
          <a:stretch>
            <a:fillRect/>
          </a:stretch>
        </p:blipFill>
        <p:spPr>
          <a:xfrm>
            <a:off x="949200" y="2740575"/>
            <a:ext cx="3286624" cy="2274349"/>
          </a:xfrm>
          <a:prstGeom prst="rect">
            <a:avLst/>
          </a:prstGeom>
          <a:noFill/>
          <a:ln>
            <a:noFill/>
          </a:ln>
        </p:spPr>
      </p:pic>
      <p:pic>
        <p:nvPicPr>
          <p:cNvPr id="169" name="Google Shape;169;p35"/>
          <p:cNvPicPr preferRelativeResize="0"/>
          <p:nvPr/>
        </p:nvPicPr>
        <p:blipFill>
          <a:blip r:embed="rId4">
            <a:alphaModFix/>
          </a:blip>
          <a:stretch>
            <a:fillRect/>
          </a:stretch>
        </p:blipFill>
        <p:spPr>
          <a:xfrm>
            <a:off x="4822107" y="2740575"/>
            <a:ext cx="3369393" cy="227435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p:nvPr>
            <p:ph idx="2" type="pic"/>
          </p:nvPr>
        </p:nvSpPr>
        <p:spPr>
          <a:xfrm>
            <a:off x="476794" y="1822268"/>
            <a:ext cx="8190300" cy="3321300"/>
          </a:xfrm>
          <a:prstGeom prst="rect">
            <a:avLst/>
          </a:prstGeom>
          <a:solidFill>
            <a:srgbClr val="BFBFBF"/>
          </a:solidFill>
          <a:ln>
            <a:noFill/>
          </a:ln>
        </p:spPr>
      </p:sp>
      <p:sp>
        <p:nvSpPr>
          <p:cNvPr id="175" name="Google Shape;175;p36"/>
          <p:cNvSpPr/>
          <p:nvPr/>
        </p:nvSpPr>
        <p:spPr>
          <a:xfrm>
            <a:off x="1404257" y="685800"/>
            <a:ext cx="6335400" cy="18858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36"/>
          <p:cNvSpPr/>
          <p:nvPr/>
        </p:nvSpPr>
        <p:spPr>
          <a:xfrm>
            <a:off x="5977268" y="717381"/>
            <a:ext cx="274200" cy="274200"/>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36"/>
          <p:cNvSpPr txBox="1"/>
          <p:nvPr/>
        </p:nvSpPr>
        <p:spPr>
          <a:xfrm>
            <a:off x="3400886" y="1245188"/>
            <a:ext cx="2342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Examp</a:t>
            </a:r>
            <a:r>
              <a:rPr lang="en-GB" sz="3300">
                <a:solidFill>
                  <a:schemeClr val="lt1"/>
                </a:solidFill>
                <a:latin typeface="Montserrat Alternates ExtraBold"/>
                <a:ea typeface="Montserrat Alternates ExtraBold"/>
                <a:cs typeface="Montserrat Alternates ExtraBold"/>
                <a:sym typeface="Montserrat Alternates ExtraBold"/>
              </a:rPr>
              <a:t>le.</a:t>
            </a:r>
            <a:endParaRPr sz="1100"/>
          </a:p>
        </p:txBody>
      </p:sp>
      <p:pic>
        <p:nvPicPr>
          <p:cNvPr id="178" name="Google Shape;178;p36"/>
          <p:cNvPicPr preferRelativeResize="0"/>
          <p:nvPr/>
        </p:nvPicPr>
        <p:blipFill>
          <a:blip r:embed="rId3">
            <a:alphaModFix/>
          </a:blip>
          <a:stretch>
            <a:fillRect/>
          </a:stretch>
        </p:blipFill>
        <p:spPr>
          <a:xfrm>
            <a:off x="969300" y="2806525"/>
            <a:ext cx="3971550" cy="2112875"/>
          </a:xfrm>
          <a:prstGeom prst="rect">
            <a:avLst/>
          </a:prstGeom>
          <a:noFill/>
          <a:ln>
            <a:noFill/>
          </a:ln>
        </p:spPr>
      </p:pic>
      <p:pic>
        <p:nvPicPr>
          <p:cNvPr id="179" name="Google Shape;179;p36"/>
          <p:cNvPicPr preferRelativeResize="0"/>
          <p:nvPr/>
        </p:nvPicPr>
        <p:blipFill>
          <a:blip r:embed="rId4">
            <a:alphaModFix/>
          </a:blip>
          <a:stretch>
            <a:fillRect/>
          </a:stretch>
        </p:blipFill>
        <p:spPr>
          <a:xfrm>
            <a:off x="5238175" y="2806525"/>
            <a:ext cx="2903100" cy="211287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p:nvPr>
            <p:ph idx="2" type="pic"/>
          </p:nvPr>
        </p:nvSpPr>
        <p:spPr>
          <a:xfrm>
            <a:off x="274319" y="269422"/>
            <a:ext cx="3468188" cy="4604656"/>
          </a:xfrm>
          <a:prstGeom prst="rect">
            <a:avLst/>
          </a:prstGeom>
          <a:solidFill>
            <a:srgbClr val="BFBFBF"/>
          </a:solidFill>
          <a:ln>
            <a:noFill/>
          </a:ln>
        </p:spPr>
      </p:sp>
      <p:sp>
        <p:nvSpPr>
          <p:cNvPr id="185" name="Google Shape;185;p37"/>
          <p:cNvSpPr txBox="1"/>
          <p:nvPr/>
        </p:nvSpPr>
        <p:spPr>
          <a:xfrm>
            <a:off x="627385" y="592727"/>
            <a:ext cx="1393652" cy="99257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6000">
                <a:solidFill>
                  <a:schemeClr val="lt1"/>
                </a:solidFill>
                <a:latin typeface="Montserrat Alternates ExtraBold"/>
                <a:ea typeface="Montserrat Alternates ExtraBold"/>
                <a:cs typeface="Montserrat Alternates ExtraBold"/>
                <a:sym typeface="Montserrat Alternates ExtraBold"/>
              </a:rPr>
              <a:t>03</a:t>
            </a:r>
            <a:r>
              <a:rPr lang="en-GB" sz="6000">
                <a:solidFill>
                  <a:schemeClr val="lt1"/>
                </a:solidFill>
                <a:latin typeface="Montserrat Alternates ExtraBold"/>
                <a:ea typeface="Montserrat Alternates ExtraBold"/>
                <a:cs typeface="Montserrat Alternates ExtraBold"/>
                <a:sym typeface="Montserrat Alternates ExtraBold"/>
              </a:rPr>
              <a:t>.</a:t>
            </a:r>
            <a:endParaRPr sz="1100"/>
          </a:p>
        </p:txBody>
      </p:sp>
      <p:sp>
        <p:nvSpPr>
          <p:cNvPr id="186" name="Google Shape;186;p37"/>
          <p:cNvSpPr/>
          <p:nvPr/>
        </p:nvSpPr>
        <p:spPr>
          <a:xfrm>
            <a:off x="7148382" y="580007"/>
            <a:ext cx="274321" cy="274322"/>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37"/>
          <p:cNvSpPr txBox="1"/>
          <p:nvPr/>
        </p:nvSpPr>
        <p:spPr>
          <a:xfrm>
            <a:off x="4572000" y="908213"/>
            <a:ext cx="2342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Solu</a:t>
            </a:r>
            <a:r>
              <a:rPr lang="en-GB" sz="3300">
                <a:solidFill>
                  <a:srgbClr val="222A35"/>
                </a:solidFill>
                <a:latin typeface="Montserrat Alternates ExtraBold"/>
                <a:ea typeface="Montserrat Alternates ExtraBold"/>
                <a:cs typeface="Montserrat Alternates ExtraBold"/>
                <a:sym typeface="Montserrat Alternates ExtraBold"/>
              </a:rPr>
              <a:t>tion.</a:t>
            </a:r>
            <a:endParaRPr sz="1100"/>
          </a:p>
        </p:txBody>
      </p:sp>
      <p:sp>
        <p:nvSpPr>
          <p:cNvPr id="188" name="Google Shape;188;p37"/>
          <p:cNvSpPr/>
          <p:nvPr/>
        </p:nvSpPr>
        <p:spPr>
          <a:xfrm>
            <a:off x="4572000" y="2181418"/>
            <a:ext cx="3468300" cy="28107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GB" sz="1100">
                <a:solidFill>
                  <a:schemeClr val="lt1"/>
                </a:solidFill>
                <a:latin typeface="Quattrocento Sans"/>
                <a:ea typeface="Quattrocento Sans"/>
                <a:cs typeface="Quattrocento Sans"/>
                <a:sym typeface="Quattrocento Sans"/>
              </a:rPr>
              <a:t>Our cybersecurity teams constantly monitor threat intelligence and the  network for malicious activity, and we are committed to keeping you informed. Every professional can help protect client data, company data, and personal information by staying alert and aware.</a:t>
            </a:r>
            <a:endParaRPr sz="1100">
              <a:solidFill>
                <a:schemeClr val="l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sz="1100">
              <a:solidFill>
                <a:schemeClr val="lt1"/>
              </a:solidFill>
              <a:latin typeface="Quattrocento Sans"/>
              <a:ea typeface="Quattrocento Sans"/>
              <a:cs typeface="Quattrocento Sans"/>
              <a:sym typeface="Quattrocento Sans"/>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38"/>
          <p:cNvGrpSpPr/>
          <p:nvPr/>
        </p:nvGrpSpPr>
        <p:grpSpPr>
          <a:xfrm>
            <a:off x="5315434" y="1564318"/>
            <a:ext cx="2843447" cy="3287807"/>
            <a:chOff x="1143000" y="2085582"/>
            <a:chExt cx="3791756" cy="4384314"/>
          </a:xfrm>
        </p:grpSpPr>
        <p:grpSp>
          <p:nvGrpSpPr>
            <p:cNvPr id="194" name="Google Shape;194;p38"/>
            <p:cNvGrpSpPr/>
            <p:nvPr/>
          </p:nvGrpSpPr>
          <p:grpSpPr>
            <a:xfrm>
              <a:off x="3499023" y="2699446"/>
              <a:ext cx="583426" cy="582411"/>
              <a:chOff x="3595519" y="2699446"/>
              <a:chExt cx="583426" cy="582411"/>
            </a:xfrm>
          </p:grpSpPr>
          <p:sp>
            <p:nvSpPr>
              <p:cNvPr id="195" name="Google Shape;195;p38"/>
              <p:cNvSpPr/>
              <p:nvPr/>
            </p:nvSpPr>
            <p:spPr>
              <a:xfrm>
                <a:off x="3641179" y="2744091"/>
                <a:ext cx="493121" cy="491092"/>
              </a:xfrm>
              <a:custGeom>
                <a:rect b="b" l="l" r="r" t="t"/>
                <a:pathLst>
                  <a:path extrusionOk="0" h="622" w="623">
                    <a:moveTo>
                      <a:pt x="243" y="585"/>
                    </a:moveTo>
                    <a:cubicBezTo>
                      <a:pt x="394" y="622"/>
                      <a:pt x="547" y="531"/>
                      <a:pt x="585" y="380"/>
                    </a:cubicBezTo>
                    <a:cubicBezTo>
                      <a:pt x="623" y="229"/>
                      <a:pt x="531" y="76"/>
                      <a:pt x="380" y="38"/>
                    </a:cubicBezTo>
                    <a:cubicBezTo>
                      <a:pt x="229" y="0"/>
                      <a:pt x="76" y="92"/>
                      <a:pt x="38" y="243"/>
                    </a:cubicBezTo>
                    <a:cubicBezTo>
                      <a:pt x="0" y="394"/>
                      <a:pt x="92" y="547"/>
                      <a:pt x="243" y="58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196" name="Google Shape;196;p38"/>
              <p:cNvSpPr/>
              <p:nvPr/>
            </p:nvSpPr>
            <p:spPr>
              <a:xfrm>
                <a:off x="3595519" y="2902377"/>
                <a:ext cx="129876" cy="145096"/>
              </a:xfrm>
              <a:custGeom>
                <a:rect b="b" l="l" r="r" t="t"/>
                <a:pathLst>
                  <a:path extrusionOk="0" h="143" w="128">
                    <a:moveTo>
                      <a:pt x="115" y="143"/>
                    </a:moveTo>
                    <a:lnTo>
                      <a:pt x="128" y="0"/>
                    </a:lnTo>
                    <a:lnTo>
                      <a:pt x="6" y="27"/>
                    </a:lnTo>
                    <a:lnTo>
                      <a:pt x="0" y="95"/>
                    </a:lnTo>
                    <a:lnTo>
                      <a:pt x="115" y="14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197" name="Google Shape;197;p38"/>
              <p:cNvSpPr/>
              <p:nvPr/>
            </p:nvSpPr>
            <p:spPr>
              <a:xfrm>
                <a:off x="3798449" y="3152996"/>
                <a:ext cx="146110" cy="128861"/>
              </a:xfrm>
              <a:custGeom>
                <a:rect b="b" l="l" r="r" t="t"/>
                <a:pathLst>
                  <a:path extrusionOk="0" h="127" w="144">
                    <a:moveTo>
                      <a:pt x="0" y="0"/>
                    </a:moveTo>
                    <a:lnTo>
                      <a:pt x="144" y="12"/>
                    </a:lnTo>
                    <a:lnTo>
                      <a:pt x="95" y="127"/>
                    </a:lnTo>
                    <a:lnTo>
                      <a:pt x="27" y="121"/>
                    </a:lnTo>
                    <a:lnTo>
                      <a:pt x="0"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198" name="Google Shape;198;p38"/>
              <p:cNvSpPr/>
              <p:nvPr/>
            </p:nvSpPr>
            <p:spPr>
              <a:xfrm>
                <a:off x="4049069" y="2931802"/>
                <a:ext cx="129876" cy="146110"/>
              </a:xfrm>
              <a:custGeom>
                <a:rect b="b" l="l" r="r" t="t"/>
                <a:pathLst>
                  <a:path extrusionOk="0" h="144" w="128">
                    <a:moveTo>
                      <a:pt x="14" y="0"/>
                    </a:moveTo>
                    <a:lnTo>
                      <a:pt x="0" y="144"/>
                    </a:lnTo>
                    <a:lnTo>
                      <a:pt x="122" y="117"/>
                    </a:lnTo>
                    <a:lnTo>
                      <a:pt x="128" y="49"/>
                    </a:lnTo>
                    <a:lnTo>
                      <a:pt x="14"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199" name="Google Shape;199;p38"/>
              <p:cNvSpPr/>
              <p:nvPr/>
            </p:nvSpPr>
            <p:spPr>
              <a:xfrm>
                <a:off x="3830918" y="2699446"/>
                <a:ext cx="146110" cy="129876"/>
              </a:xfrm>
              <a:custGeom>
                <a:rect b="b" l="l" r="r" t="t"/>
                <a:pathLst>
                  <a:path extrusionOk="0" h="128" w="144">
                    <a:moveTo>
                      <a:pt x="144" y="128"/>
                    </a:moveTo>
                    <a:lnTo>
                      <a:pt x="0" y="115"/>
                    </a:lnTo>
                    <a:lnTo>
                      <a:pt x="49" y="0"/>
                    </a:lnTo>
                    <a:lnTo>
                      <a:pt x="117" y="7"/>
                    </a:lnTo>
                    <a:lnTo>
                      <a:pt x="144" y="12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0" name="Google Shape;200;p38"/>
              <p:cNvSpPr/>
              <p:nvPr/>
            </p:nvSpPr>
            <p:spPr>
              <a:xfrm>
                <a:off x="3642193" y="3042399"/>
                <a:ext cx="162344" cy="160315"/>
              </a:xfrm>
              <a:custGeom>
                <a:rect b="b" l="l" r="r" t="t"/>
                <a:pathLst>
                  <a:path extrusionOk="0" h="158" w="160">
                    <a:moveTo>
                      <a:pt x="160" y="111"/>
                    </a:moveTo>
                    <a:lnTo>
                      <a:pt x="68" y="0"/>
                    </a:lnTo>
                    <a:lnTo>
                      <a:pt x="0" y="105"/>
                    </a:lnTo>
                    <a:lnTo>
                      <a:pt x="44" y="158"/>
                    </a:lnTo>
                    <a:lnTo>
                      <a:pt x="160" y="111"/>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1" name="Google Shape;201;p38"/>
              <p:cNvSpPr/>
              <p:nvPr/>
            </p:nvSpPr>
            <p:spPr>
              <a:xfrm>
                <a:off x="3938471" y="3073854"/>
                <a:ext cx="161329" cy="162344"/>
              </a:xfrm>
              <a:custGeom>
                <a:rect b="b" l="l" r="r" t="t"/>
                <a:pathLst>
                  <a:path extrusionOk="0" h="160" w="159">
                    <a:moveTo>
                      <a:pt x="0" y="92"/>
                    </a:moveTo>
                    <a:lnTo>
                      <a:pt x="111" y="0"/>
                    </a:lnTo>
                    <a:lnTo>
                      <a:pt x="159" y="116"/>
                    </a:lnTo>
                    <a:lnTo>
                      <a:pt x="106" y="160"/>
                    </a:lnTo>
                    <a:lnTo>
                      <a:pt x="0" y="92"/>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2" name="Google Shape;202;p38"/>
              <p:cNvSpPr/>
              <p:nvPr/>
            </p:nvSpPr>
            <p:spPr>
              <a:xfrm>
                <a:off x="3969926" y="2777575"/>
                <a:ext cx="162344" cy="160315"/>
              </a:xfrm>
              <a:custGeom>
                <a:rect b="b" l="l" r="r" t="t"/>
                <a:pathLst>
                  <a:path extrusionOk="0" h="158" w="160">
                    <a:moveTo>
                      <a:pt x="0" y="47"/>
                    </a:moveTo>
                    <a:lnTo>
                      <a:pt x="92" y="158"/>
                    </a:lnTo>
                    <a:lnTo>
                      <a:pt x="160" y="53"/>
                    </a:lnTo>
                    <a:lnTo>
                      <a:pt x="116" y="0"/>
                    </a:lnTo>
                    <a:lnTo>
                      <a:pt x="0" y="47"/>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3" name="Google Shape;203;p38"/>
              <p:cNvSpPr/>
              <p:nvPr/>
            </p:nvSpPr>
            <p:spPr>
              <a:xfrm>
                <a:off x="3675677" y="2745106"/>
                <a:ext cx="160315" cy="161330"/>
              </a:xfrm>
              <a:custGeom>
                <a:rect b="b" l="l" r="r" t="t"/>
                <a:pathLst>
                  <a:path extrusionOk="0" h="159" w="158">
                    <a:moveTo>
                      <a:pt x="158" y="67"/>
                    </a:moveTo>
                    <a:lnTo>
                      <a:pt x="48" y="159"/>
                    </a:lnTo>
                    <a:lnTo>
                      <a:pt x="0" y="44"/>
                    </a:lnTo>
                    <a:lnTo>
                      <a:pt x="53" y="0"/>
                    </a:lnTo>
                    <a:lnTo>
                      <a:pt x="158" y="67"/>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nvGrpSpPr>
            <p:cNvPr id="204" name="Google Shape;204;p38"/>
            <p:cNvGrpSpPr/>
            <p:nvPr/>
          </p:nvGrpSpPr>
          <p:grpSpPr>
            <a:xfrm>
              <a:off x="2552352" y="3181407"/>
              <a:ext cx="1674176" cy="1672147"/>
              <a:chOff x="2648848" y="3181407"/>
              <a:chExt cx="1674176" cy="1672147"/>
            </a:xfrm>
          </p:grpSpPr>
          <p:sp>
            <p:nvSpPr>
              <p:cNvPr id="205" name="Google Shape;205;p38"/>
              <p:cNvSpPr/>
              <p:nvPr/>
            </p:nvSpPr>
            <p:spPr>
              <a:xfrm>
                <a:off x="2687405" y="3220978"/>
                <a:ext cx="1597063" cy="1594019"/>
              </a:xfrm>
              <a:custGeom>
                <a:rect b="b" l="l" r="r" t="t"/>
                <a:pathLst>
                  <a:path extrusionOk="0" h="2018" w="2018">
                    <a:moveTo>
                      <a:pt x="215" y="1398"/>
                    </a:moveTo>
                    <a:cubicBezTo>
                      <a:pt x="430" y="1837"/>
                      <a:pt x="960" y="2018"/>
                      <a:pt x="1398" y="1803"/>
                    </a:cubicBezTo>
                    <a:cubicBezTo>
                      <a:pt x="1837" y="1588"/>
                      <a:pt x="2018" y="1058"/>
                      <a:pt x="1803" y="620"/>
                    </a:cubicBezTo>
                    <a:cubicBezTo>
                      <a:pt x="1588" y="181"/>
                      <a:pt x="1058" y="0"/>
                      <a:pt x="620" y="215"/>
                    </a:cubicBezTo>
                    <a:cubicBezTo>
                      <a:pt x="181" y="430"/>
                      <a:pt x="0" y="960"/>
                      <a:pt x="215" y="13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6" name="Google Shape;206;p38"/>
              <p:cNvSpPr/>
              <p:nvPr/>
            </p:nvSpPr>
            <p:spPr>
              <a:xfrm>
                <a:off x="3069929" y="3243300"/>
                <a:ext cx="247575" cy="275985"/>
              </a:xfrm>
              <a:custGeom>
                <a:rect b="b" l="l" r="r" t="t"/>
                <a:pathLst>
                  <a:path extrusionOk="0" h="272" w="244">
                    <a:moveTo>
                      <a:pt x="47" y="272"/>
                    </a:moveTo>
                    <a:lnTo>
                      <a:pt x="244" y="175"/>
                    </a:lnTo>
                    <a:lnTo>
                      <a:pt x="94" y="0"/>
                    </a:lnTo>
                    <a:lnTo>
                      <a:pt x="0" y="46"/>
                    </a:lnTo>
                    <a:lnTo>
                      <a:pt x="47" y="2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7" name="Google Shape;207;p38"/>
              <p:cNvSpPr/>
              <p:nvPr/>
            </p:nvSpPr>
            <p:spPr>
              <a:xfrm>
                <a:off x="2710742" y="4185913"/>
                <a:ext cx="275986" cy="247575"/>
              </a:xfrm>
              <a:custGeom>
                <a:rect b="b" l="l" r="r" t="t"/>
                <a:pathLst>
                  <a:path extrusionOk="0" h="244" w="272">
                    <a:moveTo>
                      <a:pt x="175" y="0"/>
                    </a:moveTo>
                    <a:lnTo>
                      <a:pt x="272" y="197"/>
                    </a:lnTo>
                    <a:lnTo>
                      <a:pt x="46" y="244"/>
                    </a:lnTo>
                    <a:lnTo>
                      <a:pt x="0" y="150"/>
                    </a:lnTo>
                    <a:lnTo>
                      <a:pt x="17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8" name="Google Shape;208;p38"/>
              <p:cNvSpPr/>
              <p:nvPr/>
            </p:nvSpPr>
            <p:spPr>
              <a:xfrm>
                <a:off x="3654369" y="4516690"/>
                <a:ext cx="247575" cy="275985"/>
              </a:xfrm>
              <a:custGeom>
                <a:rect b="b" l="l" r="r" t="t"/>
                <a:pathLst>
                  <a:path extrusionOk="0" h="272" w="244">
                    <a:moveTo>
                      <a:pt x="198" y="0"/>
                    </a:moveTo>
                    <a:lnTo>
                      <a:pt x="0" y="96"/>
                    </a:lnTo>
                    <a:lnTo>
                      <a:pt x="151" y="272"/>
                    </a:lnTo>
                    <a:lnTo>
                      <a:pt x="244" y="226"/>
                    </a:lnTo>
                    <a:lnTo>
                      <a:pt x="198"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09" name="Google Shape;209;p38"/>
              <p:cNvSpPr/>
              <p:nvPr/>
            </p:nvSpPr>
            <p:spPr>
              <a:xfrm>
                <a:off x="3985145" y="3602487"/>
                <a:ext cx="277000" cy="246561"/>
              </a:xfrm>
              <a:custGeom>
                <a:rect b="b" l="l" r="r" t="t"/>
                <a:pathLst>
                  <a:path extrusionOk="0" h="243" w="273">
                    <a:moveTo>
                      <a:pt x="97" y="243"/>
                    </a:moveTo>
                    <a:lnTo>
                      <a:pt x="0" y="46"/>
                    </a:lnTo>
                    <a:lnTo>
                      <a:pt x="226" y="0"/>
                    </a:lnTo>
                    <a:lnTo>
                      <a:pt x="273" y="93"/>
                    </a:lnTo>
                    <a:lnTo>
                      <a:pt x="97" y="243"/>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0" name="Google Shape;210;p38"/>
              <p:cNvSpPr/>
              <p:nvPr/>
            </p:nvSpPr>
            <p:spPr>
              <a:xfrm>
                <a:off x="2678273" y="3696849"/>
                <a:ext cx="264824" cy="228297"/>
              </a:xfrm>
              <a:custGeom>
                <a:rect b="b" l="l" r="r" t="t"/>
                <a:pathLst>
                  <a:path extrusionOk="0" h="225" w="261">
                    <a:moveTo>
                      <a:pt x="190" y="225"/>
                    </a:moveTo>
                    <a:lnTo>
                      <a:pt x="261" y="17"/>
                    </a:lnTo>
                    <a:lnTo>
                      <a:pt x="34" y="0"/>
                    </a:lnTo>
                    <a:lnTo>
                      <a:pt x="0" y="100"/>
                    </a:lnTo>
                    <a:lnTo>
                      <a:pt x="190" y="225"/>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1" name="Google Shape;211;p38"/>
              <p:cNvSpPr/>
              <p:nvPr/>
            </p:nvSpPr>
            <p:spPr>
              <a:xfrm>
                <a:off x="3165306" y="4560319"/>
                <a:ext cx="228297" cy="264825"/>
              </a:xfrm>
              <a:custGeom>
                <a:rect b="b" l="l" r="r" t="t"/>
                <a:pathLst>
                  <a:path extrusionOk="0" h="261" w="225">
                    <a:moveTo>
                      <a:pt x="17" y="0"/>
                    </a:moveTo>
                    <a:lnTo>
                      <a:pt x="225" y="70"/>
                    </a:lnTo>
                    <a:lnTo>
                      <a:pt x="99" y="261"/>
                    </a:lnTo>
                    <a:lnTo>
                      <a:pt x="0" y="226"/>
                    </a:lnTo>
                    <a:lnTo>
                      <a:pt x="17"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2" name="Google Shape;212;p38"/>
              <p:cNvSpPr/>
              <p:nvPr/>
            </p:nvSpPr>
            <p:spPr>
              <a:xfrm>
                <a:off x="4028776" y="4109814"/>
                <a:ext cx="264824" cy="228297"/>
              </a:xfrm>
              <a:custGeom>
                <a:rect b="b" l="l" r="r" t="t"/>
                <a:pathLst>
                  <a:path extrusionOk="0" h="225" w="261">
                    <a:moveTo>
                      <a:pt x="71" y="0"/>
                    </a:moveTo>
                    <a:lnTo>
                      <a:pt x="0" y="208"/>
                    </a:lnTo>
                    <a:lnTo>
                      <a:pt x="228" y="225"/>
                    </a:lnTo>
                    <a:lnTo>
                      <a:pt x="261" y="126"/>
                    </a:lnTo>
                    <a:lnTo>
                      <a:pt x="71"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3" name="Google Shape;213;p38"/>
              <p:cNvSpPr/>
              <p:nvPr/>
            </p:nvSpPr>
            <p:spPr>
              <a:xfrm>
                <a:off x="3578270" y="3210831"/>
                <a:ext cx="229311" cy="264825"/>
              </a:xfrm>
              <a:custGeom>
                <a:rect b="b" l="l" r="r" t="t"/>
                <a:pathLst>
                  <a:path extrusionOk="0" h="261" w="226">
                    <a:moveTo>
                      <a:pt x="209" y="261"/>
                    </a:moveTo>
                    <a:lnTo>
                      <a:pt x="0" y="190"/>
                    </a:lnTo>
                    <a:lnTo>
                      <a:pt x="126" y="0"/>
                    </a:lnTo>
                    <a:lnTo>
                      <a:pt x="226" y="34"/>
                    </a:lnTo>
                    <a:lnTo>
                      <a:pt x="209" y="26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4" name="Google Shape;214;p38"/>
              <p:cNvSpPr/>
              <p:nvPr/>
            </p:nvSpPr>
            <p:spPr>
              <a:xfrm>
                <a:off x="2820324" y="3429996"/>
                <a:ext cx="277000" cy="270913"/>
              </a:xfrm>
              <a:custGeom>
                <a:rect b="b" l="l" r="r" t="t"/>
                <a:pathLst>
                  <a:path extrusionOk="0" h="267" w="273">
                    <a:moveTo>
                      <a:pt x="129" y="267"/>
                    </a:moveTo>
                    <a:lnTo>
                      <a:pt x="273" y="101"/>
                    </a:lnTo>
                    <a:lnTo>
                      <a:pt x="69" y="0"/>
                    </a:lnTo>
                    <a:lnTo>
                      <a:pt x="0" y="79"/>
                    </a:lnTo>
                    <a:lnTo>
                      <a:pt x="129" y="26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5" name="Google Shape;215;p38"/>
              <p:cNvSpPr/>
              <p:nvPr/>
            </p:nvSpPr>
            <p:spPr>
              <a:xfrm>
                <a:off x="2897438" y="4406092"/>
                <a:ext cx="270912" cy="275985"/>
              </a:xfrm>
              <a:custGeom>
                <a:rect b="b" l="l" r="r" t="t"/>
                <a:pathLst>
                  <a:path extrusionOk="0" h="272" w="267">
                    <a:moveTo>
                      <a:pt x="101" y="0"/>
                    </a:moveTo>
                    <a:lnTo>
                      <a:pt x="267" y="144"/>
                    </a:lnTo>
                    <a:lnTo>
                      <a:pt x="79" y="272"/>
                    </a:lnTo>
                    <a:lnTo>
                      <a:pt x="0" y="204"/>
                    </a:lnTo>
                    <a:lnTo>
                      <a:pt x="101"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6" name="Google Shape;216;p38"/>
              <p:cNvSpPr/>
              <p:nvPr/>
            </p:nvSpPr>
            <p:spPr>
              <a:xfrm>
                <a:off x="3874549" y="4335066"/>
                <a:ext cx="277000" cy="270913"/>
              </a:xfrm>
              <a:custGeom>
                <a:rect b="b" l="l" r="r" t="t"/>
                <a:pathLst>
                  <a:path extrusionOk="0" h="267" w="273">
                    <a:moveTo>
                      <a:pt x="144" y="0"/>
                    </a:moveTo>
                    <a:lnTo>
                      <a:pt x="0" y="166"/>
                    </a:lnTo>
                    <a:lnTo>
                      <a:pt x="204" y="267"/>
                    </a:lnTo>
                    <a:lnTo>
                      <a:pt x="273" y="187"/>
                    </a:lnTo>
                    <a:lnTo>
                      <a:pt x="144"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7" name="Google Shape;217;p38"/>
              <p:cNvSpPr/>
              <p:nvPr/>
            </p:nvSpPr>
            <p:spPr>
              <a:xfrm>
                <a:off x="3803523" y="3352883"/>
                <a:ext cx="270912" cy="277000"/>
              </a:xfrm>
              <a:custGeom>
                <a:rect b="b" l="l" r="r" t="t"/>
                <a:pathLst>
                  <a:path extrusionOk="0" h="273" w="267">
                    <a:moveTo>
                      <a:pt x="166" y="273"/>
                    </a:moveTo>
                    <a:lnTo>
                      <a:pt x="0" y="129"/>
                    </a:lnTo>
                    <a:lnTo>
                      <a:pt x="188" y="0"/>
                    </a:lnTo>
                    <a:lnTo>
                      <a:pt x="267" y="69"/>
                    </a:lnTo>
                    <a:lnTo>
                      <a:pt x="166" y="273"/>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8" name="Google Shape;218;p38"/>
              <p:cNvSpPr/>
              <p:nvPr/>
            </p:nvSpPr>
            <p:spPr>
              <a:xfrm>
                <a:off x="2648848" y="3949498"/>
                <a:ext cx="234384" cy="221194"/>
              </a:xfrm>
              <a:custGeom>
                <a:rect b="b" l="l" r="r" t="t"/>
                <a:pathLst>
                  <a:path extrusionOk="0" h="218" w="231">
                    <a:moveTo>
                      <a:pt x="231" y="218"/>
                    </a:moveTo>
                    <a:lnTo>
                      <a:pt x="216" y="0"/>
                    </a:lnTo>
                    <a:lnTo>
                      <a:pt x="0" y="72"/>
                    </a:lnTo>
                    <a:lnTo>
                      <a:pt x="7" y="176"/>
                    </a:lnTo>
                    <a:lnTo>
                      <a:pt x="231" y="218"/>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19" name="Google Shape;219;p38"/>
              <p:cNvSpPr/>
              <p:nvPr/>
            </p:nvSpPr>
            <p:spPr>
              <a:xfrm>
                <a:off x="3416940" y="4620184"/>
                <a:ext cx="223224" cy="233370"/>
              </a:xfrm>
              <a:custGeom>
                <a:rect b="b" l="l" r="r" t="t"/>
                <a:pathLst>
                  <a:path extrusionOk="0" h="230" w="220">
                    <a:moveTo>
                      <a:pt x="0" y="15"/>
                    </a:moveTo>
                    <a:lnTo>
                      <a:pt x="220" y="0"/>
                    </a:lnTo>
                    <a:lnTo>
                      <a:pt x="178" y="223"/>
                    </a:lnTo>
                    <a:lnTo>
                      <a:pt x="73" y="230"/>
                    </a:lnTo>
                    <a:lnTo>
                      <a:pt x="0" y="15"/>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0" name="Google Shape;220;p38"/>
              <p:cNvSpPr/>
              <p:nvPr/>
            </p:nvSpPr>
            <p:spPr>
              <a:xfrm>
                <a:off x="4088640" y="3864268"/>
                <a:ext cx="234384" cy="222209"/>
              </a:xfrm>
              <a:custGeom>
                <a:rect b="b" l="l" r="r" t="t"/>
                <a:pathLst>
                  <a:path extrusionOk="0" h="219" w="231">
                    <a:moveTo>
                      <a:pt x="0" y="0"/>
                    </a:moveTo>
                    <a:lnTo>
                      <a:pt x="15" y="219"/>
                    </a:lnTo>
                    <a:lnTo>
                      <a:pt x="231" y="147"/>
                    </a:lnTo>
                    <a:lnTo>
                      <a:pt x="224" y="42"/>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1" name="Google Shape;221;p38"/>
              <p:cNvSpPr/>
              <p:nvPr/>
            </p:nvSpPr>
            <p:spPr>
              <a:xfrm>
                <a:off x="3332724" y="3181407"/>
                <a:ext cx="222209" cy="234385"/>
              </a:xfrm>
              <a:custGeom>
                <a:rect b="b" l="l" r="r" t="t"/>
                <a:pathLst>
                  <a:path extrusionOk="0" h="231" w="219">
                    <a:moveTo>
                      <a:pt x="219" y="216"/>
                    </a:moveTo>
                    <a:lnTo>
                      <a:pt x="0" y="231"/>
                    </a:lnTo>
                    <a:lnTo>
                      <a:pt x="42" y="7"/>
                    </a:lnTo>
                    <a:lnTo>
                      <a:pt x="146" y="0"/>
                    </a:lnTo>
                    <a:lnTo>
                      <a:pt x="219" y="216"/>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sp>
          <p:nvSpPr>
            <p:cNvPr id="222" name="Google Shape;222;p38"/>
            <p:cNvSpPr/>
            <p:nvPr/>
          </p:nvSpPr>
          <p:spPr>
            <a:xfrm>
              <a:off x="3557873" y="4773396"/>
              <a:ext cx="1376883" cy="1691426"/>
            </a:xfrm>
            <a:custGeom>
              <a:rect b="b" l="l" r="r" t="t"/>
              <a:pathLst>
                <a:path extrusionOk="0" h="2140" w="1739">
                  <a:moveTo>
                    <a:pt x="1727" y="0"/>
                  </a:moveTo>
                  <a:cubicBezTo>
                    <a:pt x="793" y="0"/>
                    <a:pt x="793" y="0"/>
                    <a:pt x="793" y="0"/>
                  </a:cubicBezTo>
                  <a:cubicBezTo>
                    <a:pt x="457" y="464"/>
                    <a:pt x="457" y="464"/>
                    <a:pt x="457" y="464"/>
                  </a:cubicBezTo>
                  <a:cubicBezTo>
                    <a:pt x="455" y="465"/>
                    <a:pt x="453" y="467"/>
                    <a:pt x="451" y="467"/>
                  </a:cubicBezTo>
                  <a:cubicBezTo>
                    <a:pt x="409" y="482"/>
                    <a:pt x="97" y="585"/>
                    <a:pt x="96" y="585"/>
                  </a:cubicBezTo>
                  <a:cubicBezTo>
                    <a:pt x="36" y="602"/>
                    <a:pt x="0" y="667"/>
                    <a:pt x="16" y="729"/>
                  </a:cubicBezTo>
                  <a:cubicBezTo>
                    <a:pt x="32" y="791"/>
                    <a:pt x="95" y="827"/>
                    <a:pt x="156" y="810"/>
                  </a:cubicBezTo>
                  <a:cubicBezTo>
                    <a:pt x="242" y="781"/>
                    <a:pt x="599" y="666"/>
                    <a:pt x="623" y="641"/>
                  </a:cubicBezTo>
                  <a:cubicBezTo>
                    <a:pt x="623" y="640"/>
                    <a:pt x="761" y="476"/>
                    <a:pt x="832" y="398"/>
                  </a:cubicBezTo>
                  <a:cubicBezTo>
                    <a:pt x="839" y="389"/>
                    <a:pt x="853" y="395"/>
                    <a:pt x="853" y="406"/>
                  </a:cubicBezTo>
                  <a:cubicBezTo>
                    <a:pt x="852" y="1124"/>
                    <a:pt x="852" y="1124"/>
                    <a:pt x="852" y="1124"/>
                  </a:cubicBezTo>
                  <a:cubicBezTo>
                    <a:pt x="852" y="1191"/>
                    <a:pt x="852" y="1191"/>
                    <a:pt x="852" y="1191"/>
                  </a:cubicBezTo>
                  <a:cubicBezTo>
                    <a:pt x="852" y="2008"/>
                    <a:pt x="852" y="2008"/>
                    <a:pt x="852" y="2008"/>
                  </a:cubicBezTo>
                  <a:cubicBezTo>
                    <a:pt x="852" y="2080"/>
                    <a:pt x="914" y="2140"/>
                    <a:pt x="989" y="2140"/>
                  </a:cubicBezTo>
                  <a:cubicBezTo>
                    <a:pt x="990" y="2140"/>
                    <a:pt x="990" y="2140"/>
                    <a:pt x="990" y="2140"/>
                  </a:cubicBezTo>
                  <a:cubicBezTo>
                    <a:pt x="1065" y="2140"/>
                    <a:pt x="1127" y="2080"/>
                    <a:pt x="1127" y="2008"/>
                  </a:cubicBezTo>
                  <a:cubicBezTo>
                    <a:pt x="1127" y="1204"/>
                    <a:pt x="1127" y="1204"/>
                    <a:pt x="1127" y="1204"/>
                  </a:cubicBezTo>
                  <a:cubicBezTo>
                    <a:pt x="1127" y="1197"/>
                    <a:pt x="1133" y="1192"/>
                    <a:pt x="1140" y="1192"/>
                  </a:cubicBezTo>
                  <a:cubicBezTo>
                    <a:pt x="1172" y="1192"/>
                    <a:pt x="1172" y="1192"/>
                    <a:pt x="1172" y="1192"/>
                  </a:cubicBezTo>
                  <a:cubicBezTo>
                    <a:pt x="1179" y="1192"/>
                    <a:pt x="1184" y="1197"/>
                    <a:pt x="1184" y="1204"/>
                  </a:cubicBezTo>
                  <a:cubicBezTo>
                    <a:pt x="1184" y="2008"/>
                    <a:pt x="1184" y="2008"/>
                    <a:pt x="1184" y="2008"/>
                  </a:cubicBezTo>
                  <a:cubicBezTo>
                    <a:pt x="1184" y="2080"/>
                    <a:pt x="1244" y="2140"/>
                    <a:pt x="1319" y="2140"/>
                  </a:cubicBezTo>
                  <a:cubicBezTo>
                    <a:pt x="1321" y="2140"/>
                    <a:pt x="1321" y="2140"/>
                    <a:pt x="1321" y="2140"/>
                  </a:cubicBezTo>
                  <a:cubicBezTo>
                    <a:pt x="1395" y="2140"/>
                    <a:pt x="1456" y="2080"/>
                    <a:pt x="1456" y="2008"/>
                  </a:cubicBezTo>
                  <a:cubicBezTo>
                    <a:pt x="1456" y="1191"/>
                    <a:pt x="1456" y="1191"/>
                    <a:pt x="1456" y="1191"/>
                  </a:cubicBezTo>
                  <a:cubicBezTo>
                    <a:pt x="1456" y="1124"/>
                    <a:pt x="1456" y="1124"/>
                    <a:pt x="1456" y="1124"/>
                  </a:cubicBezTo>
                  <a:cubicBezTo>
                    <a:pt x="1456" y="388"/>
                    <a:pt x="1456" y="388"/>
                    <a:pt x="1456" y="388"/>
                  </a:cubicBezTo>
                  <a:cubicBezTo>
                    <a:pt x="1456" y="377"/>
                    <a:pt x="1465" y="369"/>
                    <a:pt x="1476" y="370"/>
                  </a:cubicBezTo>
                  <a:cubicBezTo>
                    <a:pt x="1476" y="370"/>
                    <a:pt x="1476" y="370"/>
                    <a:pt x="1476" y="370"/>
                  </a:cubicBezTo>
                  <a:cubicBezTo>
                    <a:pt x="1485" y="370"/>
                    <a:pt x="1492" y="379"/>
                    <a:pt x="1492" y="388"/>
                  </a:cubicBezTo>
                  <a:cubicBezTo>
                    <a:pt x="1492" y="997"/>
                    <a:pt x="1492" y="997"/>
                    <a:pt x="1492" y="997"/>
                  </a:cubicBezTo>
                  <a:cubicBezTo>
                    <a:pt x="1492" y="1062"/>
                    <a:pt x="1549" y="1115"/>
                    <a:pt x="1616" y="1115"/>
                  </a:cubicBezTo>
                  <a:cubicBezTo>
                    <a:pt x="1683" y="1115"/>
                    <a:pt x="1739" y="1062"/>
                    <a:pt x="1739" y="997"/>
                  </a:cubicBezTo>
                  <a:cubicBezTo>
                    <a:pt x="1739" y="455"/>
                    <a:pt x="1739" y="455"/>
                    <a:pt x="1739" y="455"/>
                  </a:cubicBezTo>
                  <a:cubicBezTo>
                    <a:pt x="1739" y="309"/>
                    <a:pt x="1739" y="309"/>
                    <a:pt x="1739" y="309"/>
                  </a:cubicBezTo>
                  <a:cubicBezTo>
                    <a:pt x="1739" y="12"/>
                    <a:pt x="1739" y="12"/>
                    <a:pt x="1739" y="12"/>
                  </a:cubicBezTo>
                  <a:cubicBezTo>
                    <a:pt x="1739" y="6"/>
                    <a:pt x="1734" y="0"/>
                    <a:pt x="1727" y="0"/>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3" name="Google Shape;223;p38"/>
            <p:cNvSpPr/>
            <p:nvPr/>
          </p:nvSpPr>
          <p:spPr>
            <a:xfrm>
              <a:off x="1370282" y="4279261"/>
              <a:ext cx="423110" cy="423110"/>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4" name="Google Shape;224;p38"/>
            <p:cNvSpPr/>
            <p:nvPr/>
          </p:nvSpPr>
          <p:spPr>
            <a:xfrm>
              <a:off x="1143000" y="4214323"/>
              <a:ext cx="1178011" cy="2255573"/>
            </a:xfrm>
            <a:custGeom>
              <a:rect b="b" l="l" r="r" t="t"/>
              <a:pathLst>
                <a:path extrusionOk="0" h="2854" w="1488">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5" name="Google Shape;225;p38"/>
            <p:cNvSpPr/>
            <p:nvPr/>
          </p:nvSpPr>
          <p:spPr>
            <a:xfrm>
              <a:off x="1312447" y="4154458"/>
              <a:ext cx="563132" cy="296279"/>
            </a:xfrm>
            <a:custGeom>
              <a:rect b="b" l="l" r="r" t="t"/>
              <a:pathLst>
                <a:path extrusionOk="0" h="375" w="711">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6" name="Google Shape;226;p38"/>
            <p:cNvSpPr/>
            <p:nvPr/>
          </p:nvSpPr>
          <p:spPr>
            <a:xfrm>
              <a:off x="1289109" y="4131122"/>
              <a:ext cx="609806" cy="341938"/>
            </a:xfrm>
            <a:custGeom>
              <a:rect b="b" l="l" r="r" t="t"/>
              <a:pathLst>
                <a:path extrusionOk="0" h="433" w="771">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7" name="Google Shape;227;p38"/>
            <p:cNvSpPr/>
            <p:nvPr/>
          </p:nvSpPr>
          <p:spPr>
            <a:xfrm>
              <a:off x="4275232" y="4282304"/>
              <a:ext cx="423110" cy="423110"/>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8" name="Google Shape;228;p38"/>
            <p:cNvSpPr/>
            <p:nvPr/>
          </p:nvSpPr>
          <p:spPr>
            <a:xfrm>
              <a:off x="2775576" y="3404630"/>
              <a:ext cx="1227730" cy="1226715"/>
            </a:xfrm>
            <a:custGeom>
              <a:rect b="b" l="l" r="r" t="t"/>
              <a:pathLst>
                <a:path extrusionOk="0" h="1552" w="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29" name="Google Shape;229;p38"/>
            <p:cNvSpPr/>
            <p:nvPr/>
          </p:nvSpPr>
          <p:spPr>
            <a:xfrm>
              <a:off x="1423043" y="2614216"/>
              <a:ext cx="1354561" cy="1353547"/>
            </a:xfrm>
            <a:custGeom>
              <a:rect b="b" l="l" r="r" t="t"/>
              <a:pathLst>
                <a:path extrusionOk="0" h="1713" w="1712">
                  <a:moveTo>
                    <a:pt x="115" y="1065"/>
                  </a:moveTo>
                  <a:cubicBezTo>
                    <a:pt x="231" y="1475"/>
                    <a:pt x="656" y="1713"/>
                    <a:pt x="1065" y="1597"/>
                  </a:cubicBezTo>
                  <a:cubicBezTo>
                    <a:pt x="1474" y="1482"/>
                    <a:pt x="1712" y="1056"/>
                    <a:pt x="1597" y="647"/>
                  </a:cubicBezTo>
                  <a:cubicBezTo>
                    <a:pt x="1481" y="238"/>
                    <a:pt x="1056" y="0"/>
                    <a:pt x="647" y="116"/>
                  </a:cubicBezTo>
                  <a:cubicBezTo>
                    <a:pt x="238" y="231"/>
                    <a:pt x="0" y="656"/>
                    <a:pt x="115" y="106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0" name="Google Shape;230;p38"/>
            <p:cNvSpPr/>
            <p:nvPr/>
          </p:nvSpPr>
          <p:spPr>
            <a:xfrm>
              <a:off x="1579300" y="2770472"/>
              <a:ext cx="1042048" cy="1041034"/>
            </a:xfrm>
            <a:custGeom>
              <a:rect b="b" l="l" r="r" t="t"/>
              <a:pathLst>
                <a:path extrusionOk="0" h="1317" w="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31" name="Google Shape;231;p38"/>
            <p:cNvGrpSpPr/>
            <p:nvPr/>
          </p:nvGrpSpPr>
          <p:grpSpPr>
            <a:xfrm>
              <a:off x="1372311" y="2563483"/>
              <a:ext cx="1456026" cy="1453997"/>
              <a:chOff x="1468807" y="2563483"/>
              <a:chExt cx="1456026" cy="1453997"/>
            </a:xfrm>
          </p:grpSpPr>
          <p:sp>
            <p:nvSpPr>
              <p:cNvPr id="232" name="Google Shape;232;p38"/>
              <p:cNvSpPr/>
              <p:nvPr/>
            </p:nvSpPr>
            <p:spPr>
              <a:xfrm>
                <a:off x="1953811" y="2577688"/>
                <a:ext cx="191769" cy="229311"/>
              </a:xfrm>
              <a:custGeom>
                <a:rect b="b" l="l" r="r" t="t"/>
                <a:pathLst>
                  <a:path extrusionOk="0" h="226" w="189">
                    <a:moveTo>
                      <a:pt x="5" y="226"/>
                    </a:moveTo>
                    <a:lnTo>
                      <a:pt x="189" y="175"/>
                    </a:lnTo>
                    <a:lnTo>
                      <a:pt x="88" y="0"/>
                    </a:lnTo>
                    <a:lnTo>
                      <a:pt x="0" y="25"/>
                    </a:lnTo>
                    <a:lnTo>
                      <a:pt x="5" y="22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3" name="Google Shape;233;p38"/>
              <p:cNvSpPr/>
              <p:nvPr/>
            </p:nvSpPr>
            <p:spPr>
              <a:xfrm>
                <a:off x="1481998" y="3341722"/>
                <a:ext cx="230326" cy="191770"/>
              </a:xfrm>
              <a:custGeom>
                <a:rect b="b" l="l" r="r" t="t"/>
                <a:pathLst>
                  <a:path extrusionOk="0" h="189" w="227">
                    <a:moveTo>
                      <a:pt x="175" y="0"/>
                    </a:moveTo>
                    <a:lnTo>
                      <a:pt x="227" y="184"/>
                    </a:lnTo>
                    <a:lnTo>
                      <a:pt x="25" y="189"/>
                    </a:lnTo>
                    <a:lnTo>
                      <a:pt x="0" y="102"/>
                    </a:lnTo>
                    <a:lnTo>
                      <a:pt x="175"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4" name="Google Shape;234;p38"/>
              <p:cNvSpPr/>
              <p:nvPr/>
            </p:nvSpPr>
            <p:spPr>
              <a:xfrm>
                <a:off x="2247046" y="3773964"/>
                <a:ext cx="192784" cy="230326"/>
              </a:xfrm>
              <a:custGeom>
                <a:rect b="b" l="l" r="r" t="t"/>
                <a:pathLst>
                  <a:path extrusionOk="0" h="227" w="190">
                    <a:moveTo>
                      <a:pt x="184" y="0"/>
                    </a:moveTo>
                    <a:lnTo>
                      <a:pt x="0" y="52"/>
                    </a:lnTo>
                    <a:lnTo>
                      <a:pt x="102" y="227"/>
                    </a:lnTo>
                    <a:lnTo>
                      <a:pt x="190" y="202"/>
                    </a:lnTo>
                    <a:lnTo>
                      <a:pt x="184"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5" name="Google Shape;235;p38"/>
              <p:cNvSpPr/>
              <p:nvPr/>
            </p:nvSpPr>
            <p:spPr>
              <a:xfrm>
                <a:off x="2680302" y="3049502"/>
                <a:ext cx="231341" cy="190755"/>
              </a:xfrm>
              <a:custGeom>
                <a:rect b="b" l="l" r="r" t="t"/>
                <a:pathLst>
                  <a:path extrusionOk="0" h="188" w="228">
                    <a:moveTo>
                      <a:pt x="52" y="188"/>
                    </a:moveTo>
                    <a:lnTo>
                      <a:pt x="0" y="4"/>
                    </a:lnTo>
                    <a:lnTo>
                      <a:pt x="203" y="0"/>
                    </a:lnTo>
                    <a:lnTo>
                      <a:pt x="228" y="87"/>
                    </a:lnTo>
                    <a:lnTo>
                      <a:pt x="52" y="188"/>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6" name="Google Shape;236;p38"/>
              <p:cNvSpPr/>
              <p:nvPr/>
            </p:nvSpPr>
            <p:spPr>
              <a:xfrm>
                <a:off x="1538818" y="2895275"/>
                <a:ext cx="240472" cy="221194"/>
              </a:xfrm>
              <a:custGeom>
                <a:rect b="b" l="l" r="r" t="t"/>
                <a:pathLst>
                  <a:path extrusionOk="0" h="218" w="237">
                    <a:moveTo>
                      <a:pt x="144" y="218"/>
                    </a:moveTo>
                    <a:lnTo>
                      <a:pt x="237" y="51"/>
                    </a:lnTo>
                    <a:lnTo>
                      <a:pt x="45" y="0"/>
                    </a:lnTo>
                    <a:lnTo>
                      <a:pt x="0" y="80"/>
                    </a:lnTo>
                    <a:lnTo>
                      <a:pt x="144" y="218"/>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7" name="Google Shape;237;p38"/>
              <p:cNvSpPr/>
              <p:nvPr/>
            </p:nvSpPr>
            <p:spPr>
              <a:xfrm>
                <a:off x="1800599" y="3708011"/>
                <a:ext cx="220179" cy="239458"/>
              </a:xfrm>
              <a:custGeom>
                <a:rect b="b" l="l" r="r" t="t"/>
                <a:pathLst>
                  <a:path extrusionOk="0" h="236" w="217">
                    <a:moveTo>
                      <a:pt x="50" y="0"/>
                    </a:moveTo>
                    <a:lnTo>
                      <a:pt x="217" y="94"/>
                    </a:lnTo>
                    <a:lnTo>
                      <a:pt x="80" y="236"/>
                    </a:lnTo>
                    <a:lnTo>
                      <a:pt x="0" y="192"/>
                    </a:lnTo>
                    <a:lnTo>
                      <a:pt x="50"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8" name="Google Shape;238;p38"/>
              <p:cNvSpPr/>
              <p:nvPr/>
            </p:nvSpPr>
            <p:spPr>
              <a:xfrm>
                <a:off x="2614350" y="3466524"/>
                <a:ext cx="240472" cy="219165"/>
              </a:xfrm>
              <a:custGeom>
                <a:rect b="b" l="l" r="r" t="t"/>
                <a:pathLst>
                  <a:path extrusionOk="0" h="216" w="237">
                    <a:moveTo>
                      <a:pt x="93" y="0"/>
                    </a:moveTo>
                    <a:lnTo>
                      <a:pt x="0" y="166"/>
                    </a:lnTo>
                    <a:lnTo>
                      <a:pt x="192" y="216"/>
                    </a:lnTo>
                    <a:lnTo>
                      <a:pt x="237" y="137"/>
                    </a:lnTo>
                    <a:lnTo>
                      <a:pt x="9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39" name="Google Shape;239;p38"/>
              <p:cNvSpPr/>
              <p:nvPr/>
            </p:nvSpPr>
            <p:spPr>
              <a:xfrm>
                <a:off x="2371848" y="2634509"/>
                <a:ext cx="220179" cy="239458"/>
              </a:xfrm>
              <a:custGeom>
                <a:rect b="b" l="l" r="r" t="t"/>
                <a:pathLst>
                  <a:path extrusionOk="0" h="236" w="217">
                    <a:moveTo>
                      <a:pt x="167" y="236"/>
                    </a:moveTo>
                    <a:lnTo>
                      <a:pt x="0" y="143"/>
                    </a:lnTo>
                    <a:lnTo>
                      <a:pt x="138" y="0"/>
                    </a:lnTo>
                    <a:lnTo>
                      <a:pt x="217" y="45"/>
                    </a:lnTo>
                    <a:lnTo>
                      <a:pt x="167" y="23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0" name="Google Shape;240;p38"/>
              <p:cNvSpPr/>
              <p:nvPr/>
            </p:nvSpPr>
            <p:spPr>
              <a:xfrm>
                <a:off x="1706236" y="2695388"/>
                <a:ext cx="234384" cy="240473"/>
              </a:xfrm>
              <a:custGeom>
                <a:rect b="b" l="l" r="r" t="t"/>
                <a:pathLst>
                  <a:path extrusionOk="0" h="237" w="231">
                    <a:moveTo>
                      <a:pt x="81" y="237"/>
                    </a:moveTo>
                    <a:lnTo>
                      <a:pt x="231" y="118"/>
                    </a:lnTo>
                    <a:lnTo>
                      <a:pt x="71" y="0"/>
                    </a:lnTo>
                    <a:lnTo>
                      <a:pt x="0" y="57"/>
                    </a:lnTo>
                    <a:lnTo>
                      <a:pt x="81" y="23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1" name="Google Shape;241;p38"/>
              <p:cNvSpPr/>
              <p:nvPr/>
            </p:nvSpPr>
            <p:spPr>
              <a:xfrm>
                <a:off x="1599697" y="3547696"/>
                <a:ext cx="241487" cy="233370"/>
              </a:xfrm>
              <a:custGeom>
                <a:rect b="b" l="l" r="r" t="t"/>
                <a:pathLst>
                  <a:path extrusionOk="0" h="230" w="238">
                    <a:moveTo>
                      <a:pt x="119" y="0"/>
                    </a:moveTo>
                    <a:lnTo>
                      <a:pt x="238" y="149"/>
                    </a:lnTo>
                    <a:lnTo>
                      <a:pt x="57" y="230"/>
                    </a:lnTo>
                    <a:lnTo>
                      <a:pt x="0" y="159"/>
                    </a:lnTo>
                    <a:lnTo>
                      <a:pt x="119"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2" name="Google Shape;242;p38"/>
              <p:cNvSpPr/>
              <p:nvPr/>
            </p:nvSpPr>
            <p:spPr>
              <a:xfrm>
                <a:off x="2454035" y="3646118"/>
                <a:ext cx="233370" cy="241487"/>
              </a:xfrm>
              <a:custGeom>
                <a:rect b="b" l="l" r="r" t="t"/>
                <a:pathLst>
                  <a:path extrusionOk="0" h="238" w="230">
                    <a:moveTo>
                      <a:pt x="149" y="0"/>
                    </a:moveTo>
                    <a:lnTo>
                      <a:pt x="0" y="119"/>
                    </a:lnTo>
                    <a:lnTo>
                      <a:pt x="158" y="238"/>
                    </a:lnTo>
                    <a:lnTo>
                      <a:pt x="230" y="181"/>
                    </a:lnTo>
                    <a:lnTo>
                      <a:pt x="149"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3" name="Google Shape;243;p38"/>
              <p:cNvSpPr/>
              <p:nvPr/>
            </p:nvSpPr>
            <p:spPr>
              <a:xfrm>
                <a:off x="2552456" y="2801927"/>
                <a:ext cx="241487" cy="233370"/>
              </a:xfrm>
              <a:custGeom>
                <a:rect b="b" l="l" r="r" t="t"/>
                <a:pathLst>
                  <a:path extrusionOk="0" h="230" w="238">
                    <a:moveTo>
                      <a:pt x="119" y="230"/>
                    </a:moveTo>
                    <a:lnTo>
                      <a:pt x="0" y="80"/>
                    </a:lnTo>
                    <a:lnTo>
                      <a:pt x="181" y="0"/>
                    </a:lnTo>
                    <a:lnTo>
                      <a:pt x="238" y="71"/>
                    </a:lnTo>
                    <a:lnTo>
                      <a:pt x="119" y="23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4" name="Google Shape;244;p38"/>
              <p:cNvSpPr/>
              <p:nvPr/>
            </p:nvSpPr>
            <p:spPr>
              <a:xfrm>
                <a:off x="1468807" y="3135747"/>
                <a:ext cx="209018" cy="192784"/>
              </a:xfrm>
              <a:custGeom>
                <a:rect b="b" l="l" r="r" t="t"/>
                <a:pathLst>
                  <a:path extrusionOk="0" h="190" w="206">
                    <a:moveTo>
                      <a:pt x="185" y="190"/>
                    </a:moveTo>
                    <a:lnTo>
                      <a:pt x="206" y="0"/>
                    </a:lnTo>
                    <a:lnTo>
                      <a:pt x="10" y="28"/>
                    </a:lnTo>
                    <a:lnTo>
                      <a:pt x="0" y="119"/>
                    </a:lnTo>
                    <a:lnTo>
                      <a:pt x="185" y="19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5" name="Google Shape;245;p38"/>
              <p:cNvSpPr/>
              <p:nvPr/>
            </p:nvSpPr>
            <p:spPr>
              <a:xfrm>
                <a:off x="2041071" y="3809476"/>
                <a:ext cx="192784" cy="208004"/>
              </a:xfrm>
              <a:custGeom>
                <a:rect b="b" l="l" r="r" t="t"/>
                <a:pathLst>
                  <a:path extrusionOk="0" h="205" w="190">
                    <a:moveTo>
                      <a:pt x="0" y="0"/>
                    </a:moveTo>
                    <a:lnTo>
                      <a:pt x="190" y="21"/>
                    </a:lnTo>
                    <a:lnTo>
                      <a:pt x="119" y="205"/>
                    </a:lnTo>
                    <a:lnTo>
                      <a:pt x="28" y="195"/>
                    </a:lnTo>
                    <a:lnTo>
                      <a:pt x="0"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6" name="Google Shape;246;p38"/>
              <p:cNvSpPr/>
              <p:nvPr/>
            </p:nvSpPr>
            <p:spPr>
              <a:xfrm>
                <a:off x="2714800" y="3253447"/>
                <a:ext cx="210033" cy="192784"/>
              </a:xfrm>
              <a:custGeom>
                <a:rect b="b" l="l" r="r" t="t"/>
                <a:pathLst>
                  <a:path extrusionOk="0" h="190" w="207">
                    <a:moveTo>
                      <a:pt x="22" y="0"/>
                    </a:moveTo>
                    <a:lnTo>
                      <a:pt x="0" y="190"/>
                    </a:lnTo>
                    <a:lnTo>
                      <a:pt x="197" y="161"/>
                    </a:lnTo>
                    <a:lnTo>
                      <a:pt x="207" y="71"/>
                    </a:lnTo>
                    <a:lnTo>
                      <a:pt x="2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7" name="Google Shape;247;p38"/>
              <p:cNvSpPr/>
              <p:nvPr/>
            </p:nvSpPr>
            <p:spPr>
              <a:xfrm>
                <a:off x="2159786" y="2563483"/>
                <a:ext cx="192784" cy="210033"/>
              </a:xfrm>
              <a:custGeom>
                <a:rect b="b" l="l" r="r" t="t"/>
                <a:pathLst>
                  <a:path extrusionOk="0" h="207" w="190">
                    <a:moveTo>
                      <a:pt x="190" y="207"/>
                    </a:moveTo>
                    <a:lnTo>
                      <a:pt x="0" y="186"/>
                    </a:lnTo>
                    <a:lnTo>
                      <a:pt x="71" y="0"/>
                    </a:lnTo>
                    <a:lnTo>
                      <a:pt x="161" y="10"/>
                    </a:lnTo>
                    <a:lnTo>
                      <a:pt x="190" y="20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sp>
          <p:nvSpPr>
            <p:cNvPr id="248" name="Google Shape;248;p38"/>
            <p:cNvSpPr/>
            <p:nvPr/>
          </p:nvSpPr>
          <p:spPr>
            <a:xfrm>
              <a:off x="2418418" y="4700341"/>
              <a:ext cx="734609" cy="732579"/>
            </a:xfrm>
            <a:custGeom>
              <a:rect b="b" l="l" r="r" t="t"/>
              <a:pathLst>
                <a:path extrusionOk="0" h="927" w="928">
                  <a:moveTo>
                    <a:pt x="20" y="499"/>
                  </a:moveTo>
                  <a:cubicBezTo>
                    <a:pt x="40" y="745"/>
                    <a:pt x="254" y="927"/>
                    <a:pt x="500" y="907"/>
                  </a:cubicBezTo>
                  <a:cubicBezTo>
                    <a:pt x="745" y="888"/>
                    <a:pt x="928" y="673"/>
                    <a:pt x="908" y="427"/>
                  </a:cubicBezTo>
                  <a:cubicBezTo>
                    <a:pt x="888" y="182"/>
                    <a:pt x="673" y="0"/>
                    <a:pt x="428" y="19"/>
                  </a:cubicBezTo>
                  <a:cubicBezTo>
                    <a:pt x="183" y="39"/>
                    <a:pt x="0" y="254"/>
                    <a:pt x="20" y="49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49" name="Google Shape;249;p38"/>
            <p:cNvSpPr/>
            <p:nvPr/>
          </p:nvSpPr>
          <p:spPr>
            <a:xfrm>
              <a:off x="2528001" y="4809924"/>
              <a:ext cx="514429" cy="514429"/>
            </a:xfrm>
            <a:custGeom>
              <a:rect b="b" l="l" r="r" t="t"/>
              <a:pathLst>
                <a:path extrusionOk="0" h="651" w="650">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50" name="Google Shape;250;p38"/>
            <p:cNvGrpSpPr/>
            <p:nvPr/>
          </p:nvGrpSpPr>
          <p:grpSpPr>
            <a:xfrm>
              <a:off x="2336231" y="4618155"/>
              <a:ext cx="897967" cy="895938"/>
              <a:chOff x="2432727" y="4618155"/>
              <a:chExt cx="897967" cy="895938"/>
            </a:xfrm>
          </p:grpSpPr>
          <p:sp>
            <p:nvSpPr>
              <p:cNvPr id="251" name="Google Shape;251;p38"/>
              <p:cNvSpPr/>
              <p:nvPr/>
            </p:nvSpPr>
            <p:spPr>
              <a:xfrm>
                <a:off x="2720888" y="4618155"/>
                <a:ext cx="173505" cy="194813"/>
              </a:xfrm>
              <a:custGeom>
                <a:rect b="b" l="l" r="r" t="t"/>
                <a:pathLst>
                  <a:path extrusionOk="0" h="192" w="171">
                    <a:moveTo>
                      <a:pt x="0" y="192"/>
                    </a:moveTo>
                    <a:lnTo>
                      <a:pt x="171" y="147"/>
                    </a:lnTo>
                    <a:lnTo>
                      <a:pt x="84" y="0"/>
                    </a:lnTo>
                    <a:lnTo>
                      <a:pt x="2" y="22"/>
                    </a:lnTo>
                    <a:lnTo>
                      <a:pt x="0" y="192"/>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2" name="Google Shape;252;p38"/>
              <p:cNvSpPr/>
              <p:nvPr/>
            </p:nvSpPr>
            <p:spPr>
              <a:xfrm>
                <a:off x="2432727" y="5054455"/>
                <a:ext cx="194813" cy="172491"/>
              </a:xfrm>
              <a:custGeom>
                <a:rect b="b" l="l" r="r" t="t"/>
                <a:pathLst>
                  <a:path extrusionOk="0" h="170" w="192">
                    <a:moveTo>
                      <a:pt x="146" y="0"/>
                    </a:moveTo>
                    <a:lnTo>
                      <a:pt x="192" y="170"/>
                    </a:lnTo>
                    <a:lnTo>
                      <a:pt x="22" y="168"/>
                    </a:lnTo>
                    <a:lnTo>
                      <a:pt x="0" y="87"/>
                    </a:lnTo>
                    <a:lnTo>
                      <a:pt x="146"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3" name="Google Shape;253;p38"/>
              <p:cNvSpPr/>
              <p:nvPr/>
            </p:nvSpPr>
            <p:spPr>
              <a:xfrm>
                <a:off x="2869028" y="5320294"/>
                <a:ext cx="173505" cy="193799"/>
              </a:xfrm>
              <a:custGeom>
                <a:rect b="b" l="l" r="r" t="t"/>
                <a:pathLst>
                  <a:path extrusionOk="0" h="191" w="171">
                    <a:moveTo>
                      <a:pt x="171" y="0"/>
                    </a:moveTo>
                    <a:lnTo>
                      <a:pt x="0" y="45"/>
                    </a:lnTo>
                    <a:lnTo>
                      <a:pt x="88" y="191"/>
                    </a:lnTo>
                    <a:lnTo>
                      <a:pt x="169" y="170"/>
                    </a:lnTo>
                    <a:lnTo>
                      <a:pt x="171"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4" name="Google Shape;254;p38"/>
              <p:cNvSpPr/>
              <p:nvPr/>
            </p:nvSpPr>
            <p:spPr>
              <a:xfrm>
                <a:off x="3135881" y="4907330"/>
                <a:ext cx="194813" cy="171477"/>
              </a:xfrm>
              <a:custGeom>
                <a:rect b="b" l="l" r="r" t="t"/>
                <a:pathLst>
                  <a:path extrusionOk="0" h="169" w="192">
                    <a:moveTo>
                      <a:pt x="45" y="169"/>
                    </a:moveTo>
                    <a:lnTo>
                      <a:pt x="0" y="0"/>
                    </a:lnTo>
                    <a:lnTo>
                      <a:pt x="170" y="1"/>
                    </a:lnTo>
                    <a:lnTo>
                      <a:pt x="192" y="83"/>
                    </a:lnTo>
                    <a:lnTo>
                      <a:pt x="45" y="169"/>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5" name="Google Shape;255;p38"/>
              <p:cNvSpPr/>
              <p:nvPr/>
            </p:nvSpPr>
            <p:spPr>
              <a:xfrm>
                <a:off x="2468240" y="4802822"/>
                <a:ext cx="210033" cy="197858"/>
              </a:xfrm>
              <a:custGeom>
                <a:rect b="b" l="l" r="r" t="t"/>
                <a:pathLst>
                  <a:path extrusionOk="0" h="195" w="207">
                    <a:moveTo>
                      <a:pt x="118" y="195"/>
                    </a:moveTo>
                    <a:lnTo>
                      <a:pt x="207" y="43"/>
                    </a:lnTo>
                    <a:lnTo>
                      <a:pt x="42" y="0"/>
                    </a:lnTo>
                    <a:lnTo>
                      <a:pt x="0" y="73"/>
                    </a:lnTo>
                    <a:lnTo>
                      <a:pt x="118" y="195"/>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6" name="Google Shape;256;p38"/>
              <p:cNvSpPr/>
              <p:nvPr/>
            </p:nvSpPr>
            <p:spPr>
              <a:xfrm>
                <a:off x="2617394" y="5269562"/>
                <a:ext cx="197857" cy="210033"/>
              </a:xfrm>
              <a:custGeom>
                <a:rect b="b" l="l" r="r" t="t"/>
                <a:pathLst>
                  <a:path extrusionOk="0" h="207" w="195">
                    <a:moveTo>
                      <a:pt x="42" y="0"/>
                    </a:moveTo>
                    <a:lnTo>
                      <a:pt x="195" y="89"/>
                    </a:lnTo>
                    <a:lnTo>
                      <a:pt x="74" y="207"/>
                    </a:lnTo>
                    <a:lnTo>
                      <a:pt x="0" y="165"/>
                    </a:lnTo>
                    <a:lnTo>
                      <a:pt x="42"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7" name="Google Shape;257;p38"/>
              <p:cNvSpPr/>
              <p:nvPr/>
            </p:nvSpPr>
            <p:spPr>
              <a:xfrm>
                <a:off x="3085149" y="5131569"/>
                <a:ext cx="210033" cy="197858"/>
              </a:xfrm>
              <a:custGeom>
                <a:rect b="b" l="l" r="r" t="t"/>
                <a:pathLst>
                  <a:path extrusionOk="0" h="195" w="207">
                    <a:moveTo>
                      <a:pt x="88" y="0"/>
                    </a:moveTo>
                    <a:lnTo>
                      <a:pt x="0" y="153"/>
                    </a:lnTo>
                    <a:lnTo>
                      <a:pt x="165" y="195"/>
                    </a:lnTo>
                    <a:lnTo>
                      <a:pt x="207" y="123"/>
                    </a:lnTo>
                    <a:lnTo>
                      <a:pt x="88"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58" name="Google Shape;258;p38"/>
              <p:cNvSpPr/>
              <p:nvPr/>
            </p:nvSpPr>
            <p:spPr>
              <a:xfrm>
                <a:off x="2948170" y="4653667"/>
                <a:ext cx="197857" cy="210033"/>
              </a:xfrm>
              <a:custGeom>
                <a:rect b="b" l="l" r="r" t="t"/>
                <a:pathLst>
                  <a:path extrusionOk="0" h="207" w="195">
                    <a:moveTo>
                      <a:pt x="152" y="207"/>
                    </a:moveTo>
                    <a:lnTo>
                      <a:pt x="0" y="119"/>
                    </a:lnTo>
                    <a:lnTo>
                      <a:pt x="122" y="0"/>
                    </a:lnTo>
                    <a:lnTo>
                      <a:pt x="195" y="42"/>
                    </a:lnTo>
                    <a:lnTo>
                      <a:pt x="152" y="207"/>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sp>
          <p:nvSpPr>
            <p:cNvPr id="259" name="Google Shape;259;p38"/>
            <p:cNvSpPr/>
            <p:nvPr/>
          </p:nvSpPr>
          <p:spPr>
            <a:xfrm>
              <a:off x="2956184" y="5345660"/>
              <a:ext cx="493121" cy="491092"/>
            </a:xfrm>
            <a:custGeom>
              <a:rect b="b" l="l" r="r" t="t"/>
              <a:pathLst>
                <a:path extrusionOk="0" h="622" w="622">
                  <a:moveTo>
                    <a:pt x="242" y="584"/>
                  </a:moveTo>
                  <a:cubicBezTo>
                    <a:pt x="393" y="622"/>
                    <a:pt x="546" y="530"/>
                    <a:pt x="584" y="379"/>
                  </a:cubicBezTo>
                  <a:cubicBezTo>
                    <a:pt x="622" y="229"/>
                    <a:pt x="530" y="76"/>
                    <a:pt x="380" y="38"/>
                  </a:cubicBezTo>
                  <a:cubicBezTo>
                    <a:pt x="229" y="0"/>
                    <a:pt x="76" y="91"/>
                    <a:pt x="38" y="242"/>
                  </a:cubicBezTo>
                  <a:cubicBezTo>
                    <a:pt x="0" y="393"/>
                    <a:pt x="91" y="546"/>
                    <a:pt x="242" y="584"/>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0" name="Google Shape;260;p38"/>
            <p:cNvSpPr/>
            <p:nvPr/>
          </p:nvSpPr>
          <p:spPr>
            <a:xfrm>
              <a:off x="3082001" y="5481624"/>
              <a:ext cx="233370" cy="218151"/>
            </a:xfrm>
            <a:custGeom>
              <a:rect b="b" l="l" r="r" t="t"/>
              <a:pathLst>
                <a:path extrusionOk="0" h="276" w="29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61" name="Google Shape;261;p38"/>
            <p:cNvGrpSpPr/>
            <p:nvPr/>
          </p:nvGrpSpPr>
          <p:grpSpPr>
            <a:xfrm>
              <a:off x="2910524" y="5300001"/>
              <a:ext cx="584440" cy="583426"/>
              <a:chOff x="3007020" y="5300001"/>
              <a:chExt cx="584440" cy="583426"/>
            </a:xfrm>
          </p:grpSpPr>
          <p:sp>
            <p:nvSpPr>
              <p:cNvPr id="262" name="Google Shape;262;p38"/>
              <p:cNvSpPr/>
              <p:nvPr/>
            </p:nvSpPr>
            <p:spPr>
              <a:xfrm>
                <a:off x="3460570" y="5533371"/>
                <a:ext cx="130890" cy="145096"/>
              </a:xfrm>
              <a:custGeom>
                <a:rect b="b" l="l" r="r" t="t"/>
                <a:pathLst>
                  <a:path extrusionOk="0" h="143" w="129">
                    <a:moveTo>
                      <a:pt x="13" y="0"/>
                    </a:moveTo>
                    <a:lnTo>
                      <a:pt x="0" y="143"/>
                    </a:lnTo>
                    <a:lnTo>
                      <a:pt x="123" y="116"/>
                    </a:lnTo>
                    <a:lnTo>
                      <a:pt x="129" y="48"/>
                    </a:lnTo>
                    <a:lnTo>
                      <a:pt x="13"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63" name="Google Shape;263;p38"/>
              <p:cNvGrpSpPr/>
              <p:nvPr/>
            </p:nvGrpSpPr>
            <p:grpSpPr>
              <a:xfrm>
                <a:off x="3007020" y="5300001"/>
                <a:ext cx="535736" cy="583426"/>
                <a:chOff x="3007020" y="5300001"/>
                <a:chExt cx="535736" cy="583426"/>
              </a:xfrm>
            </p:grpSpPr>
            <p:sp>
              <p:nvSpPr>
                <p:cNvPr id="264" name="Google Shape;264;p38"/>
                <p:cNvSpPr/>
                <p:nvPr/>
              </p:nvSpPr>
              <p:spPr>
                <a:xfrm>
                  <a:off x="3007020" y="5503946"/>
                  <a:ext cx="129876" cy="145096"/>
                </a:xfrm>
                <a:custGeom>
                  <a:rect b="b" l="l" r="r" t="t"/>
                  <a:pathLst>
                    <a:path extrusionOk="0" h="143" w="128">
                      <a:moveTo>
                        <a:pt x="115" y="143"/>
                      </a:moveTo>
                      <a:lnTo>
                        <a:pt x="128" y="0"/>
                      </a:lnTo>
                      <a:lnTo>
                        <a:pt x="6" y="26"/>
                      </a:lnTo>
                      <a:lnTo>
                        <a:pt x="0" y="95"/>
                      </a:lnTo>
                      <a:lnTo>
                        <a:pt x="115" y="143"/>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5" name="Google Shape;265;p38"/>
                <p:cNvSpPr/>
                <p:nvPr/>
              </p:nvSpPr>
              <p:spPr>
                <a:xfrm>
                  <a:off x="3210966" y="5753551"/>
                  <a:ext cx="144081" cy="129876"/>
                </a:xfrm>
                <a:custGeom>
                  <a:rect b="b" l="l" r="r" t="t"/>
                  <a:pathLst>
                    <a:path extrusionOk="0" h="128" w="142">
                      <a:moveTo>
                        <a:pt x="0" y="0"/>
                      </a:moveTo>
                      <a:lnTo>
                        <a:pt x="142" y="13"/>
                      </a:lnTo>
                      <a:lnTo>
                        <a:pt x="94" y="128"/>
                      </a:lnTo>
                      <a:lnTo>
                        <a:pt x="25" y="121"/>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6" name="Google Shape;266;p38"/>
                <p:cNvSpPr/>
                <p:nvPr/>
              </p:nvSpPr>
              <p:spPr>
                <a:xfrm>
                  <a:off x="3243435" y="5300001"/>
                  <a:ext cx="144081" cy="130890"/>
                </a:xfrm>
                <a:custGeom>
                  <a:rect b="b" l="l" r="r" t="t"/>
                  <a:pathLst>
                    <a:path extrusionOk="0" h="129" w="142">
                      <a:moveTo>
                        <a:pt x="142" y="129"/>
                      </a:moveTo>
                      <a:lnTo>
                        <a:pt x="0" y="116"/>
                      </a:lnTo>
                      <a:lnTo>
                        <a:pt x="48" y="0"/>
                      </a:lnTo>
                      <a:lnTo>
                        <a:pt x="116" y="7"/>
                      </a:lnTo>
                      <a:lnTo>
                        <a:pt x="142" y="129"/>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7" name="Google Shape;267;p38"/>
                <p:cNvSpPr/>
                <p:nvPr/>
              </p:nvSpPr>
              <p:spPr>
                <a:xfrm>
                  <a:off x="3053694" y="5642954"/>
                  <a:ext cx="161329" cy="160315"/>
                </a:xfrm>
                <a:custGeom>
                  <a:rect b="b" l="l" r="r" t="t"/>
                  <a:pathLst>
                    <a:path extrusionOk="0" h="158" w="159">
                      <a:moveTo>
                        <a:pt x="159" y="111"/>
                      </a:moveTo>
                      <a:lnTo>
                        <a:pt x="67" y="0"/>
                      </a:lnTo>
                      <a:lnTo>
                        <a:pt x="0" y="106"/>
                      </a:lnTo>
                      <a:lnTo>
                        <a:pt x="44" y="158"/>
                      </a:lnTo>
                      <a:lnTo>
                        <a:pt x="159" y="111"/>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8" name="Google Shape;268;p38"/>
                <p:cNvSpPr/>
                <p:nvPr/>
              </p:nvSpPr>
              <p:spPr>
                <a:xfrm>
                  <a:off x="3350988" y="5675423"/>
                  <a:ext cx="159300" cy="161330"/>
                </a:xfrm>
                <a:custGeom>
                  <a:rect b="b" l="l" r="r" t="t"/>
                  <a:pathLst>
                    <a:path extrusionOk="0" h="159" w="157">
                      <a:moveTo>
                        <a:pt x="0" y="91"/>
                      </a:moveTo>
                      <a:lnTo>
                        <a:pt x="110" y="0"/>
                      </a:lnTo>
                      <a:lnTo>
                        <a:pt x="157" y="116"/>
                      </a:lnTo>
                      <a:lnTo>
                        <a:pt x="104" y="159"/>
                      </a:lnTo>
                      <a:lnTo>
                        <a:pt x="0" y="91"/>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69" name="Google Shape;269;p38"/>
                <p:cNvSpPr/>
                <p:nvPr/>
              </p:nvSpPr>
              <p:spPr>
                <a:xfrm>
                  <a:off x="3381427" y="5378129"/>
                  <a:ext cx="161329" cy="161330"/>
                </a:xfrm>
                <a:custGeom>
                  <a:rect b="b" l="l" r="r" t="t"/>
                  <a:pathLst>
                    <a:path extrusionOk="0" h="159" w="159">
                      <a:moveTo>
                        <a:pt x="0" y="48"/>
                      </a:moveTo>
                      <a:lnTo>
                        <a:pt x="92" y="159"/>
                      </a:lnTo>
                      <a:lnTo>
                        <a:pt x="159" y="53"/>
                      </a:lnTo>
                      <a:lnTo>
                        <a:pt x="116" y="0"/>
                      </a:lnTo>
                      <a:lnTo>
                        <a:pt x="0" y="48"/>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0" name="Google Shape;270;p38"/>
                <p:cNvSpPr/>
                <p:nvPr/>
              </p:nvSpPr>
              <p:spPr>
                <a:xfrm>
                  <a:off x="3088192" y="5346675"/>
                  <a:ext cx="159300" cy="161330"/>
                </a:xfrm>
                <a:custGeom>
                  <a:rect b="b" l="l" r="r" t="t"/>
                  <a:pathLst>
                    <a:path extrusionOk="0" h="159" w="157">
                      <a:moveTo>
                        <a:pt x="157" y="67"/>
                      </a:moveTo>
                      <a:lnTo>
                        <a:pt x="46" y="159"/>
                      </a:lnTo>
                      <a:lnTo>
                        <a:pt x="0" y="43"/>
                      </a:lnTo>
                      <a:lnTo>
                        <a:pt x="52" y="0"/>
                      </a:lnTo>
                      <a:lnTo>
                        <a:pt x="157" y="67"/>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sp>
          <p:nvSpPr>
            <p:cNvPr id="271" name="Google Shape;271;p38"/>
            <p:cNvSpPr/>
            <p:nvPr/>
          </p:nvSpPr>
          <p:spPr>
            <a:xfrm>
              <a:off x="3670499" y="2881070"/>
              <a:ext cx="234384" cy="218151"/>
            </a:xfrm>
            <a:custGeom>
              <a:rect b="b" l="l" r="r" t="t"/>
              <a:pathLst>
                <a:path extrusionOk="0" h="277" w="296">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2" name="Google Shape;272;p38"/>
            <p:cNvSpPr/>
            <p:nvPr/>
          </p:nvSpPr>
          <p:spPr>
            <a:xfrm>
              <a:off x="4395976" y="4732810"/>
              <a:ext cx="144081" cy="191770"/>
            </a:xfrm>
            <a:custGeom>
              <a:rect b="b" l="l" r="r" t="t"/>
              <a:pathLst>
                <a:path extrusionOk="0" h="242" w="183">
                  <a:moveTo>
                    <a:pt x="77" y="10"/>
                  </a:moveTo>
                  <a:cubicBezTo>
                    <a:pt x="8" y="101"/>
                    <a:pt x="8" y="101"/>
                    <a:pt x="8" y="101"/>
                  </a:cubicBezTo>
                  <a:cubicBezTo>
                    <a:pt x="0" y="112"/>
                    <a:pt x="0" y="130"/>
                    <a:pt x="8" y="141"/>
                  </a:cubicBezTo>
                  <a:cubicBezTo>
                    <a:pt x="77" y="231"/>
                    <a:pt x="77" y="231"/>
                    <a:pt x="77" y="231"/>
                  </a:cubicBezTo>
                  <a:cubicBezTo>
                    <a:pt x="85" y="242"/>
                    <a:pt x="98" y="242"/>
                    <a:pt x="106" y="231"/>
                  </a:cubicBezTo>
                  <a:cubicBezTo>
                    <a:pt x="175" y="141"/>
                    <a:pt x="175" y="141"/>
                    <a:pt x="175" y="141"/>
                  </a:cubicBezTo>
                  <a:cubicBezTo>
                    <a:pt x="183" y="130"/>
                    <a:pt x="183" y="112"/>
                    <a:pt x="175" y="101"/>
                  </a:cubicBezTo>
                  <a:cubicBezTo>
                    <a:pt x="106" y="10"/>
                    <a:pt x="106" y="10"/>
                    <a:pt x="106" y="10"/>
                  </a:cubicBezTo>
                  <a:cubicBezTo>
                    <a:pt x="98" y="0"/>
                    <a:pt x="85" y="0"/>
                    <a:pt x="77" y="1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3" name="Google Shape;273;p38"/>
            <p:cNvSpPr/>
            <p:nvPr/>
          </p:nvSpPr>
          <p:spPr>
            <a:xfrm>
              <a:off x="4384815" y="4817027"/>
              <a:ext cx="165388" cy="526605"/>
            </a:xfrm>
            <a:custGeom>
              <a:rect b="b" l="l" r="r" t="t"/>
              <a:pathLst>
                <a:path extrusionOk="0" h="667" w="208">
                  <a:moveTo>
                    <a:pt x="87" y="655"/>
                  </a:moveTo>
                  <a:cubicBezTo>
                    <a:pt x="8" y="550"/>
                    <a:pt x="8" y="550"/>
                    <a:pt x="8" y="550"/>
                  </a:cubicBezTo>
                  <a:cubicBezTo>
                    <a:pt x="2" y="542"/>
                    <a:pt x="0" y="531"/>
                    <a:pt x="1" y="521"/>
                  </a:cubicBezTo>
                  <a:cubicBezTo>
                    <a:pt x="2" y="513"/>
                    <a:pt x="29" y="374"/>
                    <a:pt x="39" y="312"/>
                  </a:cubicBezTo>
                  <a:cubicBezTo>
                    <a:pt x="39" y="312"/>
                    <a:pt x="39" y="311"/>
                    <a:pt x="39" y="311"/>
                  </a:cubicBezTo>
                  <a:cubicBezTo>
                    <a:pt x="43" y="285"/>
                    <a:pt x="63" y="164"/>
                    <a:pt x="68" y="130"/>
                  </a:cubicBezTo>
                  <a:cubicBezTo>
                    <a:pt x="73" y="103"/>
                    <a:pt x="77" y="77"/>
                    <a:pt x="81" y="50"/>
                  </a:cubicBezTo>
                  <a:cubicBezTo>
                    <a:pt x="83" y="38"/>
                    <a:pt x="85" y="26"/>
                    <a:pt x="87" y="13"/>
                  </a:cubicBezTo>
                  <a:cubicBezTo>
                    <a:pt x="87" y="13"/>
                    <a:pt x="87" y="13"/>
                    <a:pt x="87" y="13"/>
                  </a:cubicBezTo>
                  <a:cubicBezTo>
                    <a:pt x="97" y="0"/>
                    <a:pt x="112" y="0"/>
                    <a:pt x="121" y="13"/>
                  </a:cubicBezTo>
                  <a:cubicBezTo>
                    <a:pt x="123" y="23"/>
                    <a:pt x="125" y="32"/>
                    <a:pt x="126" y="42"/>
                  </a:cubicBezTo>
                  <a:cubicBezTo>
                    <a:pt x="130" y="68"/>
                    <a:pt x="208" y="518"/>
                    <a:pt x="208" y="526"/>
                  </a:cubicBezTo>
                  <a:cubicBezTo>
                    <a:pt x="208" y="531"/>
                    <a:pt x="208" y="535"/>
                    <a:pt x="206" y="539"/>
                  </a:cubicBezTo>
                  <a:cubicBezTo>
                    <a:pt x="206" y="541"/>
                    <a:pt x="203" y="550"/>
                    <a:pt x="201" y="550"/>
                  </a:cubicBezTo>
                  <a:cubicBezTo>
                    <a:pt x="121" y="655"/>
                    <a:pt x="121" y="655"/>
                    <a:pt x="121" y="655"/>
                  </a:cubicBezTo>
                  <a:cubicBezTo>
                    <a:pt x="112" y="667"/>
                    <a:pt x="97" y="667"/>
                    <a:pt x="87" y="65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4" name="Google Shape;274;p38"/>
            <p:cNvSpPr/>
            <p:nvPr/>
          </p:nvSpPr>
          <p:spPr>
            <a:xfrm>
              <a:off x="2536118" y="4829203"/>
              <a:ext cx="152198" cy="257722"/>
            </a:xfrm>
            <a:custGeom>
              <a:rect b="b" l="l" r="r" t="t"/>
              <a:pathLst>
                <a:path extrusionOk="0" h="326" w="192">
                  <a:moveTo>
                    <a:pt x="177" y="45"/>
                  </a:moveTo>
                  <a:cubicBezTo>
                    <a:pt x="177" y="45"/>
                    <a:pt x="172" y="47"/>
                    <a:pt x="163" y="52"/>
                  </a:cubicBezTo>
                  <a:cubicBezTo>
                    <a:pt x="161" y="53"/>
                    <a:pt x="158" y="54"/>
                    <a:pt x="156" y="56"/>
                  </a:cubicBezTo>
                  <a:cubicBezTo>
                    <a:pt x="154" y="57"/>
                    <a:pt x="151" y="59"/>
                    <a:pt x="149" y="60"/>
                  </a:cubicBezTo>
                  <a:cubicBezTo>
                    <a:pt x="146" y="62"/>
                    <a:pt x="143" y="63"/>
                    <a:pt x="140" y="65"/>
                  </a:cubicBezTo>
                  <a:cubicBezTo>
                    <a:pt x="137" y="67"/>
                    <a:pt x="134" y="69"/>
                    <a:pt x="131" y="72"/>
                  </a:cubicBezTo>
                  <a:cubicBezTo>
                    <a:pt x="128" y="74"/>
                    <a:pt x="124" y="76"/>
                    <a:pt x="121" y="79"/>
                  </a:cubicBezTo>
                  <a:cubicBezTo>
                    <a:pt x="117" y="82"/>
                    <a:pt x="114" y="85"/>
                    <a:pt x="110" y="87"/>
                  </a:cubicBezTo>
                  <a:cubicBezTo>
                    <a:pt x="107" y="90"/>
                    <a:pt x="103" y="94"/>
                    <a:pt x="100" y="97"/>
                  </a:cubicBezTo>
                  <a:cubicBezTo>
                    <a:pt x="96" y="100"/>
                    <a:pt x="92" y="103"/>
                    <a:pt x="89" y="107"/>
                  </a:cubicBezTo>
                  <a:cubicBezTo>
                    <a:pt x="86" y="111"/>
                    <a:pt x="82" y="115"/>
                    <a:pt x="79" y="118"/>
                  </a:cubicBezTo>
                  <a:cubicBezTo>
                    <a:pt x="75" y="122"/>
                    <a:pt x="72" y="127"/>
                    <a:pt x="69" y="131"/>
                  </a:cubicBezTo>
                  <a:cubicBezTo>
                    <a:pt x="67" y="133"/>
                    <a:pt x="65" y="135"/>
                    <a:pt x="64" y="137"/>
                  </a:cubicBezTo>
                  <a:cubicBezTo>
                    <a:pt x="62" y="139"/>
                    <a:pt x="61" y="141"/>
                    <a:pt x="59" y="143"/>
                  </a:cubicBezTo>
                  <a:cubicBezTo>
                    <a:pt x="56" y="148"/>
                    <a:pt x="53" y="152"/>
                    <a:pt x="50" y="157"/>
                  </a:cubicBezTo>
                  <a:cubicBezTo>
                    <a:pt x="47" y="162"/>
                    <a:pt x="44" y="166"/>
                    <a:pt x="42" y="171"/>
                  </a:cubicBezTo>
                  <a:cubicBezTo>
                    <a:pt x="39" y="176"/>
                    <a:pt x="37" y="181"/>
                    <a:pt x="34" y="186"/>
                  </a:cubicBezTo>
                  <a:cubicBezTo>
                    <a:pt x="33" y="188"/>
                    <a:pt x="32" y="190"/>
                    <a:pt x="31" y="193"/>
                  </a:cubicBezTo>
                  <a:cubicBezTo>
                    <a:pt x="30" y="195"/>
                    <a:pt x="29" y="198"/>
                    <a:pt x="28" y="200"/>
                  </a:cubicBezTo>
                  <a:cubicBezTo>
                    <a:pt x="26" y="205"/>
                    <a:pt x="23" y="210"/>
                    <a:pt x="22" y="215"/>
                  </a:cubicBezTo>
                  <a:cubicBezTo>
                    <a:pt x="19" y="225"/>
                    <a:pt x="15" y="234"/>
                    <a:pt x="13" y="243"/>
                  </a:cubicBezTo>
                  <a:cubicBezTo>
                    <a:pt x="12" y="248"/>
                    <a:pt x="11" y="252"/>
                    <a:pt x="10" y="257"/>
                  </a:cubicBezTo>
                  <a:cubicBezTo>
                    <a:pt x="9" y="261"/>
                    <a:pt x="8" y="266"/>
                    <a:pt x="8" y="270"/>
                  </a:cubicBezTo>
                  <a:cubicBezTo>
                    <a:pt x="6" y="278"/>
                    <a:pt x="5" y="286"/>
                    <a:pt x="5" y="292"/>
                  </a:cubicBezTo>
                  <a:cubicBezTo>
                    <a:pt x="4" y="296"/>
                    <a:pt x="4" y="299"/>
                    <a:pt x="4" y="302"/>
                  </a:cubicBezTo>
                  <a:cubicBezTo>
                    <a:pt x="4" y="305"/>
                    <a:pt x="4" y="308"/>
                    <a:pt x="4" y="310"/>
                  </a:cubicBezTo>
                  <a:cubicBezTo>
                    <a:pt x="4" y="320"/>
                    <a:pt x="3" y="326"/>
                    <a:pt x="3" y="326"/>
                  </a:cubicBezTo>
                  <a:cubicBezTo>
                    <a:pt x="3" y="326"/>
                    <a:pt x="3" y="320"/>
                    <a:pt x="2" y="310"/>
                  </a:cubicBezTo>
                  <a:cubicBezTo>
                    <a:pt x="2" y="308"/>
                    <a:pt x="1" y="305"/>
                    <a:pt x="1" y="302"/>
                  </a:cubicBezTo>
                  <a:cubicBezTo>
                    <a:pt x="1" y="299"/>
                    <a:pt x="1" y="296"/>
                    <a:pt x="1" y="292"/>
                  </a:cubicBezTo>
                  <a:cubicBezTo>
                    <a:pt x="1" y="285"/>
                    <a:pt x="0" y="278"/>
                    <a:pt x="1" y="269"/>
                  </a:cubicBezTo>
                  <a:cubicBezTo>
                    <a:pt x="1" y="265"/>
                    <a:pt x="1" y="260"/>
                    <a:pt x="1" y="256"/>
                  </a:cubicBezTo>
                  <a:cubicBezTo>
                    <a:pt x="2" y="251"/>
                    <a:pt x="2" y="246"/>
                    <a:pt x="3" y="241"/>
                  </a:cubicBezTo>
                  <a:cubicBezTo>
                    <a:pt x="4" y="232"/>
                    <a:pt x="6" y="221"/>
                    <a:pt x="8" y="211"/>
                  </a:cubicBezTo>
                  <a:cubicBezTo>
                    <a:pt x="9" y="206"/>
                    <a:pt x="11" y="200"/>
                    <a:pt x="13" y="195"/>
                  </a:cubicBezTo>
                  <a:cubicBezTo>
                    <a:pt x="13" y="192"/>
                    <a:pt x="14" y="189"/>
                    <a:pt x="15" y="187"/>
                  </a:cubicBezTo>
                  <a:cubicBezTo>
                    <a:pt x="16" y="184"/>
                    <a:pt x="17" y="181"/>
                    <a:pt x="18" y="179"/>
                  </a:cubicBezTo>
                  <a:cubicBezTo>
                    <a:pt x="20" y="173"/>
                    <a:pt x="21" y="168"/>
                    <a:pt x="24" y="162"/>
                  </a:cubicBezTo>
                  <a:cubicBezTo>
                    <a:pt x="26" y="157"/>
                    <a:pt x="28" y="152"/>
                    <a:pt x="30" y="146"/>
                  </a:cubicBezTo>
                  <a:cubicBezTo>
                    <a:pt x="33" y="141"/>
                    <a:pt x="36" y="136"/>
                    <a:pt x="38" y="131"/>
                  </a:cubicBezTo>
                  <a:cubicBezTo>
                    <a:pt x="40" y="128"/>
                    <a:pt x="41" y="126"/>
                    <a:pt x="43" y="123"/>
                  </a:cubicBezTo>
                  <a:cubicBezTo>
                    <a:pt x="44" y="121"/>
                    <a:pt x="46" y="118"/>
                    <a:pt x="47" y="116"/>
                  </a:cubicBezTo>
                  <a:cubicBezTo>
                    <a:pt x="50" y="111"/>
                    <a:pt x="53" y="106"/>
                    <a:pt x="56" y="101"/>
                  </a:cubicBezTo>
                  <a:cubicBezTo>
                    <a:pt x="60" y="97"/>
                    <a:pt x="63" y="92"/>
                    <a:pt x="66" y="88"/>
                  </a:cubicBezTo>
                  <a:cubicBezTo>
                    <a:pt x="69" y="83"/>
                    <a:pt x="73" y="79"/>
                    <a:pt x="76" y="75"/>
                  </a:cubicBezTo>
                  <a:cubicBezTo>
                    <a:pt x="80" y="71"/>
                    <a:pt x="83" y="67"/>
                    <a:pt x="87" y="63"/>
                  </a:cubicBezTo>
                  <a:cubicBezTo>
                    <a:pt x="90" y="59"/>
                    <a:pt x="94" y="56"/>
                    <a:pt x="97" y="52"/>
                  </a:cubicBezTo>
                  <a:cubicBezTo>
                    <a:pt x="100" y="49"/>
                    <a:pt x="104" y="46"/>
                    <a:pt x="107" y="43"/>
                  </a:cubicBezTo>
                  <a:cubicBezTo>
                    <a:pt x="111" y="40"/>
                    <a:pt x="114" y="37"/>
                    <a:pt x="117" y="34"/>
                  </a:cubicBezTo>
                  <a:cubicBezTo>
                    <a:pt x="120" y="32"/>
                    <a:pt x="123" y="29"/>
                    <a:pt x="126" y="27"/>
                  </a:cubicBezTo>
                  <a:cubicBezTo>
                    <a:pt x="129" y="25"/>
                    <a:pt x="132" y="22"/>
                    <a:pt x="135" y="20"/>
                  </a:cubicBezTo>
                  <a:cubicBezTo>
                    <a:pt x="137" y="18"/>
                    <a:pt x="140" y="17"/>
                    <a:pt x="142" y="16"/>
                  </a:cubicBezTo>
                  <a:cubicBezTo>
                    <a:pt x="150" y="10"/>
                    <a:pt x="154" y="7"/>
                    <a:pt x="154" y="7"/>
                  </a:cubicBezTo>
                  <a:cubicBezTo>
                    <a:pt x="165" y="0"/>
                    <a:pt x="178" y="3"/>
                    <a:pt x="185" y="13"/>
                  </a:cubicBezTo>
                  <a:cubicBezTo>
                    <a:pt x="192" y="23"/>
                    <a:pt x="189" y="37"/>
                    <a:pt x="179" y="44"/>
                  </a:cubicBezTo>
                  <a:cubicBezTo>
                    <a:pt x="179" y="44"/>
                    <a:pt x="178" y="44"/>
                    <a:pt x="177" y="45"/>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5" name="Google Shape;275;p38"/>
            <p:cNvSpPr/>
            <p:nvPr/>
          </p:nvSpPr>
          <p:spPr>
            <a:xfrm>
              <a:off x="2626422" y="4792675"/>
              <a:ext cx="139007" cy="133934"/>
            </a:xfrm>
            <a:custGeom>
              <a:rect b="b" l="l" r="r" t="t"/>
              <a:pathLst>
                <a:path extrusionOk="0" h="132" w="137">
                  <a:moveTo>
                    <a:pt x="0" y="0"/>
                  </a:moveTo>
                  <a:lnTo>
                    <a:pt x="137" y="28"/>
                  </a:lnTo>
                  <a:lnTo>
                    <a:pt x="44" y="132"/>
                  </a:lnTo>
                  <a:lnTo>
                    <a:pt x="0"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6" name="Google Shape;276;p38"/>
            <p:cNvSpPr/>
            <p:nvPr/>
          </p:nvSpPr>
          <p:spPr>
            <a:xfrm>
              <a:off x="3726305" y="3597414"/>
              <a:ext cx="211048" cy="656481"/>
            </a:xfrm>
            <a:custGeom>
              <a:rect b="b" l="l" r="r" t="t"/>
              <a:pathLst>
                <a:path extrusionOk="0" h="831" w="266">
                  <a:moveTo>
                    <a:pt x="74" y="17"/>
                  </a:moveTo>
                  <a:cubicBezTo>
                    <a:pt x="74" y="17"/>
                    <a:pt x="76" y="20"/>
                    <a:pt x="81" y="24"/>
                  </a:cubicBezTo>
                  <a:cubicBezTo>
                    <a:pt x="83" y="27"/>
                    <a:pt x="85" y="30"/>
                    <a:pt x="88" y="33"/>
                  </a:cubicBezTo>
                  <a:cubicBezTo>
                    <a:pt x="90" y="35"/>
                    <a:pt x="91" y="36"/>
                    <a:pt x="93" y="39"/>
                  </a:cubicBezTo>
                  <a:cubicBezTo>
                    <a:pt x="95" y="41"/>
                    <a:pt x="97" y="43"/>
                    <a:pt x="99" y="45"/>
                  </a:cubicBezTo>
                  <a:cubicBezTo>
                    <a:pt x="103" y="50"/>
                    <a:pt x="108" y="56"/>
                    <a:pt x="112" y="62"/>
                  </a:cubicBezTo>
                  <a:cubicBezTo>
                    <a:pt x="117" y="67"/>
                    <a:pt x="122" y="74"/>
                    <a:pt x="127" y="81"/>
                  </a:cubicBezTo>
                  <a:cubicBezTo>
                    <a:pt x="132" y="88"/>
                    <a:pt x="137" y="95"/>
                    <a:pt x="143" y="103"/>
                  </a:cubicBezTo>
                  <a:cubicBezTo>
                    <a:pt x="148" y="111"/>
                    <a:pt x="153" y="119"/>
                    <a:pt x="159" y="128"/>
                  </a:cubicBezTo>
                  <a:cubicBezTo>
                    <a:pt x="170" y="146"/>
                    <a:pt x="181" y="166"/>
                    <a:pt x="192" y="187"/>
                  </a:cubicBezTo>
                  <a:cubicBezTo>
                    <a:pt x="203" y="208"/>
                    <a:pt x="213" y="232"/>
                    <a:pt x="222" y="256"/>
                  </a:cubicBezTo>
                  <a:cubicBezTo>
                    <a:pt x="231" y="280"/>
                    <a:pt x="239" y="306"/>
                    <a:pt x="245" y="332"/>
                  </a:cubicBezTo>
                  <a:cubicBezTo>
                    <a:pt x="252" y="359"/>
                    <a:pt x="257" y="386"/>
                    <a:pt x="260" y="413"/>
                  </a:cubicBezTo>
                  <a:cubicBezTo>
                    <a:pt x="264" y="440"/>
                    <a:pt x="265" y="468"/>
                    <a:pt x="266" y="494"/>
                  </a:cubicBezTo>
                  <a:cubicBezTo>
                    <a:pt x="266" y="521"/>
                    <a:pt x="265" y="548"/>
                    <a:pt x="262" y="573"/>
                  </a:cubicBezTo>
                  <a:cubicBezTo>
                    <a:pt x="261" y="586"/>
                    <a:pt x="259" y="598"/>
                    <a:pt x="257" y="610"/>
                  </a:cubicBezTo>
                  <a:cubicBezTo>
                    <a:pt x="255" y="622"/>
                    <a:pt x="253" y="634"/>
                    <a:pt x="251" y="645"/>
                  </a:cubicBezTo>
                  <a:cubicBezTo>
                    <a:pt x="249" y="651"/>
                    <a:pt x="248" y="657"/>
                    <a:pt x="247" y="662"/>
                  </a:cubicBezTo>
                  <a:cubicBezTo>
                    <a:pt x="245" y="668"/>
                    <a:pt x="244" y="673"/>
                    <a:pt x="243" y="678"/>
                  </a:cubicBezTo>
                  <a:cubicBezTo>
                    <a:pt x="240" y="689"/>
                    <a:pt x="237" y="699"/>
                    <a:pt x="234" y="708"/>
                  </a:cubicBezTo>
                  <a:cubicBezTo>
                    <a:pt x="228" y="728"/>
                    <a:pt x="221" y="745"/>
                    <a:pt x="215" y="760"/>
                  </a:cubicBezTo>
                  <a:cubicBezTo>
                    <a:pt x="212" y="768"/>
                    <a:pt x="209" y="775"/>
                    <a:pt x="206" y="781"/>
                  </a:cubicBezTo>
                  <a:cubicBezTo>
                    <a:pt x="203" y="788"/>
                    <a:pt x="200" y="793"/>
                    <a:pt x="198" y="799"/>
                  </a:cubicBezTo>
                  <a:cubicBezTo>
                    <a:pt x="197" y="801"/>
                    <a:pt x="195" y="804"/>
                    <a:pt x="194" y="806"/>
                  </a:cubicBezTo>
                  <a:cubicBezTo>
                    <a:pt x="193" y="808"/>
                    <a:pt x="192" y="811"/>
                    <a:pt x="191" y="813"/>
                  </a:cubicBezTo>
                  <a:cubicBezTo>
                    <a:pt x="189" y="817"/>
                    <a:pt x="187" y="820"/>
                    <a:pt x="186" y="823"/>
                  </a:cubicBezTo>
                  <a:cubicBezTo>
                    <a:pt x="183" y="828"/>
                    <a:pt x="181" y="831"/>
                    <a:pt x="181" y="831"/>
                  </a:cubicBezTo>
                  <a:cubicBezTo>
                    <a:pt x="181" y="831"/>
                    <a:pt x="182" y="828"/>
                    <a:pt x="185" y="822"/>
                  </a:cubicBezTo>
                  <a:cubicBezTo>
                    <a:pt x="186" y="820"/>
                    <a:pt x="187" y="816"/>
                    <a:pt x="189" y="812"/>
                  </a:cubicBezTo>
                  <a:cubicBezTo>
                    <a:pt x="190" y="810"/>
                    <a:pt x="191" y="808"/>
                    <a:pt x="192" y="805"/>
                  </a:cubicBezTo>
                  <a:cubicBezTo>
                    <a:pt x="193" y="803"/>
                    <a:pt x="194" y="800"/>
                    <a:pt x="195" y="797"/>
                  </a:cubicBezTo>
                  <a:cubicBezTo>
                    <a:pt x="197" y="792"/>
                    <a:pt x="199" y="786"/>
                    <a:pt x="201" y="779"/>
                  </a:cubicBezTo>
                  <a:cubicBezTo>
                    <a:pt x="203" y="773"/>
                    <a:pt x="206" y="765"/>
                    <a:pt x="208" y="758"/>
                  </a:cubicBezTo>
                  <a:cubicBezTo>
                    <a:pt x="213" y="742"/>
                    <a:pt x="218" y="725"/>
                    <a:pt x="222" y="705"/>
                  </a:cubicBezTo>
                  <a:cubicBezTo>
                    <a:pt x="224" y="696"/>
                    <a:pt x="226" y="685"/>
                    <a:pt x="228" y="675"/>
                  </a:cubicBezTo>
                  <a:cubicBezTo>
                    <a:pt x="229" y="670"/>
                    <a:pt x="229" y="664"/>
                    <a:pt x="230" y="659"/>
                  </a:cubicBezTo>
                  <a:cubicBezTo>
                    <a:pt x="231" y="653"/>
                    <a:pt x="232" y="648"/>
                    <a:pt x="232" y="642"/>
                  </a:cubicBezTo>
                  <a:cubicBezTo>
                    <a:pt x="233" y="631"/>
                    <a:pt x="235" y="620"/>
                    <a:pt x="235" y="608"/>
                  </a:cubicBezTo>
                  <a:cubicBezTo>
                    <a:pt x="236" y="596"/>
                    <a:pt x="237" y="584"/>
                    <a:pt x="237" y="572"/>
                  </a:cubicBezTo>
                  <a:cubicBezTo>
                    <a:pt x="237" y="547"/>
                    <a:pt x="236" y="522"/>
                    <a:pt x="233" y="496"/>
                  </a:cubicBezTo>
                  <a:cubicBezTo>
                    <a:pt x="231" y="471"/>
                    <a:pt x="227" y="445"/>
                    <a:pt x="221" y="420"/>
                  </a:cubicBezTo>
                  <a:cubicBezTo>
                    <a:pt x="215" y="395"/>
                    <a:pt x="208" y="370"/>
                    <a:pt x="200" y="346"/>
                  </a:cubicBezTo>
                  <a:cubicBezTo>
                    <a:pt x="191" y="322"/>
                    <a:pt x="182" y="299"/>
                    <a:pt x="172" y="277"/>
                  </a:cubicBezTo>
                  <a:cubicBezTo>
                    <a:pt x="161" y="256"/>
                    <a:pt x="150" y="235"/>
                    <a:pt x="138" y="217"/>
                  </a:cubicBezTo>
                  <a:cubicBezTo>
                    <a:pt x="127" y="198"/>
                    <a:pt x="115" y="181"/>
                    <a:pt x="104" y="166"/>
                  </a:cubicBezTo>
                  <a:cubicBezTo>
                    <a:pt x="98" y="159"/>
                    <a:pt x="92" y="151"/>
                    <a:pt x="87" y="145"/>
                  </a:cubicBezTo>
                  <a:cubicBezTo>
                    <a:pt x="81" y="138"/>
                    <a:pt x="76" y="132"/>
                    <a:pt x="71" y="126"/>
                  </a:cubicBezTo>
                  <a:cubicBezTo>
                    <a:pt x="65" y="120"/>
                    <a:pt x="60" y="115"/>
                    <a:pt x="56" y="110"/>
                  </a:cubicBezTo>
                  <a:cubicBezTo>
                    <a:pt x="51" y="106"/>
                    <a:pt x="47" y="102"/>
                    <a:pt x="43" y="98"/>
                  </a:cubicBezTo>
                  <a:cubicBezTo>
                    <a:pt x="42" y="96"/>
                    <a:pt x="40" y="94"/>
                    <a:pt x="38" y="92"/>
                  </a:cubicBezTo>
                  <a:cubicBezTo>
                    <a:pt x="36" y="91"/>
                    <a:pt x="34" y="89"/>
                    <a:pt x="33" y="88"/>
                  </a:cubicBezTo>
                  <a:cubicBezTo>
                    <a:pt x="30" y="84"/>
                    <a:pt x="27" y="82"/>
                    <a:pt x="24" y="80"/>
                  </a:cubicBezTo>
                  <a:cubicBezTo>
                    <a:pt x="20" y="75"/>
                    <a:pt x="17" y="73"/>
                    <a:pt x="17" y="73"/>
                  </a:cubicBezTo>
                  <a:cubicBezTo>
                    <a:pt x="1" y="58"/>
                    <a:pt x="0" y="33"/>
                    <a:pt x="15" y="17"/>
                  </a:cubicBezTo>
                  <a:cubicBezTo>
                    <a:pt x="30" y="1"/>
                    <a:pt x="55" y="0"/>
                    <a:pt x="72" y="15"/>
                  </a:cubicBezTo>
                  <a:cubicBezTo>
                    <a:pt x="72" y="15"/>
                    <a:pt x="73" y="16"/>
                    <a:pt x="74" y="17"/>
                  </a:cubicBezTo>
                  <a:close/>
                </a:path>
              </a:pathLst>
            </a:custGeom>
            <a:solidFill>
              <a:srgbClr val="8F8F8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7" name="Google Shape;277;p38"/>
            <p:cNvSpPr/>
            <p:nvPr/>
          </p:nvSpPr>
          <p:spPr>
            <a:xfrm>
              <a:off x="3623825" y="3535520"/>
              <a:ext cx="235399" cy="217136"/>
            </a:xfrm>
            <a:custGeom>
              <a:rect b="b" l="l" r="r" t="t"/>
              <a:pathLst>
                <a:path extrusionOk="0" h="214" w="232">
                  <a:moveTo>
                    <a:pt x="93" y="214"/>
                  </a:moveTo>
                  <a:lnTo>
                    <a:pt x="0" y="0"/>
                  </a:lnTo>
                  <a:lnTo>
                    <a:pt x="232" y="27"/>
                  </a:lnTo>
                  <a:lnTo>
                    <a:pt x="93" y="214"/>
                  </a:lnTo>
                  <a:close/>
                </a:path>
              </a:pathLst>
            </a:custGeom>
            <a:solidFill>
              <a:srgbClr val="8F8F8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8" name="Google Shape;278;p38"/>
            <p:cNvSpPr/>
            <p:nvPr/>
          </p:nvSpPr>
          <p:spPr>
            <a:xfrm>
              <a:off x="1624960" y="2866864"/>
              <a:ext cx="253663" cy="550957"/>
            </a:xfrm>
            <a:custGeom>
              <a:rect b="b" l="l" r="r" t="t"/>
              <a:pathLst>
                <a:path extrusionOk="0" h="698" w="320">
                  <a:moveTo>
                    <a:pt x="300" y="65"/>
                  </a:moveTo>
                  <a:cubicBezTo>
                    <a:pt x="300" y="65"/>
                    <a:pt x="298" y="67"/>
                    <a:pt x="293" y="69"/>
                  </a:cubicBezTo>
                  <a:cubicBezTo>
                    <a:pt x="290" y="71"/>
                    <a:pt x="288" y="73"/>
                    <a:pt x="284" y="75"/>
                  </a:cubicBezTo>
                  <a:cubicBezTo>
                    <a:pt x="282" y="76"/>
                    <a:pt x="280" y="77"/>
                    <a:pt x="279" y="78"/>
                  </a:cubicBezTo>
                  <a:cubicBezTo>
                    <a:pt x="277" y="79"/>
                    <a:pt x="275" y="80"/>
                    <a:pt x="273" y="82"/>
                  </a:cubicBezTo>
                  <a:cubicBezTo>
                    <a:pt x="269" y="84"/>
                    <a:pt x="265" y="87"/>
                    <a:pt x="260" y="91"/>
                  </a:cubicBezTo>
                  <a:cubicBezTo>
                    <a:pt x="255" y="94"/>
                    <a:pt x="250" y="98"/>
                    <a:pt x="244" y="102"/>
                  </a:cubicBezTo>
                  <a:cubicBezTo>
                    <a:pt x="239" y="106"/>
                    <a:pt x="233" y="110"/>
                    <a:pt x="227" y="115"/>
                  </a:cubicBezTo>
                  <a:cubicBezTo>
                    <a:pt x="221" y="120"/>
                    <a:pt x="215" y="125"/>
                    <a:pt x="208" y="131"/>
                  </a:cubicBezTo>
                  <a:cubicBezTo>
                    <a:pt x="196" y="142"/>
                    <a:pt x="182" y="155"/>
                    <a:pt x="169" y="169"/>
                  </a:cubicBezTo>
                  <a:cubicBezTo>
                    <a:pt x="156" y="183"/>
                    <a:pt x="143" y="199"/>
                    <a:pt x="130" y="216"/>
                  </a:cubicBezTo>
                  <a:cubicBezTo>
                    <a:pt x="117" y="233"/>
                    <a:pt x="105" y="252"/>
                    <a:pt x="93" y="271"/>
                  </a:cubicBezTo>
                  <a:cubicBezTo>
                    <a:pt x="82" y="291"/>
                    <a:pt x="72" y="311"/>
                    <a:pt x="62" y="332"/>
                  </a:cubicBezTo>
                  <a:cubicBezTo>
                    <a:pt x="53" y="353"/>
                    <a:pt x="45" y="375"/>
                    <a:pt x="39" y="397"/>
                  </a:cubicBezTo>
                  <a:cubicBezTo>
                    <a:pt x="32" y="419"/>
                    <a:pt x="27" y="441"/>
                    <a:pt x="23" y="462"/>
                  </a:cubicBezTo>
                  <a:cubicBezTo>
                    <a:pt x="22" y="473"/>
                    <a:pt x="20" y="484"/>
                    <a:pt x="19" y="494"/>
                  </a:cubicBezTo>
                  <a:cubicBezTo>
                    <a:pt x="17" y="505"/>
                    <a:pt x="17" y="515"/>
                    <a:pt x="16" y="525"/>
                  </a:cubicBezTo>
                  <a:cubicBezTo>
                    <a:pt x="15" y="535"/>
                    <a:pt x="15" y="545"/>
                    <a:pt x="15" y="554"/>
                  </a:cubicBezTo>
                  <a:cubicBezTo>
                    <a:pt x="15" y="564"/>
                    <a:pt x="14" y="573"/>
                    <a:pt x="15" y="582"/>
                  </a:cubicBezTo>
                  <a:cubicBezTo>
                    <a:pt x="15" y="599"/>
                    <a:pt x="17" y="615"/>
                    <a:pt x="18" y="630"/>
                  </a:cubicBezTo>
                  <a:cubicBezTo>
                    <a:pt x="19" y="637"/>
                    <a:pt x="20" y="643"/>
                    <a:pt x="21" y="649"/>
                  </a:cubicBezTo>
                  <a:cubicBezTo>
                    <a:pt x="22" y="656"/>
                    <a:pt x="23" y="661"/>
                    <a:pt x="24" y="666"/>
                  </a:cubicBezTo>
                  <a:cubicBezTo>
                    <a:pt x="24" y="669"/>
                    <a:pt x="25" y="671"/>
                    <a:pt x="25" y="674"/>
                  </a:cubicBezTo>
                  <a:cubicBezTo>
                    <a:pt x="26" y="676"/>
                    <a:pt x="26" y="678"/>
                    <a:pt x="26" y="680"/>
                  </a:cubicBezTo>
                  <a:cubicBezTo>
                    <a:pt x="27" y="684"/>
                    <a:pt x="28" y="687"/>
                    <a:pt x="29" y="690"/>
                  </a:cubicBezTo>
                  <a:cubicBezTo>
                    <a:pt x="30" y="695"/>
                    <a:pt x="30" y="698"/>
                    <a:pt x="30" y="698"/>
                  </a:cubicBezTo>
                  <a:cubicBezTo>
                    <a:pt x="30" y="698"/>
                    <a:pt x="30" y="695"/>
                    <a:pt x="28" y="690"/>
                  </a:cubicBezTo>
                  <a:cubicBezTo>
                    <a:pt x="27" y="687"/>
                    <a:pt x="26" y="684"/>
                    <a:pt x="25" y="680"/>
                  </a:cubicBezTo>
                  <a:cubicBezTo>
                    <a:pt x="24" y="678"/>
                    <a:pt x="24" y="676"/>
                    <a:pt x="23" y="674"/>
                  </a:cubicBezTo>
                  <a:cubicBezTo>
                    <a:pt x="22" y="672"/>
                    <a:pt x="22" y="669"/>
                    <a:pt x="21" y="667"/>
                  </a:cubicBezTo>
                  <a:cubicBezTo>
                    <a:pt x="20" y="662"/>
                    <a:pt x="18" y="656"/>
                    <a:pt x="17" y="650"/>
                  </a:cubicBezTo>
                  <a:cubicBezTo>
                    <a:pt x="15" y="644"/>
                    <a:pt x="14" y="638"/>
                    <a:pt x="12" y="630"/>
                  </a:cubicBezTo>
                  <a:cubicBezTo>
                    <a:pt x="10" y="616"/>
                    <a:pt x="7" y="600"/>
                    <a:pt x="5" y="582"/>
                  </a:cubicBezTo>
                  <a:cubicBezTo>
                    <a:pt x="4" y="573"/>
                    <a:pt x="3" y="564"/>
                    <a:pt x="2" y="554"/>
                  </a:cubicBezTo>
                  <a:cubicBezTo>
                    <a:pt x="2" y="545"/>
                    <a:pt x="1" y="535"/>
                    <a:pt x="1" y="524"/>
                  </a:cubicBezTo>
                  <a:cubicBezTo>
                    <a:pt x="1" y="514"/>
                    <a:pt x="0" y="504"/>
                    <a:pt x="1" y="493"/>
                  </a:cubicBezTo>
                  <a:cubicBezTo>
                    <a:pt x="1" y="482"/>
                    <a:pt x="2" y="471"/>
                    <a:pt x="3" y="460"/>
                  </a:cubicBezTo>
                  <a:cubicBezTo>
                    <a:pt x="5" y="437"/>
                    <a:pt x="8" y="414"/>
                    <a:pt x="13" y="391"/>
                  </a:cubicBezTo>
                  <a:cubicBezTo>
                    <a:pt x="18" y="367"/>
                    <a:pt x="24" y="344"/>
                    <a:pt x="32" y="321"/>
                  </a:cubicBezTo>
                  <a:cubicBezTo>
                    <a:pt x="40" y="298"/>
                    <a:pt x="49" y="275"/>
                    <a:pt x="59" y="253"/>
                  </a:cubicBezTo>
                  <a:cubicBezTo>
                    <a:pt x="69" y="231"/>
                    <a:pt x="81" y="211"/>
                    <a:pt x="93" y="191"/>
                  </a:cubicBezTo>
                  <a:cubicBezTo>
                    <a:pt x="105" y="172"/>
                    <a:pt x="118" y="153"/>
                    <a:pt x="131" y="137"/>
                  </a:cubicBezTo>
                  <a:cubicBezTo>
                    <a:pt x="144" y="120"/>
                    <a:pt x="158" y="105"/>
                    <a:pt x="170" y="91"/>
                  </a:cubicBezTo>
                  <a:cubicBezTo>
                    <a:pt x="177" y="85"/>
                    <a:pt x="183" y="78"/>
                    <a:pt x="189" y="72"/>
                  </a:cubicBezTo>
                  <a:cubicBezTo>
                    <a:pt x="195" y="67"/>
                    <a:pt x="201" y="61"/>
                    <a:pt x="207" y="56"/>
                  </a:cubicBezTo>
                  <a:cubicBezTo>
                    <a:pt x="213" y="51"/>
                    <a:pt x="218" y="46"/>
                    <a:pt x="223" y="42"/>
                  </a:cubicBezTo>
                  <a:cubicBezTo>
                    <a:pt x="228" y="38"/>
                    <a:pt x="233" y="34"/>
                    <a:pt x="237" y="31"/>
                  </a:cubicBezTo>
                  <a:cubicBezTo>
                    <a:pt x="240" y="29"/>
                    <a:pt x="242" y="27"/>
                    <a:pt x="244" y="26"/>
                  </a:cubicBezTo>
                  <a:cubicBezTo>
                    <a:pt x="246" y="24"/>
                    <a:pt x="247" y="23"/>
                    <a:pt x="249" y="22"/>
                  </a:cubicBezTo>
                  <a:cubicBezTo>
                    <a:pt x="252" y="19"/>
                    <a:pt x="255" y="17"/>
                    <a:pt x="257" y="16"/>
                  </a:cubicBezTo>
                  <a:cubicBezTo>
                    <a:pt x="262" y="13"/>
                    <a:pt x="264" y="11"/>
                    <a:pt x="264" y="11"/>
                  </a:cubicBezTo>
                  <a:cubicBezTo>
                    <a:pt x="279" y="0"/>
                    <a:pt x="299" y="3"/>
                    <a:pt x="310" y="18"/>
                  </a:cubicBezTo>
                  <a:cubicBezTo>
                    <a:pt x="320" y="32"/>
                    <a:pt x="317" y="53"/>
                    <a:pt x="302" y="63"/>
                  </a:cubicBezTo>
                  <a:cubicBezTo>
                    <a:pt x="302" y="64"/>
                    <a:pt x="301" y="65"/>
                    <a:pt x="300" y="65"/>
                  </a:cubicBezTo>
                  <a:close/>
                </a:path>
              </a:pathLst>
            </a:custGeom>
            <a:solidFill>
              <a:srgbClr val="A2A2A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79" name="Google Shape;279;p38"/>
            <p:cNvSpPr/>
            <p:nvPr/>
          </p:nvSpPr>
          <p:spPr>
            <a:xfrm>
              <a:off x="1784260" y="2825263"/>
              <a:ext cx="188725" cy="171477"/>
            </a:xfrm>
            <a:custGeom>
              <a:rect b="b" l="l" r="r" t="t"/>
              <a:pathLst>
                <a:path extrusionOk="0" h="169" w="186">
                  <a:moveTo>
                    <a:pt x="0" y="0"/>
                  </a:moveTo>
                  <a:lnTo>
                    <a:pt x="186" y="16"/>
                  </a:lnTo>
                  <a:lnTo>
                    <a:pt x="80" y="169"/>
                  </a:lnTo>
                  <a:lnTo>
                    <a:pt x="0" y="0"/>
                  </a:lnTo>
                  <a:close/>
                </a:path>
              </a:pathLst>
            </a:custGeom>
            <a:solidFill>
              <a:srgbClr val="A2A2A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0" name="Google Shape;280;p38"/>
            <p:cNvSpPr/>
            <p:nvPr/>
          </p:nvSpPr>
          <p:spPr>
            <a:xfrm>
              <a:off x="3026195" y="5560767"/>
              <a:ext cx="61893" cy="157271"/>
            </a:xfrm>
            <a:custGeom>
              <a:rect b="b" l="l" r="r" t="t"/>
              <a:pathLst>
                <a:path extrusionOk="0" h="200" w="78">
                  <a:moveTo>
                    <a:pt x="50" y="193"/>
                  </a:moveTo>
                  <a:cubicBezTo>
                    <a:pt x="50" y="193"/>
                    <a:pt x="48" y="191"/>
                    <a:pt x="44" y="187"/>
                  </a:cubicBezTo>
                  <a:cubicBezTo>
                    <a:pt x="43" y="185"/>
                    <a:pt x="42" y="184"/>
                    <a:pt x="41" y="183"/>
                  </a:cubicBezTo>
                  <a:cubicBezTo>
                    <a:pt x="40" y="181"/>
                    <a:pt x="39" y="180"/>
                    <a:pt x="38" y="178"/>
                  </a:cubicBezTo>
                  <a:cubicBezTo>
                    <a:pt x="37" y="177"/>
                    <a:pt x="35" y="175"/>
                    <a:pt x="34" y="173"/>
                  </a:cubicBezTo>
                  <a:cubicBezTo>
                    <a:pt x="33" y="171"/>
                    <a:pt x="31" y="169"/>
                    <a:pt x="30" y="167"/>
                  </a:cubicBezTo>
                  <a:cubicBezTo>
                    <a:pt x="27" y="163"/>
                    <a:pt x="25" y="158"/>
                    <a:pt x="22" y="153"/>
                  </a:cubicBezTo>
                  <a:cubicBezTo>
                    <a:pt x="21" y="150"/>
                    <a:pt x="20" y="148"/>
                    <a:pt x="18" y="145"/>
                  </a:cubicBezTo>
                  <a:cubicBezTo>
                    <a:pt x="17" y="142"/>
                    <a:pt x="16" y="140"/>
                    <a:pt x="15" y="137"/>
                  </a:cubicBezTo>
                  <a:cubicBezTo>
                    <a:pt x="14" y="134"/>
                    <a:pt x="13" y="131"/>
                    <a:pt x="11" y="128"/>
                  </a:cubicBezTo>
                  <a:cubicBezTo>
                    <a:pt x="10" y="125"/>
                    <a:pt x="10" y="122"/>
                    <a:pt x="9" y="119"/>
                  </a:cubicBezTo>
                  <a:cubicBezTo>
                    <a:pt x="7" y="114"/>
                    <a:pt x="7" y="114"/>
                    <a:pt x="7" y="114"/>
                  </a:cubicBezTo>
                  <a:cubicBezTo>
                    <a:pt x="6" y="110"/>
                    <a:pt x="6" y="110"/>
                    <a:pt x="6" y="110"/>
                  </a:cubicBezTo>
                  <a:cubicBezTo>
                    <a:pt x="5" y="106"/>
                    <a:pt x="4" y="103"/>
                    <a:pt x="4" y="100"/>
                  </a:cubicBezTo>
                  <a:cubicBezTo>
                    <a:pt x="3" y="97"/>
                    <a:pt x="3" y="94"/>
                    <a:pt x="2" y="91"/>
                  </a:cubicBezTo>
                  <a:cubicBezTo>
                    <a:pt x="2" y="87"/>
                    <a:pt x="2" y="84"/>
                    <a:pt x="1" y="81"/>
                  </a:cubicBezTo>
                  <a:cubicBezTo>
                    <a:pt x="1" y="80"/>
                    <a:pt x="1" y="78"/>
                    <a:pt x="1" y="76"/>
                  </a:cubicBezTo>
                  <a:cubicBezTo>
                    <a:pt x="1" y="75"/>
                    <a:pt x="1" y="73"/>
                    <a:pt x="1" y="72"/>
                  </a:cubicBezTo>
                  <a:cubicBezTo>
                    <a:pt x="1" y="69"/>
                    <a:pt x="0" y="66"/>
                    <a:pt x="0" y="63"/>
                  </a:cubicBezTo>
                  <a:cubicBezTo>
                    <a:pt x="1" y="57"/>
                    <a:pt x="1" y="51"/>
                    <a:pt x="1" y="46"/>
                  </a:cubicBezTo>
                  <a:cubicBezTo>
                    <a:pt x="2" y="43"/>
                    <a:pt x="2" y="40"/>
                    <a:pt x="2" y="38"/>
                  </a:cubicBezTo>
                  <a:cubicBezTo>
                    <a:pt x="3" y="35"/>
                    <a:pt x="3" y="33"/>
                    <a:pt x="3" y="30"/>
                  </a:cubicBezTo>
                  <a:cubicBezTo>
                    <a:pt x="4" y="26"/>
                    <a:pt x="5" y="22"/>
                    <a:pt x="6" y="18"/>
                  </a:cubicBezTo>
                  <a:cubicBezTo>
                    <a:pt x="6" y="16"/>
                    <a:pt x="7" y="14"/>
                    <a:pt x="7" y="13"/>
                  </a:cubicBezTo>
                  <a:cubicBezTo>
                    <a:pt x="8" y="11"/>
                    <a:pt x="8" y="10"/>
                    <a:pt x="9" y="8"/>
                  </a:cubicBezTo>
                  <a:cubicBezTo>
                    <a:pt x="10" y="3"/>
                    <a:pt x="11" y="0"/>
                    <a:pt x="11" y="0"/>
                  </a:cubicBezTo>
                  <a:cubicBezTo>
                    <a:pt x="11" y="0"/>
                    <a:pt x="11" y="3"/>
                    <a:pt x="10" y="9"/>
                  </a:cubicBezTo>
                  <a:cubicBezTo>
                    <a:pt x="10" y="10"/>
                    <a:pt x="9" y="11"/>
                    <a:pt x="9" y="13"/>
                  </a:cubicBezTo>
                  <a:cubicBezTo>
                    <a:pt x="9" y="15"/>
                    <a:pt x="9" y="16"/>
                    <a:pt x="9" y="18"/>
                  </a:cubicBezTo>
                  <a:cubicBezTo>
                    <a:pt x="8" y="22"/>
                    <a:pt x="8" y="26"/>
                    <a:pt x="8" y="31"/>
                  </a:cubicBezTo>
                  <a:cubicBezTo>
                    <a:pt x="8" y="33"/>
                    <a:pt x="8" y="36"/>
                    <a:pt x="8" y="38"/>
                  </a:cubicBezTo>
                  <a:cubicBezTo>
                    <a:pt x="8" y="41"/>
                    <a:pt x="8" y="43"/>
                    <a:pt x="8" y="46"/>
                  </a:cubicBezTo>
                  <a:cubicBezTo>
                    <a:pt x="8" y="51"/>
                    <a:pt x="9" y="56"/>
                    <a:pt x="10" y="62"/>
                  </a:cubicBezTo>
                  <a:cubicBezTo>
                    <a:pt x="10" y="65"/>
                    <a:pt x="11" y="68"/>
                    <a:pt x="11" y="71"/>
                  </a:cubicBezTo>
                  <a:cubicBezTo>
                    <a:pt x="11" y="72"/>
                    <a:pt x="12" y="73"/>
                    <a:pt x="12" y="75"/>
                  </a:cubicBezTo>
                  <a:cubicBezTo>
                    <a:pt x="13" y="79"/>
                    <a:pt x="13" y="79"/>
                    <a:pt x="13" y="79"/>
                  </a:cubicBezTo>
                  <a:cubicBezTo>
                    <a:pt x="14" y="82"/>
                    <a:pt x="14" y="85"/>
                    <a:pt x="15" y="88"/>
                  </a:cubicBezTo>
                  <a:cubicBezTo>
                    <a:pt x="16" y="91"/>
                    <a:pt x="17" y="93"/>
                    <a:pt x="18" y="96"/>
                  </a:cubicBezTo>
                  <a:cubicBezTo>
                    <a:pt x="19" y="99"/>
                    <a:pt x="20" y="102"/>
                    <a:pt x="21" y="105"/>
                  </a:cubicBezTo>
                  <a:cubicBezTo>
                    <a:pt x="23" y="109"/>
                    <a:pt x="23" y="109"/>
                    <a:pt x="23" y="109"/>
                  </a:cubicBezTo>
                  <a:cubicBezTo>
                    <a:pt x="25" y="113"/>
                    <a:pt x="25" y="113"/>
                    <a:pt x="25" y="113"/>
                  </a:cubicBezTo>
                  <a:cubicBezTo>
                    <a:pt x="26" y="115"/>
                    <a:pt x="27" y="118"/>
                    <a:pt x="29" y="120"/>
                  </a:cubicBezTo>
                  <a:cubicBezTo>
                    <a:pt x="30" y="123"/>
                    <a:pt x="32" y="125"/>
                    <a:pt x="33" y="128"/>
                  </a:cubicBezTo>
                  <a:cubicBezTo>
                    <a:pt x="34" y="130"/>
                    <a:pt x="36" y="132"/>
                    <a:pt x="37" y="135"/>
                  </a:cubicBezTo>
                  <a:cubicBezTo>
                    <a:pt x="39" y="137"/>
                    <a:pt x="40" y="139"/>
                    <a:pt x="42" y="141"/>
                  </a:cubicBezTo>
                  <a:cubicBezTo>
                    <a:pt x="45" y="145"/>
                    <a:pt x="47" y="149"/>
                    <a:pt x="50" y="152"/>
                  </a:cubicBezTo>
                  <a:cubicBezTo>
                    <a:pt x="52" y="154"/>
                    <a:pt x="53" y="155"/>
                    <a:pt x="54" y="157"/>
                  </a:cubicBezTo>
                  <a:cubicBezTo>
                    <a:pt x="56" y="158"/>
                    <a:pt x="57" y="159"/>
                    <a:pt x="58" y="161"/>
                  </a:cubicBezTo>
                  <a:cubicBezTo>
                    <a:pt x="59" y="162"/>
                    <a:pt x="61" y="163"/>
                    <a:pt x="62" y="164"/>
                  </a:cubicBezTo>
                  <a:cubicBezTo>
                    <a:pt x="63" y="165"/>
                    <a:pt x="64" y="166"/>
                    <a:pt x="65" y="167"/>
                  </a:cubicBezTo>
                  <a:cubicBezTo>
                    <a:pt x="69" y="171"/>
                    <a:pt x="71" y="173"/>
                    <a:pt x="71" y="173"/>
                  </a:cubicBezTo>
                  <a:cubicBezTo>
                    <a:pt x="77" y="178"/>
                    <a:pt x="78" y="188"/>
                    <a:pt x="72" y="194"/>
                  </a:cubicBezTo>
                  <a:cubicBezTo>
                    <a:pt x="67" y="200"/>
                    <a:pt x="57" y="200"/>
                    <a:pt x="51" y="195"/>
                  </a:cubicBezTo>
                  <a:cubicBezTo>
                    <a:pt x="51" y="194"/>
                    <a:pt x="50" y="194"/>
                    <a:pt x="50" y="193"/>
                  </a:cubicBez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1" name="Google Shape;281;p38"/>
            <p:cNvSpPr/>
            <p:nvPr/>
          </p:nvSpPr>
          <p:spPr>
            <a:xfrm>
              <a:off x="3035327" y="5650056"/>
              <a:ext cx="103495" cy="92334"/>
            </a:xfrm>
            <a:custGeom>
              <a:rect b="b" l="l" r="r" t="t"/>
              <a:pathLst>
                <a:path extrusionOk="0" h="91" w="102">
                  <a:moveTo>
                    <a:pt x="54" y="0"/>
                  </a:moveTo>
                  <a:lnTo>
                    <a:pt x="102" y="91"/>
                  </a:lnTo>
                  <a:lnTo>
                    <a:pt x="0" y="87"/>
                  </a:lnTo>
                  <a:lnTo>
                    <a:pt x="54"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2" name="Google Shape;282;p38"/>
            <p:cNvSpPr/>
            <p:nvPr/>
          </p:nvSpPr>
          <p:spPr>
            <a:xfrm>
              <a:off x="3900825" y="2861791"/>
              <a:ext cx="76099" cy="173506"/>
            </a:xfrm>
            <a:custGeom>
              <a:rect b="b" l="l" r="r" t="t"/>
              <a:pathLst>
                <a:path extrusionOk="0" h="220" w="96">
                  <a:moveTo>
                    <a:pt x="4" y="0"/>
                  </a:moveTo>
                  <a:cubicBezTo>
                    <a:pt x="4" y="0"/>
                    <a:pt x="7" y="2"/>
                    <a:pt x="12" y="5"/>
                  </a:cubicBezTo>
                  <a:cubicBezTo>
                    <a:pt x="13" y="6"/>
                    <a:pt x="14" y="7"/>
                    <a:pt x="16" y="8"/>
                  </a:cubicBezTo>
                  <a:cubicBezTo>
                    <a:pt x="17" y="9"/>
                    <a:pt x="19" y="10"/>
                    <a:pt x="21" y="11"/>
                  </a:cubicBezTo>
                  <a:cubicBezTo>
                    <a:pt x="24" y="14"/>
                    <a:pt x="28" y="17"/>
                    <a:pt x="32" y="21"/>
                  </a:cubicBezTo>
                  <a:cubicBezTo>
                    <a:pt x="34" y="23"/>
                    <a:pt x="36" y="24"/>
                    <a:pt x="38" y="26"/>
                  </a:cubicBezTo>
                  <a:cubicBezTo>
                    <a:pt x="40" y="28"/>
                    <a:pt x="42" y="31"/>
                    <a:pt x="44" y="33"/>
                  </a:cubicBezTo>
                  <a:cubicBezTo>
                    <a:pt x="49" y="37"/>
                    <a:pt x="52" y="42"/>
                    <a:pt x="57" y="48"/>
                  </a:cubicBezTo>
                  <a:cubicBezTo>
                    <a:pt x="59" y="50"/>
                    <a:pt x="61" y="53"/>
                    <a:pt x="63" y="56"/>
                  </a:cubicBezTo>
                  <a:cubicBezTo>
                    <a:pt x="64" y="58"/>
                    <a:pt x="65" y="59"/>
                    <a:pt x="66" y="61"/>
                  </a:cubicBezTo>
                  <a:cubicBezTo>
                    <a:pt x="67" y="62"/>
                    <a:pt x="67" y="64"/>
                    <a:pt x="68" y="65"/>
                  </a:cubicBezTo>
                  <a:cubicBezTo>
                    <a:pt x="70" y="68"/>
                    <a:pt x="72" y="71"/>
                    <a:pt x="74" y="75"/>
                  </a:cubicBezTo>
                  <a:cubicBezTo>
                    <a:pt x="75" y="78"/>
                    <a:pt x="77" y="81"/>
                    <a:pt x="78" y="85"/>
                  </a:cubicBezTo>
                  <a:cubicBezTo>
                    <a:pt x="80" y="88"/>
                    <a:pt x="81" y="91"/>
                    <a:pt x="82" y="95"/>
                  </a:cubicBezTo>
                  <a:cubicBezTo>
                    <a:pt x="83" y="97"/>
                    <a:pt x="84" y="98"/>
                    <a:pt x="84" y="100"/>
                  </a:cubicBezTo>
                  <a:cubicBezTo>
                    <a:pt x="86" y="105"/>
                    <a:pt x="86" y="105"/>
                    <a:pt x="86" y="105"/>
                  </a:cubicBezTo>
                  <a:cubicBezTo>
                    <a:pt x="87" y="109"/>
                    <a:pt x="88" y="112"/>
                    <a:pt x="89" y="116"/>
                  </a:cubicBezTo>
                  <a:cubicBezTo>
                    <a:pt x="89" y="119"/>
                    <a:pt x="90" y="123"/>
                    <a:pt x="91" y="126"/>
                  </a:cubicBezTo>
                  <a:cubicBezTo>
                    <a:pt x="92" y="130"/>
                    <a:pt x="92" y="133"/>
                    <a:pt x="93" y="136"/>
                  </a:cubicBezTo>
                  <a:cubicBezTo>
                    <a:pt x="93" y="140"/>
                    <a:pt x="94" y="143"/>
                    <a:pt x="94" y="146"/>
                  </a:cubicBezTo>
                  <a:cubicBezTo>
                    <a:pt x="95" y="149"/>
                    <a:pt x="95" y="153"/>
                    <a:pt x="95" y="156"/>
                  </a:cubicBezTo>
                  <a:cubicBezTo>
                    <a:pt x="96" y="159"/>
                    <a:pt x="96" y="162"/>
                    <a:pt x="96" y="164"/>
                  </a:cubicBezTo>
                  <a:cubicBezTo>
                    <a:pt x="96" y="167"/>
                    <a:pt x="96" y="170"/>
                    <a:pt x="96" y="173"/>
                  </a:cubicBezTo>
                  <a:cubicBezTo>
                    <a:pt x="96" y="175"/>
                    <a:pt x="95" y="178"/>
                    <a:pt x="95" y="180"/>
                  </a:cubicBezTo>
                  <a:cubicBezTo>
                    <a:pt x="95" y="185"/>
                    <a:pt x="94" y="189"/>
                    <a:pt x="93" y="192"/>
                  </a:cubicBezTo>
                  <a:cubicBezTo>
                    <a:pt x="92" y="198"/>
                    <a:pt x="90" y="202"/>
                    <a:pt x="90" y="202"/>
                  </a:cubicBezTo>
                  <a:cubicBezTo>
                    <a:pt x="87" y="214"/>
                    <a:pt x="74" y="220"/>
                    <a:pt x="62" y="216"/>
                  </a:cubicBezTo>
                  <a:cubicBezTo>
                    <a:pt x="52" y="213"/>
                    <a:pt x="46" y="203"/>
                    <a:pt x="47" y="193"/>
                  </a:cubicBezTo>
                  <a:cubicBezTo>
                    <a:pt x="47" y="191"/>
                    <a:pt x="47" y="191"/>
                    <a:pt x="47" y="191"/>
                  </a:cubicBezTo>
                  <a:cubicBezTo>
                    <a:pt x="47" y="191"/>
                    <a:pt x="48" y="188"/>
                    <a:pt x="48" y="183"/>
                  </a:cubicBezTo>
                  <a:cubicBezTo>
                    <a:pt x="49" y="182"/>
                    <a:pt x="49" y="180"/>
                    <a:pt x="49" y="179"/>
                  </a:cubicBezTo>
                  <a:cubicBezTo>
                    <a:pt x="49" y="177"/>
                    <a:pt x="50" y="175"/>
                    <a:pt x="50" y="174"/>
                  </a:cubicBezTo>
                  <a:cubicBezTo>
                    <a:pt x="50" y="172"/>
                    <a:pt x="51" y="170"/>
                    <a:pt x="51" y="168"/>
                  </a:cubicBezTo>
                  <a:cubicBezTo>
                    <a:pt x="52" y="166"/>
                    <a:pt x="52" y="164"/>
                    <a:pt x="52" y="161"/>
                  </a:cubicBezTo>
                  <a:cubicBezTo>
                    <a:pt x="53" y="157"/>
                    <a:pt x="54" y="152"/>
                    <a:pt x="55" y="147"/>
                  </a:cubicBezTo>
                  <a:cubicBezTo>
                    <a:pt x="56" y="142"/>
                    <a:pt x="56" y="136"/>
                    <a:pt x="56" y="130"/>
                  </a:cubicBezTo>
                  <a:cubicBezTo>
                    <a:pt x="56" y="127"/>
                    <a:pt x="55" y="124"/>
                    <a:pt x="55" y="121"/>
                  </a:cubicBezTo>
                  <a:cubicBezTo>
                    <a:pt x="55" y="118"/>
                    <a:pt x="55" y="115"/>
                    <a:pt x="54" y="112"/>
                  </a:cubicBezTo>
                  <a:cubicBezTo>
                    <a:pt x="54" y="108"/>
                    <a:pt x="54" y="108"/>
                    <a:pt x="54" y="108"/>
                  </a:cubicBezTo>
                  <a:cubicBezTo>
                    <a:pt x="53" y="106"/>
                    <a:pt x="53" y="105"/>
                    <a:pt x="53" y="103"/>
                  </a:cubicBezTo>
                  <a:cubicBezTo>
                    <a:pt x="52" y="100"/>
                    <a:pt x="52" y="97"/>
                    <a:pt x="51" y="94"/>
                  </a:cubicBezTo>
                  <a:cubicBezTo>
                    <a:pt x="50" y="91"/>
                    <a:pt x="49" y="88"/>
                    <a:pt x="49" y="85"/>
                  </a:cubicBezTo>
                  <a:cubicBezTo>
                    <a:pt x="48" y="82"/>
                    <a:pt x="47" y="79"/>
                    <a:pt x="46" y="76"/>
                  </a:cubicBezTo>
                  <a:cubicBezTo>
                    <a:pt x="45" y="74"/>
                    <a:pt x="45" y="73"/>
                    <a:pt x="44" y="71"/>
                  </a:cubicBezTo>
                  <a:cubicBezTo>
                    <a:pt x="44" y="70"/>
                    <a:pt x="43" y="68"/>
                    <a:pt x="42" y="67"/>
                  </a:cubicBezTo>
                  <a:cubicBezTo>
                    <a:pt x="41" y="64"/>
                    <a:pt x="40" y="61"/>
                    <a:pt x="39" y="58"/>
                  </a:cubicBezTo>
                  <a:cubicBezTo>
                    <a:pt x="36" y="53"/>
                    <a:pt x="34" y="48"/>
                    <a:pt x="31" y="43"/>
                  </a:cubicBezTo>
                  <a:cubicBezTo>
                    <a:pt x="29" y="40"/>
                    <a:pt x="28" y="38"/>
                    <a:pt x="27" y="36"/>
                  </a:cubicBezTo>
                  <a:cubicBezTo>
                    <a:pt x="25" y="34"/>
                    <a:pt x="24" y="32"/>
                    <a:pt x="22" y="29"/>
                  </a:cubicBezTo>
                  <a:cubicBezTo>
                    <a:pt x="19" y="25"/>
                    <a:pt x="17" y="22"/>
                    <a:pt x="14" y="19"/>
                  </a:cubicBezTo>
                  <a:cubicBezTo>
                    <a:pt x="13" y="17"/>
                    <a:pt x="12" y="16"/>
                    <a:pt x="11" y="14"/>
                  </a:cubicBezTo>
                  <a:cubicBezTo>
                    <a:pt x="9" y="13"/>
                    <a:pt x="8" y="12"/>
                    <a:pt x="7" y="11"/>
                  </a:cubicBezTo>
                  <a:cubicBezTo>
                    <a:pt x="3" y="6"/>
                    <a:pt x="1" y="4"/>
                    <a:pt x="1" y="4"/>
                  </a:cubicBezTo>
                  <a:cubicBezTo>
                    <a:pt x="0" y="3"/>
                    <a:pt x="0" y="1"/>
                    <a:pt x="1" y="0"/>
                  </a:cubicBezTo>
                  <a:cubicBezTo>
                    <a:pt x="2" y="0"/>
                    <a:pt x="3" y="0"/>
                    <a:pt x="4" y="0"/>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3" name="Google Shape;283;p38"/>
            <p:cNvSpPr/>
            <p:nvPr/>
          </p:nvSpPr>
          <p:spPr>
            <a:xfrm>
              <a:off x="3920104" y="2988623"/>
              <a:ext cx="76099" cy="82187"/>
            </a:xfrm>
            <a:custGeom>
              <a:rect b="b" l="l" r="r" t="t"/>
              <a:pathLst>
                <a:path extrusionOk="0" h="81" w="75">
                  <a:moveTo>
                    <a:pt x="0" y="0"/>
                  </a:moveTo>
                  <a:lnTo>
                    <a:pt x="8" y="81"/>
                  </a:lnTo>
                  <a:lnTo>
                    <a:pt x="75" y="33"/>
                  </a:lnTo>
                  <a:lnTo>
                    <a:pt x="0"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4" name="Google Shape;284;p38"/>
            <p:cNvSpPr/>
            <p:nvPr/>
          </p:nvSpPr>
          <p:spPr>
            <a:xfrm>
              <a:off x="1957766" y="3148938"/>
              <a:ext cx="285117" cy="284103"/>
            </a:xfrm>
            <a:prstGeom prst="ellipse">
              <a:avLst/>
            </a:prstGeom>
            <a:noFill/>
            <a:ln cap="flat" cmpd="sng" w="173025">
              <a:solidFill>
                <a:schemeClr val="accen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5" name="Google Shape;285;p38"/>
            <p:cNvSpPr/>
            <p:nvPr/>
          </p:nvSpPr>
          <p:spPr>
            <a:xfrm>
              <a:off x="3234199" y="3854121"/>
              <a:ext cx="327732" cy="327733"/>
            </a:xfrm>
            <a:prstGeom prst="ellipse">
              <a:avLst/>
            </a:prstGeom>
            <a:noFill/>
            <a:ln cap="flat" cmpd="sng" w="196850">
              <a:solidFill>
                <a:schemeClr val="accen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86" name="Google Shape;286;p38"/>
            <p:cNvGrpSpPr/>
            <p:nvPr/>
          </p:nvGrpSpPr>
          <p:grpSpPr>
            <a:xfrm>
              <a:off x="2583806" y="2085582"/>
              <a:ext cx="1056253" cy="1055239"/>
              <a:chOff x="2583806" y="2085582"/>
              <a:chExt cx="1056253" cy="1055239"/>
            </a:xfrm>
          </p:grpSpPr>
          <p:sp>
            <p:nvSpPr>
              <p:cNvPr id="287" name="Google Shape;287;p38"/>
              <p:cNvSpPr/>
              <p:nvPr/>
            </p:nvSpPr>
            <p:spPr>
              <a:xfrm>
                <a:off x="2620334" y="2122109"/>
                <a:ext cx="983198" cy="982184"/>
              </a:xfrm>
              <a:custGeom>
                <a:rect b="b" l="l" r="r" t="t"/>
                <a:pathLst>
                  <a:path extrusionOk="0" h="1243" w="1243">
                    <a:moveTo>
                      <a:pt x="84" y="773"/>
                    </a:moveTo>
                    <a:cubicBezTo>
                      <a:pt x="168" y="1070"/>
                      <a:pt x="477" y="1243"/>
                      <a:pt x="773" y="1159"/>
                    </a:cubicBezTo>
                    <a:cubicBezTo>
                      <a:pt x="1070" y="1075"/>
                      <a:pt x="1243" y="767"/>
                      <a:pt x="1159" y="470"/>
                    </a:cubicBezTo>
                    <a:cubicBezTo>
                      <a:pt x="1075" y="173"/>
                      <a:pt x="767" y="0"/>
                      <a:pt x="470" y="84"/>
                    </a:cubicBezTo>
                    <a:cubicBezTo>
                      <a:pt x="173" y="168"/>
                      <a:pt x="0" y="476"/>
                      <a:pt x="84" y="77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88" name="Google Shape;288;p38"/>
              <p:cNvSpPr/>
              <p:nvPr/>
            </p:nvSpPr>
            <p:spPr>
              <a:xfrm>
                <a:off x="2762385" y="2264161"/>
                <a:ext cx="699095" cy="698081"/>
              </a:xfrm>
              <a:custGeom>
                <a:rect b="b" l="l" r="r" t="t"/>
                <a:pathLst>
                  <a:path extrusionOk="0" h="883" w="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89" name="Google Shape;289;p38"/>
              <p:cNvGrpSpPr/>
              <p:nvPr/>
            </p:nvGrpSpPr>
            <p:grpSpPr>
              <a:xfrm>
                <a:off x="2583806" y="2085582"/>
                <a:ext cx="1056253" cy="1055239"/>
                <a:chOff x="2680302" y="2085582"/>
                <a:chExt cx="1056253" cy="1055239"/>
              </a:xfrm>
            </p:grpSpPr>
            <p:sp>
              <p:nvSpPr>
                <p:cNvPr id="290" name="Google Shape;290;p38"/>
                <p:cNvSpPr/>
                <p:nvPr/>
              </p:nvSpPr>
              <p:spPr>
                <a:xfrm>
                  <a:off x="2680302" y="2500575"/>
                  <a:ext cx="152198" cy="140022"/>
                </a:xfrm>
                <a:custGeom>
                  <a:rect b="b" l="l" r="r" t="t"/>
                  <a:pathLst>
                    <a:path extrusionOk="0" h="138" w="150">
                      <a:moveTo>
                        <a:pt x="134" y="138"/>
                      </a:moveTo>
                      <a:lnTo>
                        <a:pt x="150" y="0"/>
                      </a:lnTo>
                      <a:lnTo>
                        <a:pt x="7" y="20"/>
                      </a:lnTo>
                      <a:lnTo>
                        <a:pt x="0" y="87"/>
                      </a:lnTo>
                      <a:lnTo>
                        <a:pt x="134" y="138"/>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nvGrpSpPr>
                <p:cNvPr id="291" name="Google Shape;291;p38"/>
                <p:cNvGrpSpPr/>
                <p:nvPr/>
              </p:nvGrpSpPr>
              <p:grpSpPr>
                <a:xfrm>
                  <a:off x="2689434" y="2085582"/>
                  <a:ext cx="1047121" cy="1055239"/>
                  <a:chOff x="2689434" y="2085582"/>
                  <a:chExt cx="1047121" cy="1055239"/>
                </a:xfrm>
              </p:grpSpPr>
              <p:sp>
                <p:nvSpPr>
                  <p:cNvPr id="292" name="Google Shape;292;p38"/>
                  <p:cNvSpPr/>
                  <p:nvPr/>
                </p:nvSpPr>
                <p:spPr>
                  <a:xfrm>
                    <a:off x="3032387" y="2095729"/>
                    <a:ext cx="139007" cy="166403"/>
                  </a:xfrm>
                  <a:custGeom>
                    <a:rect b="b" l="l" r="r" t="t"/>
                    <a:pathLst>
                      <a:path extrusionOk="0" h="164" w="137">
                        <a:moveTo>
                          <a:pt x="4" y="164"/>
                        </a:moveTo>
                        <a:lnTo>
                          <a:pt x="137" y="126"/>
                        </a:lnTo>
                        <a:lnTo>
                          <a:pt x="64" y="0"/>
                        </a:lnTo>
                        <a:lnTo>
                          <a:pt x="0" y="17"/>
                        </a:lnTo>
                        <a:lnTo>
                          <a:pt x="4" y="164"/>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3" name="Google Shape;293;p38"/>
                  <p:cNvSpPr/>
                  <p:nvPr/>
                </p:nvSpPr>
                <p:spPr>
                  <a:xfrm>
                    <a:off x="2689434" y="2649729"/>
                    <a:ext cx="167417" cy="139008"/>
                  </a:xfrm>
                  <a:custGeom>
                    <a:rect b="b" l="l" r="r" t="t"/>
                    <a:pathLst>
                      <a:path extrusionOk="0" h="137" w="165">
                        <a:moveTo>
                          <a:pt x="127" y="0"/>
                        </a:moveTo>
                        <a:lnTo>
                          <a:pt x="165" y="134"/>
                        </a:lnTo>
                        <a:lnTo>
                          <a:pt x="18" y="137"/>
                        </a:lnTo>
                        <a:lnTo>
                          <a:pt x="0" y="74"/>
                        </a:lnTo>
                        <a:lnTo>
                          <a:pt x="127"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4" name="Google Shape;294;p38"/>
                  <p:cNvSpPr/>
                  <p:nvPr/>
                </p:nvSpPr>
                <p:spPr>
                  <a:xfrm>
                    <a:off x="3245464" y="2963256"/>
                    <a:ext cx="139007" cy="168432"/>
                  </a:xfrm>
                  <a:custGeom>
                    <a:rect b="b" l="l" r="r" t="t"/>
                    <a:pathLst>
                      <a:path extrusionOk="0" h="166" w="137">
                        <a:moveTo>
                          <a:pt x="133" y="0"/>
                        </a:moveTo>
                        <a:lnTo>
                          <a:pt x="0" y="39"/>
                        </a:lnTo>
                        <a:lnTo>
                          <a:pt x="73" y="166"/>
                        </a:lnTo>
                        <a:lnTo>
                          <a:pt x="137" y="147"/>
                        </a:lnTo>
                        <a:lnTo>
                          <a:pt x="133"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5" name="Google Shape;295;p38"/>
                  <p:cNvSpPr/>
                  <p:nvPr/>
                </p:nvSpPr>
                <p:spPr>
                  <a:xfrm>
                    <a:off x="3560006" y="2437666"/>
                    <a:ext cx="167417" cy="139008"/>
                  </a:xfrm>
                  <a:custGeom>
                    <a:rect b="b" l="l" r="r" t="t"/>
                    <a:pathLst>
                      <a:path extrusionOk="0" h="137" w="165">
                        <a:moveTo>
                          <a:pt x="38" y="137"/>
                        </a:moveTo>
                        <a:lnTo>
                          <a:pt x="0" y="4"/>
                        </a:lnTo>
                        <a:lnTo>
                          <a:pt x="147" y="0"/>
                        </a:lnTo>
                        <a:lnTo>
                          <a:pt x="165" y="64"/>
                        </a:lnTo>
                        <a:lnTo>
                          <a:pt x="38" y="13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6" name="Google Shape;296;p38"/>
                  <p:cNvSpPr/>
                  <p:nvPr/>
                </p:nvSpPr>
                <p:spPr>
                  <a:xfrm>
                    <a:off x="2732050" y="2327069"/>
                    <a:ext cx="173505" cy="159301"/>
                  </a:xfrm>
                  <a:custGeom>
                    <a:rect b="b" l="l" r="r" t="t"/>
                    <a:pathLst>
                      <a:path extrusionOk="0" h="157" w="171">
                        <a:moveTo>
                          <a:pt x="103" y="157"/>
                        </a:moveTo>
                        <a:lnTo>
                          <a:pt x="171" y="36"/>
                        </a:lnTo>
                        <a:lnTo>
                          <a:pt x="32" y="0"/>
                        </a:lnTo>
                        <a:lnTo>
                          <a:pt x="0" y="57"/>
                        </a:lnTo>
                        <a:lnTo>
                          <a:pt x="103" y="15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7" name="Google Shape;297;p38"/>
                  <p:cNvSpPr/>
                  <p:nvPr/>
                </p:nvSpPr>
                <p:spPr>
                  <a:xfrm>
                    <a:off x="2921789" y="2915568"/>
                    <a:ext cx="159300" cy="173506"/>
                  </a:xfrm>
                  <a:custGeom>
                    <a:rect b="b" l="l" r="r" t="t"/>
                    <a:pathLst>
                      <a:path extrusionOk="0" h="171" w="157">
                        <a:moveTo>
                          <a:pt x="36" y="0"/>
                        </a:moveTo>
                        <a:lnTo>
                          <a:pt x="157" y="68"/>
                        </a:lnTo>
                        <a:lnTo>
                          <a:pt x="58" y="171"/>
                        </a:lnTo>
                        <a:lnTo>
                          <a:pt x="0" y="139"/>
                        </a:lnTo>
                        <a:lnTo>
                          <a:pt x="36"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8" name="Google Shape;298;p38"/>
                  <p:cNvSpPr/>
                  <p:nvPr/>
                </p:nvSpPr>
                <p:spPr>
                  <a:xfrm>
                    <a:off x="3511303" y="2741048"/>
                    <a:ext cx="174520" cy="159301"/>
                  </a:xfrm>
                  <a:custGeom>
                    <a:rect b="b" l="l" r="r" t="t"/>
                    <a:pathLst>
                      <a:path extrusionOk="0" h="157" w="172">
                        <a:moveTo>
                          <a:pt x="68" y="0"/>
                        </a:moveTo>
                        <a:lnTo>
                          <a:pt x="0" y="121"/>
                        </a:lnTo>
                        <a:lnTo>
                          <a:pt x="140" y="157"/>
                        </a:lnTo>
                        <a:lnTo>
                          <a:pt x="172" y="99"/>
                        </a:lnTo>
                        <a:lnTo>
                          <a:pt x="68"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299" name="Google Shape;299;p38"/>
                  <p:cNvSpPr/>
                  <p:nvPr/>
                </p:nvSpPr>
                <p:spPr>
                  <a:xfrm>
                    <a:off x="3336783" y="2137329"/>
                    <a:ext cx="159300" cy="173506"/>
                  </a:xfrm>
                  <a:custGeom>
                    <a:rect b="b" l="l" r="r" t="t"/>
                    <a:pathLst>
                      <a:path extrusionOk="0" h="171" w="157">
                        <a:moveTo>
                          <a:pt x="121" y="171"/>
                        </a:moveTo>
                        <a:lnTo>
                          <a:pt x="0" y="103"/>
                        </a:lnTo>
                        <a:lnTo>
                          <a:pt x="99" y="0"/>
                        </a:lnTo>
                        <a:lnTo>
                          <a:pt x="157" y="32"/>
                        </a:lnTo>
                        <a:lnTo>
                          <a:pt x="121" y="171"/>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0" name="Google Shape;300;p38"/>
                  <p:cNvSpPr/>
                  <p:nvPr/>
                </p:nvSpPr>
                <p:spPr>
                  <a:xfrm>
                    <a:off x="2852793" y="2180959"/>
                    <a:ext cx="169447" cy="175535"/>
                  </a:xfrm>
                  <a:custGeom>
                    <a:rect b="b" l="l" r="r" t="t"/>
                    <a:pathLst>
                      <a:path extrusionOk="0" h="173" w="167">
                        <a:moveTo>
                          <a:pt x="58" y="173"/>
                        </a:moveTo>
                        <a:lnTo>
                          <a:pt x="167" y="85"/>
                        </a:lnTo>
                        <a:lnTo>
                          <a:pt x="51" y="0"/>
                        </a:lnTo>
                        <a:lnTo>
                          <a:pt x="0" y="41"/>
                        </a:lnTo>
                        <a:lnTo>
                          <a:pt x="58" y="173"/>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1" name="Google Shape;301;p38"/>
                  <p:cNvSpPr/>
                  <p:nvPr/>
                </p:nvSpPr>
                <p:spPr>
                  <a:xfrm>
                    <a:off x="2775679" y="2798882"/>
                    <a:ext cx="175535" cy="169447"/>
                  </a:xfrm>
                  <a:custGeom>
                    <a:rect b="b" l="l" r="r" t="t"/>
                    <a:pathLst>
                      <a:path extrusionOk="0" h="167" w="173">
                        <a:moveTo>
                          <a:pt x="86" y="0"/>
                        </a:moveTo>
                        <a:lnTo>
                          <a:pt x="173" y="109"/>
                        </a:lnTo>
                        <a:lnTo>
                          <a:pt x="41" y="167"/>
                        </a:lnTo>
                        <a:lnTo>
                          <a:pt x="0" y="116"/>
                        </a:lnTo>
                        <a:lnTo>
                          <a:pt x="86"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2" name="Google Shape;302;p38"/>
                  <p:cNvSpPr/>
                  <p:nvPr/>
                </p:nvSpPr>
                <p:spPr>
                  <a:xfrm>
                    <a:off x="3394618" y="2870923"/>
                    <a:ext cx="169447" cy="174520"/>
                  </a:xfrm>
                  <a:custGeom>
                    <a:rect b="b" l="l" r="r" t="t"/>
                    <a:pathLst>
                      <a:path extrusionOk="0" h="172" w="167">
                        <a:moveTo>
                          <a:pt x="109" y="0"/>
                        </a:moveTo>
                        <a:lnTo>
                          <a:pt x="0" y="87"/>
                        </a:lnTo>
                        <a:lnTo>
                          <a:pt x="116" y="172"/>
                        </a:lnTo>
                        <a:lnTo>
                          <a:pt x="167" y="131"/>
                        </a:lnTo>
                        <a:lnTo>
                          <a:pt x="109"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3" name="Google Shape;303;p38"/>
                  <p:cNvSpPr/>
                  <p:nvPr/>
                </p:nvSpPr>
                <p:spPr>
                  <a:xfrm>
                    <a:off x="3466658" y="2258073"/>
                    <a:ext cx="175535" cy="169447"/>
                  </a:xfrm>
                  <a:custGeom>
                    <a:rect b="b" l="l" r="r" t="t"/>
                    <a:pathLst>
                      <a:path extrusionOk="0" h="167" w="173">
                        <a:moveTo>
                          <a:pt x="87" y="167"/>
                        </a:moveTo>
                        <a:lnTo>
                          <a:pt x="0" y="58"/>
                        </a:lnTo>
                        <a:lnTo>
                          <a:pt x="131" y="0"/>
                        </a:lnTo>
                        <a:lnTo>
                          <a:pt x="173" y="51"/>
                        </a:lnTo>
                        <a:lnTo>
                          <a:pt x="87" y="16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4" name="Google Shape;304;p38"/>
                  <p:cNvSpPr/>
                  <p:nvPr/>
                </p:nvSpPr>
                <p:spPr>
                  <a:xfrm>
                    <a:off x="3095295" y="2988623"/>
                    <a:ext cx="141036" cy="152198"/>
                  </a:xfrm>
                  <a:custGeom>
                    <a:rect b="b" l="l" r="r" t="t"/>
                    <a:pathLst>
                      <a:path extrusionOk="0" h="150" w="139">
                        <a:moveTo>
                          <a:pt x="0" y="0"/>
                        </a:moveTo>
                        <a:lnTo>
                          <a:pt x="139" y="16"/>
                        </a:lnTo>
                        <a:lnTo>
                          <a:pt x="87" y="150"/>
                        </a:lnTo>
                        <a:lnTo>
                          <a:pt x="21" y="143"/>
                        </a:ln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5" name="Google Shape;305;p38"/>
                  <p:cNvSpPr/>
                  <p:nvPr/>
                </p:nvSpPr>
                <p:spPr>
                  <a:xfrm>
                    <a:off x="3585372" y="2585805"/>
                    <a:ext cx="151183" cy="140022"/>
                  </a:xfrm>
                  <a:custGeom>
                    <a:rect b="b" l="l" r="r" t="t"/>
                    <a:pathLst>
                      <a:path extrusionOk="0" h="138" w="149">
                        <a:moveTo>
                          <a:pt x="15" y="0"/>
                        </a:moveTo>
                        <a:lnTo>
                          <a:pt x="0" y="138"/>
                        </a:lnTo>
                        <a:lnTo>
                          <a:pt x="142" y="118"/>
                        </a:lnTo>
                        <a:lnTo>
                          <a:pt x="149" y="52"/>
                        </a:lnTo>
                        <a:lnTo>
                          <a:pt x="15"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6" name="Google Shape;306;p38"/>
                  <p:cNvSpPr/>
                  <p:nvPr/>
                </p:nvSpPr>
                <p:spPr>
                  <a:xfrm>
                    <a:off x="3181541" y="2085582"/>
                    <a:ext cx="140022" cy="152198"/>
                  </a:xfrm>
                  <a:custGeom>
                    <a:rect b="b" l="l" r="r" t="t"/>
                    <a:pathLst>
                      <a:path extrusionOk="0" h="150" w="138">
                        <a:moveTo>
                          <a:pt x="138" y="150"/>
                        </a:moveTo>
                        <a:lnTo>
                          <a:pt x="0" y="134"/>
                        </a:lnTo>
                        <a:lnTo>
                          <a:pt x="51" y="0"/>
                        </a:lnTo>
                        <a:lnTo>
                          <a:pt x="118" y="7"/>
                        </a:lnTo>
                        <a:lnTo>
                          <a:pt x="138" y="15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sp>
            <p:nvSpPr>
              <p:cNvPr id="307" name="Google Shape;307;p38"/>
              <p:cNvSpPr/>
              <p:nvPr/>
            </p:nvSpPr>
            <p:spPr>
              <a:xfrm>
                <a:off x="3208832" y="2612186"/>
                <a:ext cx="240472" cy="300337"/>
              </a:xfrm>
              <a:custGeom>
                <a:rect b="b" l="l" r="r" t="t"/>
                <a:pathLst>
                  <a:path extrusionOk="0" h="380" w="304">
                    <a:moveTo>
                      <a:pt x="303" y="30"/>
                    </a:moveTo>
                    <a:cubicBezTo>
                      <a:pt x="303" y="30"/>
                      <a:pt x="302" y="38"/>
                      <a:pt x="300" y="51"/>
                    </a:cubicBezTo>
                    <a:cubicBezTo>
                      <a:pt x="300" y="54"/>
                      <a:pt x="299" y="57"/>
                      <a:pt x="298" y="61"/>
                    </a:cubicBezTo>
                    <a:cubicBezTo>
                      <a:pt x="297" y="66"/>
                      <a:pt x="296" y="70"/>
                      <a:pt x="295" y="75"/>
                    </a:cubicBezTo>
                    <a:cubicBezTo>
                      <a:pt x="294" y="80"/>
                      <a:pt x="293" y="85"/>
                      <a:pt x="292" y="90"/>
                    </a:cubicBezTo>
                    <a:cubicBezTo>
                      <a:pt x="290" y="96"/>
                      <a:pt x="288" y="101"/>
                      <a:pt x="287" y="107"/>
                    </a:cubicBezTo>
                    <a:cubicBezTo>
                      <a:pt x="285" y="112"/>
                      <a:pt x="283" y="118"/>
                      <a:pt x="281" y="124"/>
                    </a:cubicBezTo>
                    <a:cubicBezTo>
                      <a:pt x="278" y="130"/>
                      <a:pt x="276" y="136"/>
                      <a:pt x="274" y="142"/>
                    </a:cubicBezTo>
                    <a:cubicBezTo>
                      <a:pt x="271" y="148"/>
                      <a:pt x="268" y="155"/>
                      <a:pt x="265" y="161"/>
                    </a:cubicBezTo>
                    <a:cubicBezTo>
                      <a:pt x="263" y="164"/>
                      <a:pt x="262" y="167"/>
                      <a:pt x="260" y="171"/>
                    </a:cubicBezTo>
                    <a:cubicBezTo>
                      <a:pt x="259" y="174"/>
                      <a:pt x="257" y="177"/>
                      <a:pt x="255" y="180"/>
                    </a:cubicBezTo>
                    <a:cubicBezTo>
                      <a:pt x="252" y="187"/>
                      <a:pt x="248" y="193"/>
                      <a:pt x="244" y="199"/>
                    </a:cubicBezTo>
                    <a:cubicBezTo>
                      <a:pt x="242" y="203"/>
                      <a:pt x="240" y="206"/>
                      <a:pt x="238" y="209"/>
                    </a:cubicBezTo>
                    <a:cubicBezTo>
                      <a:pt x="236" y="212"/>
                      <a:pt x="234" y="215"/>
                      <a:pt x="232" y="218"/>
                    </a:cubicBezTo>
                    <a:cubicBezTo>
                      <a:pt x="230" y="221"/>
                      <a:pt x="227" y="225"/>
                      <a:pt x="225" y="228"/>
                    </a:cubicBezTo>
                    <a:cubicBezTo>
                      <a:pt x="223" y="231"/>
                      <a:pt x="220" y="234"/>
                      <a:pt x="218" y="237"/>
                    </a:cubicBezTo>
                    <a:cubicBezTo>
                      <a:pt x="213" y="243"/>
                      <a:pt x="209" y="249"/>
                      <a:pt x="204" y="255"/>
                    </a:cubicBezTo>
                    <a:cubicBezTo>
                      <a:pt x="198" y="260"/>
                      <a:pt x="193" y="266"/>
                      <a:pt x="188" y="272"/>
                    </a:cubicBezTo>
                    <a:cubicBezTo>
                      <a:pt x="185" y="274"/>
                      <a:pt x="183" y="277"/>
                      <a:pt x="180" y="280"/>
                    </a:cubicBezTo>
                    <a:cubicBezTo>
                      <a:pt x="177" y="282"/>
                      <a:pt x="174" y="285"/>
                      <a:pt x="171" y="287"/>
                    </a:cubicBezTo>
                    <a:cubicBezTo>
                      <a:pt x="169" y="290"/>
                      <a:pt x="166" y="292"/>
                      <a:pt x="163" y="295"/>
                    </a:cubicBezTo>
                    <a:cubicBezTo>
                      <a:pt x="160" y="297"/>
                      <a:pt x="157" y="300"/>
                      <a:pt x="155" y="302"/>
                    </a:cubicBezTo>
                    <a:cubicBezTo>
                      <a:pt x="149" y="307"/>
                      <a:pt x="143" y="311"/>
                      <a:pt x="137" y="315"/>
                    </a:cubicBezTo>
                    <a:cubicBezTo>
                      <a:pt x="126" y="323"/>
                      <a:pt x="115" y="332"/>
                      <a:pt x="103" y="338"/>
                    </a:cubicBezTo>
                    <a:cubicBezTo>
                      <a:pt x="97" y="341"/>
                      <a:pt x="92" y="344"/>
                      <a:pt x="87" y="347"/>
                    </a:cubicBezTo>
                    <a:cubicBezTo>
                      <a:pt x="81" y="350"/>
                      <a:pt x="76" y="352"/>
                      <a:pt x="71" y="355"/>
                    </a:cubicBezTo>
                    <a:cubicBezTo>
                      <a:pt x="68" y="356"/>
                      <a:pt x="66" y="357"/>
                      <a:pt x="63" y="358"/>
                    </a:cubicBezTo>
                    <a:cubicBezTo>
                      <a:pt x="62" y="359"/>
                      <a:pt x="61" y="359"/>
                      <a:pt x="60" y="360"/>
                    </a:cubicBezTo>
                    <a:cubicBezTo>
                      <a:pt x="58" y="360"/>
                      <a:pt x="57" y="361"/>
                      <a:pt x="56" y="361"/>
                    </a:cubicBezTo>
                    <a:cubicBezTo>
                      <a:pt x="51" y="363"/>
                      <a:pt x="47" y="365"/>
                      <a:pt x="42" y="367"/>
                    </a:cubicBezTo>
                    <a:cubicBezTo>
                      <a:pt x="38" y="368"/>
                      <a:pt x="34" y="370"/>
                      <a:pt x="30" y="371"/>
                    </a:cubicBezTo>
                    <a:cubicBezTo>
                      <a:pt x="27" y="372"/>
                      <a:pt x="23" y="373"/>
                      <a:pt x="20" y="374"/>
                    </a:cubicBezTo>
                    <a:cubicBezTo>
                      <a:pt x="7" y="378"/>
                      <a:pt x="0" y="380"/>
                      <a:pt x="0" y="380"/>
                    </a:cubicBezTo>
                    <a:cubicBezTo>
                      <a:pt x="0" y="380"/>
                      <a:pt x="7" y="377"/>
                      <a:pt x="19" y="372"/>
                    </a:cubicBezTo>
                    <a:cubicBezTo>
                      <a:pt x="22" y="371"/>
                      <a:pt x="26" y="370"/>
                      <a:pt x="29" y="368"/>
                    </a:cubicBezTo>
                    <a:cubicBezTo>
                      <a:pt x="33" y="366"/>
                      <a:pt x="36" y="364"/>
                      <a:pt x="40" y="362"/>
                    </a:cubicBezTo>
                    <a:cubicBezTo>
                      <a:pt x="44" y="360"/>
                      <a:pt x="49" y="358"/>
                      <a:pt x="53" y="356"/>
                    </a:cubicBezTo>
                    <a:cubicBezTo>
                      <a:pt x="54" y="355"/>
                      <a:pt x="55" y="354"/>
                      <a:pt x="57" y="354"/>
                    </a:cubicBezTo>
                    <a:cubicBezTo>
                      <a:pt x="58" y="353"/>
                      <a:pt x="59" y="352"/>
                      <a:pt x="60" y="352"/>
                    </a:cubicBezTo>
                    <a:cubicBezTo>
                      <a:pt x="62" y="350"/>
                      <a:pt x="64" y="349"/>
                      <a:pt x="67" y="348"/>
                    </a:cubicBezTo>
                    <a:cubicBezTo>
                      <a:pt x="72" y="345"/>
                      <a:pt x="76" y="342"/>
                      <a:pt x="81" y="338"/>
                    </a:cubicBezTo>
                    <a:cubicBezTo>
                      <a:pt x="86" y="335"/>
                      <a:pt x="91" y="331"/>
                      <a:pt x="96" y="328"/>
                    </a:cubicBezTo>
                    <a:cubicBezTo>
                      <a:pt x="107" y="321"/>
                      <a:pt x="117" y="311"/>
                      <a:pt x="127" y="303"/>
                    </a:cubicBezTo>
                    <a:cubicBezTo>
                      <a:pt x="132" y="298"/>
                      <a:pt x="137" y="293"/>
                      <a:pt x="142" y="288"/>
                    </a:cubicBezTo>
                    <a:cubicBezTo>
                      <a:pt x="144" y="286"/>
                      <a:pt x="147" y="283"/>
                      <a:pt x="149" y="281"/>
                    </a:cubicBezTo>
                    <a:cubicBezTo>
                      <a:pt x="152" y="278"/>
                      <a:pt x="154" y="275"/>
                      <a:pt x="156" y="273"/>
                    </a:cubicBezTo>
                    <a:cubicBezTo>
                      <a:pt x="159" y="270"/>
                      <a:pt x="161" y="267"/>
                      <a:pt x="163" y="264"/>
                    </a:cubicBezTo>
                    <a:cubicBezTo>
                      <a:pt x="166" y="262"/>
                      <a:pt x="168" y="259"/>
                      <a:pt x="170" y="256"/>
                    </a:cubicBezTo>
                    <a:cubicBezTo>
                      <a:pt x="175" y="250"/>
                      <a:pt x="179" y="244"/>
                      <a:pt x="183" y="239"/>
                    </a:cubicBezTo>
                    <a:cubicBezTo>
                      <a:pt x="187" y="233"/>
                      <a:pt x="191" y="227"/>
                      <a:pt x="195" y="221"/>
                    </a:cubicBezTo>
                    <a:cubicBezTo>
                      <a:pt x="197" y="218"/>
                      <a:pt x="199" y="215"/>
                      <a:pt x="200" y="212"/>
                    </a:cubicBezTo>
                    <a:cubicBezTo>
                      <a:pt x="202" y="208"/>
                      <a:pt x="204" y="205"/>
                      <a:pt x="206" y="202"/>
                    </a:cubicBezTo>
                    <a:cubicBezTo>
                      <a:pt x="207" y="199"/>
                      <a:pt x="209" y="196"/>
                      <a:pt x="210" y="193"/>
                    </a:cubicBezTo>
                    <a:cubicBezTo>
                      <a:pt x="212" y="190"/>
                      <a:pt x="214" y="187"/>
                      <a:pt x="215" y="184"/>
                    </a:cubicBezTo>
                    <a:cubicBezTo>
                      <a:pt x="218" y="177"/>
                      <a:pt x="221" y="171"/>
                      <a:pt x="223" y="165"/>
                    </a:cubicBezTo>
                    <a:cubicBezTo>
                      <a:pt x="225" y="162"/>
                      <a:pt x="226" y="159"/>
                      <a:pt x="227" y="156"/>
                    </a:cubicBezTo>
                    <a:cubicBezTo>
                      <a:pt x="228" y="153"/>
                      <a:pt x="229" y="150"/>
                      <a:pt x="230" y="146"/>
                    </a:cubicBezTo>
                    <a:cubicBezTo>
                      <a:pt x="232" y="140"/>
                      <a:pt x="235" y="135"/>
                      <a:pt x="236" y="129"/>
                    </a:cubicBezTo>
                    <a:cubicBezTo>
                      <a:pt x="238" y="123"/>
                      <a:pt x="239" y="117"/>
                      <a:pt x="241" y="112"/>
                    </a:cubicBezTo>
                    <a:cubicBezTo>
                      <a:pt x="242" y="106"/>
                      <a:pt x="243" y="101"/>
                      <a:pt x="244" y="95"/>
                    </a:cubicBezTo>
                    <a:cubicBezTo>
                      <a:pt x="245" y="90"/>
                      <a:pt x="246" y="85"/>
                      <a:pt x="247" y="81"/>
                    </a:cubicBezTo>
                    <a:cubicBezTo>
                      <a:pt x="248" y="76"/>
                      <a:pt x="248" y="72"/>
                      <a:pt x="249" y="68"/>
                    </a:cubicBezTo>
                    <a:cubicBezTo>
                      <a:pt x="249" y="63"/>
                      <a:pt x="250" y="60"/>
                      <a:pt x="250" y="56"/>
                    </a:cubicBezTo>
                    <a:cubicBezTo>
                      <a:pt x="250" y="52"/>
                      <a:pt x="250" y="49"/>
                      <a:pt x="251" y="45"/>
                    </a:cubicBezTo>
                    <a:cubicBezTo>
                      <a:pt x="251" y="32"/>
                      <a:pt x="252" y="25"/>
                      <a:pt x="252" y="25"/>
                    </a:cubicBezTo>
                    <a:cubicBezTo>
                      <a:pt x="252" y="11"/>
                      <a:pt x="265" y="0"/>
                      <a:pt x="279" y="0"/>
                    </a:cubicBezTo>
                    <a:cubicBezTo>
                      <a:pt x="293" y="1"/>
                      <a:pt x="304" y="13"/>
                      <a:pt x="304" y="28"/>
                    </a:cubicBezTo>
                    <a:cubicBezTo>
                      <a:pt x="304" y="29"/>
                      <a:pt x="303" y="29"/>
                      <a:pt x="303" y="30"/>
                    </a:cubicBez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8" name="Google Shape;308;p38"/>
              <p:cNvSpPr/>
              <p:nvPr/>
            </p:nvSpPr>
            <p:spPr>
              <a:xfrm>
                <a:off x="3347840" y="2518838"/>
                <a:ext cx="159300" cy="146110"/>
              </a:xfrm>
              <a:custGeom>
                <a:rect b="b" l="l" r="r" t="t"/>
                <a:pathLst>
                  <a:path extrusionOk="0" h="144" w="157">
                    <a:moveTo>
                      <a:pt x="0" y="144"/>
                    </a:moveTo>
                    <a:lnTo>
                      <a:pt x="66" y="0"/>
                    </a:lnTo>
                    <a:lnTo>
                      <a:pt x="157" y="130"/>
                    </a:lnTo>
                    <a:lnTo>
                      <a:pt x="0" y="144"/>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309" name="Google Shape;309;p38"/>
              <p:cNvSpPr/>
              <p:nvPr/>
            </p:nvSpPr>
            <p:spPr>
              <a:xfrm>
                <a:off x="3017063" y="2518838"/>
                <a:ext cx="192784" cy="191770"/>
              </a:xfrm>
              <a:prstGeom prst="ellipse">
                <a:avLst/>
              </a:prstGeom>
              <a:noFill/>
              <a:ln cap="flat" cmpd="sng" w="1476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sp>
          <p:nvSpPr>
            <p:cNvPr id="310" name="Google Shape;310;p38"/>
            <p:cNvSpPr/>
            <p:nvPr/>
          </p:nvSpPr>
          <p:spPr>
            <a:xfrm>
              <a:off x="2688316" y="4971254"/>
              <a:ext cx="191769" cy="192784"/>
            </a:xfrm>
            <a:prstGeom prst="ellipse">
              <a:avLst/>
            </a:prstGeom>
            <a:noFill/>
            <a:ln cap="flat" cmpd="sng" w="123825">
              <a:solidFill>
                <a:schemeClr val="accen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sp>
        <p:nvSpPr>
          <p:cNvPr id="311" name="Google Shape;311;p38"/>
          <p:cNvSpPr/>
          <p:nvPr/>
        </p:nvSpPr>
        <p:spPr>
          <a:xfrm>
            <a:off x="5977267" y="189608"/>
            <a:ext cx="274321" cy="274321"/>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38"/>
          <p:cNvSpPr txBox="1"/>
          <p:nvPr/>
        </p:nvSpPr>
        <p:spPr>
          <a:xfrm>
            <a:off x="3400886" y="517814"/>
            <a:ext cx="23421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Solu</a:t>
            </a:r>
            <a:r>
              <a:rPr lang="en-GB" sz="3300">
                <a:solidFill>
                  <a:srgbClr val="222A35"/>
                </a:solidFill>
                <a:latin typeface="Montserrat Alternates ExtraBold"/>
                <a:ea typeface="Montserrat Alternates ExtraBold"/>
                <a:cs typeface="Montserrat Alternates ExtraBold"/>
                <a:sym typeface="Montserrat Alternates ExtraBold"/>
              </a:rPr>
              <a:t>tion.</a:t>
            </a:r>
            <a:endParaRPr sz="1100"/>
          </a:p>
        </p:txBody>
      </p:sp>
      <p:sp>
        <p:nvSpPr>
          <p:cNvPr id="313" name="Google Shape;313;p38"/>
          <p:cNvSpPr txBox="1"/>
          <p:nvPr/>
        </p:nvSpPr>
        <p:spPr>
          <a:xfrm>
            <a:off x="791663" y="1464012"/>
            <a:ext cx="4016100" cy="1762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GB" sz="1100">
                <a:solidFill>
                  <a:srgbClr val="595959"/>
                </a:solidFill>
                <a:latin typeface="Calibri"/>
                <a:ea typeface="Calibri"/>
                <a:cs typeface="Calibri"/>
                <a:sym typeface="Calibri"/>
              </a:rPr>
              <a:t>Treat any messages like the examples as a threat and report it immediately. Our company Contact Center will never email you to set up a call, nor will they have you download software to your company equipment via a call.</a:t>
            </a:r>
            <a:endParaRPr sz="1100">
              <a:solidFill>
                <a:srgbClr val="595959"/>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100">
              <a:solidFill>
                <a:srgbClr val="595959"/>
              </a:solidFill>
              <a:latin typeface="Calibri"/>
              <a:ea typeface="Calibri"/>
              <a:cs typeface="Calibri"/>
              <a:sym typeface="Calibri"/>
            </a:endParaRPr>
          </a:p>
          <a:p>
            <a:pPr indent="0" lvl="0" marL="0" marR="0" rtl="0" algn="l">
              <a:lnSpc>
                <a:spcPct val="150000"/>
              </a:lnSpc>
              <a:spcBef>
                <a:spcPts val="0"/>
              </a:spcBef>
              <a:spcAft>
                <a:spcPts val="0"/>
              </a:spcAft>
              <a:buNone/>
            </a:pPr>
            <a:r>
              <a:rPr lang="en-GB" sz="1100">
                <a:solidFill>
                  <a:srgbClr val="595959"/>
                </a:solidFill>
                <a:latin typeface="Calibri"/>
                <a:ea typeface="Calibri"/>
                <a:cs typeface="Calibri"/>
                <a:sym typeface="Calibri"/>
              </a:rPr>
              <a:t>In addition, once you have reported a suspicious email, there are some considerations and </a:t>
            </a:r>
            <a:r>
              <a:rPr b="1" lang="en-GB" sz="1100">
                <a:solidFill>
                  <a:schemeClr val="accent6"/>
                </a:solidFill>
                <a:latin typeface="Calibri"/>
                <a:ea typeface="Calibri"/>
                <a:cs typeface="Calibri"/>
                <a:sym typeface="Calibri"/>
              </a:rPr>
              <a:t>next steps</a:t>
            </a:r>
            <a:r>
              <a:rPr lang="en-GB" sz="1100">
                <a:solidFill>
                  <a:srgbClr val="595959"/>
                </a:solidFill>
                <a:latin typeface="Calibri"/>
                <a:ea typeface="Calibri"/>
                <a:cs typeface="Calibri"/>
                <a:sym typeface="Calibri"/>
              </a:rPr>
              <a:t> to protect yourself.</a:t>
            </a:r>
            <a:endParaRPr sz="1100">
              <a:solidFill>
                <a:srgbClr val="595959"/>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p:nvPr/>
        </p:nvSpPr>
        <p:spPr>
          <a:xfrm>
            <a:off x="5977267" y="189608"/>
            <a:ext cx="274321" cy="274321"/>
          </a:xfrm>
          <a:prstGeom prst="plus">
            <a:avLst>
              <a:gd fmla="val 41842"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39"/>
          <p:cNvSpPr txBox="1"/>
          <p:nvPr/>
        </p:nvSpPr>
        <p:spPr>
          <a:xfrm>
            <a:off x="3400886" y="517814"/>
            <a:ext cx="23421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300">
                <a:solidFill>
                  <a:schemeClr val="accent4"/>
                </a:solidFill>
                <a:latin typeface="Montserrat Alternates ExtraBold"/>
                <a:ea typeface="Montserrat Alternates ExtraBold"/>
                <a:cs typeface="Montserrat Alternates ExtraBold"/>
                <a:sym typeface="Montserrat Alternates ExtraBold"/>
              </a:rPr>
              <a:t>Solu</a:t>
            </a:r>
            <a:r>
              <a:rPr lang="en-GB" sz="3300">
                <a:solidFill>
                  <a:srgbClr val="222A35"/>
                </a:solidFill>
                <a:latin typeface="Montserrat Alternates ExtraBold"/>
                <a:ea typeface="Montserrat Alternates ExtraBold"/>
                <a:cs typeface="Montserrat Alternates ExtraBold"/>
                <a:sym typeface="Montserrat Alternates ExtraBold"/>
              </a:rPr>
              <a:t>tion.</a:t>
            </a:r>
            <a:endParaRPr sz="1100"/>
          </a:p>
        </p:txBody>
      </p:sp>
      <p:graphicFrame>
        <p:nvGraphicFramePr>
          <p:cNvPr id="320" name="Google Shape;320;p39"/>
          <p:cNvGraphicFramePr/>
          <p:nvPr/>
        </p:nvGraphicFramePr>
        <p:xfrm>
          <a:off x="952500" y="1809750"/>
          <a:ext cx="3000000" cy="3000000"/>
        </p:xfrm>
        <a:graphic>
          <a:graphicData uri="http://schemas.openxmlformats.org/drawingml/2006/table">
            <a:tbl>
              <a:tblPr>
                <a:noFill/>
                <a:tableStyleId>{292A3BD1-E418-43AB-9760-6C41CCC704BC}</a:tableStyleId>
              </a:tblPr>
              <a:tblGrid>
                <a:gridCol w="3619500"/>
                <a:gridCol w="3619500"/>
              </a:tblGrid>
              <a:tr h="381000">
                <a:tc>
                  <a:txBody>
                    <a:bodyPr/>
                    <a:lstStyle/>
                    <a:p>
                      <a:pPr indent="0" lvl="0" marL="0" rtl="0" algn="ctr">
                        <a:lnSpc>
                          <a:spcPct val="100000"/>
                        </a:lnSpc>
                        <a:spcBef>
                          <a:spcPts val="0"/>
                        </a:spcBef>
                        <a:spcAft>
                          <a:spcPts val="0"/>
                        </a:spcAft>
                        <a:buClr>
                          <a:schemeClr val="dk1"/>
                        </a:buClr>
                        <a:buSzPts val="1100"/>
                        <a:buFont typeface="Arial"/>
                        <a:buNone/>
                      </a:pPr>
                      <a:r>
                        <a:rPr b="1" lang="en-GB" sz="1100">
                          <a:solidFill>
                            <a:schemeClr val="accent6"/>
                          </a:solidFill>
                          <a:latin typeface="Calibri"/>
                          <a:ea typeface="Calibri"/>
                          <a:cs typeface="Calibri"/>
                          <a:sym typeface="Calibri"/>
                        </a:rPr>
                        <a:t>Regarding the suspicious email, if you have:</a:t>
                      </a:r>
                      <a:endParaRPr b="1" sz="1100">
                        <a:solidFill>
                          <a:schemeClr val="accent6"/>
                        </a:solidFill>
                        <a:latin typeface="Calibri"/>
                        <a:ea typeface="Calibri"/>
                        <a:cs typeface="Calibri"/>
                        <a:sym typeface="Calibri"/>
                      </a:endParaRPr>
                    </a:p>
                  </a:txBody>
                  <a:tcPr marT="91425" marB="91425" marR="91425" marL="91425"/>
                </a:tc>
                <a:tc>
                  <a:txBody>
                    <a:bodyPr/>
                    <a:lstStyle/>
                    <a:p>
                      <a:pPr indent="0" lvl="0" marL="0" rtl="0" algn="ctr">
                        <a:lnSpc>
                          <a:spcPct val="100000"/>
                        </a:lnSpc>
                        <a:spcBef>
                          <a:spcPts val="0"/>
                        </a:spcBef>
                        <a:spcAft>
                          <a:spcPts val="0"/>
                        </a:spcAft>
                        <a:buNone/>
                      </a:pPr>
                      <a:r>
                        <a:rPr b="1" lang="en-GB" sz="1100">
                          <a:solidFill>
                            <a:schemeClr val="accent6"/>
                          </a:solidFill>
                          <a:latin typeface="Calibri"/>
                          <a:ea typeface="Calibri"/>
                          <a:cs typeface="Calibri"/>
                          <a:sym typeface="Calibri"/>
                        </a:rPr>
                        <a:t>Take action:</a:t>
                      </a:r>
                      <a:endParaRPr b="1" sz="1100">
                        <a:solidFill>
                          <a:schemeClr val="accent6"/>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GB" sz="1100">
                          <a:latin typeface="Calibri"/>
                          <a:ea typeface="Calibri"/>
                          <a:cs typeface="Calibri"/>
                          <a:sym typeface="Calibri"/>
                        </a:rPr>
                        <a:t>Opened a link or attachment, and believe your computer is infected or account has been compromised.</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100">
                          <a:latin typeface="Calibri"/>
                          <a:ea typeface="Calibri"/>
                          <a:cs typeface="Calibri"/>
                          <a:sym typeface="Calibri"/>
                        </a:rPr>
                        <a:t>Disconnect from the internet then immediately call the help desk for guidance and support.</a:t>
                      </a:r>
                      <a:endParaRPr sz="11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GB" sz="1100">
                          <a:latin typeface="Calibri"/>
                          <a:ea typeface="Calibri"/>
                          <a:cs typeface="Calibri"/>
                          <a:sym typeface="Calibri"/>
                        </a:rPr>
                        <a:t>Entered your company username and/or password after opening a link or attachment.</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100">
                          <a:latin typeface="Calibri"/>
                          <a:ea typeface="Calibri"/>
                          <a:cs typeface="Calibri"/>
                          <a:sym typeface="Calibri"/>
                        </a:rPr>
                        <a:t>Change your Deloitte password then immediately call the help desk for guidance and support.</a:t>
                      </a:r>
                      <a:endParaRPr sz="1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GB" sz="1100">
                          <a:latin typeface="Calibri"/>
                          <a:ea typeface="Calibri"/>
                          <a:cs typeface="Calibri"/>
                          <a:sym typeface="Calibri"/>
                        </a:rPr>
                        <a:t>Replied to the suspicious email or communicated with the sender or;</a:t>
                      </a:r>
                      <a:endParaRPr sz="1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rPr lang="en-GB" sz="1100">
                          <a:latin typeface="Calibri"/>
                          <a:ea typeface="Calibri"/>
                          <a:cs typeface="Calibri"/>
                          <a:sym typeface="Calibri"/>
                        </a:rPr>
                        <a:t>Provided company, client, or personal information.</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100">
                          <a:latin typeface="Calibri"/>
                          <a:ea typeface="Calibri"/>
                          <a:cs typeface="Calibri"/>
                          <a:sym typeface="Calibri"/>
                        </a:rPr>
                        <a:t>Immediately call the help desk for guidance and support.</a:t>
                      </a:r>
                      <a:endParaRPr sz="1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sz="1100">
                          <a:latin typeface="Calibri"/>
                          <a:ea typeface="Calibri"/>
                          <a:cs typeface="Calibri"/>
                          <a:sym typeface="Calibri"/>
                        </a:rPr>
                        <a:t>If you provided company, client, or personal information – report the data loss to the help desk to allow company to respond to it in an appropriate way.</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91425" marB="91425" marR="91425" marL="91425"/>
                </a:tc>
              </a:tr>
            </a:tbl>
          </a:graphicData>
        </a:graphic>
      </p:graphicFrame>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Custom 89">
      <a:dk1>
        <a:srgbClr val="000000"/>
      </a:dk1>
      <a:lt1>
        <a:srgbClr val="FFFFFF"/>
      </a:lt1>
      <a:dk2>
        <a:srgbClr val="44546A"/>
      </a:dk2>
      <a:lt2>
        <a:srgbClr val="E7E6E6"/>
      </a:lt2>
      <a:accent1>
        <a:srgbClr val="D8D8D8"/>
      </a:accent1>
      <a:accent2>
        <a:srgbClr val="BFBFBF"/>
      </a:accent2>
      <a:accent3>
        <a:srgbClr val="A5A5A5"/>
      </a:accent3>
      <a:accent4>
        <a:srgbClr val="FFC000"/>
      </a:accent4>
      <a:accent5>
        <a:srgbClr val="A5A5A5"/>
      </a:accent5>
      <a:accent6>
        <a:srgbClr val="FFC0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