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994525" cx="12436475"/>
  <p:notesSz cx="9309100" cy="7023100"/>
  <p:embeddedFontLst>
    <p:embeddedFont>
      <p:font typeface="Bodoni"/>
      <p:regular r:id="rId27"/>
      <p:bold r:id="rId28"/>
      <p:italic r:id="rId29"/>
      <p:boldItalic r:id="rId30"/>
    </p:embeddedFont>
    <p:embeddedFont>
      <p:font typeface="Quattrocento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03">
          <p15:clr>
            <a:srgbClr val="A4A3A4"/>
          </p15:clr>
        </p15:guide>
        <p15:guide id="2" pos="3917">
          <p15:clr>
            <a:srgbClr val="A4A3A4"/>
          </p15:clr>
        </p15:guide>
      </p15:sldGuideLst>
    </p:ext>
    <p:ext uri="{2D200454-40CA-4A62-9FC3-DE9A4176ACB9}">
      <p15:notesGuideLst>
        <p15:guide id="1" orient="horz" pos="2212">
          <p15:clr>
            <a:srgbClr val="A4A3A4"/>
          </p15:clr>
        </p15:guide>
        <p15:guide id="2" pos="29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03" orient="horz"/>
        <p:guide pos="3917"/>
      </p:guideLst>
    </p:cSldViewPr>
  </p:slideViewPr>
  <p:notesViewPr>
    <p:cSldViewPr snapToGrid="0">
      <p:cViewPr varScale="1">
        <p:scale>
          <a:sx n="100" d="100"/>
          <a:sy n="100" d="100"/>
        </p:scale>
        <p:origin x="0" y="0"/>
      </p:cViewPr>
      <p:guideLst>
        <p:guide pos="2212" orient="horz"/>
        <p:guide pos="2932"/>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Bodoni-bold.fntdata"/><Relationship Id="rId27" Type="http://schemas.openxmlformats.org/officeDocument/2006/relationships/font" Target="fonts/Bodoni-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Bodoni-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QuattrocentoSans-regular.fntdata"/><Relationship Id="rId30" Type="http://schemas.openxmlformats.org/officeDocument/2006/relationships/font" Target="fonts/Bodoni-boldItalic.fntdata"/><Relationship Id="rId11" Type="http://schemas.openxmlformats.org/officeDocument/2006/relationships/slide" Target="slides/slide5.xml"/><Relationship Id="rId33" Type="http://schemas.openxmlformats.org/officeDocument/2006/relationships/font" Target="fonts/QuattrocentoSans-italic.fntdata"/><Relationship Id="rId10" Type="http://schemas.openxmlformats.org/officeDocument/2006/relationships/slide" Target="slides/slide4.xml"/><Relationship Id="rId32" Type="http://schemas.openxmlformats.org/officeDocument/2006/relationships/font" Target="fonts/QuattrocentoSans-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Quattrocento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4033943" cy="351155"/>
          </a:xfrm>
          <a:prstGeom prst="rect">
            <a:avLst/>
          </a:prstGeom>
          <a:noFill/>
          <a:ln>
            <a:noFill/>
          </a:ln>
        </p:spPr>
        <p:txBody>
          <a:bodyPr anchorCtr="0" anchor="t" bIns="46650" lIns="93300" spcFirstLastPara="1" rIns="93300" wrap="square" tIns="46650">
            <a:noAutofit/>
          </a:bodyPr>
          <a:lstStyle>
            <a:lvl1pPr lvl="0" marR="0" rtl="0" algn="l">
              <a:spcBef>
                <a:spcPts val="0"/>
              </a:spcBef>
              <a:spcAft>
                <a:spcPts val="0"/>
              </a:spcAft>
              <a:buSzPts val="1400"/>
              <a:buNone/>
              <a:defRPr b="0" i="0" sz="12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p:nvPr>
            <p:ph idx="3" type="sldImg"/>
          </p:nvPr>
        </p:nvSpPr>
        <p:spPr>
          <a:xfrm>
            <a:off x="2312988" y="527050"/>
            <a:ext cx="4683125" cy="26336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 name="Google Shape;5;n"/>
          <p:cNvSpPr txBox="1"/>
          <p:nvPr>
            <p:ph idx="11" type="ftr"/>
          </p:nvPr>
        </p:nvSpPr>
        <p:spPr>
          <a:xfrm>
            <a:off x="0" y="6671945"/>
            <a:ext cx="8036856" cy="273400"/>
          </a:xfrm>
          <a:prstGeom prst="rect">
            <a:avLst/>
          </a:prstGeom>
          <a:noFill/>
          <a:ln>
            <a:noFill/>
          </a:ln>
        </p:spPr>
        <p:txBody>
          <a:bodyPr anchorCtr="0" anchor="b" bIns="46650" lIns="93300" spcFirstLastPara="1" rIns="93300" wrap="square" tIns="4665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 name="Google Shape;6;n"/>
          <p:cNvSpPr txBox="1"/>
          <p:nvPr>
            <p:ph idx="10" type="dt"/>
          </p:nvPr>
        </p:nvSpPr>
        <p:spPr>
          <a:xfrm>
            <a:off x="5273004" y="0"/>
            <a:ext cx="4033943" cy="351155"/>
          </a:xfrm>
          <a:prstGeom prst="rect">
            <a:avLst/>
          </a:prstGeom>
          <a:noFill/>
          <a:ln>
            <a:noFill/>
          </a:ln>
        </p:spPr>
        <p:txBody>
          <a:bodyPr anchorCtr="0" anchor="t" bIns="46650" lIns="93300" spcFirstLastPara="1" rIns="93300" wrap="square" tIns="46650">
            <a:noAutofit/>
          </a:bodyPr>
          <a:lstStyle>
            <a:lvl1pPr lvl="0" marR="0" rtl="0" algn="r">
              <a:spcBef>
                <a:spcPts val="0"/>
              </a:spcBef>
              <a:spcAft>
                <a:spcPts val="0"/>
              </a:spcAft>
              <a:buSzPts val="1400"/>
              <a:buNone/>
              <a:defRPr b="0" i="0" sz="12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 name="Google Shape;7;n"/>
          <p:cNvSpPr txBox="1"/>
          <p:nvPr>
            <p:ph idx="1" type="body"/>
          </p:nvPr>
        </p:nvSpPr>
        <p:spPr>
          <a:xfrm>
            <a:off x="930910" y="3335973"/>
            <a:ext cx="7447280" cy="3160395"/>
          </a:xfrm>
          <a:prstGeom prst="rect">
            <a:avLst/>
          </a:prstGeom>
          <a:noFill/>
          <a:ln>
            <a:noFill/>
          </a:ln>
        </p:spPr>
        <p:txBody>
          <a:bodyPr anchorCtr="0" anchor="t" bIns="46650" lIns="93300" spcFirstLastPara="1" rIns="93300" wrap="square" tIns="46650">
            <a:noAutofit/>
          </a:bodyPr>
          <a:lstStyle>
            <a:lvl1pPr indent="-228600" lvl="0" marL="457200" marR="0" rtl="0" algn="l">
              <a:lnSpc>
                <a:spcPct val="90000"/>
              </a:lnSpc>
              <a:spcBef>
                <a:spcPts val="0"/>
              </a:spcBef>
              <a:spcAft>
                <a:spcPts val="0"/>
              </a:spcAft>
              <a:buSzPts val="1400"/>
              <a:buNone/>
              <a:defRPr b="0" i="0" sz="900" u="none" cap="none" strike="noStrike">
                <a:solidFill>
                  <a:schemeClr val="dk1"/>
                </a:solidFill>
                <a:latin typeface="Quattrocento Sans"/>
                <a:ea typeface="Quattrocento Sans"/>
                <a:cs typeface="Quattrocento Sans"/>
                <a:sym typeface="Quattrocento Sans"/>
              </a:defRPr>
            </a:lvl1pPr>
            <a:lvl2pPr indent="-285750" lvl="1" marL="9144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2pPr>
            <a:lvl3pPr indent="-285750" lvl="2" marL="13716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3pPr>
            <a:lvl4pPr indent="-285750" lvl="3" marL="18288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4pPr>
            <a:lvl5pPr indent="-285750" lvl="4" marL="2286000" marR="0" rtl="0" algn="l">
              <a:lnSpc>
                <a:spcPct val="90000"/>
              </a:lnSpc>
              <a:spcBef>
                <a:spcPts val="340"/>
              </a:spcBef>
              <a:spcAft>
                <a:spcPts val="0"/>
              </a:spcAft>
              <a:buClr>
                <a:schemeClr val="dk1"/>
              </a:buClr>
              <a:buSzPts val="900"/>
              <a:buFont typeface="Arial"/>
              <a:buChar char="•"/>
              <a:defRPr b="0" i="0" sz="900" u="none" cap="none" strike="noStrike">
                <a:solidFill>
                  <a:schemeClr val="dk1"/>
                </a:solidFill>
                <a:latin typeface="Quattrocento Sans"/>
                <a:ea typeface="Quattrocento Sans"/>
                <a:cs typeface="Quattrocento Sans"/>
                <a:sym typeface="Quattrocento Sans"/>
              </a:defRPr>
            </a:lvl5pPr>
            <a:lvl6pPr indent="-228600" lvl="5" marL="2743200" marR="0" rtl="0" algn="l">
              <a:spcBef>
                <a:spcPts val="34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8021340" y="6670726"/>
            <a:ext cx="1285605" cy="351155"/>
          </a:xfrm>
          <a:prstGeom prst="rect">
            <a:avLst/>
          </a:prstGeom>
          <a:noFill/>
          <a:ln>
            <a:noFill/>
          </a:ln>
        </p:spPr>
        <p:txBody>
          <a:bodyPr anchorCtr="0" anchor="b" bIns="46650" lIns="93300" spcFirstLastPara="1" rIns="93300" wrap="square" tIns="466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p:nvPr>
            <p:ph idx="2" type="sldImg"/>
          </p:nvPr>
        </p:nvSpPr>
        <p:spPr>
          <a:xfrm>
            <a:off x="2312988" y="527050"/>
            <a:ext cx="4683125" cy="26336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 name="Google Shape;51;p1:notes"/>
          <p:cNvSpPr txBox="1"/>
          <p:nvPr>
            <p:ph idx="1" type="body"/>
          </p:nvPr>
        </p:nvSpPr>
        <p:spPr>
          <a:xfrm>
            <a:off x="930910" y="3335973"/>
            <a:ext cx="7447280" cy="3160395"/>
          </a:xfrm>
          <a:prstGeom prst="rect">
            <a:avLst/>
          </a:prstGeom>
          <a:noFill/>
          <a:ln>
            <a:noFill/>
          </a:ln>
        </p:spPr>
        <p:txBody>
          <a:bodyPr anchorCtr="0" anchor="t" bIns="46650" lIns="93300" spcFirstLastPara="1" rIns="93300" wrap="square" tIns="46650">
            <a:noAutofit/>
          </a:bodyPr>
          <a:lstStyle/>
          <a:p>
            <a:pPr indent="0" lvl="0" marL="0" rtl="0" algn="l">
              <a:lnSpc>
                <a:spcPct val="90000"/>
              </a:lnSpc>
              <a:spcBef>
                <a:spcPts val="0"/>
              </a:spcBef>
              <a:spcAft>
                <a:spcPts val="0"/>
              </a:spcAft>
              <a:buNone/>
            </a:pPr>
            <a:r>
              <a:t/>
            </a:r>
            <a:endParaRPr/>
          </a:p>
        </p:txBody>
      </p:sp>
      <p:sp>
        <p:nvSpPr>
          <p:cNvPr id="52" name="Google Shape;52;p1:notes"/>
          <p:cNvSpPr txBox="1"/>
          <p:nvPr>
            <p:ph idx="3" type="hdr"/>
          </p:nvPr>
        </p:nvSpPr>
        <p:spPr>
          <a:xfrm>
            <a:off x="1" y="0"/>
            <a:ext cx="4033943" cy="351155"/>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rPr lang="en-US"/>
              <a:t>One Marketing Template</a:t>
            </a:r>
            <a:endParaRPr/>
          </a:p>
          <a:p>
            <a:pPr indent="0" lvl="0" marL="0" rtl="0" algn="l">
              <a:spcBef>
                <a:spcPts val="0"/>
              </a:spcBef>
              <a:spcAft>
                <a:spcPts val="0"/>
              </a:spcAft>
              <a:buNone/>
            </a:pPr>
            <a:r>
              <a:t/>
            </a:r>
            <a:endParaRPr/>
          </a:p>
        </p:txBody>
      </p:sp>
      <p:sp>
        <p:nvSpPr>
          <p:cNvPr id="53" name="Google Shape;53;p1:notes"/>
          <p:cNvSpPr txBox="1"/>
          <p:nvPr>
            <p:ph idx="11" type="ftr"/>
          </p:nvPr>
        </p:nvSpPr>
        <p:spPr>
          <a:xfrm>
            <a:off x="0" y="6671945"/>
            <a:ext cx="8036856" cy="273400"/>
          </a:xfrm>
          <a:prstGeom prst="rect">
            <a:avLst/>
          </a:prstGeom>
          <a:noFill/>
          <a:ln>
            <a:noFill/>
          </a:ln>
        </p:spPr>
        <p:txBody>
          <a:bodyPr anchorCtr="0" anchor="b" bIns="46650" lIns="93300" spcFirstLastPara="1" rIns="93300" wrap="square" tIns="46650">
            <a:noAutofit/>
          </a:bodyPr>
          <a:lstStyle/>
          <a:p>
            <a:pPr indent="0" lvl="0" marL="583273"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2013 Microsoft Corporation. All rights reserved. Microsoft, Windows, and other product names are or may be registered trademarks and/or trademarks in the U.S. and/or other countries.</a:t>
            </a:r>
            <a:endParaRPr/>
          </a:p>
          <a:p>
            <a:pPr indent="0" lvl="0" marL="583273" rtl="0" algn="l">
              <a:spcBef>
                <a:spcPts val="0"/>
              </a:spcBef>
              <a:spcAft>
                <a:spcPts val="0"/>
              </a:spcAft>
              <a:buNone/>
            </a:pPr>
            <a:r>
              <a:rPr lang="en-US" sz="400">
                <a:solidFill>
                  <a:srgbClr val="000000"/>
                </a:solidFill>
                <a:latin typeface="Quattrocento Sans"/>
                <a:ea typeface="Quattrocento Sans"/>
                <a:cs typeface="Quattrocento Sans"/>
                <a:sym typeface="Quattrocento San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sz="400">
              <a:solidFill>
                <a:srgbClr val="000000"/>
              </a:solidFill>
              <a:latin typeface="Quattrocento Sans"/>
              <a:ea typeface="Quattrocento Sans"/>
              <a:cs typeface="Quattrocento Sans"/>
              <a:sym typeface="Quattrocento Sans"/>
            </a:endParaRPr>
          </a:p>
        </p:txBody>
      </p:sp>
      <p:sp>
        <p:nvSpPr>
          <p:cNvPr id="54" name="Google Shape;54;p1:notes"/>
          <p:cNvSpPr txBox="1"/>
          <p:nvPr>
            <p:ph idx="10" type="dt"/>
          </p:nvPr>
        </p:nvSpPr>
        <p:spPr>
          <a:xfrm>
            <a:off x="5273004" y="0"/>
            <a:ext cx="4033943" cy="351155"/>
          </a:xfrm>
          <a:prstGeom prst="rect">
            <a:avLst/>
          </a:prstGeom>
          <a:noFill/>
          <a:ln>
            <a:noFill/>
          </a:ln>
        </p:spPr>
        <p:txBody>
          <a:bodyPr anchorCtr="0" anchor="t" bIns="46650" lIns="93300" spcFirstLastPara="1" rIns="93300" wrap="square" tIns="46650">
            <a:noAutofit/>
          </a:bodyPr>
          <a:lstStyle/>
          <a:p>
            <a:pPr indent="0" lvl="0" marL="0" rtl="0" algn="r">
              <a:spcBef>
                <a:spcPts val="0"/>
              </a:spcBef>
              <a:spcAft>
                <a:spcPts val="0"/>
              </a:spcAft>
              <a:buNone/>
            </a:pPr>
            <a:r>
              <a:rPr lang="en-US"/>
              <a:t>7/31/2022</a:t>
            </a:r>
            <a:endParaRPr/>
          </a:p>
        </p:txBody>
      </p:sp>
      <p:sp>
        <p:nvSpPr>
          <p:cNvPr id="55" name="Google Shape;55;p1:notes"/>
          <p:cNvSpPr txBox="1"/>
          <p:nvPr>
            <p:ph idx="12" type="sldNum"/>
          </p:nvPr>
        </p:nvSpPr>
        <p:spPr>
          <a:xfrm>
            <a:off x="8021340" y="6670726"/>
            <a:ext cx="1285605" cy="3511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10:notes"/>
          <p:cNvSpPr/>
          <p:nvPr>
            <p:ph idx="2" type="sldImg"/>
          </p:nvPr>
        </p:nvSpPr>
        <p:spPr>
          <a:xfrm>
            <a:off x="2312988" y="527050"/>
            <a:ext cx="4683125" cy="26336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6" name="Google Shape;686;p10:notes"/>
          <p:cNvSpPr txBox="1"/>
          <p:nvPr>
            <p:ph idx="1" type="body"/>
          </p:nvPr>
        </p:nvSpPr>
        <p:spPr>
          <a:xfrm>
            <a:off x="930910" y="3335973"/>
            <a:ext cx="7447280" cy="3160395"/>
          </a:xfrm>
          <a:prstGeom prst="rect">
            <a:avLst/>
          </a:prstGeom>
          <a:noFill/>
          <a:ln>
            <a:noFill/>
          </a:ln>
        </p:spPr>
        <p:txBody>
          <a:bodyPr anchorCtr="0" anchor="t" bIns="46650" lIns="93300" spcFirstLastPara="1" rIns="93300" wrap="square" tIns="46650">
            <a:noAutofit/>
          </a:bodyPr>
          <a:lstStyle/>
          <a:p>
            <a:pPr indent="0" lvl="0" marL="0" rtl="0" algn="l">
              <a:lnSpc>
                <a:spcPct val="90000"/>
              </a:lnSpc>
              <a:spcBef>
                <a:spcPts val="0"/>
              </a:spcBef>
              <a:spcAft>
                <a:spcPts val="0"/>
              </a:spcAft>
              <a:buNone/>
            </a:pPr>
            <a:r>
              <a:t/>
            </a:r>
            <a:endParaRPr/>
          </a:p>
        </p:txBody>
      </p:sp>
      <p:sp>
        <p:nvSpPr>
          <p:cNvPr id="687" name="Google Shape;687;p10:notes"/>
          <p:cNvSpPr txBox="1"/>
          <p:nvPr>
            <p:ph idx="3" type="hdr"/>
          </p:nvPr>
        </p:nvSpPr>
        <p:spPr>
          <a:xfrm>
            <a:off x="1" y="0"/>
            <a:ext cx="4033943" cy="351155"/>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rPr lang="en-US"/>
              <a:t>One Marketing Template</a:t>
            </a:r>
            <a:endParaRPr/>
          </a:p>
          <a:p>
            <a:pPr indent="0" lvl="0" marL="0" rtl="0" algn="l">
              <a:spcBef>
                <a:spcPts val="0"/>
              </a:spcBef>
              <a:spcAft>
                <a:spcPts val="0"/>
              </a:spcAft>
              <a:buNone/>
            </a:pPr>
            <a:r>
              <a:t/>
            </a:r>
            <a:endParaRPr/>
          </a:p>
        </p:txBody>
      </p:sp>
      <p:sp>
        <p:nvSpPr>
          <p:cNvPr id="688" name="Google Shape;688;p10:notes"/>
          <p:cNvSpPr txBox="1"/>
          <p:nvPr>
            <p:ph idx="11" type="ftr"/>
          </p:nvPr>
        </p:nvSpPr>
        <p:spPr>
          <a:xfrm>
            <a:off x="0" y="6671945"/>
            <a:ext cx="8036856" cy="273400"/>
          </a:xfrm>
          <a:prstGeom prst="rect">
            <a:avLst/>
          </a:prstGeom>
          <a:noFill/>
          <a:ln>
            <a:noFill/>
          </a:ln>
        </p:spPr>
        <p:txBody>
          <a:bodyPr anchorCtr="0" anchor="b" bIns="46650" lIns="93300" spcFirstLastPara="1" rIns="93300" wrap="square" tIns="46650">
            <a:noAutofit/>
          </a:bodyPr>
          <a:lstStyle/>
          <a:p>
            <a:pPr indent="0" lvl="0" marL="583273"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2013 Microsoft Corporation. All rights reserved. Microsoft, Windows, and other product names are or may be registered trademarks and/or trademarks in the U.S. and/or other countries.</a:t>
            </a:r>
            <a:endParaRPr/>
          </a:p>
          <a:p>
            <a:pPr indent="0" lvl="0" marL="583273" rtl="0" algn="l">
              <a:spcBef>
                <a:spcPts val="0"/>
              </a:spcBef>
              <a:spcAft>
                <a:spcPts val="0"/>
              </a:spcAft>
              <a:buNone/>
            </a:pPr>
            <a:r>
              <a:rPr lang="en-US" sz="400">
                <a:solidFill>
                  <a:srgbClr val="000000"/>
                </a:solidFill>
                <a:latin typeface="Quattrocento Sans"/>
                <a:ea typeface="Quattrocento Sans"/>
                <a:cs typeface="Quattrocento Sans"/>
                <a:sym typeface="Quattrocento San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sz="400">
              <a:solidFill>
                <a:srgbClr val="000000"/>
              </a:solidFill>
              <a:latin typeface="Quattrocento Sans"/>
              <a:ea typeface="Quattrocento Sans"/>
              <a:cs typeface="Quattrocento Sans"/>
              <a:sym typeface="Quattrocento Sans"/>
            </a:endParaRPr>
          </a:p>
        </p:txBody>
      </p:sp>
      <p:sp>
        <p:nvSpPr>
          <p:cNvPr id="689" name="Google Shape;689;p10:notes"/>
          <p:cNvSpPr txBox="1"/>
          <p:nvPr>
            <p:ph idx="10" type="dt"/>
          </p:nvPr>
        </p:nvSpPr>
        <p:spPr>
          <a:xfrm>
            <a:off x="5273004" y="0"/>
            <a:ext cx="4033943" cy="351155"/>
          </a:xfrm>
          <a:prstGeom prst="rect">
            <a:avLst/>
          </a:prstGeom>
          <a:noFill/>
          <a:ln>
            <a:noFill/>
          </a:ln>
        </p:spPr>
        <p:txBody>
          <a:bodyPr anchorCtr="0" anchor="t" bIns="46650" lIns="93300" spcFirstLastPara="1" rIns="93300" wrap="square" tIns="46650">
            <a:noAutofit/>
          </a:bodyPr>
          <a:lstStyle/>
          <a:p>
            <a:pPr indent="0" lvl="0" marL="0" rtl="0" algn="r">
              <a:spcBef>
                <a:spcPts val="0"/>
              </a:spcBef>
              <a:spcAft>
                <a:spcPts val="0"/>
              </a:spcAft>
              <a:buNone/>
            </a:pPr>
            <a:r>
              <a:rPr lang="en-US"/>
              <a:t>7/31/2022</a:t>
            </a:r>
            <a:endParaRPr/>
          </a:p>
        </p:txBody>
      </p:sp>
      <p:sp>
        <p:nvSpPr>
          <p:cNvPr id="690" name="Google Shape;690;p10:notes"/>
          <p:cNvSpPr txBox="1"/>
          <p:nvPr>
            <p:ph idx="12" type="sldNum"/>
          </p:nvPr>
        </p:nvSpPr>
        <p:spPr>
          <a:xfrm>
            <a:off x="8021340" y="6670726"/>
            <a:ext cx="1285605" cy="3511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11:notes"/>
          <p:cNvSpPr/>
          <p:nvPr>
            <p:ph idx="2" type="sldImg"/>
          </p:nvPr>
        </p:nvSpPr>
        <p:spPr>
          <a:xfrm>
            <a:off x="2312988" y="527050"/>
            <a:ext cx="4683125" cy="26336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5" name="Google Shape;695;p11:notes"/>
          <p:cNvSpPr txBox="1"/>
          <p:nvPr>
            <p:ph idx="1" type="body"/>
          </p:nvPr>
        </p:nvSpPr>
        <p:spPr>
          <a:xfrm>
            <a:off x="930910" y="3335973"/>
            <a:ext cx="7447280" cy="3160395"/>
          </a:xfrm>
          <a:prstGeom prst="rect">
            <a:avLst/>
          </a:prstGeom>
          <a:noFill/>
          <a:ln>
            <a:noFill/>
          </a:ln>
        </p:spPr>
        <p:txBody>
          <a:bodyPr anchorCtr="0" anchor="t" bIns="46650" lIns="93300" spcFirstLastPara="1" rIns="93300" wrap="square" tIns="46650">
            <a:noAutofit/>
          </a:bodyPr>
          <a:lstStyle/>
          <a:p>
            <a:pPr indent="0" lvl="0" marL="0" rtl="0" algn="l">
              <a:lnSpc>
                <a:spcPct val="90000"/>
              </a:lnSpc>
              <a:spcBef>
                <a:spcPts val="0"/>
              </a:spcBef>
              <a:spcAft>
                <a:spcPts val="0"/>
              </a:spcAft>
              <a:buNone/>
            </a:pPr>
            <a:r>
              <a:t/>
            </a:r>
            <a:endParaRPr/>
          </a:p>
        </p:txBody>
      </p:sp>
      <p:sp>
        <p:nvSpPr>
          <p:cNvPr id="696" name="Google Shape;696;p11:notes"/>
          <p:cNvSpPr txBox="1"/>
          <p:nvPr>
            <p:ph idx="12" type="sldNum"/>
          </p:nvPr>
        </p:nvSpPr>
        <p:spPr>
          <a:xfrm>
            <a:off x="8021340" y="6670726"/>
            <a:ext cx="1285605" cy="3511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9" name="Google Shape;739;p12:notes"/>
          <p:cNvSpPr txBox="1"/>
          <p:nvPr>
            <p:ph idx="1" type="body"/>
          </p:nvPr>
        </p:nvSpPr>
        <p:spPr>
          <a:xfrm>
            <a:off x="930910" y="3335973"/>
            <a:ext cx="7447280" cy="3160395"/>
          </a:xfrm>
          <a:prstGeom prst="rect">
            <a:avLst/>
          </a:prstGeom>
          <a:noFill/>
          <a:ln>
            <a:noFill/>
          </a:ln>
        </p:spPr>
        <p:txBody>
          <a:bodyPr anchorCtr="0" anchor="t" bIns="46650" lIns="93300" spcFirstLastPara="1" rIns="93300" wrap="square" tIns="46650">
            <a:noAutofit/>
          </a:bodyPr>
          <a:lstStyle/>
          <a:p>
            <a:pPr indent="0" lvl="0" marL="0" rtl="0" algn="l">
              <a:lnSpc>
                <a:spcPct val="90000"/>
              </a:lnSpc>
              <a:spcBef>
                <a:spcPts val="0"/>
              </a:spcBef>
              <a:spcAft>
                <a:spcPts val="0"/>
              </a:spcAft>
              <a:buNone/>
            </a:pPr>
            <a:r>
              <a:t/>
            </a:r>
            <a:endParaRPr/>
          </a:p>
        </p:txBody>
      </p:sp>
      <p:sp>
        <p:nvSpPr>
          <p:cNvPr id="740" name="Google Shape;740;p12:notes"/>
          <p:cNvSpPr txBox="1"/>
          <p:nvPr>
            <p:ph idx="10" type="dt"/>
          </p:nvPr>
        </p:nvSpPr>
        <p:spPr>
          <a:xfrm>
            <a:off x="5273004" y="0"/>
            <a:ext cx="4033943" cy="351155"/>
          </a:xfrm>
          <a:prstGeom prst="rect">
            <a:avLst/>
          </a:prstGeom>
          <a:noFill/>
          <a:ln>
            <a:noFill/>
          </a:ln>
        </p:spPr>
        <p:txBody>
          <a:bodyPr anchorCtr="0" anchor="t" bIns="46650" lIns="93300" spcFirstLastPara="1" rIns="93300" wrap="square" tIns="46650">
            <a:noAutofit/>
          </a:bodyPr>
          <a:lstStyle/>
          <a:p>
            <a:pPr indent="0" lvl="0" marL="0" rtl="0" algn="r">
              <a:spcBef>
                <a:spcPts val="0"/>
              </a:spcBef>
              <a:spcAft>
                <a:spcPts val="0"/>
              </a:spcAft>
              <a:buNone/>
            </a:pPr>
            <a:r>
              <a:rPr lang="en-US">
                <a:solidFill>
                  <a:srgbClr val="000000"/>
                </a:solidFill>
              </a:rPr>
              <a:t>7/31/2022</a:t>
            </a:r>
            <a:endParaRPr>
              <a:solidFill>
                <a:srgbClr val="000000"/>
              </a:solidFill>
            </a:endParaRPr>
          </a:p>
        </p:txBody>
      </p:sp>
      <p:sp>
        <p:nvSpPr>
          <p:cNvPr id="741" name="Google Shape;741;p12:notes"/>
          <p:cNvSpPr txBox="1"/>
          <p:nvPr>
            <p:ph idx="12" type="sldNum"/>
          </p:nvPr>
        </p:nvSpPr>
        <p:spPr>
          <a:xfrm>
            <a:off x="8021340" y="6670726"/>
            <a:ext cx="1285605" cy="3511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
        <p:nvSpPr>
          <p:cNvPr id="742" name="Google Shape;742;p12:notes"/>
          <p:cNvSpPr txBox="1"/>
          <p:nvPr>
            <p:ph idx="11" type="ftr"/>
          </p:nvPr>
        </p:nvSpPr>
        <p:spPr>
          <a:xfrm>
            <a:off x="0" y="6671945"/>
            <a:ext cx="8036856" cy="273400"/>
          </a:xfrm>
          <a:prstGeom prst="rect">
            <a:avLst/>
          </a:prstGeom>
          <a:noFill/>
          <a:ln>
            <a:noFill/>
          </a:ln>
        </p:spPr>
        <p:txBody>
          <a:bodyPr anchorCtr="0" anchor="b" bIns="46650" lIns="93300" spcFirstLastPara="1" rIns="93300" wrap="square" tIns="46650">
            <a:noAutofit/>
          </a:bodyPr>
          <a:lstStyle/>
          <a:p>
            <a:pPr indent="0" lvl="0" marL="583273"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sz="400">
              <a:solidFill>
                <a:srgbClr val="000000"/>
              </a:solidFill>
              <a:latin typeface="Quattrocento Sans"/>
              <a:ea typeface="Quattrocento Sans"/>
              <a:cs typeface="Quattrocento Sans"/>
              <a:sym typeface="Quattrocento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p13:notes"/>
          <p:cNvSpPr/>
          <p:nvPr>
            <p:ph idx="2" type="sldImg"/>
          </p:nvPr>
        </p:nvSpPr>
        <p:spPr>
          <a:xfrm>
            <a:off x="2312988" y="527050"/>
            <a:ext cx="4683125" cy="26336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1" name="Google Shape;821;p13:notes"/>
          <p:cNvSpPr txBox="1"/>
          <p:nvPr>
            <p:ph idx="1" type="body"/>
          </p:nvPr>
        </p:nvSpPr>
        <p:spPr>
          <a:xfrm>
            <a:off x="930910" y="3335973"/>
            <a:ext cx="7447280" cy="3160395"/>
          </a:xfrm>
          <a:prstGeom prst="rect">
            <a:avLst/>
          </a:prstGeom>
          <a:noFill/>
          <a:ln>
            <a:noFill/>
          </a:ln>
        </p:spPr>
        <p:txBody>
          <a:bodyPr anchorCtr="0" anchor="t" bIns="46650" lIns="93300" spcFirstLastPara="1" rIns="93300" wrap="square" tIns="46650">
            <a:noAutofit/>
          </a:bodyPr>
          <a:lstStyle/>
          <a:p>
            <a:pPr indent="0" lvl="0" marL="0" rtl="0" algn="l">
              <a:lnSpc>
                <a:spcPct val="90000"/>
              </a:lnSpc>
              <a:spcBef>
                <a:spcPts val="0"/>
              </a:spcBef>
              <a:spcAft>
                <a:spcPts val="0"/>
              </a:spcAft>
              <a:buClr>
                <a:schemeClr val="dk1"/>
              </a:buClr>
              <a:buSzPts val="900"/>
              <a:buFont typeface="Arial"/>
              <a:buNone/>
            </a:pPr>
            <a:r>
              <a:t/>
            </a:r>
            <a:endParaRPr b="0" sz="900">
              <a:solidFill>
                <a:schemeClr val="dk1"/>
              </a:solidFill>
              <a:latin typeface="Quattrocento Sans"/>
              <a:ea typeface="Quattrocento Sans"/>
              <a:cs typeface="Quattrocento Sans"/>
              <a:sym typeface="Quattrocento Sans"/>
            </a:endParaRPr>
          </a:p>
        </p:txBody>
      </p:sp>
      <p:sp>
        <p:nvSpPr>
          <p:cNvPr id="822" name="Google Shape;822;p13:notes"/>
          <p:cNvSpPr txBox="1"/>
          <p:nvPr>
            <p:ph idx="11" type="ftr"/>
          </p:nvPr>
        </p:nvSpPr>
        <p:spPr>
          <a:xfrm>
            <a:off x="0" y="6671945"/>
            <a:ext cx="8036856" cy="273400"/>
          </a:xfrm>
          <a:prstGeom prst="rect">
            <a:avLst/>
          </a:prstGeom>
          <a:noFill/>
          <a:ln>
            <a:noFill/>
          </a:ln>
        </p:spPr>
        <p:txBody>
          <a:bodyPr anchorCtr="0" anchor="b" bIns="46650" lIns="93300" spcFirstLastPara="1" rIns="93300" wrap="square" tIns="46650">
            <a:noAutofit/>
          </a:bodyPr>
          <a:lstStyle/>
          <a:p>
            <a:pPr indent="0" lvl="0" marL="571500" marR="0" rtl="0" algn="l">
              <a:lnSpc>
                <a:spcPct val="100000"/>
              </a:lnSpc>
              <a:spcBef>
                <a:spcPts val="0"/>
              </a:spcBef>
              <a:spcAft>
                <a:spcPts val="0"/>
              </a:spcAft>
              <a:buClr>
                <a:srgbClr val="000000"/>
              </a:buClr>
              <a:buSzPts val="400"/>
              <a:buFont typeface="Quattrocento Sans"/>
              <a:buNone/>
            </a:pPr>
            <a:r>
              <a:rPr b="0" i="0" lang="en-US" sz="400" u="none" cap="none" strike="noStrike">
                <a:solidFill>
                  <a:srgbClr val="000000"/>
                </a:solidFill>
                <a:latin typeface="Quattrocento Sans"/>
                <a:ea typeface="Quattrocento Sans"/>
                <a:cs typeface="Quattrocento Sans"/>
                <a:sym typeface="Quattrocento Sans"/>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b="0" i="0" sz="400" u="none" cap="none" strike="noStrike">
              <a:solidFill>
                <a:srgbClr val="000000"/>
              </a:solidFill>
              <a:latin typeface="Quattrocento Sans"/>
              <a:ea typeface="Quattrocento Sans"/>
              <a:cs typeface="Quattrocento Sans"/>
              <a:sym typeface="Quattrocento Sans"/>
            </a:endParaRPr>
          </a:p>
        </p:txBody>
      </p:sp>
      <p:sp>
        <p:nvSpPr>
          <p:cNvPr id="823" name="Google Shape;823;p13:notes"/>
          <p:cNvSpPr txBox="1"/>
          <p:nvPr>
            <p:ph idx="10" type="dt"/>
          </p:nvPr>
        </p:nvSpPr>
        <p:spPr>
          <a:xfrm>
            <a:off x="5273004" y="0"/>
            <a:ext cx="4033943" cy="351155"/>
          </a:xfrm>
          <a:prstGeom prst="rect">
            <a:avLst/>
          </a:prstGeom>
          <a:noFill/>
          <a:ln>
            <a:noFill/>
          </a:ln>
        </p:spPr>
        <p:txBody>
          <a:bodyPr anchorCtr="0" anchor="t" bIns="46650" lIns="93300" spcFirstLastPara="1" rIns="93300" wrap="square" tIns="46650">
            <a:noAutofit/>
          </a:bodyPr>
          <a:lstStyle/>
          <a:p>
            <a:pPr indent="0" lvl="0" marL="0" marR="0" rtl="0" algn="r">
              <a:lnSpc>
                <a:spcPct val="100000"/>
              </a:lnSpc>
              <a:spcBef>
                <a:spcPts val="0"/>
              </a:spcBef>
              <a:spcAft>
                <a:spcPts val="0"/>
              </a:spcAft>
              <a:buClr>
                <a:srgbClr val="000000"/>
              </a:buClr>
              <a:buSzPts val="1200"/>
              <a:buFont typeface="Quattrocento Sans"/>
              <a:buNone/>
            </a:pPr>
            <a:r>
              <a:rPr b="0" i="0" lang="en-US" sz="1200" u="none" cap="none" strike="noStrike">
                <a:solidFill>
                  <a:srgbClr val="000000"/>
                </a:solidFill>
                <a:latin typeface="Quattrocento Sans"/>
                <a:ea typeface="Quattrocento Sans"/>
                <a:cs typeface="Quattrocento Sans"/>
                <a:sym typeface="Quattrocento Sans"/>
              </a:rPr>
              <a:t>7/31/2022</a:t>
            </a:r>
            <a:endParaRPr b="0" i="0" sz="1200" u="none" cap="none" strike="noStrike">
              <a:solidFill>
                <a:srgbClr val="000000"/>
              </a:solidFill>
              <a:latin typeface="Quattrocento Sans"/>
              <a:ea typeface="Quattrocento Sans"/>
              <a:cs typeface="Quattrocento Sans"/>
              <a:sym typeface="Quattrocento Sans"/>
            </a:endParaRPr>
          </a:p>
        </p:txBody>
      </p:sp>
      <p:sp>
        <p:nvSpPr>
          <p:cNvPr id="824" name="Google Shape;824;p13:notes"/>
          <p:cNvSpPr txBox="1"/>
          <p:nvPr>
            <p:ph idx="12" type="sldNum"/>
          </p:nvPr>
        </p:nvSpPr>
        <p:spPr>
          <a:xfrm>
            <a:off x="8021340" y="6670726"/>
            <a:ext cx="1285605" cy="351155"/>
          </a:xfrm>
          <a:prstGeom prst="rect">
            <a:avLst/>
          </a:prstGeom>
          <a:noFill/>
          <a:ln>
            <a:noFill/>
          </a:ln>
        </p:spPr>
        <p:txBody>
          <a:bodyPr anchorCtr="0" anchor="b" bIns="46650" lIns="93300" spcFirstLastPara="1" rIns="93300" wrap="square" tIns="46650">
            <a:noAutofit/>
          </a:bodyPr>
          <a:lstStyle/>
          <a:p>
            <a:pPr indent="0" lvl="0" marL="0" marR="0" rtl="0" algn="r">
              <a:lnSpc>
                <a:spcPct val="100000"/>
              </a:lnSpc>
              <a:spcBef>
                <a:spcPts val="0"/>
              </a:spcBef>
              <a:spcAft>
                <a:spcPts val="0"/>
              </a:spcAft>
              <a:buClr>
                <a:srgbClr val="000000"/>
              </a:buClr>
              <a:buSzPts val="1200"/>
              <a:buFont typeface="Quattrocento Sans"/>
              <a:buNone/>
            </a:pPr>
            <a:fld id="{00000000-1234-1234-1234-123412341234}" type="slidenum">
              <a:rPr b="0" i="0" lang="en-US" sz="1200" u="none" cap="none" strike="noStrike">
                <a:solidFill>
                  <a:srgbClr val="000000"/>
                </a:solidFill>
                <a:latin typeface="Quattrocento Sans"/>
                <a:ea typeface="Quattrocento Sans"/>
                <a:cs typeface="Quattrocento Sans"/>
                <a:sym typeface="Quattrocento Sans"/>
              </a:rPr>
              <a:t>‹#›</a:t>
            </a:fld>
            <a:endParaRPr b="0" i="0" sz="1200" u="none" cap="none" strike="noStrike">
              <a:solidFill>
                <a:srgbClr val="000000"/>
              </a:solidFill>
              <a:latin typeface="Quattrocento Sans"/>
              <a:ea typeface="Quattrocento Sans"/>
              <a:cs typeface="Quattrocento Sans"/>
              <a:sym typeface="Quattrocento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p14:notes"/>
          <p:cNvSpPr/>
          <p:nvPr>
            <p:ph idx="2" type="sldImg"/>
          </p:nvPr>
        </p:nvSpPr>
        <p:spPr>
          <a:xfrm>
            <a:off x="2312988" y="527050"/>
            <a:ext cx="4683125" cy="26336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2" name="Google Shape;992;p14:notes"/>
          <p:cNvSpPr txBox="1"/>
          <p:nvPr>
            <p:ph idx="1" type="body"/>
          </p:nvPr>
        </p:nvSpPr>
        <p:spPr>
          <a:xfrm>
            <a:off x="930910" y="3335973"/>
            <a:ext cx="7447280" cy="3160395"/>
          </a:xfrm>
          <a:prstGeom prst="rect">
            <a:avLst/>
          </a:prstGeom>
          <a:noFill/>
          <a:ln>
            <a:noFill/>
          </a:ln>
        </p:spPr>
        <p:txBody>
          <a:bodyPr anchorCtr="0" anchor="t" bIns="46650" lIns="93300" spcFirstLastPara="1" rIns="93300" wrap="square" tIns="46650">
            <a:noAutofit/>
          </a:bodyPr>
          <a:lstStyle/>
          <a:p>
            <a:pPr indent="0" lvl="0" marL="0" rtl="0" algn="l">
              <a:lnSpc>
                <a:spcPct val="90000"/>
              </a:lnSpc>
              <a:spcBef>
                <a:spcPts val="0"/>
              </a:spcBef>
              <a:spcAft>
                <a:spcPts val="0"/>
              </a:spcAft>
              <a:buClr>
                <a:schemeClr val="dk1"/>
              </a:buClr>
              <a:buSzPts val="900"/>
              <a:buFont typeface="Calibri"/>
              <a:buNone/>
            </a:pPr>
            <a:r>
              <a:t/>
            </a:r>
            <a:endParaRPr b="0"/>
          </a:p>
        </p:txBody>
      </p:sp>
      <p:sp>
        <p:nvSpPr>
          <p:cNvPr id="993" name="Google Shape;993;p14:notes"/>
          <p:cNvSpPr txBox="1"/>
          <p:nvPr>
            <p:ph idx="11" type="ftr"/>
          </p:nvPr>
        </p:nvSpPr>
        <p:spPr>
          <a:xfrm>
            <a:off x="0" y="6671945"/>
            <a:ext cx="8036856" cy="273400"/>
          </a:xfrm>
          <a:prstGeom prst="rect">
            <a:avLst/>
          </a:prstGeom>
          <a:noFill/>
          <a:ln>
            <a:noFill/>
          </a:ln>
        </p:spPr>
        <p:txBody>
          <a:bodyPr anchorCtr="0" anchor="b" bIns="46650" lIns="93300" spcFirstLastPara="1" rIns="93300" wrap="square" tIns="46650">
            <a:noAutofit/>
          </a:bodyPr>
          <a:lstStyle/>
          <a:p>
            <a:pPr indent="0" lvl="0" marL="583273"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sz="400">
              <a:solidFill>
                <a:srgbClr val="000000"/>
              </a:solidFill>
              <a:latin typeface="Quattrocento Sans"/>
              <a:ea typeface="Quattrocento Sans"/>
              <a:cs typeface="Quattrocento Sans"/>
              <a:sym typeface="Quattrocento Sans"/>
            </a:endParaRPr>
          </a:p>
        </p:txBody>
      </p:sp>
      <p:sp>
        <p:nvSpPr>
          <p:cNvPr id="994" name="Google Shape;994;p14:notes"/>
          <p:cNvSpPr txBox="1"/>
          <p:nvPr>
            <p:ph idx="10" type="dt"/>
          </p:nvPr>
        </p:nvSpPr>
        <p:spPr>
          <a:xfrm>
            <a:off x="5273004" y="0"/>
            <a:ext cx="4033943" cy="351155"/>
          </a:xfrm>
          <a:prstGeom prst="rect">
            <a:avLst/>
          </a:prstGeom>
          <a:noFill/>
          <a:ln>
            <a:noFill/>
          </a:ln>
        </p:spPr>
        <p:txBody>
          <a:bodyPr anchorCtr="0" anchor="t" bIns="46650" lIns="93300" spcFirstLastPara="1" rIns="93300" wrap="square" tIns="46650">
            <a:noAutofit/>
          </a:bodyPr>
          <a:lstStyle/>
          <a:p>
            <a:pPr indent="0" lvl="0" marL="0" rtl="0" algn="r">
              <a:spcBef>
                <a:spcPts val="0"/>
              </a:spcBef>
              <a:spcAft>
                <a:spcPts val="0"/>
              </a:spcAft>
              <a:buNone/>
            </a:pPr>
            <a:r>
              <a:rPr lang="en-US"/>
              <a:t>7/31/2022</a:t>
            </a:r>
            <a:endParaRPr/>
          </a:p>
        </p:txBody>
      </p:sp>
      <p:sp>
        <p:nvSpPr>
          <p:cNvPr id="995" name="Google Shape;995;p14:notes"/>
          <p:cNvSpPr txBox="1"/>
          <p:nvPr>
            <p:ph idx="12" type="sldNum"/>
          </p:nvPr>
        </p:nvSpPr>
        <p:spPr>
          <a:xfrm>
            <a:off x="8021340" y="6670726"/>
            <a:ext cx="1285605" cy="3511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p15:notes"/>
          <p:cNvSpPr/>
          <p:nvPr>
            <p:ph idx="2" type="sldImg"/>
          </p:nvPr>
        </p:nvSpPr>
        <p:spPr>
          <a:xfrm>
            <a:off x="2312988" y="527050"/>
            <a:ext cx="4683125" cy="26336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4" name="Google Shape;1044;p15:notes"/>
          <p:cNvSpPr txBox="1"/>
          <p:nvPr>
            <p:ph idx="1" type="body"/>
          </p:nvPr>
        </p:nvSpPr>
        <p:spPr>
          <a:xfrm>
            <a:off x="930910" y="3335973"/>
            <a:ext cx="7447280" cy="3160395"/>
          </a:xfrm>
          <a:prstGeom prst="rect">
            <a:avLst/>
          </a:prstGeom>
          <a:noFill/>
          <a:ln>
            <a:noFill/>
          </a:ln>
        </p:spPr>
        <p:txBody>
          <a:bodyPr anchorCtr="0" anchor="t" bIns="46650" lIns="93300" spcFirstLastPara="1" rIns="93300" wrap="square" tIns="46650">
            <a:noAutofit/>
          </a:bodyPr>
          <a:lstStyle/>
          <a:p>
            <a:pPr indent="0" lvl="0" marL="0" rtl="0" algn="l">
              <a:lnSpc>
                <a:spcPct val="90000"/>
              </a:lnSpc>
              <a:spcBef>
                <a:spcPts val="0"/>
              </a:spcBef>
              <a:spcAft>
                <a:spcPts val="0"/>
              </a:spcAft>
              <a:buNone/>
            </a:pPr>
            <a:r>
              <a:t/>
            </a:r>
            <a:endParaRPr/>
          </a:p>
        </p:txBody>
      </p:sp>
      <p:sp>
        <p:nvSpPr>
          <p:cNvPr id="1045" name="Google Shape;1045;p15:notes"/>
          <p:cNvSpPr txBox="1"/>
          <p:nvPr>
            <p:ph idx="3" type="hdr"/>
          </p:nvPr>
        </p:nvSpPr>
        <p:spPr>
          <a:xfrm>
            <a:off x="1" y="0"/>
            <a:ext cx="4033943" cy="351155"/>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rPr lang="en-US"/>
              <a:t>One Marketing Template</a:t>
            </a:r>
            <a:endParaRPr/>
          </a:p>
          <a:p>
            <a:pPr indent="0" lvl="0" marL="0" rtl="0" algn="l">
              <a:spcBef>
                <a:spcPts val="0"/>
              </a:spcBef>
              <a:spcAft>
                <a:spcPts val="0"/>
              </a:spcAft>
              <a:buNone/>
            </a:pPr>
            <a:r>
              <a:t/>
            </a:r>
            <a:endParaRPr/>
          </a:p>
        </p:txBody>
      </p:sp>
      <p:sp>
        <p:nvSpPr>
          <p:cNvPr id="1046" name="Google Shape;1046;p15:notes"/>
          <p:cNvSpPr txBox="1"/>
          <p:nvPr>
            <p:ph idx="11" type="ftr"/>
          </p:nvPr>
        </p:nvSpPr>
        <p:spPr>
          <a:xfrm>
            <a:off x="0" y="6671945"/>
            <a:ext cx="8036856" cy="273400"/>
          </a:xfrm>
          <a:prstGeom prst="rect">
            <a:avLst/>
          </a:prstGeom>
          <a:noFill/>
          <a:ln>
            <a:noFill/>
          </a:ln>
        </p:spPr>
        <p:txBody>
          <a:bodyPr anchorCtr="0" anchor="b" bIns="46650" lIns="93300" spcFirstLastPara="1" rIns="93300" wrap="square" tIns="46650">
            <a:noAutofit/>
          </a:bodyPr>
          <a:lstStyle/>
          <a:p>
            <a:pPr indent="0" lvl="0" marL="583273"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2013 Microsoft Corporation. All rights reserved. Microsoft, Windows, and other product names are or may be registered trademarks and/or trademarks in the U.S. and/or other countries.</a:t>
            </a:r>
            <a:endParaRPr/>
          </a:p>
          <a:p>
            <a:pPr indent="0" lvl="0" marL="583273" rtl="0" algn="l">
              <a:spcBef>
                <a:spcPts val="0"/>
              </a:spcBef>
              <a:spcAft>
                <a:spcPts val="0"/>
              </a:spcAft>
              <a:buNone/>
            </a:pPr>
            <a:r>
              <a:rPr lang="en-US" sz="400">
                <a:solidFill>
                  <a:srgbClr val="000000"/>
                </a:solidFill>
                <a:latin typeface="Quattrocento Sans"/>
                <a:ea typeface="Quattrocento Sans"/>
                <a:cs typeface="Quattrocento Sans"/>
                <a:sym typeface="Quattrocento San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sz="400">
              <a:solidFill>
                <a:srgbClr val="000000"/>
              </a:solidFill>
              <a:latin typeface="Quattrocento Sans"/>
              <a:ea typeface="Quattrocento Sans"/>
              <a:cs typeface="Quattrocento Sans"/>
              <a:sym typeface="Quattrocento Sans"/>
            </a:endParaRPr>
          </a:p>
        </p:txBody>
      </p:sp>
      <p:sp>
        <p:nvSpPr>
          <p:cNvPr id="1047" name="Google Shape;1047;p15:notes"/>
          <p:cNvSpPr txBox="1"/>
          <p:nvPr>
            <p:ph idx="10" type="dt"/>
          </p:nvPr>
        </p:nvSpPr>
        <p:spPr>
          <a:xfrm>
            <a:off x="5273004" y="0"/>
            <a:ext cx="4033943" cy="351155"/>
          </a:xfrm>
          <a:prstGeom prst="rect">
            <a:avLst/>
          </a:prstGeom>
          <a:noFill/>
          <a:ln>
            <a:noFill/>
          </a:ln>
        </p:spPr>
        <p:txBody>
          <a:bodyPr anchorCtr="0" anchor="t" bIns="46650" lIns="93300" spcFirstLastPara="1" rIns="93300" wrap="square" tIns="46650">
            <a:noAutofit/>
          </a:bodyPr>
          <a:lstStyle/>
          <a:p>
            <a:pPr indent="0" lvl="0" marL="0" rtl="0" algn="r">
              <a:spcBef>
                <a:spcPts val="0"/>
              </a:spcBef>
              <a:spcAft>
                <a:spcPts val="0"/>
              </a:spcAft>
              <a:buNone/>
            </a:pPr>
            <a:r>
              <a:rPr lang="en-US"/>
              <a:t>7/31/2022</a:t>
            </a:r>
            <a:endParaRPr/>
          </a:p>
        </p:txBody>
      </p:sp>
      <p:sp>
        <p:nvSpPr>
          <p:cNvPr id="1048" name="Google Shape;1048;p15:notes"/>
          <p:cNvSpPr txBox="1"/>
          <p:nvPr>
            <p:ph idx="12" type="sldNum"/>
          </p:nvPr>
        </p:nvSpPr>
        <p:spPr>
          <a:xfrm>
            <a:off x="8021340" y="6670726"/>
            <a:ext cx="1285605" cy="3511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p16:notes"/>
          <p:cNvSpPr/>
          <p:nvPr>
            <p:ph idx="2" type="sldImg"/>
          </p:nvPr>
        </p:nvSpPr>
        <p:spPr>
          <a:xfrm>
            <a:off x="2312988" y="527050"/>
            <a:ext cx="4683125" cy="26336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3" name="Google Shape;1053;p16:notes"/>
          <p:cNvSpPr txBox="1"/>
          <p:nvPr>
            <p:ph idx="1" type="body"/>
          </p:nvPr>
        </p:nvSpPr>
        <p:spPr>
          <a:xfrm>
            <a:off x="930910" y="3335973"/>
            <a:ext cx="7447280" cy="3160395"/>
          </a:xfrm>
          <a:prstGeom prst="rect">
            <a:avLst/>
          </a:prstGeom>
          <a:noFill/>
          <a:ln>
            <a:noFill/>
          </a:ln>
        </p:spPr>
        <p:txBody>
          <a:bodyPr anchorCtr="0" anchor="t" bIns="46650" lIns="93300" spcFirstLastPara="1" rIns="93300" wrap="square" tIns="46650">
            <a:noAutofit/>
          </a:bodyPr>
          <a:lstStyle/>
          <a:p>
            <a:pPr indent="0" lvl="0" marL="0" rtl="0" algn="l">
              <a:lnSpc>
                <a:spcPct val="90000"/>
              </a:lnSpc>
              <a:spcBef>
                <a:spcPts val="0"/>
              </a:spcBef>
              <a:spcAft>
                <a:spcPts val="0"/>
              </a:spcAft>
              <a:buNone/>
            </a:pPr>
            <a:r>
              <a:t/>
            </a:r>
            <a:endParaRPr/>
          </a:p>
        </p:txBody>
      </p:sp>
      <p:sp>
        <p:nvSpPr>
          <p:cNvPr id="1054" name="Google Shape;1054;p16:notes"/>
          <p:cNvSpPr txBox="1"/>
          <p:nvPr>
            <p:ph idx="3" type="hdr"/>
          </p:nvPr>
        </p:nvSpPr>
        <p:spPr>
          <a:xfrm>
            <a:off x="1" y="0"/>
            <a:ext cx="4033943" cy="351155"/>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rPr lang="en-US"/>
              <a:t>One Marketing Template</a:t>
            </a:r>
            <a:endParaRPr/>
          </a:p>
          <a:p>
            <a:pPr indent="0" lvl="0" marL="0" rtl="0" algn="l">
              <a:spcBef>
                <a:spcPts val="0"/>
              </a:spcBef>
              <a:spcAft>
                <a:spcPts val="0"/>
              </a:spcAft>
              <a:buNone/>
            </a:pPr>
            <a:r>
              <a:t/>
            </a:r>
            <a:endParaRPr/>
          </a:p>
        </p:txBody>
      </p:sp>
      <p:sp>
        <p:nvSpPr>
          <p:cNvPr id="1055" name="Google Shape;1055;p16:notes"/>
          <p:cNvSpPr txBox="1"/>
          <p:nvPr>
            <p:ph idx="11" type="ftr"/>
          </p:nvPr>
        </p:nvSpPr>
        <p:spPr>
          <a:xfrm>
            <a:off x="0" y="6671945"/>
            <a:ext cx="8036856" cy="273400"/>
          </a:xfrm>
          <a:prstGeom prst="rect">
            <a:avLst/>
          </a:prstGeom>
          <a:noFill/>
          <a:ln>
            <a:noFill/>
          </a:ln>
        </p:spPr>
        <p:txBody>
          <a:bodyPr anchorCtr="0" anchor="b" bIns="46650" lIns="93300" spcFirstLastPara="1" rIns="93300" wrap="square" tIns="46650">
            <a:noAutofit/>
          </a:bodyPr>
          <a:lstStyle/>
          <a:p>
            <a:pPr indent="0" lvl="0" marL="583273"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2013 Microsoft Corporation. All rights reserved. Microsoft, Windows, and other product names are or may be registered trademarks and/or trademarks in the U.S. and/or other countries.</a:t>
            </a:r>
            <a:endParaRPr/>
          </a:p>
          <a:p>
            <a:pPr indent="0" lvl="0" marL="583273" rtl="0" algn="l">
              <a:spcBef>
                <a:spcPts val="0"/>
              </a:spcBef>
              <a:spcAft>
                <a:spcPts val="0"/>
              </a:spcAft>
              <a:buNone/>
            </a:pPr>
            <a:r>
              <a:rPr lang="en-US" sz="400">
                <a:solidFill>
                  <a:srgbClr val="000000"/>
                </a:solidFill>
                <a:latin typeface="Quattrocento Sans"/>
                <a:ea typeface="Quattrocento Sans"/>
                <a:cs typeface="Quattrocento Sans"/>
                <a:sym typeface="Quattrocento San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sz="400">
              <a:solidFill>
                <a:srgbClr val="000000"/>
              </a:solidFill>
              <a:latin typeface="Quattrocento Sans"/>
              <a:ea typeface="Quattrocento Sans"/>
              <a:cs typeface="Quattrocento Sans"/>
              <a:sym typeface="Quattrocento Sans"/>
            </a:endParaRPr>
          </a:p>
        </p:txBody>
      </p:sp>
      <p:sp>
        <p:nvSpPr>
          <p:cNvPr id="1056" name="Google Shape;1056;p16:notes"/>
          <p:cNvSpPr txBox="1"/>
          <p:nvPr>
            <p:ph idx="10" type="dt"/>
          </p:nvPr>
        </p:nvSpPr>
        <p:spPr>
          <a:xfrm>
            <a:off x="5273004" y="0"/>
            <a:ext cx="4033943" cy="351155"/>
          </a:xfrm>
          <a:prstGeom prst="rect">
            <a:avLst/>
          </a:prstGeom>
          <a:noFill/>
          <a:ln>
            <a:noFill/>
          </a:ln>
        </p:spPr>
        <p:txBody>
          <a:bodyPr anchorCtr="0" anchor="t" bIns="46650" lIns="93300" spcFirstLastPara="1" rIns="93300" wrap="square" tIns="46650">
            <a:noAutofit/>
          </a:bodyPr>
          <a:lstStyle/>
          <a:p>
            <a:pPr indent="0" lvl="0" marL="0" rtl="0" algn="r">
              <a:spcBef>
                <a:spcPts val="0"/>
              </a:spcBef>
              <a:spcAft>
                <a:spcPts val="0"/>
              </a:spcAft>
              <a:buNone/>
            </a:pPr>
            <a:r>
              <a:rPr lang="en-US"/>
              <a:t>7/31/2022</a:t>
            </a:r>
            <a:endParaRPr/>
          </a:p>
        </p:txBody>
      </p:sp>
      <p:sp>
        <p:nvSpPr>
          <p:cNvPr id="1057" name="Google Shape;1057;p16:notes"/>
          <p:cNvSpPr txBox="1"/>
          <p:nvPr>
            <p:ph idx="12" type="sldNum"/>
          </p:nvPr>
        </p:nvSpPr>
        <p:spPr>
          <a:xfrm>
            <a:off x="8021340" y="6670726"/>
            <a:ext cx="1285605" cy="3511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p17:notes"/>
          <p:cNvSpPr/>
          <p:nvPr>
            <p:ph idx="2" type="sldImg"/>
          </p:nvPr>
        </p:nvSpPr>
        <p:spPr>
          <a:xfrm>
            <a:off x="2312988" y="527050"/>
            <a:ext cx="4683125" cy="26336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9" name="Google Shape;1069;p17:notes"/>
          <p:cNvSpPr txBox="1"/>
          <p:nvPr>
            <p:ph idx="1" type="body"/>
          </p:nvPr>
        </p:nvSpPr>
        <p:spPr>
          <a:xfrm>
            <a:off x="930910" y="3335973"/>
            <a:ext cx="7447280" cy="3160395"/>
          </a:xfrm>
          <a:prstGeom prst="rect">
            <a:avLst/>
          </a:prstGeom>
          <a:noFill/>
          <a:ln>
            <a:noFill/>
          </a:ln>
        </p:spPr>
        <p:txBody>
          <a:bodyPr anchorCtr="0" anchor="t" bIns="46650" lIns="93300" spcFirstLastPara="1" rIns="93300" wrap="square" tIns="46650">
            <a:noAutofit/>
          </a:bodyPr>
          <a:lstStyle/>
          <a:p>
            <a:pPr indent="0" lvl="0" marL="0" rtl="0" algn="l">
              <a:lnSpc>
                <a:spcPct val="90000"/>
              </a:lnSpc>
              <a:spcBef>
                <a:spcPts val="0"/>
              </a:spcBef>
              <a:spcAft>
                <a:spcPts val="0"/>
              </a:spcAft>
              <a:buNone/>
            </a:pPr>
            <a:r>
              <a:t/>
            </a:r>
            <a:endParaRPr/>
          </a:p>
        </p:txBody>
      </p:sp>
      <p:sp>
        <p:nvSpPr>
          <p:cNvPr id="1070" name="Google Shape;1070;p17:notes"/>
          <p:cNvSpPr txBox="1"/>
          <p:nvPr>
            <p:ph idx="3" type="hdr"/>
          </p:nvPr>
        </p:nvSpPr>
        <p:spPr>
          <a:xfrm>
            <a:off x="1" y="0"/>
            <a:ext cx="4033943" cy="351155"/>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rPr lang="en-US"/>
              <a:t>Microsoft Ignite 2015</a:t>
            </a:r>
            <a:endParaRPr/>
          </a:p>
        </p:txBody>
      </p:sp>
      <p:sp>
        <p:nvSpPr>
          <p:cNvPr id="1071" name="Google Shape;1071;p17:notes"/>
          <p:cNvSpPr txBox="1"/>
          <p:nvPr>
            <p:ph idx="11" type="ftr"/>
          </p:nvPr>
        </p:nvSpPr>
        <p:spPr>
          <a:xfrm>
            <a:off x="0" y="6671945"/>
            <a:ext cx="8036856" cy="273400"/>
          </a:xfrm>
          <a:prstGeom prst="rect">
            <a:avLst/>
          </a:prstGeom>
          <a:noFill/>
          <a:ln>
            <a:noFill/>
          </a:ln>
        </p:spPr>
        <p:txBody>
          <a:bodyPr anchorCtr="0" anchor="b" bIns="46650" lIns="93300" spcFirstLastPara="1" rIns="93300" wrap="square" tIns="46650">
            <a:noAutofit/>
          </a:bodyPr>
          <a:lstStyle/>
          <a:p>
            <a:pPr indent="0" lvl="0" marL="583273"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2015 Microsoft Corporation. All rights reserved. MICROSOFT MAKES NO WARRANTIES, EXPRESS, IMPLIED OR STATUTORY, AS TO THE INFORMATION IN THIS PRESENTATION.</a:t>
            </a:r>
            <a:endParaRPr sz="400">
              <a:solidFill>
                <a:srgbClr val="000000"/>
              </a:solidFill>
              <a:latin typeface="Quattrocento Sans"/>
              <a:ea typeface="Quattrocento Sans"/>
              <a:cs typeface="Quattrocento Sans"/>
              <a:sym typeface="Quattrocento Sans"/>
            </a:endParaRPr>
          </a:p>
        </p:txBody>
      </p:sp>
      <p:sp>
        <p:nvSpPr>
          <p:cNvPr id="1072" name="Google Shape;1072;p17:notes"/>
          <p:cNvSpPr txBox="1"/>
          <p:nvPr>
            <p:ph idx="10" type="dt"/>
          </p:nvPr>
        </p:nvSpPr>
        <p:spPr>
          <a:xfrm>
            <a:off x="5273004" y="0"/>
            <a:ext cx="4033943" cy="351155"/>
          </a:xfrm>
          <a:prstGeom prst="rect">
            <a:avLst/>
          </a:prstGeom>
          <a:noFill/>
          <a:ln>
            <a:noFill/>
          </a:ln>
        </p:spPr>
        <p:txBody>
          <a:bodyPr anchorCtr="0" anchor="t" bIns="46650" lIns="93300" spcFirstLastPara="1" rIns="93300" wrap="square" tIns="46650">
            <a:noAutofit/>
          </a:bodyPr>
          <a:lstStyle/>
          <a:p>
            <a:pPr indent="0" lvl="0" marL="0" rtl="0" algn="r">
              <a:spcBef>
                <a:spcPts val="0"/>
              </a:spcBef>
              <a:spcAft>
                <a:spcPts val="0"/>
              </a:spcAft>
              <a:buNone/>
            </a:pPr>
            <a:r>
              <a:rPr lang="en-US"/>
              <a:t>7/31/2022 10:34 PM</a:t>
            </a:r>
            <a:endParaRPr/>
          </a:p>
        </p:txBody>
      </p:sp>
      <p:sp>
        <p:nvSpPr>
          <p:cNvPr id="1073" name="Google Shape;1073;p17:notes"/>
          <p:cNvSpPr txBox="1"/>
          <p:nvPr>
            <p:ph idx="12" type="sldNum"/>
          </p:nvPr>
        </p:nvSpPr>
        <p:spPr>
          <a:xfrm>
            <a:off x="8021340" y="6670726"/>
            <a:ext cx="1285605" cy="3511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p18:notes"/>
          <p:cNvSpPr/>
          <p:nvPr>
            <p:ph idx="2" type="sldImg"/>
          </p:nvPr>
        </p:nvSpPr>
        <p:spPr>
          <a:xfrm>
            <a:off x="2312988" y="527050"/>
            <a:ext cx="4683125" cy="26336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0" name="Google Shape;1080;p18:notes"/>
          <p:cNvSpPr txBox="1"/>
          <p:nvPr>
            <p:ph idx="1" type="body"/>
          </p:nvPr>
        </p:nvSpPr>
        <p:spPr>
          <a:xfrm>
            <a:off x="930910" y="3335973"/>
            <a:ext cx="7447280" cy="3160395"/>
          </a:xfrm>
          <a:prstGeom prst="rect">
            <a:avLst/>
          </a:prstGeom>
          <a:noFill/>
          <a:ln>
            <a:noFill/>
          </a:ln>
        </p:spPr>
        <p:txBody>
          <a:bodyPr anchorCtr="0" anchor="t" bIns="46650" lIns="93300" spcFirstLastPara="1" rIns="93300" wrap="square" tIns="46650">
            <a:noAutofit/>
          </a:bodyPr>
          <a:lstStyle/>
          <a:p>
            <a:pPr indent="0" lvl="0" marL="0" rtl="0" algn="l">
              <a:lnSpc>
                <a:spcPct val="90000"/>
              </a:lnSpc>
              <a:spcBef>
                <a:spcPts val="0"/>
              </a:spcBef>
              <a:spcAft>
                <a:spcPts val="0"/>
              </a:spcAft>
              <a:buNone/>
            </a:pPr>
            <a:r>
              <a:t/>
            </a:r>
            <a:endParaRPr/>
          </a:p>
        </p:txBody>
      </p:sp>
      <p:sp>
        <p:nvSpPr>
          <p:cNvPr id="1081" name="Google Shape;1081;p18:notes"/>
          <p:cNvSpPr txBox="1"/>
          <p:nvPr>
            <p:ph idx="3" type="hdr"/>
          </p:nvPr>
        </p:nvSpPr>
        <p:spPr>
          <a:xfrm>
            <a:off x="1" y="0"/>
            <a:ext cx="4033943" cy="351155"/>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t/>
            </a:r>
            <a:endParaRPr/>
          </a:p>
        </p:txBody>
      </p:sp>
      <p:sp>
        <p:nvSpPr>
          <p:cNvPr id="1082" name="Google Shape;1082;p18:notes"/>
          <p:cNvSpPr txBox="1"/>
          <p:nvPr>
            <p:ph idx="11" type="ftr"/>
          </p:nvPr>
        </p:nvSpPr>
        <p:spPr>
          <a:xfrm>
            <a:off x="0" y="6671945"/>
            <a:ext cx="8036856" cy="273400"/>
          </a:xfrm>
          <a:prstGeom prst="rect">
            <a:avLst/>
          </a:prstGeom>
          <a:noFill/>
          <a:ln>
            <a:noFill/>
          </a:ln>
        </p:spPr>
        <p:txBody>
          <a:bodyPr anchorCtr="0" anchor="b" bIns="46650" lIns="93300" spcFirstLastPara="1" rIns="93300" wrap="square" tIns="46650">
            <a:noAutofit/>
          </a:bodyPr>
          <a:lstStyle/>
          <a:p>
            <a:pPr indent="0" lvl="0" marL="583273"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MAKES NO WARRANTIES, EXPRESS, IMPLIED OR STATUTORY, AS TO THE INFORMATION IN THIS PRESENTATION.</a:t>
            </a:r>
            <a:endParaRPr/>
          </a:p>
        </p:txBody>
      </p:sp>
      <p:sp>
        <p:nvSpPr>
          <p:cNvPr id="1083" name="Google Shape;1083;p18:notes"/>
          <p:cNvSpPr txBox="1"/>
          <p:nvPr>
            <p:ph idx="10" type="dt"/>
          </p:nvPr>
        </p:nvSpPr>
        <p:spPr>
          <a:xfrm>
            <a:off x="5273004" y="0"/>
            <a:ext cx="4033943" cy="351155"/>
          </a:xfrm>
          <a:prstGeom prst="rect">
            <a:avLst/>
          </a:prstGeom>
          <a:noFill/>
          <a:ln>
            <a:noFill/>
          </a:ln>
        </p:spPr>
        <p:txBody>
          <a:bodyPr anchorCtr="0" anchor="t" bIns="46650" lIns="93300" spcFirstLastPara="1" rIns="93300" wrap="square" tIns="46650">
            <a:noAutofit/>
          </a:bodyPr>
          <a:lstStyle/>
          <a:p>
            <a:pPr indent="0" lvl="0" marL="0" rtl="0" algn="r">
              <a:spcBef>
                <a:spcPts val="0"/>
              </a:spcBef>
              <a:spcAft>
                <a:spcPts val="0"/>
              </a:spcAft>
              <a:buNone/>
            </a:pPr>
            <a:r>
              <a:rPr lang="en-US"/>
              <a:t>7/31/2022 10:34 PM</a:t>
            </a:r>
            <a:endParaRPr/>
          </a:p>
        </p:txBody>
      </p:sp>
      <p:sp>
        <p:nvSpPr>
          <p:cNvPr id="1084" name="Google Shape;1084;p18:notes"/>
          <p:cNvSpPr txBox="1"/>
          <p:nvPr>
            <p:ph idx="12" type="sldNum"/>
          </p:nvPr>
        </p:nvSpPr>
        <p:spPr>
          <a:xfrm>
            <a:off x="8021340" y="6670726"/>
            <a:ext cx="1285605" cy="3511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p19:notes"/>
          <p:cNvSpPr/>
          <p:nvPr>
            <p:ph idx="2" type="sldImg"/>
          </p:nvPr>
        </p:nvSpPr>
        <p:spPr>
          <a:xfrm>
            <a:off x="2312988" y="527050"/>
            <a:ext cx="4683125" cy="26336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5" name="Google Shape;1095;p19:notes"/>
          <p:cNvSpPr txBox="1"/>
          <p:nvPr>
            <p:ph idx="1" type="body"/>
          </p:nvPr>
        </p:nvSpPr>
        <p:spPr>
          <a:xfrm>
            <a:off x="930910" y="3335973"/>
            <a:ext cx="7447280" cy="3160395"/>
          </a:xfrm>
          <a:prstGeom prst="rect">
            <a:avLst/>
          </a:prstGeom>
          <a:noFill/>
          <a:ln>
            <a:noFill/>
          </a:ln>
        </p:spPr>
        <p:txBody>
          <a:bodyPr anchorCtr="0" anchor="t" bIns="46650" lIns="93300" spcFirstLastPara="1" rIns="93300" wrap="square" tIns="46650">
            <a:noAutofit/>
          </a:bodyPr>
          <a:lstStyle/>
          <a:p>
            <a:pPr indent="0" lvl="0" marL="0" rtl="0" algn="l">
              <a:lnSpc>
                <a:spcPct val="90000"/>
              </a:lnSpc>
              <a:spcBef>
                <a:spcPts val="0"/>
              </a:spcBef>
              <a:spcAft>
                <a:spcPts val="0"/>
              </a:spcAft>
              <a:buNone/>
            </a:pPr>
            <a:r>
              <a:t/>
            </a:r>
            <a:endParaRPr/>
          </a:p>
        </p:txBody>
      </p:sp>
      <p:sp>
        <p:nvSpPr>
          <p:cNvPr id="1096" name="Google Shape;1096;p19:notes"/>
          <p:cNvSpPr txBox="1"/>
          <p:nvPr>
            <p:ph idx="11" type="ftr"/>
          </p:nvPr>
        </p:nvSpPr>
        <p:spPr>
          <a:xfrm>
            <a:off x="0" y="6671945"/>
            <a:ext cx="8036856" cy="273400"/>
          </a:xfrm>
          <a:prstGeom prst="rect">
            <a:avLst/>
          </a:prstGeom>
          <a:noFill/>
          <a:ln>
            <a:noFill/>
          </a:ln>
        </p:spPr>
        <p:txBody>
          <a:bodyPr anchorCtr="0" anchor="b" bIns="46650" lIns="93300" spcFirstLastPara="1" rIns="93300" wrap="square" tIns="46650">
            <a:noAutofit/>
          </a:bodyPr>
          <a:lstStyle/>
          <a:p>
            <a:pPr indent="0" lvl="0" marL="583273"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sz="400">
              <a:solidFill>
                <a:srgbClr val="000000"/>
              </a:solidFill>
              <a:latin typeface="Quattrocento Sans"/>
              <a:ea typeface="Quattrocento Sans"/>
              <a:cs typeface="Quattrocento Sans"/>
              <a:sym typeface="Quattrocento Sans"/>
            </a:endParaRPr>
          </a:p>
        </p:txBody>
      </p:sp>
      <p:sp>
        <p:nvSpPr>
          <p:cNvPr id="1097" name="Google Shape;1097;p19:notes"/>
          <p:cNvSpPr txBox="1"/>
          <p:nvPr>
            <p:ph idx="10" type="dt"/>
          </p:nvPr>
        </p:nvSpPr>
        <p:spPr>
          <a:xfrm>
            <a:off x="5273004" y="0"/>
            <a:ext cx="4033943" cy="351155"/>
          </a:xfrm>
          <a:prstGeom prst="rect">
            <a:avLst/>
          </a:prstGeom>
          <a:noFill/>
          <a:ln>
            <a:noFill/>
          </a:ln>
        </p:spPr>
        <p:txBody>
          <a:bodyPr anchorCtr="0" anchor="t" bIns="46650" lIns="93300" spcFirstLastPara="1" rIns="93300" wrap="square" tIns="46650">
            <a:noAutofit/>
          </a:bodyPr>
          <a:lstStyle/>
          <a:p>
            <a:pPr indent="0" lvl="0" marL="0" rtl="0" algn="r">
              <a:spcBef>
                <a:spcPts val="0"/>
              </a:spcBef>
              <a:spcAft>
                <a:spcPts val="0"/>
              </a:spcAft>
              <a:buNone/>
            </a:pPr>
            <a:r>
              <a:rPr lang="en-US">
                <a:solidFill>
                  <a:srgbClr val="000000"/>
                </a:solidFill>
              </a:rPr>
              <a:t>7/31/2022</a:t>
            </a:r>
            <a:endParaRPr>
              <a:solidFill>
                <a:srgbClr val="000000"/>
              </a:solidFill>
            </a:endParaRPr>
          </a:p>
        </p:txBody>
      </p:sp>
      <p:sp>
        <p:nvSpPr>
          <p:cNvPr id="1098" name="Google Shape;1098;p19:notes"/>
          <p:cNvSpPr txBox="1"/>
          <p:nvPr>
            <p:ph idx="12" type="sldNum"/>
          </p:nvPr>
        </p:nvSpPr>
        <p:spPr>
          <a:xfrm>
            <a:off x="8021340" y="6670726"/>
            <a:ext cx="1285605" cy="3511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2312988" y="527050"/>
            <a:ext cx="4683125" cy="26336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 name="Google Shape;61;p2:notes"/>
          <p:cNvSpPr txBox="1"/>
          <p:nvPr>
            <p:ph idx="1" type="body"/>
          </p:nvPr>
        </p:nvSpPr>
        <p:spPr>
          <a:xfrm>
            <a:off x="930910" y="3335973"/>
            <a:ext cx="7447280" cy="3160395"/>
          </a:xfrm>
          <a:prstGeom prst="rect">
            <a:avLst/>
          </a:prstGeom>
          <a:noFill/>
          <a:ln>
            <a:noFill/>
          </a:ln>
        </p:spPr>
        <p:txBody>
          <a:bodyPr anchorCtr="0" anchor="t" bIns="46650" lIns="93300" spcFirstLastPara="1" rIns="93300" wrap="square" tIns="46650">
            <a:noAutofit/>
          </a:bodyPr>
          <a:lstStyle/>
          <a:p>
            <a:pPr indent="0" lvl="0" marL="0" rtl="0" algn="l">
              <a:lnSpc>
                <a:spcPct val="90000"/>
              </a:lnSpc>
              <a:spcBef>
                <a:spcPts val="0"/>
              </a:spcBef>
              <a:spcAft>
                <a:spcPts val="0"/>
              </a:spcAft>
              <a:buNone/>
            </a:pPr>
            <a:r>
              <a:t/>
            </a:r>
            <a:endParaRPr/>
          </a:p>
        </p:txBody>
      </p:sp>
      <p:sp>
        <p:nvSpPr>
          <p:cNvPr id="62" name="Google Shape;62;p2:notes"/>
          <p:cNvSpPr txBox="1"/>
          <p:nvPr>
            <p:ph idx="12" type="sldNum"/>
          </p:nvPr>
        </p:nvSpPr>
        <p:spPr>
          <a:xfrm>
            <a:off x="8021340" y="6670726"/>
            <a:ext cx="1285605" cy="3511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p20:notes"/>
          <p:cNvSpPr/>
          <p:nvPr>
            <p:ph idx="2" type="sldImg"/>
          </p:nvPr>
        </p:nvSpPr>
        <p:spPr>
          <a:xfrm>
            <a:off x="2312988" y="527050"/>
            <a:ext cx="4683125" cy="26336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0" name="Google Shape;1170;p20:notes"/>
          <p:cNvSpPr txBox="1"/>
          <p:nvPr>
            <p:ph idx="1" type="body"/>
          </p:nvPr>
        </p:nvSpPr>
        <p:spPr>
          <a:xfrm>
            <a:off x="930910" y="3335973"/>
            <a:ext cx="7447280" cy="3160395"/>
          </a:xfrm>
          <a:prstGeom prst="rect">
            <a:avLst/>
          </a:prstGeom>
          <a:noFill/>
          <a:ln>
            <a:noFill/>
          </a:ln>
        </p:spPr>
        <p:txBody>
          <a:bodyPr anchorCtr="0" anchor="t" bIns="46650" lIns="93300" spcFirstLastPara="1" rIns="93300" wrap="square" tIns="46650">
            <a:noAutofit/>
          </a:bodyPr>
          <a:lstStyle/>
          <a:p>
            <a:pPr indent="0" lvl="0" marL="0" rtl="0" algn="l">
              <a:lnSpc>
                <a:spcPct val="90000"/>
              </a:lnSpc>
              <a:spcBef>
                <a:spcPts val="0"/>
              </a:spcBef>
              <a:spcAft>
                <a:spcPts val="0"/>
              </a:spcAft>
              <a:buNone/>
            </a:pPr>
            <a:r>
              <a:t/>
            </a:r>
            <a:endParaRPr/>
          </a:p>
        </p:txBody>
      </p:sp>
      <p:sp>
        <p:nvSpPr>
          <p:cNvPr id="1171" name="Google Shape;1171;p20:notes"/>
          <p:cNvSpPr txBox="1"/>
          <p:nvPr>
            <p:ph idx="3" type="hdr"/>
          </p:nvPr>
        </p:nvSpPr>
        <p:spPr>
          <a:xfrm>
            <a:off x="1" y="0"/>
            <a:ext cx="4033943" cy="351155"/>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rPr lang="en-US"/>
              <a:t>One Marketing Template</a:t>
            </a:r>
            <a:endParaRPr/>
          </a:p>
          <a:p>
            <a:pPr indent="0" lvl="0" marL="0" rtl="0" algn="l">
              <a:spcBef>
                <a:spcPts val="0"/>
              </a:spcBef>
              <a:spcAft>
                <a:spcPts val="0"/>
              </a:spcAft>
              <a:buNone/>
            </a:pPr>
            <a:r>
              <a:t/>
            </a:r>
            <a:endParaRPr/>
          </a:p>
        </p:txBody>
      </p:sp>
      <p:sp>
        <p:nvSpPr>
          <p:cNvPr id="1172" name="Google Shape;1172;p20:notes"/>
          <p:cNvSpPr txBox="1"/>
          <p:nvPr>
            <p:ph idx="11" type="ftr"/>
          </p:nvPr>
        </p:nvSpPr>
        <p:spPr>
          <a:xfrm>
            <a:off x="0" y="6671945"/>
            <a:ext cx="8036856" cy="273400"/>
          </a:xfrm>
          <a:prstGeom prst="rect">
            <a:avLst/>
          </a:prstGeom>
          <a:noFill/>
          <a:ln>
            <a:noFill/>
          </a:ln>
        </p:spPr>
        <p:txBody>
          <a:bodyPr anchorCtr="0" anchor="b" bIns="46650" lIns="93300" spcFirstLastPara="1" rIns="93300" wrap="square" tIns="46650">
            <a:noAutofit/>
          </a:bodyPr>
          <a:lstStyle/>
          <a:p>
            <a:pPr indent="0" lvl="0" marL="583273"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2013 Microsoft Corporation. All rights reserved. Microsoft, Windows, and other product names are or may be registered trademarks and/or trademarks in the U.S. and/or other countries.</a:t>
            </a:r>
            <a:endParaRPr/>
          </a:p>
          <a:p>
            <a:pPr indent="0" lvl="0" marL="583273" rtl="0" algn="l">
              <a:spcBef>
                <a:spcPts val="0"/>
              </a:spcBef>
              <a:spcAft>
                <a:spcPts val="0"/>
              </a:spcAft>
              <a:buNone/>
            </a:pPr>
            <a:r>
              <a:rPr lang="en-US" sz="400">
                <a:solidFill>
                  <a:srgbClr val="000000"/>
                </a:solidFill>
                <a:latin typeface="Quattrocento Sans"/>
                <a:ea typeface="Quattrocento Sans"/>
                <a:cs typeface="Quattrocento Sans"/>
                <a:sym typeface="Quattrocento San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sz="400">
              <a:solidFill>
                <a:srgbClr val="000000"/>
              </a:solidFill>
              <a:latin typeface="Quattrocento Sans"/>
              <a:ea typeface="Quattrocento Sans"/>
              <a:cs typeface="Quattrocento Sans"/>
              <a:sym typeface="Quattrocento Sans"/>
            </a:endParaRPr>
          </a:p>
        </p:txBody>
      </p:sp>
      <p:sp>
        <p:nvSpPr>
          <p:cNvPr id="1173" name="Google Shape;1173;p20:notes"/>
          <p:cNvSpPr txBox="1"/>
          <p:nvPr>
            <p:ph idx="10" type="dt"/>
          </p:nvPr>
        </p:nvSpPr>
        <p:spPr>
          <a:xfrm>
            <a:off x="5273004" y="0"/>
            <a:ext cx="4033943" cy="351155"/>
          </a:xfrm>
          <a:prstGeom prst="rect">
            <a:avLst/>
          </a:prstGeom>
          <a:noFill/>
          <a:ln>
            <a:noFill/>
          </a:ln>
        </p:spPr>
        <p:txBody>
          <a:bodyPr anchorCtr="0" anchor="t" bIns="46650" lIns="93300" spcFirstLastPara="1" rIns="93300" wrap="square" tIns="46650">
            <a:noAutofit/>
          </a:bodyPr>
          <a:lstStyle/>
          <a:p>
            <a:pPr indent="0" lvl="0" marL="0" rtl="0" algn="r">
              <a:spcBef>
                <a:spcPts val="0"/>
              </a:spcBef>
              <a:spcAft>
                <a:spcPts val="0"/>
              </a:spcAft>
              <a:buNone/>
            </a:pPr>
            <a:r>
              <a:rPr lang="en-US"/>
              <a:t>7/31/2022</a:t>
            </a:r>
            <a:endParaRPr/>
          </a:p>
        </p:txBody>
      </p:sp>
      <p:sp>
        <p:nvSpPr>
          <p:cNvPr id="1174" name="Google Shape;1174;p20:notes"/>
          <p:cNvSpPr txBox="1"/>
          <p:nvPr>
            <p:ph idx="12" type="sldNum"/>
          </p:nvPr>
        </p:nvSpPr>
        <p:spPr>
          <a:xfrm>
            <a:off x="8021340" y="6670726"/>
            <a:ext cx="1285605" cy="3511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2312988" y="527050"/>
            <a:ext cx="4683125" cy="26336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 name="Google Shape;70;p3:notes"/>
          <p:cNvSpPr txBox="1"/>
          <p:nvPr>
            <p:ph idx="1" type="body"/>
          </p:nvPr>
        </p:nvSpPr>
        <p:spPr>
          <a:xfrm>
            <a:off x="930910" y="3335973"/>
            <a:ext cx="7447280" cy="3160395"/>
          </a:xfrm>
          <a:prstGeom prst="rect">
            <a:avLst/>
          </a:prstGeom>
          <a:noFill/>
          <a:ln>
            <a:noFill/>
          </a:ln>
        </p:spPr>
        <p:txBody>
          <a:bodyPr anchorCtr="0" anchor="t" bIns="46650" lIns="93300" spcFirstLastPara="1" rIns="93300" wrap="square" tIns="46650">
            <a:noAutofit/>
          </a:bodyPr>
          <a:lstStyle/>
          <a:p>
            <a:pPr indent="0" lvl="0" marL="0" rtl="0" algn="l">
              <a:lnSpc>
                <a:spcPct val="90000"/>
              </a:lnSpc>
              <a:spcBef>
                <a:spcPts val="0"/>
              </a:spcBef>
              <a:spcAft>
                <a:spcPts val="0"/>
              </a:spcAft>
              <a:buNone/>
            </a:pPr>
            <a:r>
              <a:t/>
            </a:r>
            <a:endParaRPr/>
          </a:p>
        </p:txBody>
      </p:sp>
      <p:sp>
        <p:nvSpPr>
          <p:cNvPr id="71" name="Google Shape;71;p3:notes"/>
          <p:cNvSpPr txBox="1"/>
          <p:nvPr>
            <p:ph idx="11" type="ftr"/>
          </p:nvPr>
        </p:nvSpPr>
        <p:spPr>
          <a:xfrm>
            <a:off x="0" y="6671945"/>
            <a:ext cx="8036856" cy="273400"/>
          </a:xfrm>
          <a:prstGeom prst="rect">
            <a:avLst/>
          </a:prstGeom>
          <a:noFill/>
          <a:ln>
            <a:noFill/>
          </a:ln>
        </p:spPr>
        <p:txBody>
          <a:bodyPr anchorCtr="0" anchor="b" bIns="46650" lIns="93300" spcFirstLastPara="1" rIns="93300" wrap="square" tIns="46650">
            <a:noAutofit/>
          </a:bodyPr>
          <a:lstStyle/>
          <a:p>
            <a:pPr indent="0" lvl="0" marL="0" marR="0" rtl="0" algn="l">
              <a:lnSpc>
                <a:spcPct val="100000"/>
              </a:lnSpc>
              <a:spcBef>
                <a:spcPts val="0"/>
              </a:spcBef>
              <a:spcAft>
                <a:spcPts val="0"/>
              </a:spcAft>
              <a:buClr>
                <a:srgbClr val="000000"/>
              </a:buClr>
              <a:buSzPts val="400"/>
              <a:buFont typeface="Quattrocento Sans"/>
              <a:buNone/>
            </a:pPr>
            <a:r>
              <a:rPr b="0" i="0" lang="en-US" sz="400" u="none" cap="none" strike="noStrike">
                <a:solidFill>
                  <a:srgbClr val="000000"/>
                </a:solidFill>
                <a:latin typeface="Quattrocento Sans"/>
                <a:ea typeface="Quattrocento Sans"/>
                <a:cs typeface="Quattrocento Sans"/>
                <a:sym typeface="Quattrocento Sans"/>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b="0" i="0" sz="400" u="none" cap="none" strike="noStrike">
              <a:solidFill>
                <a:srgbClr val="000000"/>
              </a:solidFill>
              <a:latin typeface="Quattrocento Sans"/>
              <a:ea typeface="Quattrocento Sans"/>
              <a:cs typeface="Quattrocento Sans"/>
              <a:sym typeface="Quattrocento Sans"/>
            </a:endParaRPr>
          </a:p>
        </p:txBody>
      </p:sp>
      <p:sp>
        <p:nvSpPr>
          <p:cNvPr id="72" name="Google Shape;72;p3:notes"/>
          <p:cNvSpPr txBox="1"/>
          <p:nvPr>
            <p:ph idx="10" type="dt"/>
          </p:nvPr>
        </p:nvSpPr>
        <p:spPr>
          <a:xfrm>
            <a:off x="5273004" y="0"/>
            <a:ext cx="4033943" cy="351155"/>
          </a:xfrm>
          <a:prstGeom prst="rect">
            <a:avLst/>
          </a:prstGeom>
          <a:noFill/>
          <a:ln>
            <a:noFill/>
          </a:ln>
        </p:spPr>
        <p:txBody>
          <a:bodyPr anchorCtr="0" anchor="t" bIns="46650" lIns="93300" spcFirstLastPara="1" rIns="93300" wrap="square" tIns="4665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7/31/2022</a:t>
            </a:r>
            <a:endParaRPr b="0" i="0" sz="1200" u="none" cap="none" strike="noStrike">
              <a:solidFill>
                <a:srgbClr val="000000"/>
              </a:solidFill>
              <a:latin typeface="Calibri"/>
              <a:ea typeface="Calibri"/>
              <a:cs typeface="Calibri"/>
              <a:sym typeface="Calibri"/>
            </a:endParaRPr>
          </a:p>
        </p:txBody>
      </p:sp>
      <p:sp>
        <p:nvSpPr>
          <p:cNvPr id="73" name="Google Shape;73;p3:notes"/>
          <p:cNvSpPr txBox="1"/>
          <p:nvPr>
            <p:ph idx="12" type="sldNum"/>
          </p:nvPr>
        </p:nvSpPr>
        <p:spPr>
          <a:xfrm>
            <a:off x="8021340" y="6670726"/>
            <a:ext cx="1285605" cy="351155"/>
          </a:xfrm>
          <a:prstGeom prst="rect">
            <a:avLst/>
          </a:prstGeom>
          <a:noFill/>
          <a:ln>
            <a:noFill/>
          </a:ln>
        </p:spPr>
        <p:txBody>
          <a:bodyPr anchorCtr="0" anchor="b" bIns="46650" lIns="93300" spcFirstLastPara="1" rIns="93300" wrap="square" tIns="466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p:nvPr>
            <p:ph idx="2" type="sldImg"/>
          </p:nvPr>
        </p:nvSpPr>
        <p:spPr>
          <a:xfrm>
            <a:off x="2312988" y="527050"/>
            <a:ext cx="4683125" cy="26336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4:notes"/>
          <p:cNvSpPr txBox="1"/>
          <p:nvPr>
            <p:ph idx="1" type="body"/>
          </p:nvPr>
        </p:nvSpPr>
        <p:spPr>
          <a:xfrm>
            <a:off x="930910" y="3335973"/>
            <a:ext cx="7447280" cy="3160395"/>
          </a:xfrm>
          <a:prstGeom prst="rect">
            <a:avLst/>
          </a:prstGeom>
          <a:noFill/>
          <a:ln>
            <a:noFill/>
          </a:ln>
        </p:spPr>
        <p:txBody>
          <a:bodyPr anchorCtr="0" anchor="t" bIns="46650" lIns="93300" spcFirstLastPara="1" rIns="93300" wrap="square" tIns="46650">
            <a:noAutofit/>
          </a:bodyPr>
          <a:lstStyle/>
          <a:p>
            <a:pPr indent="0" lvl="0" marL="0" rtl="0" algn="l">
              <a:lnSpc>
                <a:spcPct val="90000"/>
              </a:lnSpc>
              <a:spcBef>
                <a:spcPts val="0"/>
              </a:spcBef>
              <a:spcAft>
                <a:spcPts val="0"/>
              </a:spcAft>
              <a:buNone/>
            </a:pPr>
            <a:r>
              <a:t/>
            </a:r>
            <a:endParaRPr/>
          </a:p>
        </p:txBody>
      </p:sp>
      <p:sp>
        <p:nvSpPr>
          <p:cNvPr id="138" name="Google Shape;138;p4:notes"/>
          <p:cNvSpPr txBox="1"/>
          <p:nvPr>
            <p:ph idx="3" type="hdr"/>
          </p:nvPr>
        </p:nvSpPr>
        <p:spPr>
          <a:xfrm>
            <a:off x="1" y="0"/>
            <a:ext cx="4033943" cy="351155"/>
          </a:xfrm>
          <a:prstGeom prst="rect">
            <a:avLst/>
          </a:prstGeom>
          <a:noFill/>
          <a:ln>
            <a:noFill/>
          </a:ln>
        </p:spPr>
        <p:txBody>
          <a:bodyPr anchorCtr="0" anchor="t" bIns="46650" lIns="93300" spcFirstLastPara="1" rIns="93300" wrap="square" tIns="4665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S4 Solution Specialist Sales Summit</a:t>
            </a:r>
            <a:endParaRPr b="0" i="0" sz="1200" u="none" cap="none" strike="noStrike">
              <a:solidFill>
                <a:srgbClr val="000000"/>
              </a:solidFill>
              <a:latin typeface="Calibri"/>
              <a:ea typeface="Calibri"/>
              <a:cs typeface="Calibri"/>
              <a:sym typeface="Calibri"/>
            </a:endParaRPr>
          </a:p>
        </p:txBody>
      </p:sp>
      <p:sp>
        <p:nvSpPr>
          <p:cNvPr id="139" name="Google Shape;139;p4:notes"/>
          <p:cNvSpPr txBox="1"/>
          <p:nvPr>
            <p:ph idx="11" type="ftr"/>
          </p:nvPr>
        </p:nvSpPr>
        <p:spPr>
          <a:xfrm>
            <a:off x="0" y="6671945"/>
            <a:ext cx="8036856" cy="273400"/>
          </a:xfrm>
          <a:prstGeom prst="rect">
            <a:avLst/>
          </a:prstGeom>
          <a:noFill/>
          <a:ln>
            <a:noFill/>
          </a:ln>
        </p:spPr>
        <p:txBody>
          <a:bodyPr anchorCtr="0" anchor="b" bIns="46650" lIns="93300" spcFirstLastPara="1" rIns="93300" wrap="square" tIns="46650">
            <a:noAutofit/>
          </a:bodyPr>
          <a:lstStyle/>
          <a:p>
            <a:pPr indent="0" lvl="0" marL="0" marR="0" rtl="0" algn="l">
              <a:lnSpc>
                <a:spcPct val="100000"/>
              </a:lnSpc>
              <a:spcBef>
                <a:spcPts val="0"/>
              </a:spcBef>
              <a:spcAft>
                <a:spcPts val="0"/>
              </a:spcAft>
              <a:buClr>
                <a:srgbClr val="000000"/>
              </a:buClr>
              <a:buSzPts val="400"/>
              <a:buFont typeface="Quattrocento Sans"/>
              <a:buNone/>
            </a:pPr>
            <a:r>
              <a:rPr b="0" i="0" lang="en-US" sz="400" u="none" cap="none" strike="noStrike">
                <a:solidFill>
                  <a:srgbClr val="000000"/>
                </a:solidFill>
                <a:latin typeface="Quattrocento Sans"/>
                <a:ea typeface="Quattrocento Sans"/>
                <a:cs typeface="Quattrocento Sans"/>
                <a:sym typeface="Quattrocento Sans"/>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b="0" i="0" sz="400" u="none" cap="none" strike="noStrike">
              <a:solidFill>
                <a:srgbClr val="000000"/>
              </a:solidFill>
              <a:latin typeface="Quattrocento Sans"/>
              <a:ea typeface="Quattrocento Sans"/>
              <a:cs typeface="Quattrocento Sans"/>
              <a:sym typeface="Quattrocento Sans"/>
            </a:endParaRPr>
          </a:p>
        </p:txBody>
      </p:sp>
      <p:sp>
        <p:nvSpPr>
          <p:cNvPr id="140" name="Google Shape;140;p4:notes"/>
          <p:cNvSpPr txBox="1"/>
          <p:nvPr>
            <p:ph idx="10" type="dt"/>
          </p:nvPr>
        </p:nvSpPr>
        <p:spPr>
          <a:xfrm>
            <a:off x="5273004" y="0"/>
            <a:ext cx="4033943" cy="351155"/>
          </a:xfrm>
          <a:prstGeom prst="rect">
            <a:avLst/>
          </a:prstGeom>
          <a:noFill/>
          <a:ln>
            <a:noFill/>
          </a:ln>
        </p:spPr>
        <p:txBody>
          <a:bodyPr anchorCtr="0" anchor="t" bIns="46650" lIns="93300" spcFirstLastPara="1" rIns="93300" wrap="square" tIns="4665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7/31/2022 10:34 PM</a:t>
            </a:r>
            <a:endParaRPr b="0" i="0" sz="1200" u="none" cap="none" strike="noStrike">
              <a:solidFill>
                <a:srgbClr val="000000"/>
              </a:solidFill>
              <a:latin typeface="Calibri"/>
              <a:ea typeface="Calibri"/>
              <a:cs typeface="Calibri"/>
              <a:sym typeface="Calibri"/>
            </a:endParaRPr>
          </a:p>
        </p:txBody>
      </p:sp>
      <p:sp>
        <p:nvSpPr>
          <p:cNvPr id="141" name="Google Shape;141;p4:notes"/>
          <p:cNvSpPr txBox="1"/>
          <p:nvPr>
            <p:ph idx="12" type="sldNum"/>
          </p:nvPr>
        </p:nvSpPr>
        <p:spPr>
          <a:xfrm>
            <a:off x="8021340" y="6670726"/>
            <a:ext cx="1285605" cy="351155"/>
          </a:xfrm>
          <a:prstGeom prst="rect">
            <a:avLst/>
          </a:prstGeom>
          <a:noFill/>
          <a:ln>
            <a:noFill/>
          </a:ln>
        </p:spPr>
        <p:txBody>
          <a:bodyPr anchorCtr="0" anchor="b" bIns="46650" lIns="93300" spcFirstLastPara="1" rIns="93300" wrap="square" tIns="466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p:nvPr>
            <p:ph idx="2" type="sldImg"/>
          </p:nvPr>
        </p:nvSpPr>
        <p:spPr>
          <a:xfrm>
            <a:off x="2312988" y="527050"/>
            <a:ext cx="4683125" cy="26336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5:notes"/>
          <p:cNvSpPr txBox="1"/>
          <p:nvPr>
            <p:ph idx="1" type="body"/>
          </p:nvPr>
        </p:nvSpPr>
        <p:spPr>
          <a:xfrm>
            <a:off x="930910" y="3335973"/>
            <a:ext cx="7447280" cy="3160395"/>
          </a:xfrm>
          <a:prstGeom prst="rect">
            <a:avLst/>
          </a:prstGeom>
          <a:noFill/>
          <a:ln>
            <a:noFill/>
          </a:ln>
        </p:spPr>
        <p:txBody>
          <a:bodyPr anchorCtr="0" anchor="t" bIns="46650" lIns="93300" spcFirstLastPara="1" rIns="93300" wrap="square" tIns="46650">
            <a:noAutofit/>
          </a:bodyPr>
          <a:lstStyle/>
          <a:p>
            <a:pPr indent="0" lvl="0" marL="0" rtl="0" algn="l">
              <a:lnSpc>
                <a:spcPct val="90000"/>
              </a:lnSpc>
              <a:spcBef>
                <a:spcPts val="0"/>
              </a:spcBef>
              <a:spcAft>
                <a:spcPts val="0"/>
              </a:spcAft>
              <a:buClr>
                <a:schemeClr val="dk1"/>
              </a:buClr>
              <a:buSzPts val="900"/>
              <a:buFont typeface="Quattrocento Sans"/>
              <a:buNone/>
            </a:pPr>
            <a:r>
              <a:t/>
            </a:r>
            <a:endParaRPr/>
          </a:p>
        </p:txBody>
      </p:sp>
      <p:sp>
        <p:nvSpPr>
          <p:cNvPr id="166" name="Google Shape;166;p5:notes"/>
          <p:cNvSpPr txBox="1"/>
          <p:nvPr>
            <p:ph idx="3" type="hdr"/>
          </p:nvPr>
        </p:nvSpPr>
        <p:spPr>
          <a:xfrm>
            <a:off x="1" y="0"/>
            <a:ext cx="4033943" cy="351155"/>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rPr lang="en-US">
                <a:solidFill>
                  <a:srgbClr val="000000"/>
                </a:solidFill>
              </a:rPr>
              <a:t>S4 Solution Specialist Sales Summit</a:t>
            </a:r>
            <a:endParaRPr>
              <a:solidFill>
                <a:srgbClr val="000000"/>
              </a:solidFill>
            </a:endParaRPr>
          </a:p>
        </p:txBody>
      </p:sp>
      <p:sp>
        <p:nvSpPr>
          <p:cNvPr id="167" name="Google Shape;167;p5:notes"/>
          <p:cNvSpPr txBox="1"/>
          <p:nvPr>
            <p:ph idx="11" type="ftr"/>
          </p:nvPr>
        </p:nvSpPr>
        <p:spPr>
          <a:xfrm>
            <a:off x="0" y="6671945"/>
            <a:ext cx="8036856" cy="273400"/>
          </a:xfrm>
          <a:prstGeom prst="rect">
            <a:avLst/>
          </a:prstGeom>
          <a:noFill/>
          <a:ln>
            <a:noFill/>
          </a:ln>
        </p:spPr>
        <p:txBody>
          <a:bodyPr anchorCtr="0" anchor="b" bIns="46650" lIns="93300" spcFirstLastPara="1" rIns="93300" wrap="square" tIns="46650">
            <a:noAutofit/>
          </a:bodyPr>
          <a:lstStyle/>
          <a:p>
            <a:pPr indent="0" lvl="0" marL="583273"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sz="400">
              <a:solidFill>
                <a:srgbClr val="000000"/>
              </a:solidFill>
              <a:latin typeface="Quattrocento Sans"/>
              <a:ea typeface="Quattrocento Sans"/>
              <a:cs typeface="Quattrocento Sans"/>
              <a:sym typeface="Quattrocento Sans"/>
            </a:endParaRPr>
          </a:p>
        </p:txBody>
      </p:sp>
      <p:sp>
        <p:nvSpPr>
          <p:cNvPr id="168" name="Google Shape;168;p5:notes"/>
          <p:cNvSpPr txBox="1"/>
          <p:nvPr>
            <p:ph idx="10" type="dt"/>
          </p:nvPr>
        </p:nvSpPr>
        <p:spPr>
          <a:xfrm>
            <a:off x="5273004" y="0"/>
            <a:ext cx="4033943" cy="351155"/>
          </a:xfrm>
          <a:prstGeom prst="rect">
            <a:avLst/>
          </a:prstGeom>
          <a:noFill/>
          <a:ln>
            <a:noFill/>
          </a:ln>
        </p:spPr>
        <p:txBody>
          <a:bodyPr anchorCtr="0" anchor="t" bIns="46650" lIns="93300" spcFirstLastPara="1" rIns="93300" wrap="square" tIns="46650">
            <a:noAutofit/>
          </a:bodyPr>
          <a:lstStyle/>
          <a:p>
            <a:pPr indent="0" lvl="0" marL="0" rtl="0" algn="r">
              <a:spcBef>
                <a:spcPts val="0"/>
              </a:spcBef>
              <a:spcAft>
                <a:spcPts val="0"/>
              </a:spcAft>
              <a:buNone/>
            </a:pPr>
            <a:r>
              <a:rPr lang="en-US">
                <a:solidFill>
                  <a:srgbClr val="000000"/>
                </a:solidFill>
              </a:rPr>
              <a:t>7/31/2022 10:34 PM</a:t>
            </a:r>
            <a:endParaRPr>
              <a:solidFill>
                <a:srgbClr val="000000"/>
              </a:solidFill>
            </a:endParaRPr>
          </a:p>
        </p:txBody>
      </p:sp>
      <p:sp>
        <p:nvSpPr>
          <p:cNvPr id="169" name="Google Shape;169;p5:notes"/>
          <p:cNvSpPr txBox="1"/>
          <p:nvPr>
            <p:ph idx="12" type="sldNum"/>
          </p:nvPr>
        </p:nvSpPr>
        <p:spPr>
          <a:xfrm>
            <a:off x="8021340" y="6670726"/>
            <a:ext cx="1285605" cy="3511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6:notes"/>
          <p:cNvSpPr/>
          <p:nvPr>
            <p:ph idx="2" type="sldImg"/>
          </p:nvPr>
        </p:nvSpPr>
        <p:spPr>
          <a:xfrm>
            <a:off x="2312988" y="527050"/>
            <a:ext cx="4683125" cy="26336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6:notes"/>
          <p:cNvSpPr txBox="1"/>
          <p:nvPr>
            <p:ph idx="1" type="body"/>
          </p:nvPr>
        </p:nvSpPr>
        <p:spPr>
          <a:xfrm>
            <a:off x="930910" y="3335973"/>
            <a:ext cx="7447280" cy="3160395"/>
          </a:xfrm>
          <a:prstGeom prst="rect">
            <a:avLst/>
          </a:prstGeom>
          <a:noFill/>
          <a:ln>
            <a:noFill/>
          </a:ln>
        </p:spPr>
        <p:txBody>
          <a:bodyPr anchorCtr="0" anchor="t" bIns="46650" lIns="93300" spcFirstLastPara="1" rIns="93300" wrap="square" tIns="46650">
            <a:noAutofit/>
          </a:bodyPr>
          <a:lstStyle/>
          <a:p>
            <a:pPr indent="-178027" lvl="0" marL="178027" marR="0" rtl="0" algn="l">
              <a:lnSpc>
                <a:spcPct val="90000"/>
              </a:lnSpc>
              <a:spcBef>
                <a:spcPts val="0"/>
              </a:spcBef>
              <a:spcAft>
                <a:spcPts val="0"/>
              </a:spcAft>
              <a:buClr>
                <a:schemeClr val="dk1"/>
              </a:buClr>
              <a:buSzPts val="900"/>
              <a:buFont typeface="Arial"/>
              <a:buNone/>
            </a:pPr>
            <a:r>
              <a:t/>
            </a:r>
            <a:endParaRPr/>
          </a:p>
        </p:txBody>
      </p:sp>
      <p:sp>
        <p:nvSpPr>
          <p:cNvPr id="213" name="Google Shape;213;p6:notes"/>
          <p:cNvSpPr txBox="1"/>
          <p:nvPr>
            <p:ph idx="3" type="hdr"/>
          </p:nvPr>
        </p:nvSpPr>
        <p:spPr>
          <a:xfrm>
            <a:off x="1" y="0"/>
            <a:ext cx="4033943" cy="351155"/>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rPr lang="en-US">
                <a:solidFill>
                  <a:srgbClr val="000000"/>
                </a:solidFill>
              </a:rPr>
              <a:t>Build 2015</a:t>
            </a:r>
            <a:endParaRPr>
              <a:solidFill>
                <a:srgbClr val="000000"/>
              </a:solidFill>
            </a:endParaRPr>
          </a:p>
        </p:txBody>
      </p:sp>
      <p:sp>
        <p:nvSpPr>
          <p:cNvPr id="214" name="Google Shape;214;p6:notes"/>
          <p:cNvSpPr txBox="1"/>
          <p:nvPr>
            <p:ph idx="11" type="ftr"/>
          </p:nvPr>
        </p:nvSpPr>
        <p:spPr>
          <a:xfrm>
            <a:off x="0" y="6671945"/>
            <a:ext cx="8036856" cy="273400"/>
          </a:xfrm>
          <a:prstGeom prst="rect">
            <a:avLst/>
          </a:prstGeom>
          <a:noFill/>
          <a:ln>
            <a:noFill/>
          </a:ln>
        </p:spPr>
        <p:txBody>
          <a:bodyPr anchorCtr="0" anchor="b" bIns="46650" lIns="93300" spcFirstLastPara="1" rIns="93300" wrap="square" tIns="46650">
            <a:noAutofit/>
          </a:bodyPr>
          <a:lstStyle/>
          <a:p>
            <a:pPr indent="0" lvl="0" marL="583273"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2015 Microsoft Corporation. All rights reserved. MICROSOFT MAKES NO WARRANTIES, EXPRESS, IMPLIED OR STATUTORY, AS TO THE INFORMATION IN THIS PRESENTATION.</a:t>
            </a:r>
            <a:endParaRPr sz="400">
              <a:solidFill>
                <a:srgbClr val="000000"/>
              </a:solidFill>
              <a:latin typeface="Quattrocento Sans"/>
              <a:ea typeface="Quattrocento Sans"/>
              <a:cs typeface="Quattrocento Sans"/>
              <a:sym typeface="Quattrocento Sans"/>
            </a:endParaRPr>
          </a:p>
        </p:txBody>
      </p:sp>
      <p:sp>
        <p:nvSpPr>
          <p:cNvPr id="215" name="Google Shape;215;p6:notes"/>
          <p:cNvSpPr txBox="1"/>
          <p:nvPr>
            <p:ph idx="10" type="dt"/>
          </p:nvPr>
        </p:nvSpPr>
        <p:spPr>
          <a:xfrm>
            <a:off x="5273004" y="0"/>
            <a:ext cx="4033943" cy="351155"/>
          </a:xfrm>
          <a:prstGeom prst="rect">
            <a:avLst/>
          </a:prstGeom>
          <a:noFill/>
          <a:ln>
            <a:noFill/>
          </a:ln>
        </p:spPr>
        <p:txBody>
          <a:bodyPr anchorCtr="0" anchor="t" bIns="46650" lIns="93300" spcFirstLastPara="1" rIns="93300" wrap="square" tIns="46650">
            <a:noAutofit/>
          </a:bodyPr>
          <a:lstStyle/>
          <a:p>
            <a:pPr indent="0" lvl="0" marL="0" rtl="0" algn="r">
              <a:spcBef>
                <a:spcPts val="0"/>
              </a:spcBef>
              <a:spcAft>
                <a:spcPts val="0"/>
              </a:spcAft>
              <a:buNone/>
            </a:pPr>
            <a:r>
              <a:rPr lang="en-US">
                <a:solidFill>
                  <a:srgbClr val="000000"/>
                </a:solidFill>
              </a:rPr>
              <a:t>7/31/2022 10:34 PM</a:t>
            </a:r>
            <a:endParaRPr>
              <a:solidFill>
                <a:srgbClr val="000000"/>
              </a:solidFill>
            </a:endParaRPr>
          </a:p>
        </p:txBody>
      </p:sp>
      <p:sp>
        <p:nvSpPr>
          <p:cNvPr id="216" name="Google Shape;216;p6:notes"/>
          <p:cNvSpPr txBox="1"/>
          <p:nvPr>
            <p:ph idx="12" type="sldNum"/>
          </p:nvPr>
        </p:nvSpPr>
        <p:spPr>
          <a:xfrm>
            <a:off x="8021340" y="6670726"/>
            <a:ext cx="1285605" cy="3511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7:notes"/>
          <p:cNvSpPr/>
          <p:nvPr>
            <p:ph idx="2" type="sldImg"/>
          </p:nvPr>
        </p:nvSpPr>
        <p:spPr>
          <a:xfrm>
            <a:off x="2312988" y="527050"/>
            <a:ext cx="4683125" cy="26336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1" name="Google Shape;601;p7:notes"/>
          <p:cNvSpPr txBox="1"/>
          <p:nvPr>
            <p:ph idx="1" type="body"/>
          </p:nvPr>
        </p:nvSpPr>
        <p:spPr>
          <a:xfrm>
            <a:off x="930910" y="3335973"/>
            <a:ext cx="7447280" cy="3160395"/>
          </a:xfrm>
          <a:prstGeom prst="rect">
            <a:avLst/>
          </a:prstGeom>
          <a:noFill/>
          <a:ln>
            <a:noFill/>
          </a:ln>
        </p:spPr>
        <p:txBody>
          <a:bodyPr anchorCtr="0" anchor="t" bIns="46650" lIns="93300" spcFirstLastPara="1" rIns="93300" wrap="square" tIns="46650">
            <a:noAutofit/>
          </a:bodyPr>
          <a:lstStyle/>
          <a:p>
            <a:pPr indent="0" lvl="0" marL="0" rtl="0" algn="l">
              <a:lnSpc>
                <a:spcPct val="90000"/>
              </a:lnSpc>
              <a:spcBef>
                <a:spcPts val="0"/>
              </a:spcBef>
              <a:spcAft>
                <a:spcPts val="0"/>
              </a:spcAft>
              <a:buNone/>
            </a:pPr>
            <a:r>
              <a:t/>
            </a:r>
            <a:endParaRPr/>
          </a:p>
        </p:txBody>
      </p:sp>
      <p:sp>
        <p:nvSpPr>
          <p:cNvPr id="602" name="Google Shape;602;p7:notes"/>
          <p:cNvSpPr txBox="1"/>
          <p:nvPr>
            <p:ph idx="3" type="hdr"/>
          </p:nvPr>
        </p:nvSpPr>
        <p:spPr>
          <a:xfrm>
            <a:off x="1" y="0"/>
            <a:ext cx="4033943" cy="351155"/>
          </a:xfrm>
          <a:prstGeom prst="rect">
            <a:avLst/>
          </a:prstGeom>
          <a:noFill/>
          <a:ln>
            <a:noFill/>
          </a:ln>
        </p:spPr>
        <p:txBody>
          <a:bodyPr anchorCtr="0" anchor="t" bIns="46650" lIns="93300" spcFirstLastPara="1" rIns="93300" wrap="square" tIns="46650">
            <a:no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&lt;Event Name Here&gt;</a:t>
            </a:r>
            <a:endParaRPr b="0" i="0" sz="1200" u="none" cap="none" strike="noStrike">
              <a:solidFill>
                <a:srgbClr val="000000"/>
              </a:solidFill>
              <a:latin typeface="Calibri"/>
              <a:ea typeface="Calibri"/>
              <a:cs typeface="Calibri"/>
              <a:sym typeface="Calibri"/>
            </a:endParaRPr>
          </a:p>
        </p:txBody>
      </p:sp>
      <p:sp>
        <p:nvSpPr>
          <p:cNvPr id="603" name="Google Shape;603;p7:notes"/>
          <p:cNvSpPr txBox="1"/>
          <p:nvPr>
            <p:ph idx="11" type="ftr"/>
          </p:nvPr>
        </p:nvSpPr>
        <p:spPr>
          <a:xfrm>
            <a:off x="0" y="6671945"/>
            <a:ext cx="8036856" cy="273400"/>
          </a:xfrm>
          <a:prstGeom prst="rect">
            <a:avLst/>
          </a:prstGeom>
          <a:noFill/>
          <a:ln>
            <a:noFill/>
          </a:ln>
        </p:spPr>
        <p:txBody>
          <a:bodyPr anchorCtr="0" anchor="b" bIns="46650" lIns="93300" spcFirstLastPara="1" rIns="93300" wrap="square" tIns="46650">
            <a:noAutofit/>
          </a:bodyPr>
          <a:lstStyle/>
          <a:p>
            <a:pPr indent="0" lvl="0" marL="0" marR="0" rtl="0" algn="l">
              <a:lnSpc>
                <a:spcPct val="100000"/>
              </a:lnSpc>
              <a:spcBef>
                <a:spcPts val="0"/>
              </a:spcBef>
              <a:spcAft>
                <a:spcPts val="0"/>
              </a:spcAft>
              <a:buClr>
                <a:srgbClr val="000000"/>
              </a:buClr>
              <a:buSzPts val="400"/>
              <a:buFont typeface="Quattrocento Sans"/>
              <a:buNone/>
            </a:pPr>
            <a:r>
              <a:rPr b="0" i="0" lang="en-US" sz="400" u="none" cap="none" strike="noStrike">
                <a:solidFill>
                  <a:srgbClr val="000000"/>
                </a:solidFill>
                <a:latin typeface="Quattrocento Sans"/>
                <a:ea typeface="Quattrocento Sans"/>
                <a:cs typeface="Quattrocento Sans"/>
                <a:sym typeface="Quattrocento Sans"/>
              </a:rPr>
              <a:t>© 2012 Microsoft Corporation. All rights reserved. Microsoft, Windows, and other product names are or may be registered trademarks and/or trademarks in the U.S. and/or other countries.</a:t>
            </a:r>
            <a:endParaRPr/>
          </a:p>
          <a:p>
            <a:pPr indent="0" lvl="0" marL="0" marR="0" rtl="0" algn="l">
              <a:lnSpc>
                <a:spcPct val="100000"/>
              </a:lnSpc>
              <a:spcBef>
                <a:spcPts val="0"/>
              </a:spcBef>
              <a:spcAft>
                <a:spcPts val="0"/>
              </a:spcAft>
              <a:buClr>
                <a:srgbClr val="000000"/>
              </a:buClr>
              <a:buSzPts val="400"/>
              <a:buFont typeface="Quattrocento Sans"/>
              <a:buNone/>
            </a:pPr>
            <a:r>
              <a:rPr b="0" i="0" lang="en-US" sz="400" u="none" cap="none" strike="noStrike">
                <a:solidFill>
                  <a:srgbClr val="000000"/>
                </a:solidFill>
                <a:latin typeface="Quattrocento Sans"/>
                <a:ea typeface="Quattrocento Sans"/>
                <a:cs typeface="Quattrocento Sans"/>
                <a:sym typeface="Quattrocento San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b="0" i="0" sz="400" u="none" cap="none" strike="noStrike">
              <a:solidFill>
                <a:srgbClr val="000000"/>
              </a:solidFill>
              <a:latin typeface="Quattrocento Sans"/>
              <a:ea typeface="Quattrocento Sans"/>
              <a:cs typeface="Quattrocento Sans"/>
              <a:sym typeface="Quattrocento Sans"/>
            </a:endParaRPr>
          </a:p>
        </p:txBody>
      </p:sp>
      <p:sp>
        <p:nvSpPr>
          <p:cNvPr id="604" name="Google Shape;604;p7:notes"/>
          <p:cNvSpPr txBox="1"/>
          <p:nvPr>
            <p:ph idx="10" type="dt"/>
          </p:nvPr>
        </p:nvSpPr>
        <p:spPr>
          <a:xfrm>
            <a:off x="5273004" y="0"/>
            <a:ext cx="4033943" cy="351155"/>
          </a:xfrm>
          <a:prstGeom prst="rect">
            <a:avLst/>
          </a:prstGeom>
          <a:noFill/>
          <a:ln>
            <a:noFill/>
          </a:ln>
        </p:spPr>
        <p:txBody>
          <a:bodyPr anchorCtr="0" anchor="t" bIns="46650" lIns="93300" spcFirstLastPara="1" rIns="93300" wrap="square" tIns="46650">
            <a:noAutofit/>
          </a:bodyPr>
          <a:lstStyle/>
          <a:p>
            <a:pPr indent="0" lvl="0" marL="0" marR="0" rtl="0" algn="r">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7/31/2022</a:t>
            </a:r>
            <a:endParaRPr b="0" i="0" sz="1200" u="none" cap="none" strike="noStrike">
              <a:solidFill>
                <a:srgbClr val="000000"/>
              </a:solidFill>
              <a:latin typeface="Calibri"/>
              <a:ea typeface="Calibri"/>
              <a:cs typeface="Calibri"/>
              <a:sym typeface="Calibri"/>
            </a:endParaRPr>
          </a:p>
        </p:txBody>
      </p:sp>
      <p:sp>
        <p:nvSpPr>
          <p:cNvPr id="605" name="Google Shape;605;p7:notes"/>
          <p:cNvSpPr txBox="1"/>
          <p:nvPr>
            <p:ph idx="12" type="sldNum"/>
          </p:nvPr>
        </p:nvSpPr>
        <p:spPr>
          <a:xfrm>
            <a:off x="8021340" y="6670726"/>
            <a:ext cx="1285605" cy="351155"/>
          </a:xfrm>
          <a:prstGeom prst="rect">
            <a:avLst/>
          </a:prstGeom>
          <a:noFill/>
          <a:ln>
            <a:noFill/>
          </a:ln>
        </p:spPr>
        <p:txBody>
          <a:bodyPr anchorCtr="0" anchor="b" bIns="46650" lIns="93300" spcFirstLastPara="1" rIns="93300" wrap="square" tIns="466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8:notes"/>
          <p:cNvSpPr/>
          <p:nvPr>
            <p:ph idx="2" type="sldImg"/>
          </p:nvPr>
        </p:nvSpPr>
        <p:spPr>
          <a:xfrm>
            <a:off x="2312988" y="527050"/>
            <a:ext cx="4683125" cy="26336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4" name="Google Shape;624;p8:notes"/>
          <p:cNvSpPr txBox="1"/>
          <p:nvPr>
            <p:ph idx="1" type="body"/>
          </p:nvPr>
        </p:nvSpPr>
        <p:spPr>
          <a:xfrm>
            <a:off x="930910" y="3335973"/>
            <a:ext cx="7447280" cy="3160395"/>
          </a:xfrm>
          <a:prstGeom prst="rect">
            <a:avLst/>
          </a:prstGeom>
          <a:noFill/>
          <a:ln>
            <a:noFill/>
          </a:ln>
        </p:spPr>
        <p:txBody>
          <a:bodyPr anchorCtr="0" anchor="t" bIns="46650" lIns="93300" spcFirstLastPara="1" rIns="93300" wrap="square" tIns="46650">
            <a:noAutofit/>
          </a:bodyPr>
          <a:lstStyle/>
          <a:p>
            <a:pPr indent="0" lvl="0" marL="0" rtl="0" algn="l">
              <a:lnSpc>
                <a:spcPct val="90000"/>
              </a:lnSpc>
              <a:spcBef>
                <a:spcPts val="0"/>
              </a:spcBef>
              <a:spcAft>
                <a:spcPts val="0"/>
              </a:spcAft>
              <a:buNone/>
            </a:pPr>
            <a:r>
              <a:t/>
            </a:r>
            <a:endParaRPr/>
          </a:p>
        </p:txBody>
      </p:sp>
      <p:sp>
        <p:nvSpPr>
          <p:cNvPr id="625" name="Google Shape;625;p8:notes"/>
          <p:cNvSpPr txBox="1"/>
          <p:nvPr>
            <p:ph idx="12" type="sldNum"/>
          </p:nvPr>
        </p:nvSpPr>
        <p:spPr>
          <a:xfrm>
            <a:off x="8021340" y="6670726"/>
            <a:ext cx="1285605" cy="3511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9:notes"/>
          <p:cNvSpPr/>
          <p:nvPr>
            <p:ph idx="2" type="sldImg"/>
          </p:nvPr>
        </p:nvSpPr>
        <p:spPr>
          <a:xfrm>
            <a:off x="2312988" y="527050"/>
            <a:ext cx="4683125" cy="26336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4" name="Google Shape;674;p9:notes"/>
          <p:cNvSpPr txBox="1"/>
          <p:nvPr>
            <p:ph idx="1" type="body"/>
          </p:nvPr>
        </p:nvSpPr>
        <p:spPr>
          <a:xfrm>
            <a:off x="930910" y="3335973"/>
            <a:ext cx="7447280" cy="3160395"/>
          </a:xfrm>
          <a:prstGeom prst="rect">
            <a:avLst/>
          </a:prstGeom>
          <a:noFill/>
          <a:ln>
            <a:noFill/>
          </a:ln>
        </p:spPr>
        <p:txBody>
          <a:bodyPr anchorCtr="0" anchor="t" bIns="46650" lIns="93300" spcFirstLastPara="1" rIns="93300" wrap="square" tIns="46650">
            <a:noAutofit/>
          </a:bodyPr>
          <a:lstStyle/>
          <a:p>
            <a:pPr indent="0" lvl="0" marL="0" rtl="0" algn="l">
              <a:lnSpc>
                <a:spcPct val="90000"/>
              </a:lnSpc>
              <a:spcBef>
                <a:spcPts val="0"/>
              </a:spcBef>
              <a:spcAft>
                <a:spcPts val="0"/>
              </a:spcAft>
              <a:buNone/>
            </a:pPr>
            <a:r>
              <a:t/>
            </a:r>
            <a:endParaRPr/>
          </a:p>
        </p:txBody>
      </p:sp>
      <p:sp>
        <p:nvSpPr>
          <p:cNvPr id="675" name="Google Shape;675;p9:notes"/>
          <p:cNvSpPr txBox="1"/>
          <p:nvPr>
            <p:ph idx="3" type="hdr"/>
          </p:nvPr>
        </p:nvSpPr>
        <p:spPr>
          <a:xfrm>
            <a:off x="1" y="0"/>
            <a:ext cx="4033943" cy="351155"/>
          </a:xfrm>
          <a:prstGeom prst="rect">
            <a:avLst/>
          </a:prstGeom>
          <a:noFill/>
          <a:ln>
            <a:noFill/>
          </a:ln>
        </p:spPr>
        <p:txBody>
          <a:bodyPr anchorCtr="0" anchor="t" bIns="46650" lIns="93300" spcFirstLastPara="1" rIns="93300" wrap="square" tIns="46650">
            <a:noAutofit/>
          </a:bodyPr>
          <a:lstStyle/>
          <a:p>
            <a:pPr indent="0" lvl="0" marL="0" rtl="0" algn="l">
              <a:spcBef>
                <a:spcPts val="0"/>
              </a:spcBef>
              <a:spcAft>
                <a:spcPts val="0"/>
              </a:spcAft>
              <a:buNone/>
            </a:pPr>
            <a:r>
              <a:rPr lang="en-US"/>
              <a:t>One Marketing Template</a:t>
            </a:r>
            <a:endParaRPr/>
          </a:p>
          <a:p>
            <a:pPr indent="0" lvl="0" marL="0" rtl="0" algn="l">
              <a:spcBef>
                <a:spcPts val="0"/>
              </a:spcBef>
              <a:spcAft>
                <a:spcPts val="0"/>
              </a:spcAft>
              <a:buNone/>
            </a:pPr>
            <a:r>
              <a:t/>
            </a:r>
            <a:endParaRPr/>
          </a:p>
        </p:txBody>
      </p:sp>
      <p:sp>
        <p:nvSpPr>
          <p:cNvPr id="676" name="Google Shape;676;p9:notes"/>
          <p:cNvSpPr txBox="1"/>
          <p:nvPr>
            <p:ph idx="11" type="ftr"/>
          </p:nvPr>
        </p:nvSpPr>
        <p:spPr>
          <a:xfrm>
            <a:off x="0" y="6671945"/>
            <a:ext cx="8036856" cy="273400"/>
          </a:xfrm>
          <a:prstGeom prst="rect">
            <a:avLst/>
          </a:prstGeom>
          <a:noFill/>
          <a:ln>
            <a:noFill/>
          </a:ln>
        </p:spPr>
        <p:txBody>
          <a:bodyPr anchorCtr="0" anchor="b" bIns="46650" lIns="93300" spcFirstLastPara="1" rIns="93300" wrap="square" tIns="46650">
            <a:noAutofit/>
          </a:bodyPr>
          <a:lstStyle/>
          <a:p>
            <a:pPr indent="0" lvl="0" marL="583273" rtl="0" algn="l">
              <a:spcBef>
                <a:spcPts val="0"/>
              </a:spcBef>
              <a:spcAft>
                <a:spcPts val="0"/>
              </a:spcAft>
              <a:buNone/>
            </a:pPr>
            <a:r>
              <a:rPr lang="en-US" sz="400">
                <a:solidFill>
                  <a:srgbClr val="000000"/>
                </a:solidFill>
                <a:latin typeface="Quattrocento Sans"/>
                <a:ea typeface="Quattrocento Sans"/>
                <a:cs typeface="Quattrocento Sans"/>
                <a:sym typeface="Quattrocento Sans"/>
              </a:rPr>
              <a:t>© 2013 Microsoft Corporation. All rights reserved. Microsoft, Windows, and other product names are or may be registered trademarks and/or trademarks in the U.S. and/or other countries.</a:t>
            </a:r>
            <a:endParaRPr/>
          </a:p>
          <a:p>
            <a:pPr indent="0" lvl="0" marL="583273" rtl="0" algn="l">
              <a:spcBef>
                <a:spcPts val="0"/>
              </a:spcBef>
              <a:spcAft>
                <a:spcPts val="0"/>
              </a:spcAft>
              <a:buNone/>
            </a:pPr>
            <a:r>
              <a:rPr lang="en-US" sz="400">
                <a:solidFill>
                  <a:srgbClr val="000000"/>
                </a:solidFill>
                <a:latin typeface="Quattrocento Sans"/>
                <a:ea typeface="Quattrocento Sans"/>
                <a:cs typeface="Quattrocento Sans"/>
                <a:sym typeface="Quattrocento San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sz="400">
              <a:solidFill>
                <a:srgbClr val="000000"/>
              </a:solidFill>
              <a:latin typeface="Quattrocento Sans"/>
              <a:ea typeface="Quattrocento Sans"/>
              <a:cs typeface="Quattrocento Sans"/>
              <a:sym typeface="Quattrocento Sans"/>
            </a:endParaRPr>
          </a:p>
        </p:txBody>
      </p:sp>
      <p:sp>
        <p:nvSpPr>
          <p:cNvPr id="677" name="Google Shape;677;p9:notes"/>
          <p:cNvSpPr txBox="1"/>
          <p:nvPr>
            <p:ph idx="10" type="dt"/>
          </p:nvPr>
        </p:nvSpPr>
        <p:spPr>
          <a:xfrm>
            <a:off x="5273004" y="0"/>
            <a:ext cx="4033943" cy="351155"/>
          </a:xfrm>
          <a:prstGeom prst="rect">
            <a:avLst/>
          </a:prstGeom>
          <a:noFill/>
          <a:ln>
            <a:noFill/>
          </a:ln>
        </p:spPr>
        <p:txBody>
          <a:bodyPr anchorCtr="0" anchor="t" bIns="46650" lIns="93300" spcFirstLastPara="1" rIns="93300" wrap="square" tIns="46650">
            <a:noAutofit/>
          </a:bodyPr>
          <a:lstStyle/>
          <a:p>
            <a:pPr indent="0" lvl="0" marL="0" rtl="0" algn="r">
              <a:spcBef>
                <a:spcPts val="0"/>
              </a:spcBef>
              <a:spcAft>
                <a:spcPts val="0"/>
              </a:spcAft>
              <a:buNone/>
            </a:pPr>
            <a:r>
              <a:rPr lang="en-US"/>
              <a:t>7/31/2022</a:t>
            </a:r>
            <a:endParaRPr/>
          </a:p>
        </p:txBody>
      </p:sp>
      <p:sp>
        <p:nvSpPr>
          <p:cNvPr id="678" name="Google Shape;678;p9:notes"/>
          <p:cNvSpPr txBox="1"/>
          <p:nvPr>
            <p:ph idx="12" type="sldNum"/>
          </p:nvPr>
        </p:nvSpPr>
        <p:spPr>
          <a:xfrm>
            <a:off x="8021340" y="6670726"/>
            <a:ext cx="1285605" cy="351155"/>
          </a:xfrm>
          <a:prstGeom prst="rect">
            <a:avLst/>
          </a:prstGeom>
          <a:noFill/>
          <a:ln>
            <a:noFill/>
          </a:ln>
        </p:spPr>
        <p:txBody>
          <a:bodyPr anchorCtr="0" anchor="b" bIns="46650" lIns="93300" spcFirstLastPara="1" rIns="93300" wrap="square" tIns="466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 1">
    <p:spTree>
      <p:nvGrpSpPr>
        <p:cNvPr id="12" name="Shape 12"/>
        <p:cNvGrpSpPr/>
        <p:nvPr/>
      </p:nvGrpSpPr>
      <p:grpSpPr>
        <a:xfrm>
          <a:off x="0" y="0"/>
          <a:ext cx="0" cy="0"/>
          <a:chOff x="0" y="0"/>
          <a:chExt cx="0" cy="0"/>
        </a:xfrm>
      </p:grpSpPr>
      <p:pic>
        <p:nvPicPr>
          <p:cNvPr id="13" name="Google Shape;13;p2"/>
          <p:cNvPicPr preferRelativeResize="0"/>
          <p:nvPr/>
        </p:nvPicPr>
        <p:blipFill rotWithShape="1">
          <a:blip r:embed="rId2">
            <a:alphaModFix/>
          </a:blip>
          <a:srcRect b="0" l="0" r="0" t="0"/>
          <a:stretch/>
        </p:blipFill>
        <p:spPr>
          <a:xfrm>
            <a:off x="458788" y="481013"/>
            <a:ext cx="1736725" cy="371475"/>
          </a:xfrm>
          <a:prstGeom prst="rect">
            <a:avLst/>
          </a:prstGeom>
          <a:noFill/>
          <a:ln>
            <a:noFill/>
          </a:ln>
        </p:spPr>
      </p:pic>
      <p:sp>
        <p:nvSpPr>
          <p:cNvPr id="14" name="Google Shape;14;p2"/>
          <p:cNvSpPr txBox="1"/>
          <p:nvPr>
            <p:ph idx="1" type="body"/>
          </p:nvPr>
        </p:nvSpPr>
        <p:spPr>
          <a:xfrm>
            <a:off x="276540" y="3954457"/>
            <a:ext cx="6399213" cy="1830388"/>
          </a:xfrm>
          <a:prstGeom prst="rect">
            <a:avLst/>
          </a:prstGeom>
          <a:noFill/>
          <a:ln>
            <a:noFill/>
          </a:ln>
        </p:spPr>
        <p:txBody>
          <a:bodyPr anchorCtr="0" anchor="t" bIns="109725" lIns="146300" spcFirstLastPara="1" rIns="146300" wrap="square" tIns="109725">
            <a:noAutofit/>
          </a:bodyPr>
          <a:lstStyle>
            <a:lvl1pPr indent="-228600" lvl="0" marL="457200" algn="l">
              <a:lnSpc>
                <a:spcPct val="90000"/>
              </a:lnSpc>
              <a:spcBef>
                <a:spcPts val="0"/>
              </a:spcBef>
              <a:spcAft>
                <a:spcPts val="0"/>
              </a:spcAft>
              <a:buClr>
                <a:schemeClr val="dk1"/>
              </a:buClr>
              <a:buSzPts val="3240"/>
              <a:buNone/>
              <a:defRPr sz="3600">
                <a:solidFill>
                  <a:schemeClr val="dk1"/>
                </a:solidFill>
                <a:latin typeface="Quattrocento Sans"/>
                <a:ea typeface="Quattrocento Sans"/>
                <a:cs typeface="Quattrocento Sans"/>
                <a:sym typeface="Quattrocento Sans"/>
              </a:defRPr>
            </a:lvl1pPr>
            <a:lvl2pPr indent="-331469" lvl="1" marL="914400" algn="l">
              <a:lnSpc>
                <a:spcPct val="90000"/>
              </a:lnSpc>
              <a:spcBef>
                <a:spcPts val="360"/>
              </a:spcBef>
              <a:spcAft>
                <a:spcPts val="0"/>
              </a:spcAft>
              <a:buClr>
                <a:schemeClr val="dk1"/>
              </a:buClr>
              <a:buSzPts val="1620"/>
              <a:buChar char="•"/>
              <a:defRPr/>
            </a:lvl2pPr>
            <a:lvl3pPr indent="-331469" lvl="2" marL="1371600" algn="l">
              <a:lnSpc>
                <a:spcPct val="90000"/>
              </a:lnSpc>
              <a:spcBef>
                <a:spcPts val="360"/>
              </a:spcBef>
              <a:spcAft>
                <a:spcPts val="0"/>
              </a:spcAft>
              <a:buClr>
                <a:schemeClr val="dk1"/>
              </a:buClr>
              <a:buSzPts val="1620"/>
              <a:buChar char="•"/>
              <a:defRPr/>
            </a:lvl3pPr>
            <a:lvl4pPr indent="-331469" lvl="3" marL="1828800" algn="l">
              <a:lnSpc>
                <a:spcPct val="90000"/>
              </a:lnSpc>
              <a:spcBef>
                <a:spcPts val="360"/>
              </a:spcBef>
              <a:spcAft>
                <a:spcPts val="0"/>
              </a:spcAft>
              <a:buClr>
                <a:schemeClr val="dk1"/>
              </a:buClr>
              <a:buSzPts val="1620"/>
              <a:buChar char="•"/>
              <a:defRPr/>
            </a:lvl4pPr>
            <a:lvl5pPr indent="-331470" lvl="4" marL="2286000" algn="l">
              <a:lnSpc>
                <a:spcPct val="9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 name="Google Shape;15;p2"/>
          <p:cNvSpPr txBox="1"/>
          <p:nvPr>
            <p:ph type="title"/>
          </p:nvPr>
        </p:nvSpPr>
        <p:spPr>
          <a:xfrm>
            <a:off x="274703" y="2117165"/>
            <a:ext cx="10058336" cy="1837298"/>
          </a:xfrm>
          <a:prstGeom prst="rect">
            <a:avLst/>
          </a:prstGeom>
          <a:noFill/>
          <a:ln>
            <a:noFill/>
          </a:ln>
        </p:spPr>
        <p:txBody>
          <a:bodyPr anchorCtr="0" anchor="t" bIns="91425" lIns="146300" spcFirstLastPara="1" rIns="146300" wrap="square" tIns="91425">
            <a:noAutofit/>
          </a:bodyPr>
          <a:lstStyle>
            <a:lvl1pPr lvl="0" algn="l">
              <a:lnSpc>
                <a:spcPct val="90000"/>
              </a:lnSpc>
              <a:spcBef>
                <a:spcPts val="0"/>
              </a:spcBef>
              <a:spcAft>
                <a:spcPts val="0"/>
              </a:spcAft>
              <a:buSzPts val="1400"/>
              <a:buNone/>
              <a:defRPr sz="6000">
                <a:solidFill>
                  <a:schemeClr val="dk2"/>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36" name="Shape 3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2-color Non-bulleted text">
  <p:cSld name="Title &amp; 2-color Non-bulleted text">
    <p:spTree>
      <p:nvGrpSpPr>
        <p:cNvPr id="37" name="Shape 37"/>
        <p:cNvGrpSpPr/>
        <p:nvPr/>
      </p:nvGrpSpPr>
      <p:grpSpPr>
        <a:xfrm>
          <a:off x="0" y="0"/>
          <a:ext cx="0" cy="0"/>
          <a:chOff x="0" y="0"/>
          <a:chExt cx="0" cy="0"/>
        </a:xfrm>
      </p:grpSpPr>
      <p:sp>
        <p:nvSpPr>
          <p:cNvPr id="38" name="Google Shape;38;p12"/>
          <p:cNvSpPr txBox="1"/>
          <p:nvPr>
            <p:ph type="title"/>
          </p:nvPr>
        </p:nvSpPr>
        <p:spPr>
          <a:xfrm>
            <a:off x="274638" y="295275"/>
            <a:ext cx="11888787" cy="917575"/>
          </a:xfrm>
          <a:prstGeom prst="rect">
            <a:avLst/>
          </a:prstGeom>
          <a:noFill/>
          <a:ln>
            <a:noFill/>
          </a:ln>
        </p:spPr>
        <p:txBody>
          <a:bodyPr anchorCtr="0" anchor="t" bIns="91425" lIns="146300" spcFirstLastPara="1" rIns="146300" wrap="square" tIns="91425">
            <a:noAutofit/>
          </a:bodyPr>
          <a:lstStyle>
            <a:lvl1pPr lvl="0" algn="l">
              <a:lnSpc>
                <a:spcPct val="90000"/>
              </a:lnSpc>
              <a:spcBef>
                <a:spcPts val="0"/>
              </a:spcBef>
              <a:spcAft>
                <a:spcPts val="0"/>
              </a:spcAft>
              <a:buSzPts val="1400"/>
              <a:buNone/>
              <a:defRPr>
                <a:solidFill>
                  <a:schemeClr val="dk2"/>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9" name="Google Shape;39;p12"/>
          <p:cNvSpPr txBox="1"/>
          <p:nvPr>
            <p:ph idx="1" type="body"/>
          </p:nvPr>
        </p:nvSpPr>
        <p:spPr>
          <a:xfrm>
            <a:off x="274638" y="1212850"/>
            <a:ext cx="11887200" cy="2179058"/>
          </a:xfrm>
          <a:prstGeom prst="rect">
            <a:avLst/>
          </a:prstGeom>
          <a:noFill/>
          <a:ln>
            <a:noFill/>
          </a:ln>
        </p:spPr>
        <p:txBody>
          <a:bodyPr anchorCtr="0" anchor="t" bIns="91425" lIns="146300" spcFirstLastPara="1" rIns="146300" wrap="square" tIns="91425">
            <a:spAutoFit/>
          </a:bodyPr>
          <a:lstStyle>
            <a:lvl1pPr indent="-228600" lvl="0" marL="457200" algn="l">
              <a:lnSpc>
                <a:spcPct val="90000"/>
              </a:lnSpc>
              <a:spcBef>
                <a:spcPts val="1000"/>
              </a:spcBef>
              <a:spcAft>
                <a:spcPts val="0"/>
              </a:spcAft>
              <a:buClr>
                <a:srgbClr val="505050"/>
              </a:buClr>
              <a:buSzPts val="3600"/>
              <a:buNone/>
              <a:defRPr>
                <a:solidFill>
                  <a:srgbClr val="505050"/>
                </a:solidFill>
              </a:defRPr>
            </a:lvl1pPr>
            <a:lvl2pPr indent="-228600" lvl="1" marL="914400" algn="l">
              <a:lnSpc>
                <a:spcPct val="90000"/>
              </a:lnSpc>
              <a:spcBef>
                <a:spcPts val="1200"/>
              </a:spcBef>
              <a:spcAft>
                <a:spcPts val="0"/>
              </a:spcAft>
              <a:buClr>
                <a:srgbClr val="505050"/>
              </a:buClr>
              <a:buSzPts val="1800"/>
              <a:buFont typeface="Quattrocento Sans"/>
              <a:buNone/>
              <a:defRPr sz="2000">
                <a:solidFill>
                  <a:srgbClr val="505050"/>
                </a:solidFill>
              </a:defRPr>
            </a:lvl2pPr>
            <a:lvl3pPr indent="-228600" lvl="2" marL="1371600" algn="l">
              <a:lnSpc>
                <a:spcPct val="90000"/>
              </a:lnSpc>
              <a:spcBef>
                <a:spcPts val="400"/>
              </a:spcBef>
              <a:spcAft>
                <a:spcPts val="0"/>
              </a:spcAft>
              <a:buClr>
                <a:srgbClr val="505050"/>
              </a:buClr>
              <a:buSzPts val="1800"/>
              <a:buNone/>
              <a:defRPr>
                <a:solidFill>
                  <a:srgbClr val="505050"/>
                </a:solidFill>
              </a:defRPr>
            </a:lvl3pPr>
            <a:lvl4pPr indent="-228600" lvl="3" marL="1828800" algn="l">
              <a:lnSpc>
                <a:spcPct val="90000"/>
              </a:lnSpc>
              <a:spcBef>
                <a:spcPts val="360"/>
              </a:spcBef>
              <a:spcAft>
                <a:spcPts val="0"/>
              </a:spcAft>
              <a:buClr>
                <a:srgbClr val="505050"/>
              </a:buClr>
              <a:buSzPts val="1620"/>
              <a:buNone/>
              <a:defRPr>
                <a:solidFill>
                  <a:srgbClr val="505050"/>
                </a:solidFill>
              </a:defRPr>
            </a:lvl4pPr>
            <a:lvl5pPr indent="-228600" lvl="4" marL="2286000" algn="l">
              <a:lnSpc>
                <a:spcPct val="90000"/>
              </a:lnSpc>
              <a:spcBef>
                <a:spcPts val="360"/>
              </a:spcBef>
              <a:spcAft>
                <a:spcPts val="0"/>
              </a:spcAft>
              <a:buClr>
                <a:srgbClr val="505050"/>
              </a:buClr>
              <a:buSzPts val="1620"/>
              <a:buNone/>
              <a:defRPr>
                <a:solidFill>
                  <a:srgbClr val="505050"/>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ccent Color 2">
  <p:cSld name="Section Title Accent Color 2">
    <p:bg>
      <p:bgPr>
        <a:solidFill>
          <a:srgbClr val="169FEB"/>
        </a:solidFill>
      </p:bgPr>
    </p:bg>
    <p:spTree>
      <p:nvGrpSpPr>
        <p:cNvPr id="40" name="Shape 40"/>
        <p:cNvGrpSpPr/>
        <p:nvPr/>
      </p:nvGrpSpPr>
      <p:grpSpPr>
        <a:xfrm>
          <a:off x="0" y="0"/>
          <a:ext cx="0" cy="0"/>
          <a:chOff x="0" y="0"/>
          <a:chExt cx="0" cy="0"/>
        </a:xfrm>
      </p:grpSpPr>
      <p:sp>
        <p:nvSpPr>
          <p:cNvPr id="41" name="Google Shape;41;p13"/>
          <p:cNvSpPr txBox="1"/>
          <p:nvPr>
            <p:ph type="title"/>
          </p:nvPr>
        </p:nvSpPr>
        <p:spPr>
          <a:xfrm>
            <a:off x="274638" y="2125662"/>
            <a:ext cx="11887200" cy="1831975"/>
          </a:xfrm>
          <a:prstGeom prst="rect">
            <a:avLst/>
          </a:prstGeom>
          <a:noFill/>
          <a:ln>
            <a:noFill/>
          </a:ln>
        </p:spPr>
        <p:txBody>
          <a:bodyPr anchorCtr="0" anchor="t" bIns="91425" lIns="146300" spcFirstLastPara="1" rIns="146300" wrap="square" tIns="91425">
            <a:noAutofit/>
          </a:bodyPr>
          <a:lstStyle>
            <a:lvl1pPr lvl="0" algn="l">
              <a:lnSpc>
                <a:spcPct val="90000"/>
              </a:lnSpc>
              <a:spcBef>
                <a:spcPts val="0"/>
              </a:spcBef>
              <a:spcAft>
                <a:spcPts val="0"/>
              </a:spcAft>
              <a:buSzPts val="1400"/>
              <a:buNone/>
              <a:defRPr sz="8800">
                <a:solidFill>
                  <a:schemeClr val="lt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Title Accent Color 1">
  <p:cSld name="2_Section Title Accent Color 1">
    <p:bg>
      <p:bgPr>
        <a:solidFill>
          <a:schemeClr val="accent2"/>
        </a:solidFill>
      </p:bgPr>
    </p:bg>
    <p:spTree>
      <p:nvGrpSpPr>
        <p:cNvPr id="42" name="Shape 42"/>
        <p:cNvGrpSpPr/>
        <p:nvPr/>
      </p:nvGrpSpPr>
      <p:grpSpPr>
        <a:xfrm>
          <a:off x="0" y="0"/>
          <a:ext cx="0" cy="0"/>
          <a:chOff x="0" y="0"/>
          <a:chExt cx="0" cy="0"/>
        </a:xfrm>
      </p:grpSpPr>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ccent Color 2">
  <p:cSld name="Section Title Accent Color 2">
    <p:bg>
      <p:bgPr>
        <a:solidFill>
          <a:srgbClr val="169FEB"/>
        </a:solidFill>
      </p:bgPr>
    </p:bg>
    <p:spTree>
      <p:nvGrpSpPr>
        <p:cNvPr id="46" name="Shape 46"/>
        <p:cNvGrpSpPr/>
        <p:nvPr/>
      </p:nvGrpSpPr>
      <p:grpSpPr>
        <a:xfrm>
          <a:off x="0" y="0"/>
          <a:ext cx="0" cy="0"/>
          <a:chOff x="0" y="0"/>
          <a:chExt cx="0" cy="0"/>
        </a:xfrm>
      </p:grpSpPr>
      <p:sp>
        <p:nvSpPr>
          <p:cNvPr id="47" name="Google Shape;47;p16"/>
          <p:cNvSpPr txBox="1"/>
          <p:nvPr>
            <p:ph type="title"/>
          </p:nvPr>
        </p:nvSpPr>
        <p:spPr>
          <a:xfrm>
            <a:off x="274638" y="2125662"/>
            <a:ext cx="11887200" cy="1831975"/>
          </a:xfrm>
          <a:prstGeom prst="rect">
            <a:avLst/>
          </a:prstGeom>
          <a:noFill/>
          <a:ln>
            <a:noFill/>
          </a:ln>
        </p:spPr>
        <p:txBody>
          <a:bodyPr anchorCtr="0" anchor="t" bIns="91425" lIns="146300" spcFirstLastPara="1" rIns="146300" wrap="square" tIns="91425">
            <a:noAutofit/>
          </a:bodyPr>
          <a:lstStyle>
            <a:lvl1pPr lvl="0" algn="l">
              <a:lnSpc>
                <a:spcPct val="90000"/>
              </a:lnSpc>
              <a:spcBef>
                <a:spcPts val="0"/>
              </a:spcBef>
              <a:spcAft>
                <a:spcPts val="0"/>
              </a:spcAft>
              <a:buSzPts val="1400"/>
              <a:buNone/>
              <a:defRPr sz="8800">
                <a:solidFill>
                  <a:schemeClr val="lt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Title Accent Color 1">
  <p:cSld name="2_Section Title Accent Color 1">
    <p:bg>
      <p:bgPr>
        <a:solidFill>
          <a:schemeClr val="accent2"/>
        </a:solidFill>
      </p:bgPr>
    </p:bg>
    <p:spTree>
      <p:nvGrpSpPr>
        <p:cNvPr id="48" name="Shape 48"/>
        <p:cNvGrpSpPr/>
        <p:nvPr/>
      </p:nvGrpSpPr>
      <p:grpSpPr>
        <a:xfrm>
          <a:off x="0" y="0"/>
          <a:ext cx="0" cy="0"/>
          <a:chOff x="0" y="0"/>
          <a:chExt cx="0" cy="0"/>
        </a:xfrm>
      </p:grpSpPr>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ustom Layout">
  <p:cSld name="8_Custom Layout">
    <p:bg>
      <p:bgPr>
        <a:solidFill>
          <a:schemeClr val="dk2"/>
        </a:solidFill>
      </p:bgPr>
    </p:bg>
    <p:spTree>
      <p:nvGrpSpPr>
        <p:cNvPr id="16" name="Shape 1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7" name="Shape 17"/>
        <p:cNvGrpSpPr/>
        <p:nvPr/>
      </p:nvGrpSpPr>
      <p:grpSpPr>
        <a:xfrm>
          <a:off x="0" y="0"/>
          <a:ext cx="0" cy="0"/>
          <a:chOff x="0" y="0"/>
          <a:chExt cx="0" cy="0"/>
        </a:xfrm>
      </p:grpSpPr>
      <p:sp>
        <p:nvSpPr>
          <p:cNvPr id="18" name="Google Shape;18;p4"/>
          <p:cNvSpPr txBox="1"/>
          <p:nvPr>
            <p:ph type="title"/>
          </p:nvPr>
        </p:nvSpPr>
        <p:spPr>
          <a:xfrm>
            <a:off x="274638" y="295275"/>
            <a:ext cx="11888787" cy="917575"/>
          </a:xfrm>
          <a:prstGeom prst="rect">
            <a:avLst/>
          </a:prstGeom>
          <a:noFill/>
          <a:ln>
            <a:noFill/>
          </a:ln>
        </p:spPr>
        <p:txBody>
          <a:bodyPr anchorCtr="0" anchor="t" bIns="91425" lIns="146300" spcFirstLastPara="1" rIns="146300" wrap="square" tIns="91425">
            <a:noAutofit/>
          </a:bodyPr>
          <a:lstStyle>
            <a:lvl1pPr lvl="0" algn="l">
              <a:lnSpc>
                <a:spcPct val="90000"/>
              </a:lnSpc>
              <a:spcBef>
                <a:spcPts val="0"/>
              </a:spcBef>
              <a:spcAft>
                <a:spcPts val="0"/>
              </a:spcAft>
              <a:buSzPts val="1400"/>
              <a:buNone/>
              <a:defRPr>
                <a:solidFill>
                  <a:schemeClr val="dk2"/>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9" name="Shape 19"/>
        <p:cNvGrpSpPr/>
        <p:nvPr/>
      </p:nvGrpSpPr>
      <p:grpSpPr>
        <a:xfrm>
          <a:off x="0" y="0"/>
          <a:ext cx="0" cy="0"/>
          <a:chOff x="0" y="0"/>
          <a:chExt cx="0" cy="0"/>
        </a:xfrm>
      </p:grpSpPr>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0" name="Shape 20"/>
        <p:cNvGrpSpPr/>
        <p:nvPr/>
      </p:nvGrpSpPr>
      <p:grpSpPr>
        <a:xfrm>
          <a:off x="0" y="0"/>
          <a:ext cx="0" cy="0"/>
          <a:chOff x="0" y="0"/>
          <a:chExt cx="0" cy="0"/>
        </a:xfrm>
      </p:grpSpPr>
      <p:sp>
        <p:nvSpPr>
          <p:cNvPr id="21" name="Google Shape;21;p6"/>
          <p:cNvSpPr txBox="1"/>
          <p:nvPr>
            <p:ph idx="1" type="body"/>
          </p:nvPr>
        </p:nvSpPr>
        <p:spPr>
          <a:xfrm>
            <a:off x="274638" y="1212850"/>
            <a:ext cx="11887200" cy="2025170"/>
          </a:xfrm>
          <a:prstGeom prst="rect">
            <a:avLst/>
          </a:prstGeom>
          <a:noFill/>
          <a:ln>
            <a:noFill/>
          </a:ln>
        </p:spPr>
        <p:txBody>
          <a:bodyPr anchorCtr="0" anchor="t" bIns="91425" lIns="146300" spcFirstLastPara="1" rIns="146300" wrap="square" tIns="91425">
            <a:spAutoFit/>
          </a:bodyPr>
          <a:lstStyle>
            <a:lvl1pPr indent="-331470" lvl="0" marL="457200" algn="l">
              <a:lnSpc>
                <a:spcPct val="90000"/>
              </a:lnSpc>
              <a:spcBef>
                <a:spcPts val="360"/>
              </a:spcBef>
              <a:spcAft>
                <a:spcPts val="0"/>
              </a:spcAft>
              <a:buClr>
                <a:schemeClr val="dk1"/>
              </a:buClr>
              <a:buSzPts val="1620"/>
              <a:buChar char="•"/>
              <a:defRPr/>
            </a:lvl1pPr>
            <a:lvl2pPr indent="-331469" lvl="1" marL="914400" algn="l">
              <a:lnSpc>
                <a:spcPct val="90000"/>
              </a:lnSpc>
              <a:spcBef>
                <a:spcPts val="360"/>
              </a:spcBef>
              <a:spcAft>
                <a:spcPts val="0"/>
              </a:spcAft>
              <a:buClr>
                <a:schemeClr val="dk1"/>
              </a:buClr>
              <a:buSzPts val="1620"/>
              <a:buChar char="•"/>
              <a:defRPr/>
            </a:lvl2pPr>
            <a:lvl3pPr indent="-331469" lvl="2" marL="1371600" algn="l">
              <a:lnSpc>
                <a:spcPct val="90000"/>
              </a:lnSpc>
              <a:spcBef>
                <a:spcPts val="360"/>
              </a:spcBef>
              <a:spcAft>
                <a:spcPts val="0"/>
              </a:spcAft>
              <a:buClr>
                <a:schemeClr val="dk1"/>
              </a:buClr>
              <a:buSzPts val="1620"/>
              <a:buChar char="•"/>
              <a:defRPr/>
            </a:lvl3pPr>
            <a:lvl4pPr indent="-331469" lvl="3" marL="1828800" algn="l">
              <a:lnSpc>
                <a:spcPct val="90000"/>
              </a:lnSpc>
              <a:spcBef>
                <a:spcPts val="360"/>
              </a:spcBef>
              <a:spcAft>
                <a:spcPts val="0"/>
              </a:spcAft>
              <a:buClr>
                <a:schemeClr val="dk1"/>
              </a:buClr>
              <a:buSzPts val="1620"/>
              <a:buChar char="•"/>
              <a:defRPr/>
            </a:lvl4pPr>
            <a:lvl5pPr indent="-331470" lvl="4" marL="2286000" algn="l">
              <a:lnSpc>
                <a:spcPct val="9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6"/>
          <p:cNvSpPr txBox="1"/>
          <p:nvPr>
            <p:ph type="title"/>
          </p:nvPr>
        </p:nvSpPr>
        <p:spPr>
          <a:xfrm>
            <a:off x="274638" y="295275"/>
            <a:ext cx="11888787" cy="917575"/>
          </a:xfrm>
          <a:prstGeom prst="rect">
            <a:avLst/>
          </a:prstGeom>
          <a:noFill/>
          <a:ln>
            <a:noFill/>
          </a:ln>
        </p:spPr>
        <p:txBody>
          <a:bodyPr anchorCtr="0" anchor="t" bIns="91425" lIns="146300" spcFirstLastPara="1" rIns="146300" wrap="square" tIns="91425">
            <a:noAutofit/>
          </a:bodyPr>
          <a:lstStyle>
            <a:lvl1pPr lvl="0" algn="l">
              <a:lnSpc>
                <a:spcPct val="90000"/>
              </a:lnSpc>
              <a:spcBef>
                <a:spcPts val="0"/>
              </a:spcBef>
              <a:spcAft>
                <a:spcPts val="0"/>
              </a:spcAft>
              <a:buSzPts val="1400"/>
              <a:buNone/>
              <a:defRPr>
                <a:solidFill>
                  <a:schemeClr val="dk2"/>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Bullet text 1st level color">
  <p:cSld name="Two Column Bullet text 1st level color">
    <p:spTree>
      <p:nvGrpSpPr>
        <p:cNvPr id="23" name="Shape 23"/>
        <p:cNvGrpSpPr/>
        <p:nvPr/>
      </p:nvGrpSpPr>
      <p:grpSpPr>
        <a:xfrm>
          <a:off x="0" y="0"/>
          <a:ext cx="0" cy="0"/>
          <a:chOff x="0" y="0"/>
          <a:chExt cx="0" cy="0"/>
        </a:xfrm>
      </p:grpSpPr>
      <p:sp>
        <p:nvSpPr>
          <p:cNvPr id="24" name="Google Shape;24;p7"/>
          <p:cNvSpPr txBox="1"/>
          <p:nvPr>
            <p:ph type="title"/>
          </p:nvPr>
        </p:nvSpPr>
        <p:spPr>
          <a:xfrm>
            <a:off x="274638" y="295275"/>
            <a:ext cx="11888787" cy="917575"/>
          </a:xfrm>
          <a:prstGeom prst="rect">
            <a:avLst/>
          </a:prstGeom>
          <a:noFill/>
          <a:ln>
            <a:noFill/>
          </a:ln>
        </p:spPr>
        <p:txBody>
          <a:bodyPr anchorCtr="0" anchor="t" bIns="91425" lIns="146300" spcFirstLastPara="1" rIns="146300" wrap="square" tIns="91425">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5" name="Google Shape;25;p7"/>
          <p:cNvSpPr txBox="1"/>
          <p:nvPr>
            <p:ph idx="1" type="body"/>
          </p:nvPr>
        </p:nvSpPr>
        <p:spPr>
          <a:xfrm>
            <a:off x="274639" y="1212849"/>
            <a:ext cx="5486399" cy="2536079"/>
          </a:xfrm>
          <a:prstGeom prst="rect">
            <a:avLst/>
          </a:prstGeom>
          <a:noFill/>
          <a:ln>
            <a:noFill/>
          </a:ln>
        </p:spPr>
        <p:txBody>
          <a:bodyPr anchorCtr="0" anchor="t" bIns="91425" lIns="146300" spcFirstLastPara="1" rIns="146300" wrap="square" tIns="91425">
            <a:spAutoFit/>
          </a:bodyPr>
          <a:lstStyle>
            <a:lvl1pPr indent="-434340" lvl="0" marL="457200" algn="l">
              <a:lnSpc>
                <a:spcPct val="90000"/>
              </a:lnSpc>
              <a:spcBef>
                <a:spcPts val="1224"/>
              </a:spcBef>
              <a:spcAft>
                <a:spcPts val="0"/>
              </a:spcAft>
              <a:buClr>
                <a:schemeClr val="dk2"/>
              </a:buClr>
              <a:buSzPts val="3240"/>
              <a:buFont typeface="Arial"/>
              <a:buChar char="•"/>
              <a:defRPr sz="3600">
                <a:solidFill>
                  <a:srgbClr val="582881"/>
                </a:solidFill>
              </a:defRPr>
            </a:lvl1pPr>
            <a:lvl2pPr indent="-365760" lvl="1" marL="914400" algn="l">
              <a:lnSpc>
                <a:spcPct val="90000"/>
              </a:lnSpc>
              <a:spcBef>
                <a:spcPts val="480"/>
              </a:spcBef>
              <a:spcAft>
                <a:spcPts val="0"/>
              </a:spcAft>
              <a:buClr>
                <a:schemeClr val="dk1"/>
              </a:buClr>
              <a:buSzPts val="2160"/>
              <a:buChar char="•"/>
              <a:defRPr sz="2400"/>
            </a:lvl2pPr>
            <a:lvl3pPr indent="-342900" lvl="2" marL="1371600" algn="l">
              <a:lnSpc>
                <a:spcPct val="90000"/>
              </a:lnSpc>
              <a:spcBef>
                <a:spcPts val="400"/>
              </a:spcBef>
              <a:spcAft>
                <a:spcPts val="0"/>
              </a:spcAft>
              <a:buClr>
                <a:schemeClr val="dk1"/>
              </a:buClr>
              <a:buSzPts val="1800"/>
              <a:buChar char="•"/>
              <a:defRPr sz="2000"/>
            </a:lvl3pPr>
            <a:lvl4pPr indent="-331469" lvl="3" marL="1828800" algn="l">
              <a:lnSpc>
                <a:spcPct val="90000"/>
              </a:lnSpc>
              <a:spcBef>
                <a:spcPts val="360"/>
              </a:spcBef>
              <a:spcAft>
                <a:spcPts val="0"/>
              </a:spcAft>
              <a:buClr>
                <a:schemeClr val="dk1"/>
              </a:buClr>
              <a:buSzPts val="1620"/>
              <a:buChar char="•"/>
              <a:defRPr/>
            </a:lvl4pPr>
            <a:lvl5pPr indent="-331470" lvl="4" marL="2286000" algn="l">
              <a:lnSpc>
                <a:spcPct val="9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7"/>
          <p:cNvSpPr txBox="1"/>
          <p:nvPr>
            <p:ph idx="2" type="body"/>
          </p:nvPr>
        </p:nvSpPr>
        <p:spPr>
          <a:xfrm>
            <a:off x="6675439" y="1212849"/>
            <a:ext cx="5486399" cy="2536079"/>
          </a:xfrm>
          <a:prstGeom prst="rect">
            <a:avLst/>
          </a:prstGeom>
          <a:noFill/>
          <a:ln>
            <a:noFill/>
          </a:ln>
        </p:spPr>
        <p:txBody>
          <a:bodyPr anchorCtr="0" anchor="t" bIns="91425" lIns="146300" spcFirstLastPara="1" rIns="146300" wrap="square" tIns="91425">
            <a:spAutoFit/>
          </a:bodyPr>
          <a:lstStyle>
            <a:lvl1pPr indent="-434340" lvl="0" marL="457200" algn="l">
              <a:lnSpc>
                <a:spcPct val="90000"/>
              </a:lnSpc>
              <a:spcBef>
                <a:spcPts val="1224"/>
              </a:spcBef>
              <a:spcAft>
                <a:spcPts val="0"/>
              </a:spcAft>
              <a:buClr>
                <a:schemeClr val="dk2"/>
              </a:buClr>
              <a:buSzPts val="3240"/>
              <a:buFont typeface="Arial"/>
              <a:buChar char="•"/>
              <a:defRPr sz="3600">
                <a:solidFill>
                  <a:srgbClr val="582881"/>
                </a:solidFill>
              </a:defRPr>
            </a:lvl1pPr>
            <a:lvl2pPr indent="-365760" lvl="1" marL="914400" algn="l">
              <a:lnSpc>
                <a:spcPct val="90000"/>
              </a:lnSpc>
              <a:spcBef>
                <a:spcPts val="480"/>
              </a:spcBef>
              <a:spcAft>
                <a:spcPts val="0"/>
              </a:spcAft>
              <a:buClr>
                <a:schemeClr val="dk1"/>
              </a:buClr>
              <a:buSzPts val="2160"/>
              <a:buChar char="•"/>
              <a:defRPr sz="2400"/>
            </a:lvl2pPr>
            <a:lvl3pPr indent="-342900" lvl="2" marL="1371600" algn="l">
              <a:lnSpc>
                <a:spcPct val="90000"/>
              </a:lnSpc>
              <a:spcBef>
                <a:spcPts val="400"/>
              </a:spcBef>
              <a:spcAft>
                <a:spcPts val="0"/>
              </a:spcAft>
              <a:buClr>
                <a:schemeClr val="dk1"/>
              </a:buClr>
              <a:buSzPts val="1800"/>
              <a:buChar char="•"/>
              <a:defRPr sz="2000"/>
            </a:lvl3pPr>
            <a:lvl4pPr indent="-331469" lvl="3" marL="1828800" algn="l">
              <a:lnSpc>
                <a:spcPct val="90000"/>
              </a:lnSpc>
              <a:spcBef>
                <a:spcPts val="360"/>
              </a:spcBef>
              <a:spcAft>
                <a:spcPts val="0"/>
              </a:spcAft>
              <a:buClr>
                <a:schemeClr val="dk1"/>
              </a:buClr>
              <a:buSzPts val="1620"/>
              <a:buChar char="•"/>
              <a:defRPr/>
            </a:lvl4pPr>
            <a:lvl5pPr indent="-331470" lvl="4" marL="2286000" algn="l">
              <a:lnSpc>
                <a:spcPct val="9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Layout_Accent Color 2">
  <p:cSld name="Quote Layout_Accent Color 2">
    <p:bg>
      <p:bgPr>
        <a:solidFill>
          <a:schemeClr val="accent1"/>
        </a:solidFill>
      </p:bgPr>
    </p:bg>
    <p:spTree>
      <p:nvGrpSpPr>
        <p:cNvPr id="27" name="Shape 27"/>
        <p:cNvGrpSpPr/>
        <p:nvPr/>
      </p:nvGrpSpPr>
      <p:grpSpPr>
        <a:xfrm>
          <a:off x="0" y="0"/>
          <a:ext cx="0" cy="0"/>
          <a:chOff x="0" y="0"/>
          <a:chExt cx="0" cy="0"/>
        </a:xfrm>
      </p:grpSpPr>
      <p:sp>
        <p:nvSpPr>
          <p:cNvPr id="28" name="Google Shape;28;p8"/>
          <p:cNvSpPr txBox="1"/>
          <p:nvPr>
            <p:ph type="title"/>
          </p:nvPr>
        </p:nvSpPr>
        <p:spPr>
          <a:xfrm>
            <a:off x="1189040" y="2125666"/>
            <a:ext cx="10058399" cy="917575"/>
          </a:xfrm>
          <a:prstGeom prst="rect">
            <a:avLst/>
          </a:prstGeom>
          <a:noFill/>
          <a:ln>
            <a:noFill/>
          </a:ln>
        </p:spPr>
        <p:txBody>
          <a:bodyPr anchorCtr="0" anchor="t" bIns="91425" lIns="146300" spcFirstLastPara="1" rIns="146300" wrap="square" tIns="91425">
            <a:noAutofit/>
          </a:bodyPr>
          <a:lstStyle>
            <a:lvl1pPr lvl="0" algn="l">
              <a:lnSpc>
                <a:spcPct val="90000"/>
              </a:lnSpc>
              <a:spcBef>
                <a:spcPts val="0"/>
              </a:spcBef>
              <a:spcAft>
                <a:spcPts val="0"/>
              </a:spcAft>
              <a:buSzPts val="1400"/>
              <a:buNone/>
              <a:defRPr sz="5993">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9" name="Google Shape;29;p8"/>
          <p:cNvSpPr txBox="1"/>
          <p:nvPr>
            <p:ph idx="1" type="body"/>
          </p:nvPr>
        </p:nvSpPr>
        <p:spPr>
          <a:xfrm>
            <a:off x="5761038" y="4868850"/>
            <a:ext cx="5486400" cy="1071123"/>
          </a:xfrm>
          <a:prstGeom prst="rect">
            <a:avLst/>
          </a:prstGeom>
          <a:noFill/>
          <a:ln>
            <a:noFill/>
          </a:ln>
        </p:spPr>
        <p:txBody>
          <a:bodyPr anchorCtr="0" anchor="t" bIns="91425" lIns="146300" spcFirstLastPara="1" rIns="146300" wrap="square" tIns="91425">
            <a:spAutoFit/>
          </a:bodyPr>
          <a:lstStyle>
            <a:lvl1pPr indent="-228600" lvl="0" marL="457200" algn="l">
              <a:lnSpc>
                <a:spcPct val="90000"/>
              </a:lnSpc>
              <a:spcBef>
                <a:spcPts val="0"/>
              </a:spcBef>
              <a:spcAft>
                <a:spcPts val="0"/>
              </a:spcAft>
              <a:buClr>
                <a:schemeClr val="dk1"/>
              </a:buClr>
              <a:buSzPts val="2876"/>
              <a:buNone/>
              <a:defRPr sz="3196">
                <a:latin typeface="Quattrocento Sans"/>
                <a:ea typeface="Quattrocento Sans"/>
                <a:cs typeface="Quattrocento Sans"/>
                <a:sym typeface="Quattrocento Sans"/>
              </a:defRPr>
            </a:lvl1pPr>
            <a:lvl2pPr indent="-331469" lvl="1" marL="914400" algn="l">
              <a:lnSpc>
                <a:spcPct val="90000"/>
              </a:lnSpc>
              <a:spcBef>
                <a:spcPts val="360"/>
              </a:spcBef>
              <a:spcAft>
                <a:spcPts val="0"/>
              </a:spcAft>
              <a:buClr>
                <a:schemeClr val="dk1"/>
              </a:buClr>
              <a:buSzPts val="1620"/>
              <a:buChar char="•"/>
              <a:defRPr/>
            </a:lvl2pPr>
            <a:lvl3pPr indent="-331469" lvl="2" marL="1371600" algn="l">
              <a:lnSpc>
                <a:spcPct val="90000"/>
              </a:lnSpc>
              <a:spcBef>
                <a:spcPts val="360"/>
              </a:spcBef>
              <a:spcAft>
                <a:spcPts val="0"/>
              </a:spcAft>
              <a:buClr>
                <a:schemeClr val="dk1"/>
              </a:buClr>
              <a:buSzPts val="1620"/>
              <a:buChar char="•"/>
              <a:defRPr/>
            </a:lvl3pPr>
            <a:lvl4pPr indent="-331469" lvl="3" marL="1828800" algn="l">
              <a:lnSpc>
                <a:spcPct val="90000"/>
              </a:lnSpc>
              <a:spcBef>
                <a:spcPts val="360"/>
              </a:spcBef>
              <a:spcAft>
                <a:spcPts val="0"/>
              </a:spcAft>
              <a:buClr>
                <a:schemeClr val="dk1"/>
              </a:buClr>
              <a:buSzPts val="1620"/>
              <a:buChar char="•"/>
              <a:defRPr/>
            </a:lvl4pPr>
            <a:lvl5pPr indent="-331470" lvl="4" marL="2286000" algn="l">
              <a:lnSpc>
                <a:spcPct val="90000"/>
              </a:lnSpc>
              <a:spcBef>
                <a:spcPts val="360"/>
              </a:spcBef>
              <a:spcAft>
                <a:spcPts val="0"/>
              </a:spcAft>
              <a:buClr>
                <a:schemeClr val="dk1"/>
              </a:buClr>
              <a:buSzPts val="162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Non-bulleted text">
  <p:cSld name="Title &amp; Non-bulleted text">
    <p:spTree>
      <p:nvGrpSpPr>
        <p:cNvPr id="30" name="Shape 30"/>
        <p:cNvGrpSpPr/>
        <p:nvPr/>
      </p:nvGrpSpPr>
      <p:grpSpPr>
        <a:xfrm>
          <a:off x="0" y="0"/>
          <a:ext cx="0" cy="0"/>
          <a:chOff x="0" y="0"/>
          <a:chExt cx="0" cy="0"/>
        </a:xfrm>
      </p:grpSpPr>
      <p:sp>
        <p:nvSpPr>
          <p:cNvPr id="31" name="Google Shape;31;p9"/>
          <p:cNvSpPr txBox="1"/>
          <p:nvPr>
            <p:ph type="title"/>
          </p:nvPr>
        </p:nvSpPr>
        <p:spPr>
          <a:xfrm>
            <a:off x="274638" y="295275"/>
            <a:ext cx="11888787" cy="917575"/>
          </a:xfrm>
          <a:prstGeom prst="rect">
            <a:avLst/>
          </a:prstGeom>
          <a:noFill/>
          <a:ln>
            <a:noFill/>
          </a:ln>
        </p:spPr>
        <p:txBody>
          <a:bodyPr anchorCtr="0" anchor="t" bIns="91425" lIns="146300" spcFirstLastPara="1" rIns="146300" wrap="square" tIns="91425">
            <a:noAutofit/>
          </a:bodyPr>
          <a:lstStyle>
            <a:lvl1pPr lvl="0" algn="l">
              <a:lnSpc>
                <a:spcPct val="90000"/>
              </a:lnSpc>
              <a:spcBef>
                <a:spcPts val="0"/>
              </a:spcBef>
              <a:spcAft>
                <a:spcPts val="0"/>
              </a:spcAft>
              <a:buSzPts val="1400"/>
              <a:buNone/>
              <a:defRPr>
                <a:solidFill>
                  <a:schemeClr val="dk2"/>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2" name="Google Shape;32;p9"/>
          <p:cNvSpPr txBox="1"/>
          <p:nvPr>
            <p:ph idx="1" type="body"/>
          </p:nvPr>
        </p:nvSpPr>
        <p:spPr>
          <a:xfrm>
            <a:off x="274638" y="1212850"/>
            <a:ext cx="11887200" cy="2025170"/>
          </a:xfrm>
          <a:prstGeom prst="rect">
            <a:avLst/>
          </a:prstGeom>
          <a:noFill/>
          <a:ln>
            <a:noFill/>
          </a:ln>
        </p:spPr>
        <p:txBody>
          <a:bodyPr anchorCtr="0" anchor="t" bIns="91425" lIns="146300" spcFirstLastPara="1" rIns="146300" wrap="square" tIns="91425">
            <a:spAutoFit/>
          </a:bodyPr>
          <a:lstStyle>
            <a:lvl1pPr indent="-228600" lvl="0" marL="457200" algn="l">
              <a:lnSpc>
                <a:spcPct val="90000"/>
              </a:lnSpc>
              <a:spcBef>
                <a:spcPts val="800"/>
              </a:spcBef>
              <a:spcAft>
                <a:spcPts val="0"/>
              </a:spcAft>
              <a:buClr>
                <a:schemeClr val="dk1"/>
              </a:buClr>
              <a:buSzPts val="3600"/>
              <a:buNone/>
              <a:defRPr>
                <a:solidFill>
                  <a:schemeClr val="dk1"/>
                </a:solidFill>
              </a:defRPr>
            </a:lvl1pPr>
            <a:lvl2pPr indent="-228600" lvl="1" marL="914400" algn="l">
              <a:lnSpc>
                <a:spcPct val="90000"/>
              </a:lnSpc>
              <a:spcBef>
                <a:spcPts val="400"/>
              </a:spcBef>
              <a:spcAft>
                <a:spcPts val="0"/>
              </a:spcAft>
              <a:buClr>
                <a:schemeClr val="dk1"/>
              </a:buClr>
              <a:buSzPts val="1800"/>
              <a:buFont typeface="Quattrocento Sans"/>
              <a:buNone/>
              <a:defRPr sz="2000"/>
            </a:lvl2pPr>
            <a:lvl3pPr indent="-228600" lvl="2" marL="1371600" algn="l">
              <a:lnSpc>
                <a:spcPct val="90000"/>
              </a:lnSpc>
              <a:spcBef>
                <a:spcPts val="400"/>
              </a:spcBef>
              <a:spcAft>
                <a:spcPts val="0"/>
              </a:spcAft>
              <a:buClr>
                <a:schemeClr val="dk1"/>
              </a:buClr>
              <a:buSzPts val="1800"/>
              <a:buNone/>
              <a:defRPr/>
            </a:lvl3pPr>
            <a:lvl4pPr indent="-228600" lvl="3" marL="1828800" algn="l">
              <a:lnSpc>
                <a:spcPct val="90000"/>
              </a:lnSpc>
              <a:spcBef>
                <a:spcPts val="360"/>
              </a:spcBef>
              <a:spcAft>
                <a:spcPts val="0"/>
              </a:spcAft>
              <a:buClr>
                <a:schemeClr val="dk1"/>
              </a:buClr>
              <a:buSzPts val="1620"/>
              <a:buNone/>
              <a:defRPr/>
            </a:lvl4pPr>
            <a:lvl5pPr indent="-228600" lvl="4" marL="2286000" algn="l">
              <a:lnSpc>
                <a:spcPct val="90000"/>
              </a:lnSpc>
              <a:spcBef>
                <a:spcPts val="360"/>
              </a:spcBef>
              <a:spcAft>
                <a:spcPts val="0"/>
              </a:spcAft>
              <a:buClr>
                <a:schemeClr val="dk1"/>
              </a:buClr>
              <a:buSzPts val="1620"/>
              <a:buNone/>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3" name="Shape 33"/>
        <p:cNvGrpSpPr/>
        <p:nvPr/>
      </p:nvGrpSpPr>
      <p:grpSpPr>
        <a:xfrm>
          <a:off x="0" y="0"/>
          <a:ext cx="0" cy="0"/>
          <a:chOff x="0" y="0"/>
          <a:chExt cx="0" cy="0"/>
        </a:xfrm>
      </p:grpSpPr>
      <p:pic>
        <p:nvPicPr>
          <p:cNvPr id="34" name="Google Shape;34;p10"/>
          <p:cNvPicPr preferRelativeResize="0"/>
          <p:nvPr/>
        </p:nvPicPr>
        <p:blipFill rotWithShape="1">
          <a:blip r:embed="rId2">
            <a:alphaModFix/>
          </a:blip>
          <a:srcRect b="0" l="0" r="0" t="0"/>
          <a:stretch/>
        </p:blipFill>
        <p:spPr>
          <a:xfrm>
            <a:off x="10882313" y="296863"/>
            <a:ext cx="1276350" cy="273050"/>
          </a:xfrm>
          <a:prstGeom prst="rect">
            <a:avLst/>
          </a:prstGeom>
          <a:noFill/>
          <a:ln>
            <a:noFill/>
          </a:ln>
        </p:spPr>
      </p:pic>
      <p:sp>
        <p:nvSpPr>
          <p:cNvPr id="35" name="Google Shape;35;p10"/>
          <p:cNvSpPr txBox="1"/>
          <p:nvPr>
            <p:ph type="title"/>
          </p:nvPr>
        </p:nvSpPr>
        <p:spPr>
          <a:xfrm>
            <a:off x="274639" y="295274"/>
            <a:ext cx="9052524" cy="1190330"/>
          </a:xfrm>
          <a:prstGeom prst="rect">
            <a:avLst/>
          </a:prstGeom>
          <a:noFill/>
          <a:ln>
            <a:noFill/>
          </a:ln>
        </p:spPr>
        <p:txBody>
          <a:bodyPr anchorCtr="0" anchor="t" bIns="91425" lIns="146300" spcFirstLastPara="1" rIns="146300" wrap="square" tIns="91425">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274638" y="295275"/>
            <a:ext cx="11888787" cy="917575"/>
          </a:xfrm>
          <a:prstGeom prst="rect">
            <a:avLst/>
          </a:prstGeom>
          <a:noFill/>
          <a:ln>
            <a:noFill/>
          </a:ln>
        </p:spPr>
        <p:txBody>
          <a:bodyPr anchorCtr="0" anchor="t" bIns="91425" lIns="146300" spcFirstLastPara="1" rIns="146300" wrap="square" tIns="91425">
            <a:noAutofit/>
          </a:bodyPr>
          <a:lstStyle>
            <a:lvl1pPr lvl="0" marR="0" rtl="0" algn="l">
              <a:lnSpc>
                <a:spcPct val="90000"/>
              </a:lnSpc>
              <a:spcBef>
                <a:spcPts val="0"/>
              </a:spcBef>
              <a:spcAft>
                <a:spcPts val="0"/>
              </a:spcAft>
              <a:buSzPts val="1400"/>
              <a:buNone/>
              <a:defRPr b="0" i="0" sz="54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0"/>
              </a:spcBef>
              <a:spcAft>
                <a:spcPts val="0"/>
              </a:spcAft>
              <a:buSzPts val="1400"/>
              <a:buNone/>
              <a:defRPr b="0" i="0" sz="54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0"/>
              </a:spcBef>
              <a:spcAft>
                <a:spcPts val="0"/>
              </a:spcAft>
              <a:buSzPts val="1400"/>
              <a:buNone/>
              <a:defRPr b="0" i="0" sz="54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0"/>
              </a:spcBef>
              <a:spcAft>
                <a:spcPts val="0"/>
              </a:spcAft>
              <a:buSzPts val="1400"/>
              <a:buNone/>
              <a:defRPr b="0" i="0" sz="54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0"/>
              </a:spcBef>
              <a:spcAft>
                <a:spcPts val="0"/>
              </a:spcAft>
              <a:buSzPts val="1400"/>
              <a:buNone/>
              <a:defRPr b="0" i="0" sz="54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0"/>
              </a:spcBef>
              <a:spcAft>
                <a:spcPts val="0"/>
              </a:spcAft>
              <a:buSzPts val="1400"/>
              <a:buNone/>
              <a:defRPr b="0" i="0" sz="54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0"/>
              </a:spcBef>
              <a:spcAft>
                <a:spcPts val="0"/>
              </a:spcAft>
              <a:buSzPts val="1400"/>
              <a:buNone/>
              <a:defRPr b="0" i="0" sz="54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0"/>
              </a:spcBef>
              <a:spcAft>
                <a:spcPts val="0"/>
              </a:spcAft>
              <a:buSzPts val="1400"/>
              <a:buNone/>
              <a:defRPr b="0" i="0" sz="54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0"/>
              </a:spcBef>
              <a:spcAft>
                <a:spcPts val="0"/>
              </a:spcAft>
              <a:buSzPts val="1400"/>
              <a:buNone/>
              <a:defRPr b="0" i="0" sz="5400" u="none" cap="none" strike="noStrike">
                <a:solidFill>
                  <a:schemeClr val="dk1"/>
                </a:solidFill>
                <a:latin typeface="Quattrocento Sans"/>
                <a:ea typeface="Quattrocento Sans"/>
                <a:cs typeface="Quattrocento Sans"/>
                <a:sym typeface="Quattrocento Sans"/>
              </a:defRPr>
            </a:lvl9pPr>
          </a:lstStyle>
          <a:p/>
        </p:txBody>
      </p:sp>
      <p:sp>
        <p:nvSpPr>
          <p:cNvPr id="11" name="Google Shape;11;p1"/>
          <p:cNvSpPr txBox="1"/>
          <p:nvPr>
            <p:ph idx="1" type="body"/>
          </p:nvPr>
        </p:nvSpPr>
        <p:spPr>
          <a:xfrm>
            <a:off x="274638" y="1212850"/>
            <a:ext cx="11887200" cy="2092325"/>
          </a:xfrm>
          <a:prstGeom prst="rect">
            <a:avLst/>
          </a:prstGeom>
          <a:noFill/>
          <a:ln>
            <a:noFill/>
          </a:ln>
        </p:spPr>
        <p:txBody>
          <a:bodyPr anchorCtr="0" anchor="t" bIns="91425" lIns="146300" spcFirstLastPara="1" rIns="146300" wrap="square" tIns="91425">
            <a:spAutoFit/>
          </a:bodyPr>
          <a:lstStyle>
            <a:lvl1pPr indent="-457200" lvl="0" marL="457200" marR="0" rtl="0" algn="l">
              <a:lnSpc>
                <a:spcPct val="90000"/>
              </a:lnSpc>
              <a:spcBef>
                <a:spcPts val="800"/>
              </a:spcBef>
              <a:spcAft>
                <a:spcPts val="0"/>
              </a:spcAft>
              <a:buClr>
                <a:schemeClr val="dk1"/>
              </a:buClr>
              <a:buSzPts val="3600"/>
              <a:buFont typeface="Arial"/>
              <a:buChar char="•"/>
              <a:defRPr b="0" i="0" sz="4000" u="none" cap="none" strike="noStrike">
                <a:solidFill>
                  <a:schemeClr val="dk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dk1"/>
              </a:buClr>
              <a:buSzPts val="216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dk1"/>
              </a:buClr>
              <a:buSzPts val="18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dk1"/>
              </a:buClr>
              <a:buSzPts val="162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3" name="Shape 43"/>
        <p:cNvGrpSpPr/>
        <p:nvPr/>
      </p:nvGrpSpPr>
      <p:grpSpPr>
        <a:xfrm>
          <a:off x="0" y="0"/>
          <a:ext cx="0" cy="0"/>
          <a:chOff x="0" y="0"/>
          <a:chExt cx="0" cy="0"/>
        </a:xfrm>
      </p:grpSpPr>
      <p:sp>
        <p:nvSpPr>
          <p:cNvPr id="44" name="Google Shape;44;p15"/>
          <p:cNvSpPr txBox="1"/>
          <p:nvPr>
            <p:ph type="title"/>
          </p:nvPr>
        </p:nvSpPr>
        <p:spPr>
          <a:xfrm>
            <a:off x="274638" y="295275"/>
            <a:ext cx="11888787" cy="917575"/>
          </a:xfrm>
          <a:prstGeom prst="rect">
            <a:avLst/>
          </a:prstGeom>
          <a:noFill/>
          <a:ln>
            <a:noFill/>
          </a:ln>
        </p:spPr>
        <p:txBody>
          <a:bodyPr anchorCtr="0" anchor="t" bIns="91425" lIns="146300" spcFirstLastPara="1" rIns="146300" wrap="square" tIns="91425">
            <a:noAutofit/>
          </a:bodyPr>
          <a:lstStyle>
            <a:lvl1pPr lvl="0" marR="0" rtl="0" algn="l">
              <a:lnSpc>
                <a:spcPct val="90000"/>
              </a:lnSpc>
              <a:spcBef>
                <a:spcPts val="0"/>
              </a:spcBef>
              <a:spcAft>
                <a:spcPts val="0"/>
              </a:spcAft>
              <a:buSzPts val="1400"/>
              <a:buNone/>
              <a:defRPr b="0" i="0" sz="5400" u="none" cap="none" strike="noStrike">
                <a:solidFill>
                  <a:schemeClr val="lt1"/>
                </a:solidFill>
                <a:latin typeface="Quattrocento Sans"/>
                <a:ea typeface="Quattrocento Sans"/>
                <a:cs typeface="Quattrocento Sans"/>
                <a:sym typeface="Quattrocento Sans"/>
              </a:defRPr>
            </a:lvl1pPr>
            <a:lvl2pPr lvl="1" marR="0" rtl="0" algn="l">
              <a:lnSpc>
                <a:spcPct val="90000"/>
              </a:lnSpc>
              <a:spcBef>
                <a:spcPts val="0"/>
              </a:spcBef>
              <a:spcAft>
                <a:spcPts val="0"/>
              </a:spcAft>
              <a:buSzPts val="1400"/>
              <a:buNone/>
              <a:defRPr b="0" i="0" sz="5400" u="none" cap="none" strike="noStrike">
                <a:solidFill>
                  <a:schemeClr val="lt1"/>
                </a:solidFill>
                <a:latin typeface="Quattrocento Sans"/>
                <a:ea typeface="Quattrocento Sans"/>
                <a:cs typeface="Quattrocento Sans"/>
                <a:sym typeface="Quattrocento Sans"/>
              </a:defRPr>
            </a:lvl2pPr>
            <a:lvl3pPr lvl="2" marR="0" rtl="0" algn="l">
              <a:lnSpc>
                <a:spcPct val="90000"/>
              </a:lnSpc>
              <a:spcBef>
                <a:spcPts val="0"/>
              </a:spcBef>
              <a:spcAft>
                <a:spcPts val="0"/>
              </a:spcAft>
              <a:buSzPts val="1400"/>
              <a:buNone/>
              <a:defRPr b="0" i="0" sz="5400" u="none" cap="none" strike="noStrike">
                <a:solidFill>
                  <a:schemeClr val="lt1"/>
                </a:solidFill>
                <a:latin typeface="Quattrocento Sans"/>
                <a:ea typeface="Quattrocento Sans"/>
                <a:cs typeface="Quattrocento Sans"/>
                <a:sym typeface="Quattrocento Sans"/>
              </a:defRPr>
            </a:lvl3pPr>
            <a:lvl4pPr lvl="3" marR="0" rtl="0" algn="l">
              <a:lnSpc>
                <a:spcPct val="90000"/>
              </a:lnSpc>
              <a:spcBef>
                <a:spcPts val="0"/>
              </a:spcBef>
              <a:spcAft>
                <a:spcPts val="0"/>
              </a:spcAft>
              <a:buSzPts val="1400"/>
              <a:buNone/>
              <a:defRPr b="0" i="0" sz="5400" u="none" cap="none" strike="noStrike">
                <a:solidFill>
                  <a:schemeClr val="lt1"/>
                </a:solidFill>
                <a:latin typeface="Quattrocento Sans"/>
                <a:ea typeface="Quattrocento Sans"/>
                <a:cs typeface="Quattrocento Sans"/>
                <a:sym typeface="Quattrocento Sans"/>
              </a:defRPr>
            </a:lvl4pPr>
            <a:lvl5pPr lvl="4" marR="0" rtl="0" algn="l">
              <a:lnSpc>
                <a:spcPct val="90000"/>
              </a:lnSpc>
              <a:spcBef>
                <a:spcPts val="0"/>
              </a:spcBef>
              <a:spcAft>
                <a:spcPts val="0"/>
              </a:spcAft>
              <a:buSzPts val="1400"/>
              <a:buNone/>
              <a:defRPr b="0" i="0" sz="5400" u="none" cap="none" strike="noStrike">
                <a:solidFill>
                  <a:schemeClr val="lt1"/>
                </a:solidFill>
                <a:latin typeface="Quattrocento Sans"/>
                <a:ea typeface="Quattrocento Sans"/>
                <a:cs typeface="Quattrocento Sans"/>
                <a:sym typeface="Quattrocento Sans"/>
              </a:defRPr>
            </a:lvl5pPr>
            <a:lvl6pPr lvl="5" marR="0" rtl="0" algn="l">
              <a:lnSpc>
                <a:spcPct val="90000"/>
              </a:lnSpc>
              <a:spcBef>
                <a:spcPts val="0"/>
              </a:spcBef>
              <a:spcAft>
                <a:spcPts val="0"/>
              </a:spcAft>
              <a:buSzPts val="1400"/>
              <a:buNone/>
              <a:defRPr b="0" i="0" sz="5400" u="none" cap="none" strike="noStrike">
                <a:solidFill>
                  <a:schemeClr val="lt1"/>
                </a:solidFill>
                <a:latin typeface="Quattrocento Sans"/>
                <a:ea typeface="Quattrocento Sans"/>
                <a:cs typeface="Quattrocento Sans"/>
                <a:sym typeface="Quattrocento Sans"/>
              </a:defRPr>
            </a:lvl6pPr>
            <a:lvl7pPr lvl="6" marR="0" rtl="0" algn="l">
              <a:lnSpc>
                <a:spcPct val="90000"/>
              </a:lnSpc>
              <a:spcBef>
                <a:spcPts val="0"/>
              </a:spcBef>
              <a:spcAft>
                <a:spcPts val="0"/>
              </a:spcAft>
              <a:buSzPts val="1400"/>
              <a:buNone/>
              <a:defRPr b="0" i="0" sz="5400" u="none" cap="none" strike="noStrike">
                <a:solidFill>
                  <a:schemeClr val="lt1"/>
                </a:solidFill>
                <a:latin typeface="Quattrocento Sans"/>
                <a:ea typeface="Quattrocento Sans"/>
                <a:cs typeface="Quattrocento Sans"/>
                <a:sym typeface="Quattrocento Sans"/>
              </a:defRPr>
            </a:lvl7pPr>
            <a:lvl8pPr lvl="7" marR="0" rtl="0" algn="l">
              <a:lnSpc>
                <a:spcPct val="90000"/>
              </a:lnSpc>
              <a:spcBef>
                <a:spcPts val="0"/>
              </a:spcBef>
              <a:spcAft>
                <a:spcPts val="0"/>
              </a:spcAft>
              <a:buSzPts val="1400"/>
              <a:buNone/>
              <a:defRPr b="0" i="0" sz="5400" u="none" cap="none" strike="noStrike">
                <a:solidFill>
                  <a:schemeClr val="lt1"/>
                </a:solidFill>
                <a:latin typeface="Quattrocento Sans"/>
                <a:ea typeface="Quattrocento Sans"/>
                <a:cs typeface="Quattrocento Sans"/>
                <a:sym typeface="Quattrocento Sans"/>
              </a:defRPr>
            </a:lvl8pPr>
            <a:lvl9pPr lvl="8" marR="0" rtl="0" algn="l">
              <a:lnSpc>
                <a:spcPct val="90000"/>
              </a:lnSpc>
              <a:spcBef>
                <a:spcPts val="0"/>
              </a:spcBef>
              <a:spcAft>
                <a:spcPts val="0"/>
              </a:spcAft>
              <a:buSzPts val="1400"/>
              <a:buNone/>
              <a:defRPr b="0" i="0" sz="5400" u="none" cap="none" strike="noStrike">
                <a:solidFill>
                  <a:schemeClr val="lt1"/>
                </a:solidFill>
                <a:latin typeface="Quattrocento Sans"/>
                <a:ea typeface="Quattrocento Sans"/>
                <a:cs typeface="Quattrocento Sans"/>
                <a:sym typeface="Quattrocento Sans"/>
              </a:defRPr>
            </a:lvl9pPr>
          </a:lstStyle>
          <a:p/>
        </p:txBody>
      </p:sp>
      <p:sp>
        <p:nvSpPr>
          <p:cNvPr id="45" name="Google Shape;45;p15"/>
          <p:cNvSpPr txBox="1"/>
          <p:nvPr>
            <p:ph idx="1" type="body"/>
          </p:nvPr>
        </p:nvSpPr>
        <p:spPr>
          <a:xfrm>
            <a:off x="274638" y="1212850"/>
            <a:ext cx="11887200" cy="2092325"/>
          </a:xfrm>
          <a:prstGeom prst="rect">
            <a:avLst/>
          </a:prstGeom>
          <a:noFill/>
          <a:ln>
            <a:noFill/>
          </a:ln>
        </p:spPr>
        <p:txBody>
          <a:bodyPr anchorCtr="0" anchor="t" bIns="91425" lIns="146300" spcFirstLastPara="1" rIns="146300" wrap="square" tIns="91425">
            <a:spAutoFit/>
          </a:bodyPr>
          <a:lstStyle>
            <a:lvl1pPr indent="-457200" lvl="0" marL="457200" marR="0" rtl="0" algn="l">
              <a:lnSpc>
                <a:spcPct val="90000"/>
              </a:lnSpc>
              <a:spcBef>
                <a:spcPts val="800"/>
              </a:spcBef>
              <a:spcAft>
                <a:spcPts val="0"/>
              </a:spcAft>
              <a:buClr>
                <a:schemeClr val="lt1"/>
              </a:buClr>
              <a:buSzPts val="3600"/>
              <a:buFont typeface="Arial"/>
              <a:buChar char="•"/>
              <a:defRPr b="0" i="0" sz="4000" u="none" cap="none" strike="noStrike">
                <a:solidFill>
                  <a:schemeClr val="lt1"/>
                </a:solidFill>
                <a:latin typeface="Quattrocento Sans"/>
                <a:ea typeface="Quattrocento Sans"/>
                <a:cs typeface="Quattrocento Sans"/>
                <a:sym typeface="Quattrocento Sans"/>
              </a:defRPr>
            </a:lvl1pPr>
            <a:lvl2pPr indent="-365760" lvl="1" marL="914400" marR="0" rtl="0" algn="l">
              <a:lnSpc>
                <a:spcPct val="90000"/>
              </a:lnSpc>
              <a:spcBef>
                <a:spcPts val="480"/>
              </a:spcBef>
              <a:spcAft>
                <a:spcPts val="0"/>
              </a:spcAft>
              <a:buClr>
                <a:schemeClr val="lt1"/>
              </a:buClr>
              <a:buSzPts val="2160"/>
              <a:buFont typeface="Arial"/>
              <a:buChar char="•"/>
              <a:defRPr b="0" i="0" sz="2400" u="none" cap="none" strike="noStrike">
                <a:solidFill>
                  <a:schemeClr val="lt1"/>
                </a:solidFill>
                <a:latin typeface="Quattrocento Sans"/>
                <a:ea typeface="Quattrocento Sans"/>
                <a:cs typeface="Quattrocento Sans"/>
                <a:sym typeface="Quattrocento Sans"/>
              </a:defRPr>
            </a:lvl2pPr>
            <a:lvl3pPr indent="-342900" lvl="2" marL="1371600" marR="0" rtl="0" algn="l">
              <a:lnSpc>
                <a:spcPct val="90000"/>
              </a:lnSpc>
              <a:spcBef>
                <a:spcPts val="400"/>
              </a:spcBef>
              <a:spcAft>
                <a:spcPts val="0"/>
              </a:spcAft>
              <a:buClr>
                <a:schemeClr val="lt1"/>
              </a:buClr>
              <a:buSzPts val="1800"/>
              <a:buFont typeface="Arial"/>
              <a:buChar char="•"/>
              <a:defRPr b="0" i="0" sz="2000" u="none" cap="none" strike="noStrike">
                <a:solidFill>
                  <a:schemeClr val="lt1"/>
                </a:solidFill>
                <a:latin typeface="Quattrocento Sans"/>
                <a:ea typeface="Quattrocento Sans"/>
                <a:cs typeface="Quattrocento Sans"/>
                <a:sym typeface="Quattrocento Sans"/>
              </a:defRPr>
            </a:lvl3pPr>
            <a:lvl4pPr indent="-331469" lvl="3" marL="18288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4pPr>
            <a:lvl5pPr indent="-331470" lvl="4" marL="2286000" marR="0" rtl="0" algn="l">
              <a:lnSpc>
                <a:spcPct val="90000"/>
              </a:lnSpc>
              <a:spcBef>
                <a:spcPts val="360"/>
              </a:spcBef>
              <a:spcAft>
                <a:spcPts val="0"/>
              </a:spcAft>
              <a:buClr>
                <a:schemeClr val="lt1"/>
              </a:buClr>
              <a:buSzPts val="1620"/>
              <a:buFont typeface="Arial"/>
              <a:buChar char="•"/>
              <a:defRPr b="0" i="0" sz="1800" u="none" cap="none" strike="noStrike">
                <a:solidFill>
                  <a:schemeClr val="lt1"/>
                </a:solidFill>
                <a:latin typeface="Quattrocento Sans"/>
                <a:ea typeface="Quattrocento Sans"/>
                <a:cs typeface="Quattrocento Sans"/>
                <a:sym typeface="Quattrocento Sans"/>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20" Type="http://schemas.openxmlformats.org/officeDocument/2006/relationships/image" Target="../media/image36.jpg"/><Relationship Id="rId22" Type="http://schemas.openxmlformats.org/officeDocument/2006/relationships/image" Target="../media/image38.png"/><Relationship Id="rId21" Type="http://schemas.openxmlformats.org/officeDocument/2006/relationships/image" Target="../media/image52.png"/><Relationship Id="rId24" Type="http://schemas.openxmlformats.org/officeDocument/2006/relationships/image" Target="../media/image34.png"/><Relationship Id="rId23" Type="http://schemas.openxmlformats.org/officeDocument/2006/relationships/image" Target="../media/image33.png"/><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30.png"/><Relationship Id="rId9" Type="http://schemas.openxmlformats.org/officeDocument/2006/relationships/image" Target="../media/image31.png"/><Relationship Id="rId26" Type="http://schemas.openxmlformats.org/officeDocument/2006/relationships/image" Target="../media/image53.png"/><Relationship Id="rId25" Type="http://schemas.openxmlformats.org/officeDocument/2006/relationships/image" Target="../media/image48.png"/><Relationship Id="rId28" Type="http://schemas.openxmlformats.org/officeDocument/2006/relationships/image" Target="../media/image45.png"/><Relationship Id="rId27" Type="http://schemas.openxmlformats.org/officeDocument/2006/relationships/image" Target="../media/image41.png"/><Relationship Id="rId5" Type="http://schemas.openxmlformats.org/officeDocument/2006/relationships/image" Target="../media/image50.png"/><Relationship Id="rId6" Type="http://schemas.openxmlformats.org/officeDocument/2006/relationships/image" Target="../media/image42.png"/><Relationship Id="rId29" Type="http://schemas.openxmlformats.org/officeDocument/2006/relationships/image" Target="../media/image44.png"/><Relationship Id="rId7" Type="http://schemas.openxmlformats.org/officeDocument/2006/relationships/image" Target="../media/image21.png"/><Relationship Id="rId8" Type="http://schemas.openxmlformats.org/officeDocument/2006/relationships/image" Target="../media/image43.png"/><Relationship Id="rId30" Type="http://schemas.openxmlformats.org/officeDocument/2006/relationships/image" Target="../media/image46.png"/><Relationship Id="rId11" Type="http://schemas.openxmlformats.org/officeDocument/2006/relationships/image" Target="../media/image26.png"/><Relationship Id="rId10" Type="http://schemas.openxmlformats.org/officeDocument/2006/relationships/image" Target="../media/image24.png"/><Relationship Id="rId13" Type="http://schemas.openxmlformats.org/officeDocument/2006/relationships/image" Target="../media/image29.png"/><Relationship Id="rId12" Type="http://schemas.openxmlformats.org/officeDocument/2006/relationships/image" Target="../media/image23.png"/><Relationship Id="rId15" Type="http://schemas.openxmlformats.org/officeDocument/2006/relationships/image" Target="../media/image27.jpg"/><Relationship Id="rId14" Type="http://schemas.openxmlformats.org/officeDocument/2006/relationships/image" Target="../media/image25.png"/><Relationship Id="rId17" Type="http://schemas.openxmlformats.org/officeDocument/2006/relationships/image" Target="../media/image40.png"/><Relationship Id="rId16" Type="http://schemas.openxmlformats.org/officeDocument/2006/relationships/image" Target="../media/image28.png"/><Relationship Id="rId19" Type="http://schemas.openxmlformats.org/officeDocument/2006/relationships/image" Target="../media/image32.png"/><Relationship Id="rId18" Type="http://schemas.openxmlformats.org/officeDocument/2006/relationships/image" Target="../media/image3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47.png"/><Relationship Id="rId4" Type="http://schemas.openxmlformats.org/officeDocument/2006/relationships/image" Target="../media/image51.png"/><Relationship Id="rId9" Type="http://schemas.openxmlformats.org/officeDocument/2006/relationships/image" Target="../media/image67.png"/><Relationship Id="rId5" Type="http://schemas.openxmlformats.org/officeDocument/2006/relationships/image" Target="../media/image57.png"/><Relationship Id="rId6" Type="http://schemas.openxmlformats.org/officeDocument/2006/relationships/image" Target="../media/image56.png"/><Relationship Id="rId7" Type="http://schemas.openxmlformats.org/officeDocument/2006/relationships/image" Target="../media/image49.png"/><Relationship Id="rId8" Type="http://schemas.openxmlformats.org/officeDocument/2006/relationships/image" Target="../media/image55.png"/><Relationship Id="rId11" Type="http://schemas.openxmlformats.org/officeDocument/2006/relationships/image" Target="../media/image61.png"/><Relationship Id="rId10" Type="http://schemas.openxmlformats.org/officeDocument/2006/relationships/image" Target="../media/image68.png"/><Relationship Id="rId13" Type="http://schemas.openxmlformats.org/officeDocument/2006/relationships/image" Target="../media/image60.png"/><Relationship Id="rId12" Type="http://schemas.openxmlformats.org/officeDocument/2006/relationships/image" Target="../media/image58.png"/><Relationship Id="rId15" Type="http://schemas.openxmlformats.org/officeDocument/2006/relationships/image" Target="../media/image65.png"/><Relationship Id="rId14" Type="http://schemas.openxmlformats.org/officeDocument/2006/relationships/image" Target="../media/image54.png"/></Relationships>
</file>

<file path=ppt/slides/_rels/slide14.xml.rels><?xml version="1.0" encoding="UTF-8" standalone="yes"?><Relationships xmlns="http://schemas.openxmlformats.org/package/2006/relationships"><Relationship Id="rId40" Type="http://schemas.openxmlformats.org/officeDocument/2006/relationships/image" Target="../media/image107.png"/><Relationship Id="rId20" Type="http://schemas.openxmlformats.org/officeDocument/2006/relationships/image" Target="../media/image82.png"/><Relationship Id="rId41" Type="http://schemas.openxmlformats.org/officeDocument/2006/relationships/image" Target="../media/image105.png"/><Relationship Id="rId22" Type="http://schemas.openxmlformats.org/officeDocument/2006/relationships/image" Target="../media/image72.png"/><Relationship Id="rId21" Type="http://schemas.openxmlformats.org/officeDocument/2006/relationships/image" Target="../media/image94.png"/><Relationship Id="rId24" Type="http://schemas.openxmlformats.org/officeDocument/2006/relationships/image" Target="../media/image81.png"/><Relationship Id="rId23" Type="http://schemas.openxmlformats.org/officeDocument/2006/relationships/image" Target="../media/image75.png"/><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74.jpg"/><Relationship Id="rId4" Type="http://schemas.openxmlformats.org/officeDocument/2006/relationships/image" Target="../media/image69.png"/><Relationship Id="rId9" Type="http://schemas.openxmlformats.org/officeDocument/2006/relationships/image" Target="../media/image71.png"/><Relationship Id="rId26" Type="http://schemas.openxmlformats.org/officeDocument/2006/relationships/image" Target="../media/image98.jpg"/><Relationship Id="rId25" Type="http://schemas.openxmlformats.org/officeDocument/2006/relationships/image" Target="../media/image96.png"/><Relationship Id="rId28" Type="http://schemas.openxmlformats.org/officeDocument/2006/relationships/image" Target="../media/image76.png"/><Relationship Id="rId27" Type="http://schemas.openxmlformats.org/officeDocument/2006/relationships/image" Target="../media/image79.png"/><Relationship Id="rId5" Type="http://schemas.openxmlformats.org/officeDocument/2006/relationships/image" Target="../media/image62.png"/><Relationship Id="rId6" Type="http://schemas.openxmlformats.org/officeDocument/2006/relationships/image" Target="../media/image73.png"/><Relationship Id="rId29" Type="http://schemas.openxmlformats.org/officeDocument/2006/relationships/image" Target="../media/image89.png"/><Relationship Id="rId7" Type="http://schemas.openxmlformats.org/officeDocument/2006/relationships/image" Target="../media/image78.png"/><Relationship Id="rId8" Type="http://schemas.openxmlformats.org/officeDocument/2006/relationships/image" Target="../media/image63.png"/><Relationship Id="rId31" Type="http://schemas.openxmlformats.org/officeDocument/2006/relationships/image" Target="../media/image88.png"/><Relationship Id="rId30" Type="http://schemas.openxmlformats.org/officeDocument/2006/relationships/image" Target="../media/image87.png"/><Relationship Id="rId11" Type="http://schemas.openxmlformats.org/officeDocument/2006/relationships/image" Target="../media/image64.png"/><Relationship Id="rId33" Type="http://schemas.openxmlformats.org/officeDocument/2006/relationships/image" Target="../media/image90.png"/><Relationship Id="rId10" Type="http://schemas.openxmlformats.org/officeDocument/2006/relationships/image" Target="../media/image59.png"/><Relationship Id="rId32" Type="http://schemas.openxmlformats.org/officeDocument/2006/relationships/image" Target="../media/image97.png"/><Relationship Id="rId13" Type="http://schemas.openxmlformats.org/officeDocument/2006/relationships/image" Target="../media/image80.png"/><Relationship Id="rId35" Type="http://schemas.openxmlformats.org/officeDocument/2006/relationships/image" Target="../media/image91.png"/><Relationship Id="rId12" Type="http://schemas.openxmlformats.org/officeDocument/2006/relationships/image" Target="../media/image92.png"/><Relationship Id="rId34" Type="http://schemas.openxmlformats.org/officeDocument/2006/relationships/image" Target="../media/image109.png"/><Relationship Id="rId15" Type="http://schemas.openxmlformats.org/officeDocument/2006/relationships/image" Target="../media/image85.png"/><Relationship Id="rId37" Type="http://schemas.openxmlformats.org/officeDocument/2006/relationships/image" Target="../media/image99.png"/><Relationship Id="rId14" Type="http://schemas.openxmlformats.org/officeDocument/2006/relationships/image" Target="../media/image86.png"/><Relationship Id="rId36" Type="http://schemas.openxmlformats.org/officeDocument/2006/relationships/image" Target="../media/image83.png"/><Relationship Id="rId17" Type="http://schemas.openxmlformats.org/officeDocument/2006/relationships/image" Target="../media/image70.png"/><Relationship Id="rId39" Type="http://schemas.openxmlformats.org/officeDocument/2006/relationships/image" Target="../media/image100.png"/><Relationship Id="rId16" Type="http://schemas.openxmlformats.org/officeDocument/2006/relationships/image" Target="../media/image66.png"/><Relationship Id="rId38" Type="http://schemas.openxmlformats.org/officeDocument/2006/relationships/image" Target="../media/image93.png"/><Relationship Id="rId19" Type="http://schemas.openxmlformats.org/officeDocument/2006/relationships/image" Target="../media/image84.png"/><Relationship Id="rId18" Type="http://schemas.openxmlformats.org/officeDocument/2006/relationships/image" Target="../media/image7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106.png"/><Relationship Id="rId4" Type="http://schemas.openxmlformats.org/officeDocument/2006/relationships/hyperlink" Target="http://devopsassessment.azurewebsites.ne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aka.ms/OurDevOpsJourney" TargetMode="External"/><Relationship Id="rId4" Type="http://schemas.openxmlformats.org/officeDocument/2006/relationships/hyperlink" Target="http://www.itproguy.com/how-microsoft-does-agile-devops-resources/" TargetMode="External"/><Relationship Id="rId5" Type="http://schemas.openxmlformats.org/officeDocument/2006/relationships/image" Target="../media/image10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hyperlink" Target="http://aka.ms/devops" TargetMode="External"/><Relationship Id="rId4" Type="http://schemas.openxmlformats.org/officeDocument/2006/relationships/hyperlink" Target="http://aka.ms/DevOpsDimension" TargetMode="External"/><Relationship Id="rId5" Type="http://schemas.openxmlformats.org/officeDocument/2006/relationships/hyperlink" Target="http://aka.ms/PartsHOL" TargetMode="External"/><Relationship Id="rId6" Type="http://schemas.openxmlformats.org/officeDocument/2006/relationships/hyperlink" Target="http://aka.ms/devopsmva" TargetMode="External"/><Relationship Id="rId7" Type="http://schemas.openxmlformats.org/officeDocument/2006/relationships/hyperlink" Target="http://devopsassessment.azurewebsites.ne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5.png"/><Relationship Id="rId4" Type="http://schemas.openxmlformats.org/officeDocument/2006/relationships/image" Target="../media/image101.png"/><Relationship Id="rId5" Type="http://schemas.openxmlformats.org/officeDocument/2006/relationships/image" Target="../media/image102.png"/><Relationship Id="rId6" Type="http://schemas.openxmlformats.org/officeDocument/2006/relationships/image" Target="../media/image103.png"/><Relationship Id="rId7" Type="http://schemas.openxmlformats.org/officeDocument/2006/relationships/image" Target="../media/image110.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0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image" Target="../media/image37.png"/><Relationship Id="rId5" Type="http://schemas.openxmlformats.org/officeDocument/2006/relationships/image" Target="../media/image7.png"/><Relationship Id="rId6" Type="http://schemas.openxmlformats.org/officeDocument/2006/relationships/image" Target="../media/image17.png"/><Relationship Id="rId7" Type="http://schemas.openxmlformats.org/officeDocument/2006/relationships/image" Target="../media/image19.png"/><Relationship Id="rId8"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5.png"/><Relationship Id="rId9"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5.png"/><Relationship Id="rId7" Type="http://schemas.openxmlformats.org/officeDocument/2006/relationships/image" Target="../media/image8.jpg"/><Relationship Id="rId8"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hyperlink" Target="http://www.itproguy.com/devops-practic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pic>
        <p:nvPicPr>
          <p:cNvPr id="57" name="Google Shape;57;p18"/>
          <p:cNvPicPr preferRelativeResize="0"/>
          <p:nvPr/>
        </p:nvPicPr>
        <p:blipFill rotWithShape="1">
          <a:blip r:embed="rId3">
            <a:alphaModFix/>
          </a:blip>
          <a:srcRect b="0" l="0" r="0" t="0"/>
          <a:stretch/>
        </p:blipFill>
        <p:spPr>
          <a:xfrm>
            <a:off x="2378075" y="2236447"/>
            <a:ext cx="10058400" cy="4758078"/>
          </a:xfrm>
          <a:prstGeom prst="rect">
            <a:avLst/>
          </a:prstGeom>
          <a:noFill/>
          <a:ln>
            <a:noFill/>
          </a:ln>
        </p:spPr>
      </p:pic>
      <p:sp>
        <p:nvSpPr>
          <p:cNvPr id="58" name="Google Shape;58;p18"/>
          <p:cNvSpPr txBox="1"/>
          <p:nvPr>
            <p:ph type="title"/>
          </p:nvPr>
        </p:nvSpPr>
        <p:spPr>
          <a:xfrm>
            <a:off x="274703" y="2117165"/>
            <a:ext cx="8801564" cy="1837298"/>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None/>
            </a:pPr>
            <a:r>
              <a:rPr lang="en-US" sz="4800"/>
              <a:t>DevOps Fundamentals</a:t>
            </a:r>
            <a:br>
              <a:rPr lang="en-US" sz="4800"/>
            </a:br>
            <a:br>
              <a:rPr lang="en-US" sz="4800"/>
            </a:br>
            <a:r>
              <a:rPr lang="en-US" sz="3600"/>
              <a:t>Introduction to DevOps</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27"/>
          <p:cNvSpPr txBox="1"/>
          <p:nvPr>
            <p:ph type="title"/>
          </p:nvPr>
        </p:nvSpPr>
        <p:spPr>
          <a:xfrm>
            <a:off x="274638" y="2125662"/>
            <a:ext cx="11887200" cy="1831975"/>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None/>
            </a:pPr>
            <a:r>
              <a:rPr lang="en-US"/>
              <a:t>Tools / Products</a:t>
            </a:r>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grpSp>
        <p:nvGrpSpPr>
          <p:cNvPr id="698" name="Google Shape;698;p28"/>
          <p:cNvGrpSpPr/>
          <p:nvPr/>
        </p:nvGrpSpPr>
        <p:grpSpPr>
          <a:xfrm flipH="1">
            <a:off x="9070130" y="2125663"/>
            <a:ext cx="2728261" cy="1816480"/>
            <a:chOff x="7486866" y="-976052"/>
            <a:chExt cx="3310497" cy="2204133"/>
          </a:xfrm>
        </p:grpSpPr>
        <p:sp>
          <p:nvSpPr>
            <p:cNvPr id="699" name="Google Shape;699;p28"/>
            <p:cNvSpPr/>
            <p:nvPr/>
          </p:nvSpPr>
          <p:spPr>
            <a:xfrm>
              <a:off x="8539522" y="-976052"/>
              <a:ext cx="2257841" cy="1484460"/>
            </a:xfrm>
            <a:custGeom>
              <a:rect b="b" l="l" r="r" t="t"/>
              <a:pathLst>
                <a:path extrusionOk="0" h="161" w="245">
                  <a:moveTo>
                    <a:pt x="206" y="71"/>
                  </a:moveTo>
                  <a:cubicBezTo>
                    <a:pt x="206" y="70"/>
                    <a:pt x="206" y="68"/>
                    <a:pt x="206" y="67"/>
                  </a:cubicBezTo>
                  <a:cubicBezTo>
                    <a:pt x="206" y="30"/>
                    <a:pt x="176" y="0"/>
                    <a:pt x="139" y="0"/>
                  </a:cubicBezTo>
                  <a:cubicBezTo>
                    <a:pt x="115" y="0"/>
                    <a:pt x="95" y="12"/>
                    <a:pt x="82" y="30"/>
                  </a:cubicBezTo>
                  <a:cubicBezTo>
                    <a:pt x="77" y="27"/>
                    <a:pt x="71" y="25"/>
                    <a:pt x="64" y="25"/>
                  </a:cubicBezTo>
                  <a:cubicBezTo>
                    <a:pt x="56" y="25"/>
                    <a:pt x="48" y="28"/>
                    <a:pt x="42" y="32"/>
                  </a:cubicBezTo>
                  <a:cubicBezTo>
                    <a:pt x="32" y="39"/>
                    <a:pt x="25" y="50"/>
                    <a:pt x="25" y="63"/>
                  </a:cubicBezTo>
                  <a:cubicBezTo>
                    <a:pt x="10" y="73"/>
                    <a:pt x="0" y="90"/>
                    <a:pt x="0" y="108"/>
                  </a:cubicBezTo>
                  <a:cubicBezTo>
                    <a:pt x="0" y="135"/>
                    <a:pt x="21" y="158"/>
                    <a:pt x="48" y="161"/>
                  </a:cubicBezTo>
                  <a:cubicBezTo>
                    <a:pt x="50" y="161"/>
                    <a:pt x="52" y="161"/>
                    <a:pt x="54" y="161"/>
                  </a:cubicBezTo>
                  <a:cubicBezTo>
                    <a:pt x="55" y="161"/>
                    <a:pt x="57" y="161"/>
                    <a:pt x="59" y="161"/>
                  </a:cubicBezTo>
                  <a:cubicBezTo>
                    <a:pt x="84" y="161"/>
                    <a:pt x="142" y="161"/>
                    <a:pt x="169" y="161"/>
                  </a:cubicBezTo>
                  <a:cubicBezTo>
                    <a:pt x="170" y="161"/>
                    <a:pt x="171" y="161"/>
                    <a:pt x="171" y="161"/>
                  </a:cubicBezTo>
                  <a:cubicBezTo>
                    <a:pt x="174" y="161"/>
                    <a:pt x="174" y="161"/>
                    <a:pt x="174" y="161"/>
                  </a:cubicBezTo>
                  <a:cubicBezTo>
                    <a:pt x="176" y="161"/>
                    <a:pt x="180" y="161"/>
                    <a:pt x="182" y="161"/>
                  </a:cubicBezTo>
                  <a:cubicBezTo>
                    <a:pt x="200" y="161"/>
                    <a:pt x="200" y="161"/>
                    <a:pt x="200" y="161"/>
                  </a:cubicBezTo>
                  <a:cubicBezTo>
                    <a:pt x="225" y="161"/>
                    <a:pt x="245" y="140"/>
                    <a:pt x="245" y="116"/>
                  </a:cubicBezTo>
                  <a:cubicBezTo>
                    <a:pt x="245" y="93"/>
                    <a:pt x="228" y="74"/>
                    <a:pt x="206" y="71"/>
                  </a:cubicBezTo>
                  <a:close/>
                </a:path>
              </a:pathLst>
            </a:custGeom>
            <a:solidFill>
              <a:srgbClr val="F6F6F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505050"/>
                </a:solidFill>
                <a:latin typeface="Quattrocento Sans"/>
                <a:ea typeface="Quattrocento Sans"/>
                <a:cs typeface="Quattrocento Sans"/>
                <a:sym typeface="Quattrocento Sans"/>
              </a:endParaRPr>
            </a:p>
          </p:txBody>
        </p:sp>
        <p:sp>
          <p:nvSpPr>
            <p:cNvPr id="700" name="Google Shape;700;p28"/>
            <p:cNvSpPr/>
            <p:nvPr/>
          </p:nvSpPr>
          <p:spPr>
            <a:xfrm>
              <a:off x="7607169" y="-495912"/>
              <a:ext cx="812049" cy="524181"/>
            </a:xfrm>
            <a:custGeom>
              <a:rect b="b" l="l" r="r" t="t"/>
              <a:pathLst>
                <a:path extrusionOk="0" h="57" w="88">
                  <a:moveTo>
                    <a:pt x="74" y="25"/>
                  </a:moveTo>
                  <a:cubicBezTo>
                    <a:pt x="74" y="24"/>
                    <a:pt x="74" y="24"/>
                    <a:pt x="74" y="24"/>
                  </a:cubicBezTo>
                  <a:cubicBezTo>
                    <a:pt x="74" y="10"/>
                    <a:pt x="63" y="0"/>
                    <a:pt x="50" y="0"/>
                  </a:cubicBezTo>
                  <a:cubicBezTo>
                    <a:pt x="41" y="0"/>
                    <a:pt x="34" y="4"/>
                    <a:pt x="29" y="10"/>
                  </a:cubicBezTo>
                  <a:cubicBezTo>
                    <a:pt x="28" y="9"/>
                    <a:pt x="25" y="9"/>
                    <a:pt x="23" y="9"/>
                  </a:cubicBezTo>
                  <a:cubicBezTo>
                    <a:pt x="20" y="9"/>
                    <a:pt x="17" y="10"/>
                    <a:pt x="15" y="11"/>
                  </a:cubicBezTo>
                  <a:cubicBezTo>
                    <a:pt x="11" y="13"/>
                    <a:pt x="9" y="18"/>
                    <a:pt x="9" y="22"/>
                  </a:cubicBezTo>
                  <a:cubicBezTo>
                    <a:pt x="4" y="26"/>
                    <a:pt x="0" y="32"/>
                    <a:pt x="0" y="38"/>
                  </a:cubicBezTo>
                  <a:cubicBezTo>
                    <a:pt x="0" y="48"/>
                    <a:pt x="7" y="56"/>
                    <a:pt x="17" y="57"/>
                  </a:cubicBezTo>
                  <a:cubicBezTo>
                    <a:pt x="18" y="57"/>
                    <a:pt x="18" y="57"/>
                    <a:pt x="19" y="57"/>
                  </a:cubicBezTo>
                  <a:cubicBezTo>
                    <a:pt x="20" y="57"/>
                    <a:pt x="20" y="57"/>
                    <a:pt x="21" y="57"/>
                  </a:cubicBezTo>
                  <a:cubicBezTo>
                    <a:pt x="30" y="57"/>
                    <a:pt x="51" y="57"/>
                    <a:pt x="61" y="57"/>
                  </a:cubicBezTo>
                  <a:cubicBezTo>
                    <a:pt x="61" y="57"/>
                    <a:pt x="61" y="57"/>
                    <a:pt x="61" y="57"/>
                  </a:cubicBezTo>
                  <a:cubicBezTo>
                    <a:pt x="62" y="57"/>
                    <a:pt x="62" y="57"/>
                    <a:pt x="62" y="57"/>
                  </a:cubicBezTo>
                  <a:cubicBezTo>
                    <a:pt x="63" y="57"/>
                    <a:pt x="64" y="57"/>
                    <a:pt x="65" y="57"/>
                  </a:cubicBezTo>
                  <a:cubicBezTo>
                    <a:pt x="72" y="57"/>
                    <a:pt x="72" y="57"/>
                    <a:pt x="72" y="57"/>
                  </a:cubicBezTo>
                  <a:cubicBezTo>
                    <a:pt x="81" y="57"/>
                    <a:pt x="88" y="50"/>
                    <a:pt x="88" y="41"/>
                  </a:cubicBezTo>
                  <a:cubicBezTo>
                    <a:pt x="88" y="33"/>
                    <a:pt x="82" y="26"/>
                    <a:pt x="74" y="25"/>
                  </a:cubicBezTo>
                  <a:close/>
                </a:path>
              </a:pathLst>
            </a:custGeom>
            <a:solidFill>
              <a:srgbClr val="F6F6F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505050"/>
                </a:solidFill>
                <a:latin typeface="Quattrocento Sans"/>
                <a:ea typeface="Quattrocento Sans"/>
                <a:cs typeface="Quattrocento Sans"/>
                <a:sym typeface="Quattrocento Sans"/>
              </a:endParaRPr>
            </a:p>
          </p:txBody>
        </p:sp>
        <p:sp>
          <p:nvSpPr>
            <p:cNvPr id="701" name="Google Shape;701;p28"/>
            <p:cNvSpPr/>
            <p:nvPr/>
          </p:nvSpPr>
          <p:spPr>
            <a:xfrm>
              <a:off x="7486866" y="407439"/>
              <a:ext cx="1254595" cy="820642"/>
            </a:xfrm>
            <a:custGeom>
              <a:rect b="b" l="l" r="r" t="t"/>
              <a:pathLst>
                <a:path extrusionOk="0" h="89" w="136">
                  <a:moveTo>
                    <a:pt x="114" y="39"/>
                  </a:moveTo>
                  <a:cubicBezTo>
                    <a:pt x="114" y="38"/>
                    <a:pt x="114" y="38"/>
                    <a:pt x="114" y="37"/>
                  </a:cubicBezTo>
                  <a:cubicBezTo>
                    <a:pt x="114" y="16"/>
                    <a:pt x="97" y="0"/>
                    <a:pt x="76" y="0"/>
                  </a:cubicBezTo>
                  <a:cubicBezTo>
                    <a:pt x="63" y="0"/>
                    <a:pt x="52" y="6"/>
                    <a:pt x="45" y="16"/>
                  </a:cubicBezTo>
                  <a:cubicBezTo>
                    <a:pt x="42" y="15"/>
                    <a:pt x="39" y="14"/>
                    <a:pt x="35" y="14"/>
                  </a:cubicBezTo>
                  <a:cubicBezTo>
                    <a:pt x="30" y="14"/>
                    <a:pt x="26" y="15"/>
                    <a:pt x="23" y="17"/>
                  </a:cubicBezTo>
                  <a:cubicBezTo>
                    <a:pt x="17" y="21"/>
                    <a:pt x="13" y="27"/>
                    <a:pt x="13" y="35"/>
                  </a:cubicBezTo>
                  <a:cubicBezTo>
                    <a:pt x="5" y="40"/>
                    <a:pt x="0" y="49"/>
                    <a:pt x="0" y="60"/>
                  </a:cubicBezTo>
                  <a:cubicBezTo>
                    <a:pt x="0" y="75"/>
                    <a:pt x="11" y="87"/>
                    <a:pt x="26" y="89"/>
                  </a:cubicBezTo>
                  <a:cubicBezTo>
                    <a:pt x="27" y="89"/>
                    <a:pt x="28" y="89"/>
                    <a:pt x="29" y="89"/>
                  </a:cubicBezTo>
                  <a:cubicBezTo>
                    <a:pt x="30" y="89"/>
                    <a:pt x="31" y="89"/>
                    <a:pt x="32" y="89"/>
                  </a:cubicBezTo>
                  <a:cubicBezTo>
                    <a:pt x="46" y="89"/>
                    <a:pt x="78" y="89"/>
                    <a:pt x="93" y="89"/>
                  </a:cubicBezTo>
                  <a:cubicBezTo>
                    <a:pt x="94" y="89"/>
                    <a:pt x="94" y="89"/>
                    <a:pt x="95" y="89"/>
                  </a:cubicBezTo>
                  <a:cubicBezTo>
                    <a:pt x="96" y="89"/>
                    <a:pt x="96" y="89"/>
                    <a:pt x="96" y="89"/>
                  </a:cubicBezTo>
                  <a:cubicBezTo>
                    <a:pt x="97" y="89"/>
                    <a:pt x="99" y="89"/>
                    <a:pt x="101" y="89"/>
                  </a:cubicBezTo>
                  <a:cubicBezTo>
                    <a:pt x="110" y="89"/>
                    <a:pt x="110" y="89"/>
                    <a:pt x="110" y="89"/>
                  </a:cubicBezTo>
                  <a:cubicBezTo>
                    <a:pt x="124" y="89"/>
                    <a:pt x="136" y="78"/>
                    <a:pt x="136" y="64"/>
                  </a:cubicBezTo>
                  <a:cubicBezTo>
                    <a:pt x="136" y="51"/>
                    <a:pt x="126" y="41"/>
                    <a:pt x="114" y="39"/>
                  </a:cubicBezTo>
                  <a:close/>
                </a:path>
              </a:pathLst>
            </a:custGeom>
            <a:solidFill>
              <a:srgbClr val="F6F6F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505050"/>
                </a:solidFill>
                <a:latin typeface="Quattrocento Sans"/>
                <a:ea typeface="Quattrocento Sans"/>
                <a:cs typeface="Quattrocento Sans"/>
                <a:sym typeface="Quattrocento Sans"/>
              </a:endParaRPr>
            </a:p>
          </p:txBody>
        </p:sp>
      </p:grpSp>
      <p:sp>
        <p:nvSpPr>
          <p:cNvPr id="702" name="Google Shape;702;p28"/>
          <p:cNvSpPr/>
          <p:nvPr/>
        </p:nvSpPr>
        <p:spPr>
          <a:xfrm>
            <a:off x="7793608" y="3268472"/>
            <a:ext cx="2869854" cy="1956991"/>
          </a:xfrm>
          <a:prstGeom prst="rect">
            <a:avLst/>
          </a:prstGeom>
          <a:solidFill>
            <a:srgbClr val="68217A"/>
          </a:solidFill>
          <a:ln>
            <a:noFill/>
          </a:ln>
        </p:spPr>
        <p:txBody>
          <a:bodyPr anchorCtr="0" anchor="ctr" bIns="46625" lIns="0" spcFirstLastPara="1" rIns="0" wrap="square" tIns="46625">
            <a:noAutofit/>
          </a:bodyPr>
          <a:lstStyle/>
          <a:p>
            <a:pPr indent="0" lvl="0" marL="0" marR="0" rtl="0" algn="ctr">
              <a:spcBef>
                <a:spcPts val="0"/>
              </a:spcBef>
              <a:spcAft>
                <a:spcPts val="0"/>
              </a:spcAft>
              <a:buNone/>
            </a:pPr>
            <a:r>
              <a:t/>
            </a:r>
            <a:endParaRPr sz="2000">
              <a:solidFill>
                <a:srgbClr val="FFFFFF"/>
              </a:solidFill>
              <a:latin typeface="Quattrocento Sans"/>
              <a:ea typeface="Quattrocento Sans"/>
              <a:cs typeface="Quattrocento Sans"/>
              <a:sym typeface="Quattrocento Sans"/>
            </a:endParaRPr>
          </a:p>
        </p:txBody>
      </p:sp>
      <p:sp>
        <p:nvSpPr>
          <p:cNvPr id="703" name="Google Shape;703;p28"/>
          <p:cNvSpPr/>
          <p:nvPr/>
        </p:nvSpPr>
        <p:spPr>
          <a:xfrm>
            <a:off x="457200" y="5494925"/>
            <a:ext cx="11522076" cy="1215807"/>
          </a:xfrm>
          <a:prstGeom prst="rect">
            <a:avLst/>
          </a:prstGeom>
          <a:solidFill>
            <a:srgbClr val="F6F6F6"/>
          </a:solidFill>
          <a:ln>
            <a:noFill/>
          </a:ln>
        </p:spPr>
        <p:txBody>
          <a:bodyPr anchorCtr="0" anchor="t" bIns="146225" lIns="182800" spcFirstLastPara="1" rIns="182800" wrap="square" tIns="146225">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704" name="Google Shape;704;p28"/>
          <p:cNvSpPr txBox="1"/>
          <p:nvPr/>
        </p:nvSpPr>
        <p:spPr>
          <a:xfrm>
            <a:off x="2284570" y="5342252"/>
            <a:ext cx="455865" cy="634350"/>
          </a:xfrm>
          <a:prstGeom prst="rect">
            <a:avLst/>
          </a:prstGeom>
          <a:noFill/>
          <a:ln>
            <a:noFill/>
          </a:ln>
        </p:spPr>
        <p:txBody>
          <a:bodyPr anchorCtr="0" anchor="ctr" bIns="146250" lIns="182825" spcFirstLastPara="1" rIns="182825" wrap="square" tIns="146250">
            <a:spAutoFit/>
          </a:bodyPr>
          <a:lstStyle/>
          <a:p>
            <a:pPr indent="0" lvl="0" marL="0" marR="0" rtl="0" algn="ctr">
              <a:lnSpc>
                <a:spcPct val="90000"/>
              </a:lnSpc>
              <a:spcBef>
                <a:spcPts val="0"/>
              </a:spcBef>
              <a:spcAft>
                <a:spcPts val="0"/>
              </a:spcAft>
              <a:buNone/>
            </a:pPr>
            <a:r>
              <a:rPr lang="en-US" sz="2400">
                <a:solidFill>
                  <a:srgbClr val="00188F"/>
                </a:solidFill>
                <a:latin typeface="Quattrocento Sans"/>
                <a:ea typeface="Quattrocento Sans"/>
                <a:cs typeface="Quattrocento Sans"/>
                <a:sym typeface="Quattrocento Sans"/>
              </a:rPr>
              <a:t> </a:t>
            </a:r>
            <a:endParaRPr/>
          </a:p>
        </p:txBody>
      </p:sp>
      <p:sp>
        <p:nvSpPr>
          <p:cNvPr id="705" name="Google Shape;705;p28"/>
          <p:cNvSpPr txBox="1"/>
          <p:nvPr/>
        </p:nvSpPr>
        <p:spPr>
          <a:xfrm>
            <a:off x="7968339" y="5786549"/>
            <a:ext cx="2520393" cy="627779"/>
          </a:xfrm>
          <a:prstGeom prst="rect">
            <a:avLst/>
          </a:prstGeom>
          <a:noFill/>
          <a:ln>
            <a:noFill/>
          </a:ln>
        </p:spPr>
        <p:txBody>
          <a:bodyPr anchorCtr="0" anchor="ctr" bIns="146250" lIns="182825" spcFirstLastPara="1" rIns="182825" wrap="square" tIns="146250">
            <a:spAutoFit/>
          </a:bodyPr>
          <a:lstStyle/>
          <a:p>
            <a:pPr indent="0" lvl="0" marL="0" marR="0" rtl="0" algn="ctr">
              <a:lnSpc>
                <a:spcPct val="90000"/>
              </a:lnSpc>
              <a:spcBef>
                <a:spcPts val="0"/>
              </a:spcBef>
              <a:spcAft>
                <a:spcPts val="0"/>
              </a:spcAft>
              <a:buNone/>
            </a:pPr>
            <a:r>
              <a:rPr lang="en-US" sz="2400">
                <a:solidFill>
                  <a:srgbClr val="0078D7"/>
                </a:solidFill>
                <a:latin typeface="Quattrocento Sans"/>
                <a:ea typeface="Quattrocento Sans"/>
                <a:cs typeface="Quattrocento Sans"/>
                <a:sym typeface="Quattrocento Sans"/>
              </a:rPr>
              <a:t>Microsoft Azure</a:t>
            </a:r>
            <a:endParaRPr/>
          </a:p>
        </p:txBody>
      </p:sp>
      <p:grpSp>
        <p:nvGrpSpPr>
          <p:cNvPr id="706" name="Google Shape;706;p28"/>
          <p:cNvGrpSpPr/>
          <p:nvPr/>
        </p:nvGrpSpPr>
        <p:grpSpPr>
          <a:xfrm>
            <a:off x="4764945" y="1952134"/>
            <a:ext cx="2906589" cy="3960202"/>
            <a:chOff x="4828757" y="1648358"/>
            <a:chExt cx="2686891" cy="3660868"/>
          </a:xfrm>
        </p:grpSpPr>
        <p:sp>
          <p:nvSpPr>
            <p:cNvPr id="707" name="Google Shape;707;p28"/>
            <p:cNvSpPr txBox="1"/>
            <p:nvPr/>
          </p:nvSpPr>
          <p:spPr>
            <a:xfrm>
              <a:off x="4828757" y="1759921"/>
              <a:ext cx="2686891" cy="614470"/>
            </a:xfrm>
            <a:prstGeom prst="rect">
              <a:avLst/>
            </a:prstGeom>
            <a:noFill/>
            <a:ln>
              <a:noFill/>
            </a:ln>
          </p:spPr>
          <p:txBody>
            <a:bodyPr anchorCtr="0" anchor="t" bIns="146250" lIns="182825" spcFirstLastPara="1" rIns="182825" wrap="square" tIns="146250">
              <a:spAutoFit/>
            </a:bodyPr>
            <a:lstStyle/>
            <a:p>
              <a:pPr indent="0" lvl="0" marL="0" marR="0" rtl="0" algn="ctr">
                <a:spcBef>
                  <a:spcPts val="0"/>
                </a:spcBef>
                <a:spcAft>
                  <a:spcPts val="0"/>
                </a:spcAft>
                <a:buNone/>
              </a:pPr>
              <a:r>
                <a:rPr lang="en-US" sz="2400" cap="none">
                  <a:solidFill>
                    <a:srgbClr val="0078D7"/>
                  </a:solidFill>
                  <a:latin typeface="Quattrocento Sans"/>
                  <a:ea typeface="Quattrocento Sans"/>
                  <a:cs typeface="Quattrocento Sans"/>
                  <a:sym typeface="Quattrocento Sans"/>
                </a:rPr>
                <a:t>APP INNOVATION</a:t>
              </a:r>
              <a:endParaRPr/>
            </a:p>
          </p:txBody>
        </p:sp>
        <p:grpSp>
          <p:nvGrpSpPr>
            <p:cNvPr id="708" name="Google Shape;708;p28"/>
            <p:cNvGrpSpPr/>
            <p:nvPr/>
          </p:nvGrpSpPr>
          <p:grpSpPr>
            <a:xfrm>
              <a:off x="4854723" y="1648358"/>
              <a:ext cx="2634954" cy="3660868"/>
              <a:chOff x="4854723" y="1648358"/>
              <a:chExt cx="2634954" cy="3660868"/>
            </a:xfrm>
          </p:grpSpPr>
          <p:sp>
            <p:nvSpPr>
              <p:cNvPr id="709" name="Google Shape;709;p28"/>
              <p:cNvSpPr/>
              <p:nvPr/>
            </p:nvSpPr>
            <p:spPr>
              <a:xfrm>
                <a:off x="5185187" y="2939486"/>
                <a:ext cx="1910359" cy="964382"/>
              </a:xfrm>
              <a:custGeom>
                <a:rect b="b" l="l" r="r" t="t"/>
                <a:pathLst>
                  <a:path extrusionOk="0" h="1898768" w="3645622">
                    <a:moveTo>
                      <a:pt x="576906" y="0"/>
                    </a:moveTo>
                    <a:lnTo>
                      <a:pt x="3068717" y="0"/>
                    </a:lnTo>
                    <a:lnTo>
                      <a:pt x="3068717" y="777715"/>
                    </a:lnTo>
                    <a:lnTo>
                      <a:pt x="3302284" y="777715"/>
                    </a:lnTo>
                    <a:lnTo>
                      <a:pt x="3302284" y="606046"/>
                    </a:lnTo>
                    <a:lnTo>
                      <a:pt x="3645622" y="949384"/>
                    </a:lnTo>
                    <a:lnTo>
                      <a:pt x="3302284" y="1292722"/>
                    </a:lnTo>
                    <a:lnTo>
                      <a:pt x="3302284" y="1121053"/>
                    </a:lnTo>
                    <a:lnTo>
                      <a:pt x="3068717" y="1121053"/>
                    </a:lnTo>
                    <a:lnTo>
                      <a:pt x="3068717" y="1898768"/>
                    </a:lnTo>
                    <a:lnTo>
                      <a:pt x="576906" y="1898768"/>
                    </a:lnTo>
                    <a:lnTo>
                      <a:pt x="576906" y="1121053"/>
                    </a:lnTo>
                    <a:lnTo>
                      <a:pt x="343338" y="1121053"/>
                    </a:lnTo>
                    <a:lnTo>
                      <a:pt x="343338" y="1292722"/>
                    </a:lnTo>
                    <a:lnTo>
                      <a:pt x="0" y="949384"/>
                    </a:lnTo>
                    <a:lnTo>
                      <a:pt x="343338" y="606046"/>
                    </a:lnTo>
                    <a:lnTo>
                      <a:pt x="343338" y="777715"/>
                    </a:lnTo>
                    <a:lnTo>
                      <a:pt x="576906" y="777715"/>
                    </a:lnTo>
                    <a:close/>
                  </a:path>
                </a:pathLst>
              </a:custGeom>
              <a:noFill/>
              <a:ln>
                <a:noFill/>
              </a:ln>
            </p:spPr>
            <p:txBody>
              <a:bodyPr anchorCtr="0" anchor="ctr" bIns="146225" lIns="182800" spcFirstLastPara="1" rIns="182800" wrap="square" tIns="146225">
                <a:noAutofit/>
              </a:bodyPr>
              <a:lstStyle/>
              <a:p>
                <a:pPr indent="0" lvl="0" marL="0" marR="0" rtl="0" algn="ctr">
                  <a:lnSpc>
                    <a:spcPct val="90000"/>
                  </a:lnSpc>
                  <a:spcBef>
                    <a:spcPts val="0"/>
                  </a:spcBef>
                  <a:spcAft>
                    <a:spcPts val="0"/>
                  </a:spcAft>
                  <a:buNone/>
                </a:pPr>
                <a:r>
                  <a:rPr lang="en-US" sz="1800">
                    <a:solidFill>
                      <a:srgbClr val="505050"/>
                    </a:solidFill>
                    <a:latin typeface="Quattrocento Sans"/>
                    <a:ea typeface="Quattrocento Sans"/>
                    <a:cs typeface="Quattrocento Sans"/>
                    <a:sym typeface="Quattrocento Sans"/>
                  </a:rPr>
                  <a:t>Hybrid</a:t>
                </a:r>
                <a:endParaRPr/>
              </a:p>
              <a:p>
                <a:pPr indent="0" lvl="0" marL="0" marR="0" rtl="0" algn="ctr">
                  <a:lnSpc>
                    <a:spcPct val="90000"/>
                  </a:lnSpc>
                  <a:spcBef>
                    <a:spcPts val="0"/>
                  </a:spcBef>
                  <a:spcAft>
                    <a:spcPts val="0"/>
                  </a:spcAft>
                  <a:buNone/>
                </a:pPr>
                <a:r>
                  <a:rPr lang="en-US" sz="1800">
                    <a:solidFill>
                      <a:srgbClr val="505050"/>
                    </a:solidFill>
                    <a:latin typeface="Quattrocento Sans"/>
                    <a:ea typeface="Quattrocento Sans"/>
                    <a:cs typeface="Quattrocento Sans"/>
                    <a:sym typeface="Quattrocento Sans"/>
                  </a:rPr>
                  <a:t>Hyper-scale</a:t>
                </a:r>
                <a:endParaRPr/>
              </a:p>
              <a:p>
                <a:pPr indent="0" lvl="0" marL="0" marR="0" rtl="0" algn="ctr">
                  <a:lnSpc>
                    <a:spcPct val="90000"/>
                  </a:lnSpc>
                  <a:spcBef>
                    <a:spcPts val="0"/>
                  </a:spcBef>
                  <a:spcAft>
                    <a:spcPts val="0"/>
                  </a:spcAft>
                  <a:buNone/>
                </a:pPr>
                <a:r>
                  <a:rPr lang="en-US" sz="1800">
                    <a:solidFill>
                      <a:srgbClr val="505050"/>
                    </a:solidFill>
                    <a:latin typeface="Quattrocento Sans"/>
                    <a:ea typeface="Quattrocento Sans"/>
                    <a:cs typeface="Quattrocento Sans"/>
                    <a:sym typeface="Quattrocento Sans"/>
                  </a:rPr>
                  <a:t>Enterprise-grade</a:t>
                </a:r>
                <a:endParaRPr sz="1600">
                  <a:solidFill>
                    <a:srgbClr val="505050"/>
                  </a:solidFill>
                  <a:latin typeface="Quattrocento Sans"/>
                  <a:ea typeface="Quattrocento Sans"/>
                  <a:cs typeface="Quattrocento Sans"/>
                  <a:sym typeface="Quattrocento Sans"/>
                </a:endParaRPr>
              </a:p>
            </p:txBody>
          </p:sp>
          <p:sp>
            <p:nvSpPr>
              <p:cNvPr id="710" name="Google Shape;710;p28"/>
              <p:cNvSpPr/>
              <p:nvPr/>
            </p:nvSpPr>
            <p:spPr>
              <a:xfrm rot="8100000">
                <a:off x="5240603" y="2034238"/>
                <a:ext cx="1863194" cy="1863193"/>
              </a:xfrm>
              <a:custGeom>
                <a:rect b="b" l="l" r="r" t="t"/>
                <a:pathLst>
                  <a:path extrusionOk="0" h="2313259" w="2313259">
                    <a:moveTo>
                      <a:pt x="686584" y="1626304"/>
                    </a:moveTo>
                    <a:cubicBezTo>
                      <a:pt x="359540" y="1299260"/>
                      <a:pt x="175578" y="883317"/>
                      <a:pt x="134698" y="456262"/>
                    </a:cubicBezTo>
                    <a:lnTo>
                      <a:pt x="127395" y="303308"/>
                    </a:lnTo>
                    <a:lnTo>
                      <a:pt x="0" y="303308"/>
                    </a:lnTo>
                    <a:lnTo>
                      <a:pt x="227788" y="0"/>
                    </a:lnTo>
                    <a:lnTo>
                      <a:pt x="455575" y="303308"/>
                    </a:lnTo>
                    <a:lnTo>
                      <a:pt x="346480" y="303308"/>
                    </a:lnTo>
                    <a:lnTo>
                      <a:pt x="347164" y="303991"/>
                    </a:lnTo>
                    <a:lnTo>
                      <a:pt x="353429" y="435199"/>
                    </a:lnTo>
                    <a:cubicBezTo>
                      <a:pt x="389616" y="813231"/>
                      <a:pt x="552460" y="1181425"/>
                      <a:pt x="841961" y="1470926"/>
                    </a:cubicBezTo>
                    <a:cubicBezTo>
                      <a:pt x="1131462" y="1760427"/>
                      <a:pt x="1499656" y="1923270"/>
                      <a:pt x="1877688" y="1959458"/>
                    </a:cubicBezTo>
                    <a:lnTo>
                      <a:pt x="2008896" y="1965723"/>
                    </a:lnTo>
                    <a:lnTo>
                      <a:pt x="2009951" y="1966779"/>
                    </a:lnTo>
                    <a:lnTo>
                      <a:pt x="2009951" y="1857684"/>
                    </a:lnTo>
                    <a:lnTo>
                      <a:pt x="2313259" y="2085471"/>
                    </a:lnTo>
                    <a:lnTo>
                      <a:pt x="2009951" y="2313259"/>
                    </a:lnTo>
                    <a:lnTo>
                      <a:pt x="2009951" y="2185510"/>
                    </a:lnTo>
                    <a:lnTo>
                      <a:pt x="1856625" y="2178189"/>
                    </a:lnTo>
                    <a:cubicBezTo>
                      <a:pt x="1429570" y="2137309"/>
                      <a:pt x="1013627" y="1953347"/>
                      <a:pt x="686584" y="1626304"/>
                    </a:cubicBezTo>
                    <a:close/>
                  </a:path>
                </a:pathLst>
              </a:custGeom>
              <a:solidFill>
                <a:schemeClr val="dk1"/>
              </a:solidFill>
              <a:ln>
                <a:noFill/>
              </a:ln>
            </p:spPr>
            <p:txBody>
              <a:bodyPr anchorCtr="0" anchor="t" bIns="146225" lIns="182800" spcFirstLastPara="1" rIns="182800" wrap="square" tIns="146225">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711" name="Google Shape;711;p28"/>
              <p:cNvSpPr/>
              <p:nvPr/>
            </p:nvSpPr>
            <p:spPr>
              <a:xfrm rot="-2681283">
                <a:off x="5240603" y="3060172"/>
                <a:ext cx="1863194" cy="1863193"/>
              </a:xfrm>
              <a:custGeom>
                <a:rect b="b" l="l" r="r" t="t"/>
                <a:pathLst>
                  <a:path extrusionOk="0" h="2313259" w="2313259">
                    <a:moveTo>
                      <a:pt x="686584" y="1626304"/>
                    </a:moveTo>
                    <a:cubicBezTo>
                      <a:pt x="359540" y="1299260"/>
                      <a:pt x="175578" y="883317"/>
                      <a:pt x="134698" y="456262"/>
                    </a:cubicBezTo>
                    <a:lnTo>
                      <a:pt x="127395" y="303308"/>
                    </a:lnTo>
                    <a:lnTo>
                      <a:pt x="0" y="303308"/>
                    </a:lnTo>
                    <a:lnTo>
                      <a:pt x="227788" y="0"/>
                    </a:lnTo>
                    <a:lnTo>
                      <a:pt x="455575" y="303308"/>
                    </a:lnTo>
                    <a:lnTo>
                      <a:pt x="346480" y="303308"/>
                    </a:lnTo>
                    <a:lnTo>
                      <a:pt x="347164" y="303991"/>
                    </a:lnTo>
                    <a:lnTo>
                      <a:pt x="353429" y="435199"/>
                    </a:lnTo>
                    <a:cubicBezTo>
                      <a:pt x="389616" y="813231"/>
                      <a:pt x="552460" y="1181425"/>
                      <a:pt x="841961" y="1470926"/>
                    </a:cubicBezTo>
                    <a:cubicBezTo>
                      <a:pt x="1131462" y="1760427"/>
                      <a:pt x="1499656" y="1923270"/>
                      <a:pt x="1877688" y="1959458"/>
                    </a:cubicBezTo>
                    <a:lnTo>
                      <a:pt x="2008896" y="1965723"/>
                    </a:lnTo>
                    <a:lnTo>
                      <a:pt x="2009951" y="1966779"/>
                    </a:lnTo>
                    <a:lnTo>
                      <a:pt x="2009951" y="1857684"/>
                    </a:lnTo>
                    <a:lnTo>
                      <a:pt x="2313259" y="2085471"/>
                    </a:lnTo>
                    <a:lnTo>
                      <a:pt x="2009951" y="2313259"/>
                    </a:lnTo>
                    <a:lnTo>
                      <a:pt x="2009951" y="2185510"/>
                    </a:lnTo>
                    <a:lnTo>
                      <a:pt x="1856625" y="2178189"/>
                    </a:lnTo>
                    <a:cubicBezTo>
                      <a:pt x="1429570" y="2137309"/>
                      <a:pt x="1013627" y="1953347"/>
                      <a:pt x="686584" y="1626304"/>
                    </a:cubicBezTo>
                    <a:close/>
                  </a:path>
                </a:pathLst>
              </a:custGeom>
              <a:solidFill>
                <a:schemeClr val="dk1"/>
              </a:solidFill>
              <a:ln>
                <a:noFill/>
              </a:ln>
            </p:spPr>
            <p:txBody>
              <a:bodyPr anchorCtr="0" anchor="t" bIns="146225" lIns="182800" spcFirstLastPara="1" rIns="182800" wrap="square" tIns="146225">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grpSp>
      </p:grpSp>
      <p:sp>
        <p:nvSpPr>
          <p:cNvPr id="712" name="Google Shape;712;p28"/>
          <p:cNvSpPr/>
          <p:nvPr/>
        </p:nvSpPr>
        <p:spPr>
          <a:xfrm>
            <a:off x="274638" y="5419742"/>
            <a:ext cx="11887200" cy="106427"/>
          </a:xfrm>
          <a:prstGeom prst="rect">
            <a:avLst/>
          </a:prstGeom>
          <a:solidFill>
            <a:srgbClr val="777777"/>
          </a:solidFill>
          <a:ln>
            <a:noFill/>
          </a:ln>
        </p:spPr>
        <p:txBody>
          <a:bodyPr anchorCtr="0" anchor="t" bIns="146225" lIns="182800" spcFirstLastPara="1" rIns="182800" wrap="square" tIns="146225">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713" name="Google Shape;713;p28"/>
          <p:cNvSpPr txBox="1"/>
          <p:nvPr>
            <p:ph type="title"/>
          </p:nvPr>
        </p:nvSpPr>
        <p:spPr>
          <a:xfrm>
            <a:off x="274638" y="295275"/>
            <a:ext cx="11888787" cy="917575"/>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None/>
            </a:pPr>
            <a:r>
              <a:rPr lang="en-US" sz="4400">
                <a:solidFill>
                  <a:schemeClr val="dk2"/>
                </a:solidFill>
              </a:rPr>
              <a:t>Power of Azure with the control of the datacenter</a:t>
            </a:r>
            <a:br>
              <a:rPr lang="en-US" sz="4400">
                <a:solidFill>
                  <a:schemeClr val="dk2"/>
                </a:solidFill>
              </a:rPr>
            </a:br>
            <a:r>
              <a:rPr lang="en-US" sz="3200">
                <a:solidFill>
                  <a:schemeClr val="dk2"/>
                </a:solidFill>
              </a:rPr>
              <a:t>Introducing the Microsoft Azure Stack </a:t>
            </a:r>
            <a:endParaRPr sz="4400">
              <a:solidFill>
                <a:schemeClr val="dk2"/>
              </a:solidFill>
            </a:endParaRPr>
          </a:p>
        </p:txBody>
      </p:sp>
      <p:sp>
        <p:nvSpPr>
          <p:cNvPr id="714" name="Google Shape;714;p28"/>
          <p:cNvSpPr txBox="1"/>
          <p:nvPr/>
        </p:nvSpPr>
        <p:spPr>
          <a:xfrm>
            <a:off x="1048616" y="5664289"/>
            <a:ext cx="3315162" cy="877078"/>
          </a:xfrm>
          <a:prstGeom prst="rect">
            <a:avLst/>
          </a:prstGeom>
          <a:noFill/>
          <a:ln>
            <a:noFill/>
          </a:ln>
        </p:spPr>
        <p:txBody>
          <a:bodyPr anchorCtr="0" anchor="ctr" bIns="146250" lIns="182825" spcFirstLastPara="1" rIns="182825" wrap="square" tIns="146250">
            <a:spAutoFit/>
          </a:bodyPr>
          <a:lstStyle/>
          <a:p>
            <a:pPr indent="0" lvl="0" marL="0" marR="0" rtl="0" algn="ctr">
              <a:lnSpc>
                <a:spcPct val="90000"/>
              </a:lnSpc>
              <a:spcBef>
                <a:spcPts val="0"/>
              </a:spcBef>
              <a:spcAft>
                <a:spcPts val="0"/>
              </a:spcAft>
              <a:buNone/>
            </a:pPr>
            <a:r>
              <a:rPr lang="en-US" sz="2400">
                <a:solidFill>
                  <a:srgbClr val="0078D7"/>
                </a:solidFill>
                <a:latin typeface="Quattrocento Sans"/>
                <a:ea typeface="Quattrocento Sans"/>
                <a:cs typeface="Quattrocento Sans"/>
                <a:sym typeface="Quattrocento Sans"/>
              </a:rPr>
              <a:t>Microsoft Azure Stack</a:t>
            </a:r>
            <a:endParaRPr/>
          </a:p>
          <a:p>
            <a:pPr indent="0" lvl="0" marL="0" marR="0" rtl="0" algn="ctr">
              <a:lnSpc>
                <a:spcPct val="90000"/>
              </a:lnSpc>
              <a:spcBef>
                <a:spcPts val="0"/>
              </a:spcBef>
              <a:spcAft>
                <a:spcPts val="0"/>
              </a:spcAft>
              <a:buNone/>
            </a:pPr>
            <a:r>
              <a:rPr lang="en-US" sz="1800">
                <a:solidFill>
                  <a:srgbClr val="505050"/>
                </a:solidFill>
                <a:latin typeface="Quattrocento Sans"/>
                <a:ea typeface="Quattrocento Sans"/>
                <a:cs typeface="Quattrocento Sans"/>
                <a:sym typeface="Quattrocento Sans"/>
              </a:rPr>
              <a:t>Datacenter </a:t>
            </a:r>
            <a:endParaRPr sz="1800">
              <a:solidFill>
                <a:srgbClr val="505050"/>
              </a:solidFill>
              <a:latin typeface="Quattrocento Sans"/>
              <a:ea typeface="Quattrocento Sans"/>
              <a:cs typeface="Quattrocento Sans"/>
              <a:sym typeface="Quattrocento Sans"/>
            </a:endParaRPr>
          </a:p>
        </p:txBody>
      </p:sp>
      <p:sp>
        <p:nvSpPr>
          <p:cNvPr id="715" name="Google Shape;715;p28"/>
          <p:cNvSpPr/>
          <p:nvPr/>
        </p:nvSpPr>
        <p:spPr>
          <a:xfrm>
            <a:off x="374858" y="3392698"/>
            <a:ext cx="2370950" cy="2027044"/>
          </a:xfrm>
          <a:custGeom>
            <a:rect b="b" l="l" r="r" t="t"/>
            <a:pathLst>
              <a:path extrusionOk="0" h="1927" w="1927">
                <a:moveTo>
                  <a:pt x="773" y="202"/>
                </a:moveTo>
                <a:lnTo>
                  <a:pt x="773" y="0"/>
                </a:lnTo>
                <a:lnTo>
                  <a:pt x="275" y="0"/>
                </a:lnTo>
                <a:lnTo>
                  <a:pt x="275" y="202"/>
                </a:lnTo>
                <a:lnTo>
                  <a:pt x="0" y="202"/>
                </a:lnTo>
                <a:lnTo>
                  <a:pt x="0" y="254"/>
                </a:lnTo>
                <a:lnTo>
                  <a:pt x="64" y="254"/>
                </a:lnTo>
                <a:lnTo>
                  <a:pt x="64" y="1927"/>
                </a:lnTo>
                <a:lnTo>
                  <a:pt x="1863" y="1927"/>
                </a:lnTo>
                <a:lnTo>
                  <a:pt x="1863" y="254"/>
                </a:lnTo>
                <a:lnTo>
                  <a:pt x="1927" y="254"/>
                </a:lnTo>
                <a:lnTo>
                  <a:pt x="1927" y="202"/>
                </a:lnTo>
                <a:lnTo>
                  <a:pt x="773" y="202"/>
                </a:lnTo>
                <a:close/>
              </a:path>
            </a:pathLst>
          </a:custGeom>
          <a:solidFill>
            <a:srgbClr val="D2D2D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505050"/>
              </a:solidFill>
              <a:latin typeface="Quattrocento Sans"/>
              <a:ea typeface="Quattrocento Sans"/>
              <a:cs typeface="Quattrocento Sans"/>
              <a:sym typeface="Quattrocento Sans"/>
            </a:endParaRPr>
          </a:p>
        </p:txBody>
      </p:sp>
      <p:sp>
        <p:nvSpPr>
          <p:cNvPr id="716" name="Google Shape;716;p28"/>
          <p:cNvSpPr/>
          <p:nvPr/>
        </p:nvSpPr>
        <p:spPr>
          <a:xfrm>
            <a:off x="1526655" y="2824838"/>
            <a:ext cx="3116210" cy="875020"/>
          </a:xfrm>
          <a:prstGeom prst="rect">
            <a:avLst/>
          </a:prstGeom>
          <a:solidFill>
            <a:srgbClr val="6821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505050"/>
              </a:solidFill>
              <a:latin typeface="Quattrocento Sans"/>
              <a:ea typeface="Quattrocento Sans"/>
              <a:cs typeface="Quattrocento Sans"/>
              <a:sym typeface="Quattrocento Sans"/>
            </a:endParaRPr>
          </a:p>
        </p:txBody>
      </p:sp>
      <p:sp>
        <p:nvSpPr>
          <p:cNvPr id="717" name="Google Shape;717;p28"/>
          <p:cNvSpPr/>
          <p:nvPr/>
        </p:nvSpPr>
        <p:spPr>
          <a:xfrm>
            <a:off x="1526655" y="3699857"/>
            <a:ext cx="3116210" cy="1719885"/>
          </a:xfrm>
          <a:prstGeom prst="rect">
            <a:avLst/>
          </a:prstGeom>
          <a:solidFill>
            <a:srgbClr val="6821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505050"/>
              </a:solidFill>
              <a:latin typeface="Quattrocento Sans"/>
              <a:ea typeface="Quattrocento Sans"/>
              <a:cs typeface="Quattrocento Sans"/>
              <a:sym typeface="Quattrocento Sans"/>
            </a:endParaRPr>
          </a:p>
        </p:txBody>
      </p:sp>
      <p:sp>
        <p:nvSpPr>
          <p:cNvPr id="718" name="Google Shape;718;p28"/>
          <p:cNvSpPr/>
          <p:nvPr/>
        </p:nvSpPr>
        <p:spPr>
          <a:xfrm>
            <a:off x="1116941" y="5149400"/>
            <a:ext cx="71530" cy="270342"/>
          </a:xfrm>
          <a:prstGeom prst="rect">
            <a:avLst/>
          </a:prstGeom>
          <a:solidFill>
            <a:srgbClr val="9696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505050"/>
              </a:solidFill>
              <a:latin typeface="Quattrocento Sans"/>
              <a:ea typeface="Quattrocento Sans"/>
              <a:cs typeface="Quattrocento Sans"/>
              <a:sym typeface="Quattrocento Sans"/>
            </a:endParaRPr>
          </a:p>
        </p:txBody>
      </p:sp>
      <p:sp>
        <p:nvSpPr>
          <p:cNvPr id="719" name="Google Shape;719;p28"/>
          <p:cNvSpPr/>
          <p:nvPr/>
        </p:nvSpPr>
        <p:spPr>
          <a:xfrm>
            <a:off x="1021014" y="4729685"/>
            <a:ext cx="261927" cy="261927"/>
          </a:xfrm>
          <a:prstGeom prst="ellipse">
            <a:avLst/>
          </a:prstGeom>
          <a:solidFill>
            <a:srgbClr val="00B2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505050"/>
              </a:solidFill>
              <a:latin typeface="Quattrocento Sans"/>
              <a:ea typeface="Quattrocento Sans"/>
              <a:cs typeface="Quattrocento Sans"/>
              <a:sym typeface="Quattrocento Sans"/>
            </a:endParaRPr>
          </a:p>
        </p:txBody>
      </p:sp>
      <p:sp>
        <p:nvSpPr>
          <p:cNvPr id="720" name="Google Shape;720;p28"/>
          <p:cNvSpPr/>
          <p:nvPr/>
        </p:nvSpPr>
        <p:spPr>
          <a:xfrm>
            <a:off x="678292" y="5149400"/>
            <a:ext cx="72582" cy="270342"/>
          </a:xfrm>
          <a:prstGeom prst="rect">
            <a:avLst/>
          </a:prstGeom>
          <a:solidFill>
            <a:srgbClr val="9696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505050"/>
              </a:solidFill>
              <a:latin typeface="Quattrocento Sans"/>
              <a:ea typeface="Quattrocento Sans"/>
              <a:cs typeface="Quattrocento Sans"/>
              <a:sym typeface="Quattrocento Sans"/>
            </a:endParaRPr>
          </a:p>
        </p:txBody>
      </p:sp>
      <p:sp>
        <p:nvSpPr>
          <p:cNvPr id="721" name="Google Shape;721;p28"/>
          <p:cNvSpPr/>
          <p:nvPr/>
        </p:nvSpPr>
        <p:spPr>
          <a:xfrm>
            <a:off x="534179" y="4914822"/>
            <a:ext cx="356600" cy="356600"/>
          </a:xfrm>
          <a:prstGeom prst="ellipse">
            <a:avLst/>
          </a:prstGeom>
          <a:solidFill>
            <a:srgbClr val="00B2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505050"/>
              </a:solidFill>
              <a:latin typeface="Quattrocento Sans"/>
              <a:ea typeface="Quattrocento Sans"/>
              <a:cs typeface="Quattrocento Sans"/>
              <a:sym typeface="Quattrocento Sans"/>
            </a:endParaRPr>
          </a:p>
        </p:txBody>
      </p:sp>
      <p:sp>
        <p:nvSpPr>
          <p:cNvPr id="722" name="Google Shape;722;p28"/>
          <p:cNvSpPr/>
          <p:nvPr/>
        </p:nvSpPr>
        <p:spPr>
          <a:xfrm>
            <a:off x="579412" y="4729685"/>
            <a:ext cx="261927" cy="261927"/>
          </a:xfrm>
          <a:prstGeom prst="ellipse">
            <a:avLst/>
          </a:prstGeom>
          <a:solidFill>
            <a:srgbClr val="00B2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505050"/>
              </a:solidFill>
              <a:latin typeface="Quattrocento Sans"/>
              <a:ea typeface="Quattrocento Sans"/>
              <a:cs typeface="Quattrocento Sans"/>
              <a:sym typeface="Quattrocento Sans"/>
            </a:endParaRPr>
          </a:p>
        </p:txBody>
      </p:sp>
      <p:sp>
        <p:nvSpPr>
          <p:cNvPr id="723" name="Google Shape;723;p28"/>
          <p:cNvSpPr/>
          <p:nvPr/>
        </p:nvSpPr>
        <p:spPr>
          <a:xfrm>
            <a:off x="1347310" y="2772252"/>
            <a:ext cx="3424308" cy="52585"/>
          </a:xfrm>
          <a:prstGeom prst="rect">
            <a:avLst/>
          </a:prstGeom>
          <a:solidFill>
            <a:srgbClr val="9B4F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505050"/>
              </a:solidFill>
              <a:latin typeface="Quattrocento Sans"/>
              <a:ea typeface="Quattrocento Sans"/>
              <a:cs typeface="Quattrocento Sans"/>
              <a:sym typeface="Quattrocento Sans"/>
            </a:endParaRPr>
          </a:p>
        </p:txBody>
      </p:sp>
      <p:sp>
        <p:nvSpPr>
          <p:cNvPr id="724" name="Google Shape;724;p28"/>
          <p:cNvSpPr/>
          <p:nvPr/>
        </p:nvSpPr>
        <p:spPr>
          <a:xfrm>
            <a:off x="1347310" y="3330835"/>
            <a:ext cx="3424308" cy="45719"/>
          </a:xfrm>
          <a:prstGeom prst="rect">
            <a:avLst/>
          </a:prstGeom>
          <a:solidFill>
            <a:srgbClr val="9B4F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505050"/>
              </a:solidFill>
              <a:latin typeface="Quattrocento Sans"/>
              <a:ea typeface="Quattrocento Sans"/>
              <a:cs typeface="Quattrocento Sans"/>
              <a:sym typeface="Quattrocento Sans"/>
            </a:endParaRPr>
          </a:p>
        </p:txBody>
      </p:sp>
      <p:sp>
        <p:nvSpPr>
          <p:cNvPr id="725" name="Google Shape;725;p28"/>
          <p:cNvSpPr/>
          <p:nvPr/>
        </p:nvSpPr>
        <p:spPr>
          <a:xfrm>
            <a:off x="1639424" y="2939507"/>
            <a:ext cx="1380744" cy="328965"/>
          </a:xfrm>
          <a:prstGeom prst="rect">
            <a:avLst/>
          </a:prstGeom>
          <a:solidFill>
            <a:schemeClr val="lt2"/>
          </a:solidFill>
          <a:ln>
            <a:noFill/>
          </a:ln>
        </p:spPr>
        <p:txBody>
          <a:bodyPr anchorCtr="0" anchor="ctr" bIns="146300" lIns="0" spcFirstLastPara="1" rIns="0" wrap="square" tIns="146300">
            <a:noAutofit/>
          </a:bodyPr>
          <a:lstStyle/>
          <a:p>
            <a:pPr indent="0" lvl="0" marL="0" marR="0" rtl="0" algn="ctr">
              <a:lnSpc>
                <a:spcPct val="90000"/>
              </a:lnSpc>
              <a:spcBef>
                <a:spcPts val="0"/>
              </a:spcBef>
              <a:spcAft>
                <a:spcPts val="0"/>
              </a:spcAft>
              <a:buNone/>
            </a:pPr>
            <a:r>
              <a:rPr lang="en-US" sz="1400">
                <a:solidFill>
                  <a:schemeClr val="dk1"/>
                </a:solidFill>
                <a:latin typeface="Quattrocento Sans"/>
                <a:ea typeface="Quattrocento Sans"/>
                <a:cs typeface="Quattrocento Sans"/>
                <a:sym typeface="Quattrocento Sans"/>
              </a:rPr>
              <a:t>Windows Server</a:t>
            </a:r>
            <a:endParaRPr/>
          </a:p>
        </p:txBody>
      </p:sp>
      <p:sp>
        <p:nvSpPr>
          <p:cNvPr id="726" name="Google Shape;726;p28"/>
          <p:cNvSpPr/>
          <p:nvPr/>
        </p:nvSpPr>
        <p:spPr>
          <a:xfrm>
            <a:off x="3069634" y="2939507"/>
            <a:ext cx="1439644" cy="328965"/>
          </a:xfrm>
          <a:prstGeom prst="rect">
            <a:avLst/>
          </a:prstGeom>
          <a:solidFill>
            <a:schemeClr val="lt2"/>
          </a:solidFill>
          <a:ln>
            <a:noFill/>
          </a:ln>
        </p:spPr>
        <p:txBody>
          <a:bodyPr anchorCtr="0" anchor="ctr" bIns="146300" lIns="182875" spcFirstLastPara="1" rIns="182875" wrap="square" tIns="146300">
            <a:noAutofit/>
          </a:bodyPr>
          <a:lstStyle/>
          <a:p>
            <a:pPr indent="0" lvl="0" marL="0" marR="0" rtl="0" algn="ctr">
              <a:lnSpc>
                <a:spcPct val="90000"/>
              </a:lnSpc>
              <a:spcBef>
                <a:spcPts val="0"/>
              </a:spcBef>
              <a:spcAft>
                <a:spcPts val="0"/>
              </a:spcAft>
              <a:buNone/>
            </a:pPr>
            <a:r>
              <a:rPr lang="en-US" sz="1400">
                <a:solidFill>
                  <a:schemeClr val="dk1"/>
                </a:solidFill>
                <a:latin typeface="Quattrocento Sans"/>
                <a:ea typeface="Quattrocento Sans"/>
                <a:cs typeface="Quattrocento Sans"/>
                <a:sym typeface="Quattrocento Sans"/>
              </a:rPr>
              <a:t>Linux</a:t>
            </a:r>
            <a:endParaRPr/>
          </a:p>
        </p:txBody>
      </p:sp>
      <p:sp>
        <p:nvSpPr>
          <p:cNvPr id="727" name="Google Shape;727;p28"/>
          <p:cNvSpPr/>
          <p:nvPr/>
        </p:nvSpPr>
        <p:spPr>
          <a:xfrm>
            <a:off x="973677" y="4868863"/>
            <a:ext cx="356600" cy="356600"/>
          </a:xfrm>
          <a:prstGeom prst="ellipse">
            <a:avLst/>
          </a:prstGeom>
          <a:solidFill>
            <a:srgbClr val="00B2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505050"/>
              </a:solidFill>
              <a:latin typeface="Quattrocento Sans"/>
              <a:ea typeface="Quattrocento Sans"/>
              <a:cs typeface="Quattrocento Sans"/>
              <a:sym typeface="Quattrocento Sans"/>
            </a:endParaRPr>
          </a:p>
        </p:txBody>
      </p:sp>
      <p:sp>
        <p:nvSpPr>
          <p:cNvPr id="728" name="Google Shape;728;p28"/>
          <p:cNvSpPr/>
          <p:nvPr/>
        </p:nvSpPr>
        <p:spPr>
          <a:xfrm>
            <a:off x="1639424" y="3536822"/>
            <a:ext cx="2869854" cy="786384"/>
          </a:xfrm>
          <a:prstGeom prst="rect">
            <a:avLst/>
          </a:prstGeom>
          <a:solidFill>
            <a:srgbClr val="F6F6F6"/>
          </a:solidFill>
          <a:ln>
            <a:noFill/>
          </a:ln>
        </p:spPr>
        <p:txBody>
          <a:bodyPr anchorCtr="0" anchor="ctr" bIns="146300" lIns="0" spcFirstLastPara="1" rIns="0" wrap="square" tIns="146300">
            <a:noAutofit/>
          </a:bodyPr>
          <a:lstStyle/>
          <a:p>
            <a:pPr indent="0" lvl="0" marL="0" marR="0" rtl="0" algn="ctr">
              <a:lnSpc>
                <a:spcPct val="90000"/>
              </a:lnSpc>
              <a:spcBef>
                <a:spcPts val="0"/>
              </a:spcBef>
              <a:spcAft>
                <a:spcPts val="0"/>
              </a:spcAft>
              <a:buNone/>
            </a:pPr>
            <a:r>
              <a:rPr lang="en-US" sz="1400">
                <a:solidFill>
                  <a:srgbClr val="505050"/>
                </a:solidFill>
                <a:latin typeface="Quattrocento Sans"/>
                <a:ea typeface="Quattrocento Sans"/>
                <a:cs typeface="Quattrocento Sans"/>
                <a:sym typeface="Quattrocento Sans"/>
              </a:rPr>
              <a:t>Portal </a:t>
            </a:r>
            <a:endParaRPr/>
          </a:p>
          <a:p>
            <a:pPr indent="0" lvl="0" marL="0" marR="0" rtl="0" algn="ctr">
              <a:lnSpc>
                <a:spcPct val="90000"/>
              </a:lnSpc>
              <a:spcBef>
                <a:spcPts val="0"/>
              </a:spcBef>
              <a:spcAft>
                <a:spcPts val="0"/>
              </a:spcAft>
              <a:buNone/>
            </a:pPr>
            <a:r>
              <a:rPr lang="en-US" sz="1400">
                <a:solidFill>
                  <a:srgbClr val="505050"/>
                </a:solidFill>
                <a:latin typeface="Quattrocento Sans"/>
                <a:ea typeface="Quattrocento Sans"/>
                <a:cs typeface="Quattrocento Sans"/>
                <a:sym typeface="Quattrocento Sans"/>
              </a:rPr>
              <a:t>IaaS | PaaS services </a:t>
            </a:r>
            <a:endParaRPr/>
          </a:p>
        </p:txBody>
      </p:sp>
      <p:sp>
        <p:nvSpPr>
          <p:cNvPr id="729" name="Google Shape;729;p28"/>
          <p:cNvSpPr/>
          <p:nvPr/>
        </p:nvSpPr>
        <p:spPr>
          <a:xfrm>
            <a:off x="1639424" y="4369949"/>
            <a:ext cx="2869854" cy="833127"/>
          </a:xfrm>
          <a:prstGeom prst="rect">
            <a:avLst/>
          </a:prstGeom>
          <a:solidFill>
            <a:srgbClr val="F6F6F6"/>
          </a:solidFill>
          <a:ln>
            <a:noFill/>
          </a:ln>
        </p:spPr>
        <p:txBody>
          <a:bodyPr anchorCtr="0" anchor="ctr" bIns="146300" lIns="0" spcFirstLastPara="1" rIns="0" wrap="square" tIns="146300">
            <a:noAutofit/>
          </a:bodyPr>
          <a:lstStyle/>
          <a:p>
            <a:pPr indent="0" lvl="0" marL="0" marR="0" rtl="0" algn="ctr">
              <a:lnSpc>
                <a:spcPct val="90000"/>
              </a:lnSpc>
              <a:spcBef>
                <a:spcPts val="0"/>
              </a:spcBef>
              <a:spcAft>
                <a:spcPts val="0"/>
              </a:spcAft>
              <a:buNone/>
            </a:pPr>
            <a:r>
              <a:rPr lang="en-US" sz="1400">
                <a:solidFill>
                  <a:srgbClr val="505050"/>
                </a:solidFill>
                <a:latin typeface="Quattrocento Sans"/>
                <a:ea typeface="Quattrocento Sans"/>
                <a:cs typeface="Quattrocento Sans"/>
                <a:sym typeface="Quattrocento Sans"/>
              </a:rPr>
              <a:t>Cloud-inspired infrastructure</a:t>
            </a:r>
            <a:endParaRPr/>
          </a:p>
          <a:p>
            <a:pPr indent="0" lvl="0" marL="0" marR="0" rtl="0" algn="ctr">
              <a:lnSpc>
                <a:spcPct val="90000"/>
              </a:lnSpc>
              <a:spcBef>
                <a:spcPts val="0"/>
              </a:spcBef>
              <a:spcAft>
                <a:spcPts val="0"/>
              </a:spcAft>
              <a:buNone/>
            </a:pPr>
            <a:r>
              <a:rPr lang="en-US" sz="1050">
                <a:solidFill>
                  <a:srgbClr val="505050"/>
                </a:solidFill>
                <a:latin typeface="Quattrocento Sans"/>
                <a:ea typeface="Quattrocento Sans"/>
                <a:cs typeface="Quattrocento Sans"/>
                <a:sym typeface="Quattrocento Sans"/>
              </a:rPr>
              <a:t>Powered by Windows Server, Hyper-V, </a:t>
            </a:r>
            <a:br>
              <a:rPr lang="en-US" sz="1050">
                <a:solidFill>
                  <a:srgbClr val="505050"/>
                </a:solidFill>
                <a:latin typeface="Quattrocento Sans"/>
                <a:ea typeface="Quattrocento Sans"/>
                <a:cs typeface="Quattrocento Sans"/>
                <a:sym typeface="Quattrocento Sans"/>
              </a:rPr>
            </a:br>
            <a:r>
              <a:rPr lang="en-US" sz="1050">
                <a:solidFill>
                  <a:srgbClr val="505050"/>
                </a:solidFill>
                <a:latin typeface="Quattrocento Sans"/>
                <a:ea typeface="Quattrocento Sans"/>
                <a:cs typeface="Quattrocento Sans"/>
                <a:sym typeface="Quattrocento Sans"/>
              </a:rPr>
              <a:t>System Center, and Azure technologies</a:t>
            </a:r>
            <a:endParaRPr/>
          </a:p>
        </p:txBody>
      </p:sp>
      <p:sp>
        <p:nvSpPr>
          <p:cNvPr id="730" name="Google Shape;730;p28"/>
          <p:cNvSpPr/>
          <p:nvPr/>
        </p:nvSpPr>
        <p:spPr>
          <a:xfrm>
            <a:off x="5617711" y="2805136"/>
            <a:ext cx="1328737" cy="661988"/>
          </a:xfrm>
          <a:custGeom>
            <a:rect b="b" l="l" r="r" t="t"/>
            <a:pathLst>
              <a:path extrusionOk="0" h="406" w="819">
                <a:moveTo>
                  <a:pt x="819" y="406"/>
                </a:moveTo>
                <a:cubicBezTo>
                  <a:pt x="791" y="56"/>
                  <a:pt x="791" y="56"/>
                  <a:pt x="791" y="56"/>
                </a:cubicBezTo>
                <a:cubicBezTo>
                  <a:pt x="678" y="154"/>
                  <a:pt x="678" y="154"/>
                  <a:pt x="678" y="154"/>
                </a:cubicBezTo>
                <a:cubicBezTo>
                  <a:pt x="678" y="154"/>
                  <a:pt x="678" y="154"/>
                  <a:pt x="678" y="154"/>
                </a:cubicBezTo>
                <a:cubicBezTo>
                  <a:pt x="678" y="140"/>
                  <a:pt x="678" y="140"/>
                  <a:pt x="678" y="140"/>
                </a:cubicBezTo>
                <a:cubicBezTo>
                  <a:pt x="650" y="112"/>
                  <a:pt x="650" y="112"/>
                  <a:pt x="650" y="112"/>
                </a:cubicBezTo>
                <a:cubicBezTo>
                  <a:pt x="565" y="42"/>
                  <a:pt x="452" y="0"/>
                  <a:pt x="339" y="0"/>
                </a:cubicBezTo>
                <a:cubicBezTo>
                  <a:pt x="339" y="0"/>
                  <a:pt x="339" y="0"/>
                  <a:pt x="325" y="0"/>
                </a:cubicBezTo>
                <a:cubicBezTo>
                  <a:pt x="212" y="0"/>
                  <a:pt x="99" y="56"/>
                  <a:pt x="14" y="140"/>
                </a:cubicBezTo>
                <a:cubicBezTo>
                  <a:pt x="0" y="140"/>
                  <a:pt x="0" y="140"/>
                  <a:pt x="0" y="140"/>
                </a:cubicBezTo>
                <a:cubicBezTo>
                  <a:pt x="113" y="238"/>
                  <a:pt x="113" y="238"/>
                  <a:pt x="113" y="238"/>
                </a:cubicBezTo>
                <a:cubicBezTo>
                  <a:pt x="113" y="238"/>
                  <a:pt x="113" y="238"/>
                  <a:pt x="113" y="238"/>
                </a:cubicBezTo>
                <a:cubicBezTo>
                  <a:pt x="170" y="182"/>
                  <a:pt x="254" y="140"/>
                  <a:pt x="325" y="140"/>
                </a:cubicBezTo>
                <a:cubicBezTo>
                  <a:pt x="339" y="140"/>
                  <a:pt x="339" y="140"/>
                  <a:pt x="339" y="140"/>
                </a:cubicBezTo>
                <a:cubicBezTo>
                  <a:pt x="410" y="140"/>
                  <a:pt x="480" y="168"/>
                  <a:pt x="537" y="210"/>
                </a:cubicBezTo>
                <a:cubicBezTo>
                  <a:pt x="579" y="238"/>
                  <a:pt x="579" y="238"/>
                  <a:pt x="579" y="238"/>
                </a:cubicBezTo>
                <a:cubicBezTo>
                  <a:pt x="466" y="336"/>
                  <a:pt x="466" y="336"/>
                  <a:pt x="466" y="336"/>
                </a:cubicBezTo>
                <a:cubicBezTo>
                  <a:pt x="819" y="406"/>
                  <a:pt x="819" y="406"/>
                  <a:pt x="819" y="406"/>
                </a:cubicBezTo>
                <a:cubicBezTo>
                  <a:pt x="819" y="406"/>
                  <a:pt x="819" y="406"/>
                  <a:pt x="819" y="40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36">
              <a:solidFill>
                <a:srgbClr val="FFFFFF"/>
              </a:solidFill>
              <a:latin typeface="Quattrocento Sans"/>
              <a:ea typeface="Quattrocento Sans"/>
              <a:cs typeface="Quattrocento Sans"/>
              <a:sym typeface="Quattrocento Sans"/>
            </a:endParaRPr>
          </a:p>
        </p:txBody>
      </p:sp>
      <p:sp>
        <p:nvSpPr>
          <p:cNvPr id="731" name="Google Shape;731;p28"/>
          <p:cNvSpPr/>
          <p:nvPr/>
        </p:nvSpPr>
        <p:spPr>
          <a:xfrm rot="10800000">
            <a:off x="5553076" y="4433582"/>
            <a:ext cx="1328737" cy="661988"/>
          </a:xfrm>
          <a:custGeom>
            <a:rect b="b" l="l" r="r" t="t"/>
            <a:pathLst>
              <a:path extrusionOk="0" h="406" w="819">
                <a:moveTo>
                  <a:pt x="819" y="406"/>
                </a:moveTo>
                <a:cubicBezTo>
                  <a:pt x="791" y="56"/>
                  <a:pt x="791" y="56"/>
                  <a:pt x="791" y="56"/>
                </a:cubicBezTo>
                <a:cubicBezTo>
                  <a:pt x="678" y="154"/>
                  <a:pt x="678" y="154"/>
                  <a:pt x="678" y="154"/>
                </a:cubicBezTo>
                <a:cubicBezTo>
                  <a:pt x="678" y="154"/>
                  <a:pt x="678" y="154"/>
                  <a:pt x="678" y="154"/>
                </a:cubicBezTo>
                <a:cubicBezTo>
                  <a:pt x="678" y="140"/>
                  <a:pt x="678" y="140"/>
                  <a:pt x="678" y="140"/>
                </a:cubicBezTo>
                <a:cubicBezTo>
                  <a:pt x="650" y="112"/>
                  <a:pt x="650" y="112"/>
                  <a:pt x="650" y="112"/>
                </a:cubicBezTo>
                <a:cubicBezTo>
                  <a:pt x="565" y="42"/>
                  <a:pt x="452" y="0"/>
                  <a:pt x="339" y="0"/>
                </a:cubicBezTo>
                <a:cubicBezTo>
                  <a:pt x="339" y="0"/>
                  <a:pt x="339" y="0"/>
                  <a:pt x="325" y="0"/>
                </a:cubicBezTo>
                <a:cubicBezTo>
                  <a:pt x="212" y="0"/>
                  <a:pt x="99" y="56"/>
                  <a:pt x="14" y="140"/>
                </a:cubicBezTo>
                <a:cubicBezTo>
                  <a:pt x="0" y="140"/>
                  <a:pt x="0" y="140"/>
                  <a:pt x="0" y="140"/>
                </a:cubicBezTo>
                <a:cubicBezTo>
                  <a:pt x="113" y="238"/>
                  <a:pt x="113" y="238"/>
                  <a:pt x="113" y="238"/>
                </a:cubicBezTo>
                <a:cubicBezTo>
                  <a:pt x="113" y="238"/>
                  <a:pt x="113" y="238"/>
                  <a:pt x="113" y="238"/>
                </a:cubicBezTo>
                <a:cubicBezTo>
                  <a:pt x="170" y="182"/>
                  <a:pt x="254" y="140"/>
                  <a:pt x="325" y="140"/>
                </a:cubicBezTo>
                <a:cubicBezTo>
                  <a:pt x="339" y="140"/>
                  <a:pt x="339" y="140"/>
                  <a:pt x="339" y="140"/>
                </a:cubicBezTo>
                <a:cubicBezTo>
                  <a:pt x="410" y="140"/>
                  <a:pt x="480" y="168"/>
                  <a:pt x="537" y="210"/>
                </a:cubicBezTo>
                <a:cubicBezTo>
                  <a:pt x="579" y="238"/>
                  <a:pt x="579" y="238"/>
                  <a:pt x="579" y="238"/>
                </a:cubicBezTo>
                <a:cubicBezTo>
                  <a:pt x="466" y="336"/>
                  <a:pt x="466" y="336"/>
                  <a:pt x="466" y="336"/>
                </a:cubicBezTo>
                <a:cubicBezTo>
                  <a:pt x="819" y="406"/>
                  <a:pt x="819" y="406"/>
                  <a:pt x="819" y="406"/>
                </a:cubicBezTo>
                <a:cubicBezTo>
                  <a:pt x="819" y="406"/>
                  <a:pt x="819" y="406"/>
                  <a:pt x="819" y="40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36">
              <a:solidFill>
                <a:srgbClr val="FFFFFF"/>
              </a:solidFill>
              <a:latin typeface="Quattrocento Sans"/>
              <a:ea typeface="Quattrocento Sans"/>
              <a:cs typeface="Quattrocento Sans"/>
              <a:sym typeface="Quattrocento Sans"/>
            </a:endParaRPr>
          </a:p>
        </p:txBody>
      </p:sp>
      <p:sp>
        <p:nvSpPr>
          <p:cNvPr id="732" name="Google Shape;732;p28"/>
          <p:cNvSpPr/>
          <p:nvPr/>
        </p:nvSpPr>
        <p:spPr>
          <a:xfrm>
            <a:off x="7793608" y="2892764"/>
            <a:ext cx="1380744" cy="328965"/>
          </a:xfrm>
          <a:prstGeom prst="rect">
            <a:avLst/>
          </a:prstGeom>
          <a:solidFill>
            <a:schemeClr val="lt2"/>
          </a:solidFill>
          <a:ln>
            <a:noFill/>
          </a:ln>
        </p:spPr>
        <p:txBody>
          <a:bodyPr anchorCtr="0" anchor="ctr" bIns="146300" lIns="0" spcFirstLastPara="1" rIns="0" wrap="square" tIns="146300">
            <a:noAutofit/>
          </a:bodyPr>
          <a:lstStyle/>
          <a:p>
            <a:pPr indent="0" lvl="0" marL="0" marR="0" rtl="0" algn="ctr">
              <a:lnSpc>
                <a:spcPct val="90000"/>
              </a:lnSpc>
              <a:spcBef>
                <a:spcPts val="0"/>
              </a:spcBef>
              <a:spcAft>
                <a:spcPts val="0"/>
              </a:spcAft>
              <a:buNone/>
            </a:pPr>
            <a:r>
              <a:rPr lang="en-US" sz="1400">
                <a:solidFill>
                  <a:schemeClr val="dk1"/>
                </a:solidFill>
                <a:latin typeface="Quattrocento Sans"/>
                <a:ea typeface="Quattrocento Sans"/>
                <a:cs typeface="Quattrocento Sans"/>
                <a:sym typeface="Quattrocento Sans"/>
              </a:rPr>
              <a:t>Windows Server</a:t>
            </a:r>
            <a:endParaRPr/>
          </a:p>
        </p:txBody>
      </p:sp>
      <p:sp>
        <p:nvSpPr>
          <p:cNvPr id="733" name="Google Shape;733;p28"/>
          <p:cNvSpPr/>
          <p:nvPr/>
        </p:nvSpPr>
        <p:spPr>
          <a:xfrm>
            <a:off x="9223818" y="2892764"/>
            <a:ext cx="1439644" cy="328965"/>
          </a:xfrm>
          <a:prstGeom prst="rect">
            <a:avLst/>
          </a:prstGeom>
          <a:solidFill>
            <a:schemeClr val="lt2"/>
          </a:solidFill>
          <a:ln>
            <a:noFill/>
          </a:ln>
        </p:spPr>
        <p:txBody>
          <a:bodyPr anchorCtr="0" anchor="ctr" bIns="146300" lIns="182875" spcFirstLastPara="1" rIns="182875" wrap="square" tIns="146300">
            <a:noAutofit/>
          </a:bodyPr>
          <a:lstStyle/>
          <a:p>
            <a:pPr indent="0" lvl="0" marL="0" marR="0" rtl="0" algn="ctr">
              <a:lnSpc>
                <a:spcPct val="90000"/>
              </a:lnSpc>
              <a:spcBef>
                <a:spcPts val="0"/>
              </a:spcBef>
              <a:spcAft>
                <a:spcPts val="0"/>
              </a:spcAft>
              <a:buNone/>
            </a:pPr>
            <a:r>
              <a:rPr lang="en-US" sz="1400">
                <a:solidFill>
                  <a:schemeClr val="dk1"/>
                </a:solidFill>
                <a:latin typeface="Quattrocento Sans"/>
                <a:ea typeface="Quattrocento Sans"/>
                <a:cs typeface="Quattrocento Sans"/>
                <a:sym typeface="Quattrocento Sans"/>
              </a:rPr>
              <a:t>Linux</a:t>
            </a:r>
            <a:endParaRPr/>
          </a:p>
        </p:txBody>
      </p:sp>
      <p:grpSp>
        <p:nvGrpSpPr>
          <p:cNvPr id="734" name="Google Shape;734;p28"/>
          <p:cNvGrpSpPr/>
          <p:nvPr/>
        </p:nvGrpSpPr>
        <p:grpSpPr>
          <a:xfrm>
            <a:off x="7897245" y="3413840"/>
            <a:ext cx="2662580" cy="1666254"/>
            <a:chOff x="8000882" y="3536822"/>
            <a:chExt cx="2662580" cy="1666254"/>
          </a:xfrm>
        </p:grpSpPr>
        <p:sp>
          <p:nvSpPr>
            <p:cNvPr id="735" name="Google Shape;735;p28"/>
            <p:cNvSpPr/>
            <p:nvPr/>
          </p:nvSpPr>
          <p:spPr>
            <a:xfrm>
              <a:off x="8000882" y="3536822"/>
              <a:ext cx="2662580" cy="786384"/>
            </a:xfrm>
            <a:prstGeom prst="rect">
              <a:avLst/>
            </a:prstGeom>
            <a:solidFill>
              <a:srgbClr val="F6F6F6"/>
            </a:solidFill>
            <a:ln>
              <a:noFill/>
            </a:ln>
          </p:spPr>
          <p:txBody>
            <a:bodyPr anchorCtr="0" anchor="ctr" bIns="146300" lIns="0" spcFirstLastPara="1" rIns="0" wrap="square" tIns="146300">
              <a:noAutofit/>
            </a:bodyPr>
            <a:lstStyle/>
            <a:p>
              <a:pPr indent="0" lvl="0" marL="0" marR="0" rtl="0" algn="ctr">
                <a:lnSpc>
                  <a:spcPct val="90000"/>
                </a:lnSpc>
                <a:spcBef>
                  <a:spcPts val="0"/>
                </a:spcBef>
                <a:spcAft>
                  <a:spcPts val="0"/>
                </a:spcAft>
                <a:buNone/>
              </a:pPr>
              <a:r>
                <a:rPr lang="en-US" sz="1400">
                  <a:solidFill>
                    <a:srgbClr val="505050"/>
                  </a:solidFill>
                  <a:latin typeface="Quattrocento Sans"/>
                  <a:ea typeface="Quattrocento Sans"/>
                  <a:cs typeface="Quattrocento Sans"/>
                  <a:sym typeface="Quattrocento Sans"/>
                </a:rPr>
                <a:t>Portal </a:t>
              </a:r>
              <a:endParaRPr/>
            </a:p>
            <a:p>
              <a:pPr indent="0" lvl="0" marL="0" marR="0" rtl="0" algn="ctr">
                <a:lnSpc>
                  <a:spcPct val="90000"/>
                </a:lnSpc>
                <a:spcBef>
                  <a:spcPts val="0"/>
                </a:spcBef>
                <a:spcAft>
                  <a:spcPts val="0"/>
                </a:spcAft>
                <a:buNone/>
              </a:pPr>
              <a:r>
                <a:rPr lang="en-US" sz="1400">
                  <a:solidFill>
                    <a:srgbClr val="505050"/>
                  </a:solidFill>
                  <a:latin typeface="Quattrocento Sans"/>
                  <a:ea typeface="Quattrocento Sans"/>
                  <a:cs typeface="Quattrocento Sans"/>
                  <a:sym typeface="Quattrocento Sans"/>
                </a:rPr>
                <a:t>IaaS | PaaS services </a:t>
              </a:r>
              <a:endParaRPr/>
            </a:p>
          </p:txBody>
        </p:sp>
        <p:sp>
          <p:nvSpPr>
            <p:cNvPr id="736" name="Google Shape;736;p28"/>
            <p:cNvSpPr/>
            <p:nvPr/>
          </p:nvSpPr>
          <p:spPr>
            <a:xfrm>
              <a:off x="8000882" y="4369949"/>
              <a:ext cx="2662580" cy="833127"/>
            </a:xfrm>
            <a:prstGeom prst="rect">
              <a:avLst/>
            </a:prstGeom>
            <a:solidFill>
              <a:srgbClr val="F6F6F6"/>
            </a:solidFill>
            <a:ln>
              <a:noFill/>
            </a:ln>
          </p:spPr>
          <p:txBody>
            <a:bodyPr anchorCtr="0" anchor="ctr" bIns="146300" lIns="0" spcFirstLastPara="1" rIns="0" wrap="square" tIns="146300">
              <a:noAutofit/>
            </a:bodyPr>
            <a:lstStyle/>
            <a:p>
              <a:pPr indent="0" lvl="0" marL="0" marR="0" rtl="0" algn="ctr">
                <a:lnSpc>
                  <a:spcPct val="90000"/>
                </a:lnSpc>
                <a:spcBef>
                  <a:spcPts val="0"/>
                </a:spcBef>
                <a:spcAft>
                  <a:spcPts val="0"/>
                </a:spcAft>
                <a:buNone/>
              </a:pPr>
              <a:r>
                <a:rPr lang="en-US" sz="1400">
                  <a:solidFill>
                    <a:srgbClr val="505050"/>
                  </a:solidFill>
                  <a:latin typeface="Quattrocento Sans"/>
                  <a:ea typeface="Quattrocento Sans"/>
                  <a:cs typeface="Quattrocento Sans"/>
                  <a:sym typeface="Quattrocento Sans"/>
                </a:rPr>
                <a:t>Cloud  infrastructure</a:t>
              </a:r>
              <a:endParaRPr/>
            </a:p>
          </p:txBody>
        </p:sp>
      </p:gr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pic>
        <p:nvPicPr>
          <p:cNvPr id="744" name="Google Shape;744;p29"/>
          <p:cNvPicPr preferRelativeResize="0"/>
          <p:nvPr/>
        </p:nvPicPr>
        <p:blipFill rotWithShape="1">
          <a:blip r:embed="rId3">
            <a:alphaModFix/>
          </a:blip>
          <a:srcRect b="0" l="0" r="0" t="0"/>
          <a:stretch/>
        </p:blipFill>
        <p:spPr>
          <a:xfrm>
            <a:off x="2447386" y="4312244"/>
            <a:ext cx="2183218" cy="1891277"/>
          </a:xfrm>
          <a:prstGeom prst="rect">
            <a:avLst/>
          </a:prstGeom>
          <a:noFill/>
          <a:ln>
            <a:noFill/>
          </a:ln>
        </p:spPr>
      </p:pic>
      <p:pic>
        <p:nvPicPr>
          <p:cNvPr id="745" name="Google Shape;745;p29"/>
          <p:cNvPicPr preferRelativeResize="0"/>
          <p:nvPr/>
        </p:nvPicPr>
        <p:blipFill rotWithShape="1">
          <a:blip r:embed="rId3">
            <a:alphaModFix/>
          </a:blip>
          <a:srcRect b="0" l="0" r="0" t="0"/>
          <a:stretch/>
        </p:blipFill>
        <p:spPr>
          <a:xfrm>
            <a:off x="2447386" y="600215"/>
            <a:ext cx="2183218" cy="1891277"/>
          </a:xfrm>
          <a:prstGeom prst="rect">
            <a:avLst/>
          </a:prstGeom>
          <a:noFill/>
          <a:ln>
            <a:noFill/>
          </a:ln>
        </p:spPr>
      </p:pic>
      <p:pic>
        <p:nvPicPr>
          <p:cNvPr id="746" name="Google Shape;746;p29"/>
          <p:cNvPicPr preferRelativeResize="0"/>
          <p:nvPr/>
        </p:nvPicPr>
        <p:blipFill rotWithShape="1">
          <a:blip r:embed="rId3">
            <a:alphaModFix/>
          </a:blip>
          <a:srcRect b="0" l="0" r="0" t="0"/>
          <a:stretch/>
        </p:blipFill>
        <p:spPr>
          <a:xfrm>
            <a:off x="834310" y="5233926"/>
            <a:ext cx="2158695" cy="1870033"/>
          </a:xfrm>
          <a:prstGeom prst="rect">
            <a:avLst/>
          </a:prstGeom>
          <a:noFill/>
          <a:ln>
            <a:noFill/>
          </a:ln>
        </p:spPr>
      </p:pic>
      <p:pic>
        <p:nvPicPr>
          <p:cNvPr id="747" name="Google Shape;747;p29"/>
          <p:cNvPicPr preferRelativeResize="0"/>
          <p:nvPr/>
        </p:nvPicPr>
        <p:blipFill rotWithShape="1">
          <a:blip r:embed="rId3">
            <a:alphaModFix/>
          </a:blip>
          <a:srcRect b="0" l="0" r="0" t="0"/>
          <a:stretch/>
        </p:blipFill>
        <p:spPr>
          <a:xfrm>
            <a:off x="846943" y="-285578"/>
            <a:ext cx="2143955" cy="1857264"/>
          </a:xfrm>
          <a:prstGeom prst="rect">
            <a:avLst/>
          </a:prstGeom>
          <a:noFill/>
          <a:ln>
            <a:noFill/>
          </a:ln>
        </p:spPr>
      </p:pic>
      <p:pic>
        <p:nvPicPr>
          <p:cNvPr id="748" name="Google Shape;748;p29"/>
          <p:cNvPicPr preferRelativeResize="0"/>
          <p:nvPr/>
        </p:nvPicPr>
        <p:blipFill rotWithShape="1">
          <a:blip r:embed="rId3">
            <a:alphaModFix/>
          </a:blip>
          <a:srcRect b="0" l="0" r="0" t="0"/>
          <a:stretch/>
        </p:blipFill>
        <p:spPr>
          <a:xfrm>
            <a:off x="4047585" y="1525502"/>
            <a:ext cx="2183218" cy="1891277"/>
          </a:xfrm>
          <a:prstGeom prst="rect">
            <a:avLst/>
          </a:prstGeom>
          <a:noFill/>
          <a:ln>
            <a:noFill/>
          </a:ln>
        </p:spPr>
      </p:pic>
      <p:pic>
        <p:nvPicPr>
          <p:cNvPr id="749" name="Google Shape;749;p29"/>
          <p:cNvPicPr preferRelativeResize="0"/>
          <p:nvPr/>
        </p:nvPicPr>
        <p:blipFill rotWithShape="1">
          <a:blip r:embed="rId3">
            <a:alphaModFix/>
          </a:blip>
          <a:srcRect b="0" l="0" r="0" t="0"/>
          <a:stretch/>
        </p:blipFill>
        <p:spPr>
          <a:xfrm>
            <a:off x="4047585" y="3397845"/>
            <a:ext cx="2183218" cy="1891277"/>
          </a:xfrm>
          <a:prstGeom prst="rect">
            <a:avLst/>
          </a:prstGeom>
          <a:noFill/>
          <a:ln>
            <a:noFill/>
          </a:ln>
        </p:spPr>
      </p:pic>
      <p:pic>
        <p:nvPicPr>
          <p:cNvPr id="750" name="Google Shape;750;p29"/>
          <p:cNvPicPr preferRelativeResize="0"/>
          <p:nvPr/>
        </p:nvPicPr>
        <p:blipFill rotWithShape="1">
          <a:blip r:embed="rId3">
            <a:alphaModFix/>
          </a:blip>
          <a:srcRect b="0" l="0" r="0" t="0"/>
          <a:stretch/>
        </p:blipFill>
        <p:spPr>
          <a:xfrm>
            <a:off x="-752987" y="622732"/>
            <a:ext cx="2143955" cy="1857264"/>
          </a:xfrm>
          <a:prstGeom prst="rect">
            <a:avLst/>
          </a:prstGeom>
          <a:noFill/>
          <a:ln>
            <a:noFill/>
          </a:ln>
        </p:spPr>
      </p:pic>
      <p:pic>
        <p:nvPicPr>
          <p:cNvPr id="751" name="Google Shape;751;p29"/>
          <p:cNvPicPr preferRelativeResize="0"/>
          <p:nvPr/>
        </p:nvPicPr>
        <p:blipFill rotWithShape="1">
          <a:blip r:embed="rId3">
            <a:alphaModFix/>
          </a:blip>
          <a:srcRect b="0" l="0" r="0" t="0"/>
          <a:stretch/>
        </p:blipFill>
        <p:spPr>
          <a:xfrm>
            <a:off x="-752986" y="-1206068"/>
            <a:ext cx="2143955" cy="1857264"/>
          </a:xfrm>
          <a:prstGeom prst="rect">
            <a:avLst/>
          </a:prstGeom>
          <a:noFill/>
          <a:ln>
            <a:noFill/>
          </a:ln>
        </p:spPr>
      </p:pic>
      <p:pic>
        <p:nvPicPr>
          <p:cNvPr id="752" name="Google Shape;752;p29"/>
          <p:cNvPicPr preferRelativeResize="0"/>
          <p:nvPr/>
        </p:nvPicPr>
        <p:blipFill rotWithShape="1">
          <a:blip r:embed="rId3">
            <a:alphaModFix/>
          </a:blip>
          <a:srcRect b="0" l="0" r="0" t="0"/>
          <a:stretch/>
        </p:blipFill>
        <p:spPr>
          <a:xfrm>
            <a:off x="-746807" y="4324558"/>
            <a:ext cx="2143955" cy="1857264"/>
          </a:xfrm>
          <a:prstGeom prst="rect">
            <a:avLst/>
          </a:prstGeom>
          <a:noFill/>
          <a:ln>
            <a:noFill/>
          </a:ln>
        </p:spPr>
      </p:pic>
      <p:pic>
        <p:nvPicPr>
          <p:cNvPr id="753" name="Google Shape;753;p29"/>
          <p:cNvPicPr preferRelativeResize="0"/>
          <p:nvPr/>
        </p:nvPicPr>
        <p:blipFill rotWithShape="1">
          <a:blip r:embed="rId4">
            <a:alphaModFix/>
          </a:blip>
          <a:srcRect b="0" l="0" r="0" t="0"/>
          <a:stretch/>
        </p:blipFill>
        <p:spPr>
          <a:xfrm>
            <a:off x="-746807" y="2465940"/>
            <a:ext cx="2143955" cy="1866865"/>
          </a:xfrm>
          <a:prstGeom prst="rect">
            <a:avLst/>
          </a:prstGeom>
          <a:noFill/>
          <a:ln>
            <a:noFill/>
          </a:ln>
        </p:spPr>
      </p:pic>
      <p:grpSp>
        <p:nvGrpSpPr>
          <p:cNvPr id="754" name="Google Shape;754;p29"/>
          <p:cNvGrpSpPr/>
          <p:nvPr/>
        </p:nvGrpSpPr>
        <p:grpSpPr>
          <a:xfrm>
            <a:off x="2453957" y="2459849"/>
            <a:ext cx="2157064" cy="1865330"/>
            <a:chOff x="2450758" y="2455881"/>
            <a:chExt cx="2157064" cy="1865330"/>
          </a:xfrm>
        </p:grpSpPr>
        <p:pic>
          <p:nvPicPr>
            <p:cNvPr id="755" name="Google Shape;755;p29"/>
            <p:cNvPicPr preferRelativeResize="0"/>
            <p:nvPr/>
          </p:nvPicPr>
          <p:blipFill rotWithShape="1">
            <a:blip r:embed="rId5">
              <a:alphaModFix/>
            </a:blip>
            <a:srcRect b="0" l="0" r="0" t="0"/>
            <a:stretch/>
          </p:blipFill>
          <p:spPr>
            <a:xfrm>
              <a:off x="2450758" y="2455881"/>
              <a:ext cx="2157064" cy="1865330"/>
            </a:xfrm>
            <a:prstGeom prst="rect">
              <a:avLst/>
            </a:prstGeom>
            <a:noFill/>
            <a:ln>
              <a:noFill/>
            </a:ln>
          </p:spPr>
        </p:pic>
        <p:sp>
          <p:nvSpPr>
            <p:cNvPr id="756" name="Google Shape;756;p29"/>
            <p:cNvSpPr/>
            <p:nvPr/>
          </p:nvSpPr>
          <p:spPr>
            <a:xfrm>
              <a:off x="2806867" y="3045748"/>
              <a:ext cx="1343766"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2D1648"/>
                  </a:solidFill>
                  <a:latin typeface="Quattrocento Sans"/>
                  <a:ea typeface="Quattrocento Sans"/>
                  <a:cs typeface="Quattrocento Sans"/>
                  <a:sym typeface="Quattrocento Sans"/>
                </a:rPr>
                <a:t>Enterprise proven</a:t>
              </a:r>
              <a:endParaRPr/>
            </a:p>
          </p:txBody>
        </p:sp>
      </p:grpSp>
      <p:grpSp>
        <p:nvGrpSpPr>
          <p:cNvPr id="757" name="Google Shape;757;p29"/>
          <p:cNvGrpSpPr/>
          <p:nvPr/>
        </p:nvGrpSpPr>
        <p:grpSpPr>
          <a:xfrm>
            <a:off x="846989" y="3392759"/>
            <a:ext cx="2157064" cy="1865330"/>
            <a:chOff x="846989" y="3388791"/>
            <a:chExt cx="2157064" cy="1865330"/>
          </a:xfrm>
        </p:grpSpPr>
        <p:pic>
          <p:nvPicPr>
            <p:cNvPr id="758" name="Google Shape;758;p29"/>
            <p:cNvPicPr preferRelativeResize="0"/>
            <p:nvPr/>
          </p:nvPicPr>
          <p:blipFill rotWithShape="1">
            <a:blip r:embed="rId5">
              <a:alphaModFix/>
            </a:blip>
            <a:srcRect b="0" l="0" r="0" t="0"/>
            <a:stretch/>
          </p:blipFill>
          <p:spPr>
            <a:xfrm>
              <a:off x="846989" y="3388791"/>
              <a:ext cx="2157064" cy="1865330"/>
            </a:xfrm>
            <a:prstGeom prst="rect">
              <a:avLst/>
            </a:prstGeom>
            <a:noFill/>
            <a:ln>
              <a:noFill/>
            </a:ln>
          </p:spPr>
        </p:pic>
        <p:sp>
          <p:nvSpPr>
            <p:cNvPr id="759" name="Google Shape;759;p29"/>
            <p:cNvSpPr/>
            <p:nvPr/>
          </p:nvSpPr>
          <p:spPr>
            <a:xfrm>
              <a:off x="1410016" y="4156018"/>
              <a:ext cx="896399" cy="34163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800">
                  <a:solidFill>
                    <a:srgbClr val="2D1648"/>
                  </a:solidFill>
                  <a:latin typeface="Quattrocento Sans"/>
                  <a:ea typeface="Quattrocento Sans"/>
                  <a:cs typeface="Quattrocento Sans"/>
                  <a:sym typeface="Quattrocento Sans"/>
                </a:rPr>
                <a:t>Hybrid</a:t>
              </a:r>
              <a:endParaRPr/>
            </a:p>
          </p:txBody>
        </p:sp>
      </p:grpSp>
      <p:grpSp>
        <p:nvGrpSpPr>
          <p:cNvPr id="760" name="Google Shape;760;p29"/>
          <p:cNvGrpSpPr/>
          <p:nvPr/>
        </p:nvGrpSpPr>
        <p:grpSpPr>
          <a:xfrm>
            <a:off x="840179" y="1551189"/>
            <a:ext cx="2157064" cy="1865330"/>
            <a:chOff x="840179" y="1547221"/>
            <a:chExt cx="2157064" cy="1865330"/>
          </a:xfrm>
        </p:grpSpPr>
        <p:pic>
          <p:nvPicPr>
            <p:cNvPr id="761" name="Google Shape;761;p29"/>
            <p:cNvPicPr preferRelativeResize="0"/>
            <p:nvPr/>
          </p:nvPicPr>
          <p:blipFill rotWithShape="1">
            <a:blip r:embed="rId5">
              <a:alphaModFix/>
            </a:blip>
            <a:srcRect b="0" l="0" r="0" t="0"/>
            <a:stretch/>
          </p:blipFill>
          <p:spPr>
            <a:xfrm>
              <a:off x="840179" y="1547221"/>
              <a:ext cx="2157064" cy="1865330"/>
            </a:xfrm>
            <a:prstGeom prst="rect">
              <a:avLst/>
            </a:prstGeom>
            <a:noFill/>
            <a:ln>
              <a:noFill/>
            </a:ln>
          </p:spPr>
        </p:pic>
        <p:sp>
          <p:nvSpPr>
            <p:cNvPr id="762" name="Google Shape;762;p29"/>
            <p:cNvSpPr/>
            <p:nvPr/>
          </p:nvSpPr>
          <p:spPr>
            <a:xfrm>
              <a:off x="1202618" y="2309070"/>
              <a:ext cx="1425390" cy="34163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US" sz="1800">
                  <a:solidFill>
                    <a:srgbClr val="2D1648"/>
                  </a:solidFill>
                  <a:latin typeface="Quattrocento Sans"/>
                  <a:ea typeface="Quattrocento Sans"/>
                  <a:cs typeface="Quattrocento Sans"/>
                  <a:sym typeface="Quattrocento Sans"/>
                </a:rPr>
                <a:t>Hyper-scale</a:t>
              </a:r>
              <a:endParaRPr/>
            </a:p>
          </p:txBody>
        </p:sp>
      </p:grpSp>
      <p:pic>
        <p:nvPicPr>
          <p:cNvPr id="763" name="Google Shape;763;p29"/>
          <p:cNvPicPr preferRelativeResize="0"/>
          <p:nvPr/>
        </p:nvPicPr>
        <p:blipFill rotWithShape="1">
          <a:blip r:embed="rId3">
            <a:alphaModFix/>
          </a:blip>
          <a:srcRect b="0" l="0" r="0" t="0"/>
          <a:stretch/>
        </p:blipFill>
        <p:spPr>
          <a:xfrm>
            <a:off x="-748845" y="6158730"/>
            <a:ext cx="2143955" cy="1857264"/>
          </a:xfrm>
          <a:prstGeom prst="rect">
            <a:avLst/>
          </a:prstGeom>
          <a:noFill/>
          <a:ln>
            <a:noFill/>
          </a:ln>
        </p:spPr>
      </p:pic>
      <p:grpSp>
        <p:nvGrpSpPr>
          <p:cNvPr id="764" name="Google Shape;764;p29"/>
          <p:cNvGrpSpPr/>
          <p:nvPr/>
        </p:nvGrpSpPr>
        <p:grpSpPr>
          <a:xfrm>
            <a:off x="4056018" y="1513294"/>
            <a:ext cx="2183218" cy="1891277"/>
            <a:chOff x="2465832" y="4328836"/>
            <a:chExt cx="2183218" cy="1891277"/>
          </a:xfrm>
        </p:grpSpPr>
        <p:pic>
          <p:nvPicPr>
            <p:cNvPr id="765" name="Google Shape;765;p29"/>
            <p:cNvPicPr preferRelativeResize="0"/>
            <p:nvPr/>
          </p:nvPicPr>
          <p:blipFill rotWithShape="1">
            <a:blip r:embed="rId6">
              <a:alphaModFix/>
            </a:blip>
            <a:srcRect b="0" l="0" r="0" t="0"/>
            <a:stretch/>
          </p:blipFill>
          <p:spPr>
            <a:xfrm>
              <a:off x="2465832" y="4328836"/>
              <a:ext cx="2183218" cy="1891277"/>
            </a:xfrm>
            <a:prstGeom prst="rect">
              <a:avLst/>
            </a:prstGeom>
            <a:noFill/>
            <a:ln>
              <a:noFill/>
            </a:ln>
          </p:spPr>
        </p:pic>
        <p:sp>
          <p:nvSpPr>
            <p:cNvPr id="766" name="Google Shape;766;p29"/>
            <p:cNvSpPr/>
            <p:nvPr/>
          </p:nvSpPr>
          <p:spPr>
            <a:xfrm>
              <a:off x="3032297" y="5103658"/>
              <a:ext cx="1050289" cy="59093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1800">
                  <a:solidFill>
                    <a:srgbClr val="FFFFFF"/>
                  </a:solidFill>
                  <a:latin typeface="Quattrocento Sans"/>
                  <a:ea typeface="Quattrocento Sans"/>
                  <a:cs typeface="Quattrocento Sans"/>
                  <a:sym typeface="Quattrocento Sans"/>
                </a:rPr>
                <a:t>Open &amp; </a:t>
              </a:r>
              <a:br>
                <a:rPr lang="en-US" sz="1800">
                  <a:solidFill>
                    <a:srgbClr val="FFFFFF"/>
                  </a:solidFill>
                  <a:latin typeface="Quattrocento Sans"/>
                  <a:ea typeface="Quattrocento Sans"/>
                  <a:cs typeface="Quattrocento Sans"/>
                  <a:sym typeface="Quattrocento Sans"/>
                </a:rPr>
              </a:br>
              <a:r>
                <a:rPr lang="en-US" sz="1800">
                  <a:solidFill>
                    <a:srgbClr val="FFFFFF"/>
                  </a:solidFill>
                  <a:latin typeface="Quattrocento Sans"/>
                  <a:ea typeface="Quattrocento Sans"/>
                  <a:cs typeface="Quattrocento Sans"/>
                  <a:sym typeface="Quattrocento Sans"/>
                </a:rPr>
                <a:t>flexible</a:t>
              </a:r>
              <a:endParaRPr/>
            </a:p>
          </p:txBody>
        </p:sp>
      </p:grpSp>
      <p:sp>
        <p:nvSpPr>
          <p:cNvPr id="767" name="Google Shape;767;p29"/>
          <p:cNvSpPr/>
          <p:nvPr/>
        </p:nvSpPr>
        <p:spPr>
          <a:xfrm rot="-2700000">
            <a:off x="6902416" y="2851707"/>
            <a:ext cx="1161655" cy="1161655"/>
          </a:xfrm>
          <a:prstGeom prst="rect">
            <a:avLst/>
          </a:prstGeom>
          <a:solidFill>
            <a:schemeClr val="dk1"/>
          </a:solidFill>
          <a:ln>
            <a:noFill/>
          </a:ln>
        </p:spPr>
        <p:txBody>
          <a:bodyPr anchorCtr="0" anchor="t" bIns="146125" lIns="182650" spcFirstLastPara="1" rIns="182650" wrap="square" tIns="146125">
            <a:noAutofit/>
          </a:bodyPr>
          <a:lstStyle/>
          <a:p>
            <a:pPr indent="0" lvl="0" marL="0" marR="0" rtl="0" algn="ctr">
              <a:lnSpc>
                <a:spcPct val="90000"/>
              </a:lnSpc>
              <a:spcBef>
                <a:spcPts val="0"/>
              </a:spcBef>
              <a:spcAft>
                <a:spcPts val="0"/>
              </a:spcAft>
              <a:buNone/>
            </a:pPr>
            <a:r>
              <a:t/>
            </a:r>
            <a:endParaRPr sz="2397">
              <a:solidFill>
                <a:srgbClr val="FFFFFF"/>
              </a:solidFill>
              <a:latin typeface="Quattrocento Sans"/>
              <a:ea typeface="Quattrocento Sans"/>
              <a:cs typeface="Quattrocento Sans"/>
              <a:sym typeface="Quattrocento Sans"/>
            </a:endParaRPr>
          </a:p>
        </p:txBody>
      </p:sp>
      <p:sp>
        <p:nvSpPr>
          <p:cNvPr id="768" name="Google Shape;768;p29"/>
          <p:cNvSpPr/>
          <p:nvPr/>
        </p:nvSpPr>
        <p:spPr>
          <a:xfrm>
            <a:off x="7042800" y="3969"/>
            <a:ext cx="5393675" cy="6986588"/>
          </a:xfrm>
          <a:prstGeom prst="rect">
            <a:avLst/>
          </a:prstGeom>
          <a:solidFill>
            <a:schemeClr val="lt1"/>
          </a:solidFill>
          <a:ln>
            <a:noFill/>
          </a:ln>
        </p:spPr>
        <p:txBody>
          <a:bodyPr anchorCtr="0" anchor="t" bIns="146125" lIns="182650" spcFirstLastPara="1" rIns="182650" wrap="square" tIns="146125">
            <a:noAutofit/>
          </a:bodyPr>
          <a:lstStyle/>
          <a:p>
            <a:pPr indent="0" lvl="0" marL="0" marR="0" rtl="0" algn="ctr">
              <a:lnSpc>
                <a:spcPct val="90000"/>
              </a:lnSpc>
              <a:spcBef>
                <a:spcPts val="0"/>
              </a:spcBef>
              <a:spcAft>
                <a:spcPts val="0"/>
              </a:spcAft>
              <a:buNone/>
            </a:pPr>
            <a:r>
              <a:t/>
            </a:r>
            <a:endParaRPr sz="2397">
              <a:solidFill>
                <a:srgbClr val="FFFFFF"/>
              </a:solidFill>
              <a:latin typeface="Quattrocento Sans"/>
              <a:ea typeface="Quattrocento Sans"/>
              <a:cs typeface="Quattrocento Sans"/>
              <a:sym typeface="Quattrocento Sans"/>
            </a:endParaRPr>
          </a:p>
        </p:txBody>
      </p:sp>
      <p:sp>
        <p:nvSpPr>
          <p:cNvPr id="769" name="Google Shape;769;p29"/>
          <p:cNvSpPr txBox="1"/>
          <p:nvPr/>
        </p:nvSpPr>
        <p:spPr>
          <a:xfrm>
            <a:off x="7283828" y="513685"/>
            <a:ext cx="4891023" cy="848499"/>
          </a:xfrm>
          <a:prstGeom prst="rect">
            <a:avLst/>
          </a:prstGeom>
          <a:noFill/>
          <a:ln>
            <a:noFill/>
          </a:ln>
        </p:spPr>
        <p:txBody>
          <a:bodyPr anchorCtr="0" anchor="t" bIns="146125" lIns="182650" spcFirstLastPara="1" rIns="182650" wrap="square" tIns="146125">
            <a:spAutoFit/>
          </a:bodyPr>
          <a:lstStyle/>
          <a:p>
            <a:pPr indent="0" lvl="0" marL="0" marR="0" rtl="0" algn="l">
              <a:lnSpc>
                <a:spcPct val="90000"/>
              </a:lnSpc>
              <a:spcBef>
                <a:spcPts val="0"/>
              </a:spcBef>
              <a:spcAft>
                <a:spcPts val="0"/>
              </a:spcAft>
              <a:buNone/>
            </a:pPr>
            <a:r>
              <a:rPr lang="en-US" sz="3996">
                <a:solidFill>
                  <a:srgbClr val="282828"/>
                </a:solidFill>
                <a:latin typeface="Quattrocento Sans"/>
                <a:ea typeface="Quattrocento Sans"/>
                <a:cs typeface="Quattrocento Sans"/>
                <a:sym typeface="Quattrocento Sans"/>
              </a:rPr>
              <a:t>Open + Flexible</a:t>
            </a:r>
            <a:endParaRPr/>
          </a:p>
        </p:txBody>
      </p:sp>
      <p:grpSp>
        <p:nvGrpSpPr>
          <p:cNvPr id="770" name="Google Shape;770;p29"/>
          <p:cNvGrpSpPr/>
          <p:nvPr/>
        </p:nvGrpSpPr>
        <p:grpSpPr>
          <a:xfrm>
            <a:off x="7604966" y="4523553"/>
            <a:ext cx="4437179" cy="555144"/>
            <a:chOff x="7606541" y="4806303"/>
            <a:chExt cx="4442220" cy="555775"/>
          </a:xfrm>
        </p:grpSpPr>
        <p:pic>
          <p:nvPicPr>
            <p:cNvPr id="771" name="Google Shape;771;p29"/>
            <p:cNvPicPr preferRelativeResize="0"/>
            <p:nvPr/>
          </p:nvPicPr>
          <p:blipFill rotWithShape="1">
            <a:blip r:embed="rId7">
              <a:alphaModFix/>
            </a:blip>
            <a:srcRect b="0" l="0" r="0" t="0"/>
            <a:stretch/>
          </p:blipFill>
          <p:spPr>
            <a:xfrm>
              <a:off x="10982541" y="4806303"/>
              <a:ext cx="1066220" cy="520993"/>
            </a:xfrm>
            <a:prstGeom prst="rect">
              <a:avLst/>
            </a:prstGeom>
            <a:noFill/>
            <a:ln>
              <a:noFill/>
            </a:ln>
          </p:spPr>
        </p:pic>
        <p:pic>
          <p:nvPicPr>
            <p:cNvPr id="772" name="Google Shape;772;p29"/>
            <p:cNvPicPr preferRelativeResize="0"/>
            <p:nvPr/>
          </p:nvPicPr>
          <p:blipFill rotWithShape="1">
            <a:blip r:embed="rId8">
              <a:alphaModFix/>
            </a:blip>
            <a:srcRect b="0" l="0" r="0" t="0"/>
            <a:stretch/>
          </p:blipFill>
          <p:spPr>
            <a:xfrm>
              <a:off x="8519928" y="4995788"/>
              <a:ext cx="1042561" cy="320241"/>
            </a:xfrm>
            <a:prstGeom prst="rect">
              <a:avLst/>
            </a:prstGeom>
            <a:noFill/>
            <a:ln>
              <a:noFill/>
            </a:ln>
          </p:spPr>
        </p:pic>
        <p:pic>
          <p:nvPicPr>
            <p:cNvPr id="773" name="Google Shape;773;p29"/>
            <p:cNvPicPr preferRelativeResize="0"/>
            <p:nvPr/>
          </p:nvPicPr>
          <p:blipFill rotWithShape="1">
            <a:blip r:embed="rId9">
              <a:alphaModFix/>
            </a:blip>
            <a:srcRect b="0" l="0" r="0" t="0"/>
            <a:stretch/>
          </p:blipFill>
          <p:spPr>
            <a:xfrm>
              <a:off x="9778053" y="5066799"/>
              <a:ext cx="1026435" cy="265884"/>
            </a:xfrm>
            <a:prstGeom prst="rect">
              <a:avLst/>
            </a:prstGeom>
            <a:noFill/>
            <a:ln>
              <a:noFill/>
            </a:ln>
          </p:spPr>
        </p:pic>
        <p:pic>
          <p:nvPicPr>
            <p:cNvPr id="774" name="Google Shape;774;p29"/>
            <p:cNvPicPr preferRelativeResize="0"/>
            <p:nvPr/>
          </p:nvPicPr>
          <p:blipFill rotWithShape="1">
            <a:blip r:embed="rId10">
              <a:alphaModFix/>
            </a:blip>
            <a:srcRect b="0" l="0" r="0" t="0"/>
            <a:stretch/>
          </p:blipFill>
          <p:spPr>
            <a:xfrm>
              <a:off x="7606541" y="5001182"/>
              <a:ext cx="789080" cy="360896"/>
            </a:xfrm>
            <a:prstGeom prst="rect">
              <a:avLst/>
            </a:prstGeom>
            <a:noFill/>
            <a:ln>
              <a:noFill/>
            </a:ln>
          </p:spPr>
        </p:pic>
      </p:grpSp>
      <p:grpSp>
        <p:nvGrpSpPr>
          <p:cNvPr id="775" name="Google Shape;775;p29"/>
          <p:cNvGrpSpPr/>
          <p:nvPr/>
        </p:nvGrpSpPr>
        <p:grpSpPr>
          <a:xfrm>
            <a:off x="7542744" y="1395199"/>
            <a:ext cx="4457158" cy="3922111"/>
            <a:chOff x="7544249" y="1674394"/>
            <a:chExt cx="4462222" cy="3926567"/>
          </a:xfrm>
        </p:grpSpPr>
        <p:cxnSp>
          <p:nvCxnSpPr>
            <p:cNvPr id="776" name="Google Shape;776;p29"/>
            <p:cNvCxnSpPr/>
            <p:nvPr/>
          </p:nvCxnSpPr>
          <p:spPr>
            <a:xfrm>
              <a:off x="7544249" y="1674394"/>
              <a:ext cx="4462222" cy="0"/>
            </a:xfrm>
            <a:prstGeom prst="straightConnector1">
              <a:avLst/>
            </a:prstGeom>
            <a:noFill/>
            <a:ln cap="flat" cmpd="sng" w="9525">
              <a:solidFill>
                <a:schemeClr val="lt2"/>
              </a:solidFill>
              <a:prstDash val="dash"/>
              <a:round/>
              <a:headEnd len="sm" w="sm" type="none"/>
              <a:tailEnd len="sm" w="sm" type="none"/>
            </a:ln>
          </p:spPr>
        </p:cxnSp>
        <p:cxnSp>
          <p:nvCxnSpPr>
            <p:cNvPr id="777" name="Google Shape;777;p29"/>
            <p:cNvCxnSpPr/>
            <p:nvPr/>
          </p:nvCxnSpPr>
          <p:spPr>
            <a:xfrm>
              <a:off x="7544249" y="2656036"/>
              <a:ext cx="4462222" cy="0"/>
            </a:xfrm>
            <a:prstGeom prst="straightConnector1">
              <a:avLst/>
            </a:prstGeom>
            <a:noFill/>
            <a:ln cap="flat" cmpd="sng" w="9525">
              <a:solidFill>
                <a:schemeClr val="lt2"/>
              </a:solidFill>
              <a:prstDash val="dash"/>
              <a:round/>
              <a:headEnd len="sm" w="sm" type="none"/>
              <a:tailEnd len="sm" w="sm" type="none"/>
            </a:ln>
          </p:spPr>
        </p:cxnSp>
        <p:cxnSp>
          <p:nvCxnSpPr>
            <p:cNvPr id="778" name="Google Shape;778;p29"/>
            <p:cNvCxnSpPr/>
            <p:nvPr/>
          </p:nvCxnSpPr>
          <p:spPr>
            <a:xfrm>
              <a:off x="7544249" y="3637678"/>
              <a:ext cx="4462222" cy="0"/>
            </a:xfrm>
            <a:prstGeom prst="straightConnector1">
              <a:avLst/>
            </a:prstGeom>
            <a:noFill/>
            <a:ln cap="flat" cmpd="sng" w="9525">
              <a:solidFill>
                <a:schemeClr val="lt2"/>
              </a:solidFill>
              <a:prstDash val="dash"/>
              <a:round/>
              <a:headEnd len="sm" w="sm" type="none"/>
              <a:tailEnd len="sm" w="sm" type="none"/>
            </a:ln>
          </p:spPr>
        </p:cxnSp>
        <p:cxnSp>
          <p:nvCxnSpPr>
            <p:cNvPr id="779" name="Google Shape;779;p29"/>
            <p:cNvCxnSpPr/>
            <p:nvPr/>
          </p:nvCxnSpPr>
          <p:spPr>
            <a:xfrm>
              <a:off x="7544249" y="5600961"/>
              <a:ext cx="4462222" cy="0"/>
            </a:xfrm>
            <a:prstGeom prst="straightConnector1">
              <a:avLst/>
            </a:prstGeom>
            <a:noFill/>
            <a:ln cap="flat" cmpd="sng" w="9525">
              <a:solidFill>
                <a:schemeClr val="lt2"/>
              </a:solidFill>
              <a:prstDash val="dash"/>
              <a:round/>
              <a:headEnd len="sm" w="sm" type="none"/>
              <a:tailEnd len="sm" w="sm" type="none"/>
            </a:ln>
          </p:spPr>
        </p:cxnSp>
        <p:cxnSp>
          <p:nvCxnSpPr>
            <p:cNvPr id="780" name="Google Shape;780;p29"/>
            <p:cNvCxnSpPr/>
            <p:nvPr/>
          </p:nvCxnSpPr>
          <p:spPr>
            <a:xfrm>
              <a:off x="7544249" y="4619320"/>
              <a:ext cx="4462222" cy="0"/>
            </a:xfrm>
            <a:prstGeom prst="straightConnector1">
              <a:avLst/>
            </a:prstGeom>
            <a:noFill/>
            <a:ln cap="flat" cmpd="sng" w="9525">
              <a:solidFill>
                <a:schemeClr val="lt2"/>
              </a:solidFill>
              <a:prstDash val="dash"/>
              <a:round/>
              <a:headEnd len="sm" w="sm" type="none"/>
              <a:tailEnd len="sm" w="sm" type="none"/>
            </a:ln>
          </p:spPr>
        </p:cxnSp>
      </p:grpSp>
      <p:grpSp>
        <p:nvGrpSpPr>
          <p:cNvPr id="781" name="Google Shape;781;p29"/>
          <p:cNvGrpSpPr/>
          <p:nvPr/>
        </p:nvGrpSpPr>
        <p:grpSpPr>
          <a:xfrm>
            <a:off x="7453394" y="1403398"/>
            <a:ext cx="2921531" cy="4198071"/>
            <a:chOff x="7454796" y="1682603"/>
            <a:chExt cx="2924850" cy="4202840"/>
          </a:xfrm>
        </p:grpSpPr>
        <p:sp>
          <p:nvSpPr>
            <p:cNvPr id="782" name="Google Shape;782;p29"/>
            <p:cNvSpPr txBox="1"/>
            <p:nvPr/>
          </p:nvSpPr>
          <p:spPr>
            <a:xfrm>
              <a:off x="7454796" y="2662482"/>
              <a:ext cx="1599116"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99">
                  <a:solidFill>
                    <a:srgbClr val="505050"/>
                  </a:solidFill>
                  <a:latin typeface="Quattrocento Sans"/>
                  <a:ea typeface="Quattrocento Sans"/>
                  <a:cs typeface="Quattrocento Sans"/>
                  <a:sym typeface="Quattrocento Sans"/>
                </a:rPr>
                <a:t>Applications</a:t>
              </a:r>
              <a:endParaRPr/>
            </a:p>
          </p:txBody>
        </p:sp>
        <p:sp>
          <p:nvSpPr>
            <p:cNvPr id="783" name="Google Shape;783;p29"/>
            <p:cNvSpPr txBox="1"/>
            <p:nvPr/>
          </p:nvSpPr>
          <p:spPr>
            <a:xfrm>
              <a:off x="7454796" y="5623833"/>
              <a:ext cx="1282827"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99">
                  <a:solidFill>
                    <a:srgbClr val="505050"/>
                  </a:solidFill>
                  <a:latin typeface="Quattrocento Sans"/>
                  <a:ea typeface="Quattrocento Sans"/>
                  <a:cs typeface="Quattrocento Sans"/>
                  <a:sym typeface="Quattrocento Sans"/>
                </a:rPr>
                <a:t>Infrastructure</a:t>
              </a:r>
              <a:endParaRPr/>
            </a:p>
          </p:txBody>
        </p:sp>
        <p:sp>
          <p:nvSpPr>
            <p:cNvPr id="784" name="Google Shape;784;p29"/>
            <p:cNvSpPr txBox="1"/>
            <p:nvPr/>
          </p:nvSpPr>
          <p:spPr>
            <a:xfrm>
              <a:off x="7454796" y="1682603"/>
              <a:ext cx="133057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99">
                  <a:solidFill>
                    <a:srgbClr val="505050"/>
                  </a:solidFill>
                  <a:latin typeface="Quattrocento Sans"/>
                  <a:ea typeface="Quattrocento Sans"/>
                  <a:cs typeface="Quattrocento Sans"/>
                  <a:sym typeface="Quattrocento Sans"/>
                </a:rPr>
                <a:t>Management</a:t>
              </a:r>
              <a:endParaRPr/>
            </a:p>
          </p:txBody>
        </p:sp>
        <p:sp>
          <p:nvSpPr>
            <p:cNvPr id="785" name="Google Shape;785;p29"/>
            <p:cNvSpPr txBox="1"/>
            <p:nvPr/>
          </p:nvSpPr>
          <p:spPr>
            <a:xfrm>
              <a:off x="7454796" y="4646098"/>
              <a:ext cx="292485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99">
                  <a:solidFill>
                    <a:srgbClr val="505050"/>
                  </a:solidFill>
                  <a:latin typeface="Quattrocento Sans"/>
                  <a:ea typeface="Quattrocento Sans"/>
                  <a:cs typeface="Quattrocento Sans"/>
                  <a:sym typeface="Quattrocento Sans"/>
                </a:rPr>
                <a:t>Databases &amp; Middleware</a:t>
              </a:r>
              <a:endParaRPr/>
            </a:p>
          </p:txBody>
        </p:sp>
        <p:sp>
          <p:nvSpPr>
            <p:cNvPr id="786" name="Google Shape;786;p29"/>
            <p:cNvSpPr txBox="1"/>
            <p:nvPr/>
          </p:nvSpPr>
          <p:spPr>
            <a:xfrm>
              <a:off x="7454796" y="3648040"/>
              <a:ext cx="1599116"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99">
                  <a:solidFill>
                    <a:srgbClr val="505050"/>
                  </a:solidFill>
                  <a:latin typeface="Quattrocento Sans"/>
                  <a:ea typeface="Quattrocento Sans"/>
                  <a:cs typeface="Quattrocento Sans"/>
                  <a:sym typeface="Quattrocento Sans"/>
                </a:rPr>
                <a:t>App Frameworks</a:t>
              </a:r>
              <a:endParaRPr/>
            </a:p>
          </p:txBody>
        </p:sp>
      </p:grpSp>
      <p:grpSp>
        <p:nvGrpSpPr>
          <p:cNvPr id="787" name="Google Shape;787;p29"/>
          <p:cNvGrpSpPr/>
          <p:nvPr/>
        </p:nvGrpSpPr>
        <p:grpSpPr>
          <a:xfrm>
            <a:off x="7563344" y="2584074"/>
            <a:ext cx="4395723" cy="701665"/>
            <a:chOff x="7563343" y="2580105"/>
            <a:chExt cx="4395723" cy="701665"/>
          </a:xfrm>
        </p:grpSpPr>
        <p:grpSp>
          <p:nvGrpSpPr>
            <p:cNvPr id="788" name="Google Shape;788;p29"/>
            <p:cNvGrpSpPr/>
            <p:nvPr/>
          </p:nvGrpSpPr>
          <p:grpSpPr>
            <a:xfrm>
              <a:off x="7563343" y="2580105"/>
              <a:ext cx="4395723" cy="701665"/>
              <a:chOff x="7564871" y="2864621"/>
              <a:chExt cx="4400717" cy="702462"/>
            </a:xfrm>
          </p:grpSpPr>
          <p:pic>
            <p:nvPicPr>
              <p:cNvPr id="789" name="Google Shape;789;p29"/>
              <p:cNvPicPr preferRelativeResize="0"/>
              <p:nvPr/>
            </p:nvPicPr>
            <p:blipFill rotWithShape="1">
              <a:blip r:embed="rId11">
                <a:alphaModFix/>
              </a:blip>
              <a:srcRect b="0" l="0" r="0" t="0"/>
              <a:stretch/>
            </p:blipFill>
            <p:spPr>
              <a:xfrm>
                <a:off x="9649755" y="2936117"/>
                <a:ext cx="748307" cy="533655"/>
              </a:xfrm>
              <a:prstGeom prst="rect">
                <a:avLst/>
              </a:prstGeom>
              <a:noFill/>
              <a:ln>
                <a:noFill/>
              </a:ln>
            </p:spPr>
          </p:pic>
          <p:grpSp>
            <p:nvGrpSpPr>
              <p:cNvPr id="790" name="Google Shape;790;p29"/>
              <p:cNvGrpSpPr/>
              <p:nvPr/>
            </p:nvGrpSpPr>
            <p:grpSpPr>
              <a:xfrm>
                <a:off x="10621438" y="2918449"/>
                <a:ext cx="497036" cy="568990"/>
                <a:chOff x="11227523" y="2315027"/>
                <a:chExt cx="565700" cy="647594"/>
              </a:xfrm>
            </p:grpSpPr>
            <p:pic>
              <p:nvPicPr>
                <p:cNvPr id="791" name="Google Shape;791;p29"/>
                <p:cNvPicPr preferRelativeResize="0"/>
                <p:nvPr/>
              </p:nvPicPr>
              <p:blipFill rotWithShape="1">
                <a:blip r:embed="rId12">
                  <a:alphaModFix/>
                </a:blip>
                <a:srcRect b="0" l="0" r="0" t="0"/>
                <a:stretch/>
              </p:blipFill>
              <p:spPr>
                <a:xfrm>
                  <a:off x="11227523" y="2315027"/>
                  <a:ext cx="563134" cy="485323"/>
                </a:xfrm>
                <a:prstGeom prst="rect">
                  <a:avLst/>
                </a:prstGeom>
                <a:noFill/>
                <a:ln>
                  <a:noFill/>
                </a:ln>
              </p:spPr>
            </p:pic>
            <p:pic>
              <p:nvPicPr>
                <p:cNvPr id="792" name="Google Shape;792;p29"/>
                <p:cNvPicPr preferRelativeResize="0"/>
                <p:nvPr/>
              </p:nvPicPr>
              <p:blipFill rotWithShape="1">
                <a:blip r:embed="rId13">
                  <a:alphaModFix/>
                </a:blip>
                <a:srcRect b="0" l="0" r="0" t="0"/>
                <a:stretch/>
              </p:blipFill>
              <p:spPr>
                <a:xfrm>
                  <a:off x="11230089" y="2784475"/>
                  <a:ext cx="563134" cy="178146"/>
                </a:xfrm>
                <a:prstGeom prst="rect">
                  <a:avLst/>
                </a:prstGeom>
                <a:noFill/>
                <a:ln>
                  <a:noFill/>
                </a:ln>
              </p:spPr>
            </p:pic>
          </p:grpSp>
          <p:pic>
            <p:nvPicPr>
              <p:cNvPr descr="https://tool.microsoftsca.com/Content/assets/clients/928527.png" id="793" name="Google Shape;793;p29"/>
              <p:cNvPicPr preferRelativeResize="0"/>
              <p:nvPr/>
            </p:nvPicPr>
            <p:blipFill rotWithShape="1">
              <a:blip r:embed="rId14">
                <a:alphaModFix/>
              </a:blip>
              <a:srcRect b="0" l="0" r="0" t="0"/>
              <a:stretch/>
            </p:blipFill>
            <p:spPr>
              <a:xfrm>
                <a:off x="7564871" y="2886149"/>
                <a:ext cx="1267182" cy="633591"/>
              </a:xfrm>
              <a:prstGeom prst="rect">
                <a:avLst/>
              </a:prstGeom>
              <a:noFill/>
              <a:ln>
                <a:noFill/>
              </a:ln>
            </p:spPr>
          </p:pic>
          <p:pic>
            <p:nvPicPr>
              <p:cNvPr descr="http://blog.cloudfoundry.com/wp-content/static/cfcom/assets/images/logocf300square.jpg" id="794" name="Google Shape;794;p29"/>
              <p:cNvPicPr preferRelativeResize="0"/>
              <p:nvPr/>
            </p:nvPicPr>
            <p:blipFill rotWithShape="1">
              <a:blip r:embed="rId15">
                <a:alphaModFix/>
              </a:blip>
              <a:srcRect b="0" l="0" r="0" t="0"/>
              <a:stretch/>
            </p:blipFill>
            <p:spPr>
              <a:xfrm>
                <a:off x="11263126" y="2864621"/>
                <a:ext cx="702462" cy="702462"/>
              </a:xfrm>
              <a:prstGeom prst="rect">
                <a:avLst/>
              </a:prstGeom>
              <a:noFill/>
              <a:ln>
                <a:noFill/>
              </a:ln>
            </p:spPr>
          </p:pic>
        </p:grpSp>
        <p:pic>
          <p:nvPicPr>
            <p:cNvPr id="795" name="Google Shape;795;p29"/>
            <p:cNvPicPr preferRelativeResize="0"/>
            <p:nvPr/>
          </p:nvPicPr>
          <p:blipFill rotWithShape="1">
            <a:blip r:embed="rId16">
              <a:alphaModFix/>
            </a:blip>
            <a:srcRect b="0" l="0" r="0" t="0"/>
            <a:stretch/>
          </p:blipFill>
          <p:spPr>
            <a:xfrm>
              <a:off x="8989558" y="2634372"/>
              <a:ext cx="543616" cy="543616"/>
            </a:xfrm>
            <a:prstGeom prst="rect">
              <a:avLst/>
            </a:prstGeom>
            <a:noFill/>
            <a:ln>
              <a:noFill/>
            </a:ln>
          </p:spPr>
        </p:pic>
      </p:grpSp>
      <p:grpSp>
        <p:nvGrpSpPr>
          <p:cNvPr id="796" name="Google Shape;796;p29"/>
          <p:cNvGrpSpPr/>
          <p:nvPr/>
        </p:nvGrpSpPr>
        <p:grpSpPr>
          <a:xfrm>
            <a:off x="7603054" y="3515166"/>
            <a:ext cx="4083558" cy="595386"/>
            <a:chOff x="7603054" y="3511198"/>
            <a:chExt cx="4083558" cy="595386"/>
          </a:xfrm>
        </p:grpSpPr>
        <p:grpSp>
          <p:nvGrpSpPr>
            <p:cNvPr id="797" name="Google Shape;797;p29"/>
            <p:cNvGrpSpPr/>
            <p:nvPr/>
          </p:nvGrpSpPr>
          <p:grpSpPr>
            <a:xfrm>
              <a:off x="7603054" y="3590684"/>
              <a:ext cx="4083558" cy="515900"/>
              <a:chOff x="7604627" y="3876343"/>
              <a:chExt cx="4088197" cy="516486"/>
            </a:xfrm>
          </p:grpSpPr>
          <p:pic>
            <p:nvPicPr>
              <p:cNvPr descr="PHP.png" id="798" name="Google Shape;798;p29"/>
              <p:cNvPicPr preferRelativeResize="0"/>
              <p:nvPr/>
            </p:nvPicPr>
            <p:blipFill rotWithShape="1">
              <a:blip r:embed="rId17">
                <a:alphaModFix/>
              </a:blip>
              <a:srcRect b="0" l="0" r="0" t="0"/>
              <a:stretch/>
            </p:blipFill>
            <p:spPr>
              <a:xfrm>
                <a:off x="10398062" y="3994512"/>
                <a:ext cx="651233" cy="361584"/>
              </a:xfrm>
              <a:prstGeom prst="rect">
                <a:avLst/>
              </a:prstGeom>
              <a:noFill/>
              <a:ln>
                <a:noFill/>
              </a:ln>
            </p:spPr>
          </p:pic>
          <p:pic>
            <p:nvPicPr>
              <p:cNvPr id="799" name="Google Shape;799;p29"/>
              <p:cNvPicPr preferRelativeResize="0"/>
              <p:nvPr/>
            </p:nvPicPr>
            <p:blipFill rotWithShape="1">
              <a:blip r:embed="rId18">
                <a:alphaModFix/>
              </a:blip>
              <a:srcRect b="0" l="0" r="0" t="0"/>
              <a:stretch/>
            </p:blipFill>
            <p:spPr>
              <a:xfrm>
                <a:off x="7604627" y="4065745"/>
                <a:ext cx="785147" cy="219118"/>
              </a:xfrm>
              <a:prstGeom prst="rect">
                <a:avLst/>
              </a:prstGeom>
              <a:noFill/>
              <a:ln>
                <a:noFill/>
              </a:ln>
            </p:spPr>
          </p:pic>
          <p:pic>
            <p:nvPicPr>
              <p:cNvPr id="800" name="Google Shape;800;p29"/>
              <p:cNvPicPr preferRelativeResize="0"/>
              <p:nvPr/>
            </p:nvPicPr>
            <p:blipFill rotWithShape="1">
              <a:blip r:embed="rId19">
                <a:alphaModFix/>
              </a:blip>
              <a:srcRect b="0" l="0" r="0" t="0"/>
              <a:stretch/>
            </p:blipFill>
            <p:spPr>
              <a:xfrm>
                <a:off x="11263126" y="3876343"/>
                <a:ext cx="429698" cy="493243"/>
              </a:xfrm>
              <a:prstGeom prst="rect">
                <a:avLst/>
              </a:prstGeom>
              <a:noFill/>
              <a:ln>
                <a:noFill/>
              </a:ln>
            </p:spPr>
          </p:pic>
          <p:pic>
            <p:nvPicPr>
              <p:cNvPr id="801" name="Google Shape;801;p29"/>
              <p:cNvPicPr preferRelativeResize="0"/>
              <p:nvPr/>
            </p:nvPicPr>
            <p:blipFill rotWithShape="1">
              <a:blip r:embed="rId20">
                <a:alphaModFix/>
              </a:blip>
              <a:srcRect b="0" l="0" r="0" t="0"/>
              <a:stretch/>
            </p:blipFill>
            <p:spPr>
              <a:xfrm>
                <a:off x="8538732" y="4017631"/>
                <a:ext cx="1111023" cy="375198"/>
              </a:xfrm>
              <a:prstGeom prst="rect">
                <a:avLst/>
              </a:prstGeom>
              <a:noFill/>
              <a:ln>
                <a:noFill/>
              </a:ln>
            </p:spPr>
          </p:pic>
        </p:grpSp>
        <p:pic>
          <p:nvPicPr>
            <p:cNvPr id="802" name="Google Shape;802;p29"/>
            <p:cNvPicPr preferRelativeResize="0"/>
            <p:nvPr/>
          </p:nvPicPr>
          <p:blipFill rotWithShape="1">
            <a:blip r:embed="rId21">
              <a:alphaModFix/>
            </a:blip>
            <a:srcRect b="0" l="0" r="0" t="0"/>
            <a:stretch/>
          </p:blipFill>
          <p:spPr>
            <a:xfrm>
              <a:off x="9794861" y="3511198"/>
              <a:ext cx="312426" cy="582612"/>
            </a:xfrm>
            <a:prstGeom prst="rect">
              <a:avLst/>
            </a:prstGeom>
            <a:noFill/>
            <a:ln>
              <a:noFill/>
            </a:ln>
          </p:spPr>
        </p:pic>
      </p:grpSp>
      <p:grpSp>
        <p:nvGrpSpPr>
          <p:cNvPr id="803" name="Google Shape;803;p29"/>
          <p:cNvGrpSpPr/>
          <p:nvPr/>
        </p:nvGrpSpPr>
        <p:grpSpPr>
          <a:xfrm>
            <a:off x="7632539" y="5130324"/>
            <a:ext cx="4472265" cy="1389824"/>
            <a:chOff x="7632538" y="5126356"/>
            <a:chExt cx="4472265" cy="1389824"/>
          </a:xfrm>
        </p:grpSpPr>
        <p:grpSp>
          <p:nvGrpSpPr>
            <p:cNvPr id="804" name="Google Shape;804;p29"/>
            <p:cNvGrpSpPr/>
            <p:nvPr/>
          </p:nvGrpSpPr>
          <p:grpSpPr>
            <a:xfrm>
              <a:off x="7632538" y="5126356"/>
              <a:ext cx="4472265" cy="1389824"/>
              <a:chOff x="7632538" y="5126356"/>
              <a:chExt cx="4472265" cy="1389824"/>
            </a:xfrm>
          </p:grpSpPr>
          <p:grpSp>
            <p:nvGrpSpPr>
              <p:cNvPr id="805" name="Google Shape;805;p29"/>
              <p:cNvGrpSpPr/>
              <p:nvPr/>
            </p:nvGrpSpPr>
            <p:grpSpPr>
              <a:xfrm>
                <a:off x="7632538" y="5620348"/>
                <a:ext cx="3021504" cy="774323"/>
                <a:chOff x="7634144" y="5817120"/>
                <a:chExt cx="4446978" cy="1139628"/>
              </a:xfrm>
            </p:grpSpPr>
            <p:pic>
              <p:nvPicPr>
                <p:cNvPr id="806" name="Google Shape;806;p29"/>
                <p:cNvPicPr preferRelativeResize="0"/>
                <p:nvPr/>
              </p:nvPicPr>
              <p:blipFill rotWithShape="1">
                <a:blip r:embed="rId22">
                  <a:alphaModFix/>
                </a:blip>
                <a:srcRect b="0" l="0" r="0" t="0"/>
                <a:stretch/>
              </p:blipFill>
              <p:spPr>
                <a:xfrm>
                  <a:off x="10121622" y="5817120"/>
                  <a:ext cx="1959500" cy="665537"/>
                </a:xfrm>
                <a:prstGeom prst="rect">
                  <a:avLst/>
                </a:prstGeom>
                <a:noFill/>
                <a:ln>
                  <a:noFill/>
                </a:ln>
              </p:spPr>
            </p:pic>
            <p:sp>
              <p:nvSpPr>
                <p:cNvPr id="807" name="Google Shape;807;p29"/>
                <p:cNvSpPr txBox="1"/>
                <p:nvPr/>
              </p:nvSpPr>
              <p:spPr>
                <a:xfrm>
                  <a:off x="9066508" y="6318543"/>
                  <a:ext cx="1035986" cy="638205"/>
                </a:xfrm>
                <a:prstGeom prst="rect">
                  <a:avLst/>
                </a:prstGeom>
                <a:noFill/>
                <a:ln>
                  <a:noFill/>
                </a:ln>
              </p:spPr>
              <p:txBody>
                <a:bodyPr anchorCtr="0" anchor="t" bIns="146125" lIns="182650" spcFirstLastPara="1" rIns="182650" wrap="square" tIns="146125">
                  <a:spAutoFit/>
                </a:bodyPr>
                <a:lstStyle/>
                <a:p>
                  <a:pPr indent="0" lvl="0" marL="0" marR="0" rtl="0" algn="l">
                    <a:lnSpc>
                      <a:spcPct val="90000"/>
                    </a:lnSpc>
                    <a:spcBef>
                      <a:spcPts val="0"/>
                    </a:spcBef>
                    <a:spcAft>
                      <a:spcPts val="0"/>
                    </a:spcAft>
                    <a:buNone/>
                  </a:pPr>
                  <a:r>
                    <a:rPr lang="en-US" sz="1000">
                      <a:solidFill>
                        <a:srgbClr val="7F7F7F"/>
                      </a:solidFill>
                      <a:latin typeface="Quattrocento Sans"/>
                      <a:ea typeface="Quattrocento Sans"/>
                      <a:cs typeface="Quattrocento Sans"/>
                      <a:sym typeface="Quattrocento Sans"/>
                    </a:rPr>
                    <a:t>Linux</a:t>
                  </a:r>
                  <a:endParaRPr sz="900">
                    <a:solidFill>
                      <a:srgbClr val="7F7F7F"/>
                    </a:solidFill>
                    <a:latin typeface="Quattrocento Sans"/>
                    <a:ea typeface="Quattrocento Sans"/>
                    <a:cs typeface="Quattrocento Sans"/>
                    <a:sym typeface="Quattrocento Sans"/>
                  </a:endParaRPr>
                </a:p>
              </p:txBody>
            </p:sp>
            <p:pic>
              <p:nvPicPr>
                <p:cNvPr id="808" name="Google Shape;808;p29"/>
                <p:cNvPicPr preferRelativeResize="0"/>
                <p:nvPr/>
              </p:nvPicPr>
              <p:blipFill rotWithShape="1">
                <a:blip r:embed="rId23">
                  <a:alphaModFix/>
                </a:blip>
                <a:srcRect b="0" l="0" r="0" t="0"/>
                <a:stretch/>
              </p:blipFill>
              <p:spPr>
                <a:xfrm>
                  <a:off x="7634144" y="5938494"/>
                  <a:ext cx="1236431" cy="469159"/>
                </a:xfrm>
                <a:prstGeom prst="rect">
                  <a:avLst/>
                </a:prstGeom>
                <a:noFill/>
                <a:ln>
                  <a:noFill/>
                </a:ln>
              </p:spPr>
            </p:pic>
          </p:grpSp>
          <p:pic>
            <p:nvPicPr>
              <p:cNvPr id="809" name="Google Shape;809;p29"/>
              <p:cNvPicPr preferRelativeResize="0"/>
              <p:nvPr/>
            </p:nvPicPr>
            <p:blipFill rotWithShape="1">
              <a:blip r:embed="rId24">
                <a:alphaModFix/>
              </a:blip>
              <a:srcRect b="0" l="0" r="0" t="0"/>
              <a:stretch/>
            </p:blipFill>
            <p:spPr>
              <a:xfrm>
                <a:off x="10714979" y="5126356"/>
                <a:ext cx="1389824" cy="1389824"/>
              </a:xfrm>
              <a:prstGeom prst="rect">
                <a:avLst/>
              </a:prstGeom>
              <a:noFill/>
              <a:ln>
                <a:noFill/>
              </a:ln>
            </p:spPr>
          </p:pic>
        </p:grpSp>
        <p:pic>
          <p:nvPicPr>
            <p:cNvPr id="810" name="Google Shape;810;p29"/>
            <p:cNvPicPr preferRelativeResize="0"/>
            <p:nvPr/>
          </p:nvPicPr>
          <p:blipFill rotWithShape="1">
            <a:blip r:embed="rId25">
              <a:alphaModFix/>
            </a:blip>
            <a:srcRect b="0" l="0" r="0" t="0"/>
            <a:stretch/>
          </p:blipFill>
          <p:spPr>
            <a:xfrm>
              <a:off x="8770204" y="5676431"/>
              <a:ext cx="292912" cy="365904"/>
            </a:xfrm>
            <a:prstGeom prst="rect">
              <a:avLst/>
            </a:prstGeom>
            <a:noFill/>
            <a:ln>
              <a:noFill/>
            </a:ln>
          </p:spPr>
        </p:pic>
      </p:grpSp>
      <p:grpSp>
        <p:nvGrpSpPr>
          <p:cNvPr id="811" name="Google Shape;811;p29"/>
          <p:cNvGrpSpPr/>
          <p:nvPr/>
        </p:nvGrpSpPr>
        <p:grpSpPr>
          <a:xfrm>
            <a:off x="7584799" y="1557552"/>
            <a:ext cx="4422396" cy="627684"/>
            <a:chOff x="7584799" y="1553584"/>
            <a:chExt cx="4422396" cy="627684"/>
          </a:xfrm>
        </p:grpSpPr>
        <p:grpSp>
          <p:nvGrpSpPr>
            <p:cNvPr id="812" name="Google Shape;812;p29"/>
            <p:cNvGrpSpPr/>
            <p:nvPr/>
          </p:nvGrpSpPr>
          <p:grpSpPr>
            <a:xfrm>
              <a:off x="7584799" y="1553584"/>
              <a:ext cx="2878306" cy="627684"/>
              <a:chOff x="7586351" y="1836934"/>
              <a:chExt cx="2881576" cy="628397"/>
            </a:xfrm>
          </p:grpSpPr>
          <p:pic>
            <p:nvPicPr>
              <p:cNvPr id="813" name="Google Shape;813;p29"/>
              <p:cNvPicPr preferRelativeResize="0"/>
              <p:nvPr/>
            </p:nvPicPr>
            <p:blipFill rotWithShape="1">
              <a:blip r:embed="rId26">
                <a:alphaModFix/>
              </a:blip>
              <a:srcRect b="0" l="0" r="0" t="0"/>
              <a:stretch/>
            </p:blipFill>
            <p:spPr>
              <a:xfrm>
                <a:off x="7586351" y="1897746"/>
                <a:ext cx="1134759" cy="529887"/>
              </a:xfrm>
              <a:prstGeom prst="rect">
                <a:avLst/>
              </a:prstGeom>
              <a:noFill/>
              <a:ln>
                <a:noFill/>
              </a:ln>
            </p:spPr>
          </p:pic>
          <p:pic>
            <p:nvPicPr>
              <p:cNvPr id="814" name="Google Shape;814;p29"/>
              <p:cNvPicPr preferRelativeResize="0"/>
              <p:nvPr/>
            </p:nvPicPr>
            <p:blipFill rotWithShape="1">
              <a:blip r:embed="rId27">
                <a:alphaModFix/>
              </a:blip>
              <a:srcRect b="0" l="0" r="0" t="0"/>
              <a:stretch/>
            </p:blipFill>
            <p:spPr>
              <a:xfrm>
                <a:off x="8948307" y="1894207"/>
                <a:ext cx="543368" cy="533946"/>
              </a:xfrm>
              <a:prstGeom prst="rect">
                <a:avLst/>
              </a:prstGeom>
              <a:noFill/>
              <a:ln>
                <a:noFill/>
              </a:ln>
            </p:spPr>
          </p:pic>
          <p:pic>
            <p:nvPicPr>
              <p:cNvPr id="815" name="Google Shape;815;p29"/>
              <p:cNvPicPr preferRelativeResize="0"/>
              <p:nvPr/>
            </p:nvPicPr>
            <p:blipFill rotWithShape="1">
              <a:blip r:embed="rId28">
                <a:alphaModFix/>
              </a:blip>
              <a:srcRect b="0" l="0" r="0" t="0"/>
              <a:stretch/>
            </p:blipFill>
            <p:spPr>
              <a:xfrm>
                <a:off x="9673111" y="1836934"/>
                <a:ext cx="794816" cy="628397"/>
              </a:xfrm>
              <a:prstGeom prst="rect">
                <a:avLst/>
              </a:prstGeom>
              <a:noFill/>
              <a:ln>
                <a:noFill/>
              </a:ln>
            </p:spPr>
          </p:pic>
        </p:grpSp>
        <p:grpSp>
          <p:nvGrpSpPr>
            <p:cNvPr id="816" name="Google Shape;816;p29"/>
            <p:cNvGrpSpPr/>
            <p:nvPr/>
          </p:nvGrpSpPr>
          <p:grpSpPr>
            <a:xfrm>
              <a:off x="10737093" y="1578001"/>
              <a:ext cx="1270102" cy="536793"/>
              <a:chOff x="-1827101" y="2419206"/>
              <a:chExt cx="1352054" cy="571429"/>
            </a:xfrm>
          </p:grpSpPr>
          <p:pic>
            <p:nvPicPr>
              <p:cNvPr id="817" name="Google Shape;817;p29"/>
              <p:cNvPicPr preferRelativeResize="0"/>
              <p:nvPr/>
            </p:nvPicPr>
            <p:blipFill rotWithShape="1">
              <a:blip r:embed="rId29">
                <a:alphaModFix/>
              </a:blip>
              <a:srcRect b="0" l="0" r="0" t="0"/>
              <a:stretch/>
            </p:blipFill>
            <p:spPr>
              <a:xfrm>
                <a:off x="-1827101" y="2487523"/>
                <a:ext cx="452342" cy="450080"/>
              </a:xfrm>
              <a:prstGeom prst="rect">
                <a:avLst/>
              </a:prstGeom>
              <a:noFill/>
              <a:ln>
                <a:noFill/>
              </a:ln>
            </p:spPr>
          </p:pic>
          <p:pic>
            <p:nvPicPr>
              <p:cNvPr id="818" name="Google Shape;818;p29"/>
              <p:cNvPicPr preferRelativeResize="0"/>
              <p:nvPr/>
            </p:nvPicPr>
            <p:blipFill rotWithShape="1">
              <a:blip r:embed="rId30">
                <a:alphaModFix/>
              </a:blip>
              <a:srcRect b="0" l="0" r="0" t="0"/>
              <a:stretch/>
            </p:blipFill>
            <p:spPr>
              <a:xfrm>
                <a:off x="-1306793" y="2419206"/>
                <a:ext cx="831746" cy="571429"/>
              </a:xfrm>
              <a:prstGeom prst="rect">
                <a:avLst/>
              </a:prstGeom>
              <a:noFill/>
              <a:ln>
                <a:noFill/>
              </a:ln>
            </p:spPr>
          </p:pic>
        </p:grpSp>
      </p:gr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60"/>
                                        </p:tgtEl>
                                        <p:attrNameLst>
                                          <p:attrName>style.visibility</p:attrName>
                                        </p:attrNameLst>
                                      </p:cBhvr>
                                      <p:to>
                                        <p:strVal val="visible"/>
                                      </p:to>
                                    </p:set>
                                    <p:animEffect filter="fade" transition="in">
                                      <p:cBhvr>
                                        <p:cTn dur="500"/>
                                        <p:tgtEl>
                                          <p:spTgt spid="76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57"/>
                                        </p:tgtEl>
                                        <p:attrNameLst>
                                          <p:attrName>style.visibility</p:attrName>
                                        </p:attrNameLst>
                                      </p:cBhvr>
                                      <p:to>
                                        <p:strVal val="visible"/>
                                      </p:to>
                                    </p:set>
                                    <p:animEffect filter="fade" transition="in">
                                      <p:cBhvr>
                                        <p:cTn dur="500"/>
                                        <p:tgtEl>
                                          <p:spTgt spid="75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54"/>
                                        </p:tgtEl>
                                        <p:attrNameLst>
                                          <p:attrName>style.visibility</p:attrName>
                                        </p:attrNameLst>
                                      </p:cBhvr>
                                      <p:to>
                                        <p:strVal val="visible"/>
                                      </p:to>
                                    </p:set>
                                    <p:animEffect filter="fade" transition="in">
                                      <p:cBhvr>
                                        <p:cTn dur="500"/>
                                        <p:tgtEl>
                                          <p:spTgt spid="75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744"/>
                                        </p:tgtEl>
                                        <p:attrNameLst>
                                          <p:attrName>style.visibility</p:attrName>
                                        </p:attrNameLst>
                                      </p:cBhvr>
                                      <p:to>
                                        <p:strVal val="visible"/>
                                      </p:to>
                                    </p:set>
                                    <p:animEffect filter="fade" transition="in">
                                      <p:cBhvr>
                                        <p:cTn dur="500"/>
                                        <p:tgtEl>
                                          <p:spTgt spid="744"/>
                                        </p:tgtEl>
                                      </p:cBhvr>
                                    </p:animEffect>
                                  </p:childTnLst>
                                </p:cTn>
                              </p:par>
                              <p:par>
                                <p:cTn fill="hold" nodeType="withEffect" presetClass="entr" presetID="10" presetSubtype="0">
                                  <p:stCondLst>
                                    <p:cond delay="0"/>
                                  </p:stCondLst>
                                  <p:childTnLst>
                                    <p:set>
                                      <p:cBhvr>
                                        <p:cTn dur="1" fill="hold">
                                          <p:stCondLst>
                                            <p:cond delay="0"/>
                                          </p:stCondLst>
                                        </p:cTn>
                                        <p:tgtEl>
                                          <p:spTgt spid="750"/>
                                        </p:tgtEl>
                                        <p:attrNameLst>
                                          <p:attrName>style.visibility</p:attrName>
                                        </p:attrNameLst>
                                      </p:cBhvr>
                                      <p:to>
                                        <p:strVal val="visible"/>
                                      </p:to>
                                    </p:set>
                                    <p:animEffect filter="fade" transition="in">
                                      <p:cBhvr>
                                        <p:cTn dur="250"/>
                                        <p:tgtEl>
                                          <p:spTgt spid="750"/>
                                        </p:tgtEl>
                                      </p:cBhvr>
                                    </p:animEffect>
                                  </p:childTnLst>
                                </p:cTn>
                              </p:par>
                              <p:par>
                                <p:cTn fill="hold" nodeType="withEffect" presetClass="entr" presetID="10" presetSubtype="0">
                                  <p:stCondLst>
                                    <p:cond delay="100"/>
                                  </p:stCondLst>
                                  <p:childTnLst>
                                    <p:set>
                                      <p:cBhvr>
                                        <p:cTn dur="1" fill="hold">
                                          <p:stCondLst>
                                            <p:cond delay="0"/>
                                          </p:stCondLst>
                                        </p:cTn>
                                        <p:tgtEl>
                                          <p:spTgt spid="748"/>
                                        </p:tgtEl>
                                        <p:attrNameLst>
                                          <p:attrName>style.visibility</p:attrName>
                                        </p:attrNameLst>
                                      </p:cBhvr>
                                      <p:to>
                                        <p:strVal val="visible"/>
                                      </p:to>
                                    </p:set>
                                    <p:animEffect filter="fade" transition="in">
                                      <p:cBhvr>
                                        <p:cTn dur="250"/>
                                        <p:tgtEl>
                                          <p:spTgt spid="748"/>
                                        </p:tgtEl>
                                      </p:cBhvr>
                                    </p:animEffect>
                                  </p:childTnLst>
                                </p:cTn>
                              </p:par>
                              <p:par>
                                <p:cTn fill="hold" nodeType="withEffect" presetClass="entr" presetID="10" presetSubtype="0">
                                  <p:stCondLst>
                                    <p:cond delay="150"/>
                                  </p:stCondLst>
                                  <p:childTnLst>
                                    <p:set>
                                      <p:cBhvr>
                                        <p:cTn dur="1" fill="hold">
                                          <p:stCondLst>
                                            <p:cond delay="0"/>
                                          </p:stCondLst>
                                        </p:cTn>
                                        <p:tgtEl>
                                          <p:spTgt spid="753"/>
                                        </p:tgtEl>
                                        <p:attrNameLst>
                                          <p:attrName>style.visibility</p:attrName>
                                        </p:attrNameLst>
                                      </p:cBhvr>
                                      <p:to>
                                        <p:strVal val="visible"/>
                                      </p:to>
                                    </p:set>
                                    <p:animEffect filter="fade" transition="in">
                                      <p:cBhvr>
                                        <p:cTn dur="250"/>
                                        <p:tgtEl>
                                          <p:spTgt spid="753"/>
                                        </p:tgtEl>
                                      </p:cBhvr>
                                    </p:animEffect>
                                  </p:childTnLst>
                                </p:cTn>
                              </p:par>
                              <p:par>
                                <p:cTn fill="hold" nodeType="withEffect" presetClass="entr" presetID="10" presetSubtype="0">
                                  <p:stCondLst>
                                    <p:cond delay="200"/>
                                  </p:stCondLst>
                                  <p:childTnLst>
                                    <p:set>
                                      <p:cBhvr>
                                        <p:cTn dur="1" fill="hold">
                                          <p:stCondLst>
                                            <p:cond delay="0"/>
                                          </p:stCondLst>
                                        </p:cTn>
                                        <p:tgtEl>
                                          <p:spTgt spid="752"/>
                                        </p:tgtEl>
                                        <p:attrNameLst>
                                          <p:attrName>style.visibility</p:attrName>
                                        </p:attrNameLst>
                                      </p:cBhvr>
                                      <p:to>
                                        <p:strVal val="visible"/>
                                      </p:to>
                                    </p:set>
                                    <p:animEffect filter="fade" transition="in">
                                      <p:cBhvr>
                                        <p:cTn dur="250"/>
                                        <p:tgtEl>
                                          <p:spTgt spid="752"/>
                                        </p:tgtEl>
                                      </p:cBhvr>
                                    </p:animEffect>
                                  </p:childTnLst>
                                </p:cTn>
                              </p:par>
                              <p:par>
                                <p:cTn fill="hold" nodeType="withEffect" presetClass="entr" presetID="10" presetSubtype="0">
                                  <p:stCondLst>
                                    <p:cond delay="250"/>
                                  </p:stCondLst>
                                  <p:childTnLst>
                                    <p:set>
                                      <p:cBhvr>
                                        <p:cTn dur="1" fill="hold">
                                          <p:stCondLst>
                                            <p:cond delay="0"/>
                                          </p:stCondLst>
                                        </p:cTn>
                                        <p:tgtEl>
                                          <p:spTgt spid="749"/>
                                        </p:tgtEl>
                                        <p:attrNameLst>
                                          <p:attrName>style.visibility</p:attrName>
                                        </p:attrNameLst>
                                      </p:cBhvr>
                                      <p:to>
                                        <p:strVal val="visible"/>
                                      </p:to>
                                    </p:set>
                                    <p:animEffect filter="fade" transition="in">
                                      <p:cBhvr>
                                        <p:cTn dur="250"/>
                                        <p:tgtEl>
                                          <p:spTgt spid="749"/>
                                        </p:tgtEl>
                                      </p:cBhvr>
                                    </p:animEffect>
                                  </p:childTnLst>
                                </p:cTn>
                              </p:par>
                              <p:par>
                                <p:cTn fill="hold" nodeType="withEffect" presetClass="entr" presetID="10" presetSubtype="0">
                                  <p:stCondLst>
                                    <p:cond delay="300"/>
                                  </p:stCondLst>
                                  <p:childTnLst>
                                    <p:set>
                                      <p:cBhvr>
                                        <p:cTn dur="1" fill="hold">
                                          <p:stCondLst>
                                            <p:cond delay="0"/>
                                          </p:stCondLst>
                                        </p:cTn>
                                        <p:tgtEl>
                                          <p:spTgt spid="746"/>
                                        </p:tgtEl>
                                        <p:attrNameLst>
                                          <p:attrName>style.visibility</p:attrName>
                                        </p:attrNameLst>
                                      </p:cBhvr>
                                      <p:to>
                                        <p:strVal val="visible"/>
                                      </p:to>
                                    </p:set>
                                    <p:animEffect filter="fade" transition="in">
                                      <p:cBhvr>
                                        <p:cTn dur="250"/>
                                        <p:tgtEl>
                                          <p:spTgt spid="746"/>
                                        </p:tgtEl>
                                      </p:cBhvr>
                                    </p:animEffect>
                                  </p:childTnLst>
                                </p:cTn>
                              </p:par>
                              <p:par>
                                <p:cTn fill="hold" nodeType="withEffect" presetClass="entr" presetID="10" presetSubtype="0">
                                  <p:stCondLst>
                                    <p:cond delay="350"/>
                                  </p:stCondLst>
                                  <p:childTnLst>
                                    <p:set>
                                      <p:cBhvr>
                                        <p:cTn dur="1" fill="hold">
                                          <p:stCondLst>
                                            <p:cond delay="0"/>
                                          </p:stCondLst>
                                        </p:cTn>
                                        <p:tgtEl>
                                          <p:spTgt spid="747"/>
                                        </p:tgtEl>
                                        <p:attrNameLst>
                                          <p:attrName>style.visibility</p:attrName>
                                        </p:attrNameLst>
                                      </p:cBhvr>
                                      <p:to>
                                        <p:strVal val="visible"/>
                                      </p:to>
                                    </p:set>
                                    <p:animEffect filter="fade" transition="in">
                                      <p:cBhvr>
                                        <p:cTn dur="250"/>
                                        <p:tgtEl>
                                          <p:spTgt spid="747"/>
                                        </p:tgtEl>
                                      </p:cBhvr>
                                    </p:animEffect>
                                  </p:childTnLst>
                                </p:cTn>
                              </p:par>
                              <p:par>
                                <p:cTn fill="hold" nodeType="withEffect" presetClass="entr" presetID="10" presetSubtype="0">
                                  <p:stCondLst>
                                    <p:cond delay="400"/>
                                  </p:stCondLst>
                                  <p:childTnLst>
                                    <p:set>
                                      <p:cBhvr>
                                        <p:cTn dur="1" fill="hold">
                                          <p:stCondLst>
                                            <p:cond delay="0"/>
                                          </p:stCondLst>
                                        </p:cTn>
                                        <p:tgtEl>
                                          <p:spTgt spid="751"/>
                                        </p:tgtEl>
                                        <p:attrNameLst>
                                          <p:attrName>style.visibility</p:attrName>
                                        </p:attrNameLst>
                                      </p:cBhvr>
                                      <p:to>
                                        <p:strVal val="visible"/>
                                      </p:to>
                                    </p:set>
                                    <p:animEffect filter="fade" transition="in">
                                      <p:cBhvr>
                                        <p:cTn dur="250"/>
                                        <p:tgtEl>
                                          <p:spTgt spid="751"/>
                                        </p:tgtEl>
                                      </p:cBhvr>
                                    </p:animEffect>
                                  </p:childTnLst>
                                </p:cTn>
                              </p:par>
                              <p:par>
                                <p:cTn fill="hold" nodeType="withEffect" presetClass="entr" presetID="10" presetSubtype="0">
                                  <p:stCondLst>
                                    <p:cond delay="450"/>
                                  </p:stCondLst>
                                  <p:childTnLst>
                                    <p:set>
                                      <p:cBhvr>
                                        <p:cTn dur="1" fill="hold">
                                          <p:stCondLst>
                                            <p:cond delay="0"/>
                                          </p:stCondLst>
                                        </p:cTn>
                                        <p:tgtEl>
                                          <p:spTgt spid="763"/>
                                        </p:tgtEl>
                                        <p:attrNameLst>
                                          <p:attrName>style.visibility</p:attrName>
                                        </p:attrNameLst>
                                      </p:cBhvr>
                                      <p:to>
                                        <p:strVal val="visible"/>
                                      </p:to>
                                    </p:set>
                                    <p:animEffect filter="fade" transition="in">
                                      <p:cBhvr>
                                        <p:cTn dur="250"/>
                                        <p:tgtEl>
                                          <p:spTgt spid="763"/>
                                        </p:tgtEl>
                                      </p:cBhvr>
                                    </p:animEffect>
                                  </p:childTnLst>
                                </p:cTn>
                              </p:par>
                              <p:par>
                                <p:cTn fill="hold" nodeType="withEffect" presetClass="entr" presetID="10" presetSubtype="0">
                                  <p:stCondLst>
                                    <p:cond delay="500"/>
                                  </p:stCondLst>
                                  <p:childTnLst>
                                    <p:set>
                                      <p:cBhvr>
                                        <p:cTn dur="1" fill="hold">
                                          <p:stCondLst>
                                            <p:cond delay="0"/>
                                          </p:stCondLst>
                                        </p:cTn>
                                        <p:tgtEl>
                                          <p:spTgt spid="745"/>
                                        </p:tgtEl>
                                        <p:attrNameLst>
                                          <p:attrName>style.visibility</p:attrName>
                                        </p:attrNameLst>
                                      </p:cBhvr>
                                      <p:to>
                                        <p:strVal val="visible"/>
                                      </p:to>
                                    </p:set>
                                    <p:animEffect filter="fade" transition="in">
                                      <p:cBhvr>
                                        <p:cTn dur="250"/>
                                        <p:tgtEl>
                                          <p:spTgt spid="74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764"/>
                                        </p:tgtEl>
                                        <p:attrNameLst>
                                          <p:attrName>style.visibility</p:attrName>
                                        </p:attrNameLst>
                                      </p:cBhvr>
                                      <p:to>
                                        <p:strVal val="visible"/>
                                      </p:to>
                                    </p:set>
                                    <p:animEffect filter="fade" transition="in">
                                      <p:cBhvr>
                                        <p:cTn dur="500"/>
                                        <p:tgtEl>
                                          <p:spTgt spid="764"/>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769"/>
                                        </p:tgtEl>
                                        <p:attrNameLst>
                                          <p:attrName>style.visibility</p:attrName>
                                        </p:attrNameLst>
                                      </p:cBhvr>
                                      <p:to>
                                        <p:strVal val="visible"/>
                                      </p:to>
                                    </p:set>
                                    <p:animEffect filter="fade" transition="in">
                                      <p:cBhvr>
                                        <p:cTn dur="250"/>
                                        <p:tgtEl>
                                          <p:spTgt spid="769"/>
                                        </p:tgtEl>
                                      </p:cBhvr>
                                    </p:animEffect>
                                  </p:childTnLst>
                                </p:cTn>
                              </p:par>
                            </p:childTnLst>
                          </p:cTn>
                        </p:par>
                        <p:par>
                          <p:cTn fill="hold">
                            <p:stCondLst>
                              <p:cond delay="2750"/>
                            </p:stCondLst>
                            <p:childTnLst>
                              <p:par>
                                <p:cTn fill="hold" nodeType="afterEffect" presetClass="entr" presetID="10" presetSubtype="0">
                                  <p:stCondLst>
                                    <p:cond delay="0"/>
                                  </p:stCondLst>
                                  <p:childTnLst>
                                    <p:set>
                                      <p:cBhvr>
                                        <p:cTn dur="1" fill="hold">
                                          <p:stCondLst>
                                            <p:cond delay="0"/>
                                          </p:stCondLst>
                                        </p:cTn>
                                        <p:tgtEl>
                                          <p:spTgt spid="775"/>
                                        </p:tgtEl>
                                        <p:attrNameLst>
                                          <p:attrName>style.visibility</p:attrName>
                                        </p:attrNameLst>
                                      </p:cBhvr>
                                      <p:to>
                                        <p:strVal val="visible"/>
                                      </p:to>
                                    </p:set>
                                    <p:animEffect filter="fade" transition="in">
                                      <p:cBhvr>
                                        <p:cTn dur="500"/>
                                        <p:tgtEl>
                                          <p:spTgt spid="775"/>
                                        </p:tgtEl>
                                      </p:cBhvr>
                                    </p:animEffect>
                                  </p:childTnLst>
                                </p:cTn>
                              </p:par>
                            </p:childTnLst>
                          </p:cTn>
                        </p:par>
                        <p:par>
                          <p:cTn fill="hold">
                            <p:stCondLst>
                              <p:cond delay="3250"/>
                            </p:stCondLst>
                            <p:childTnLst>
                              <p:par>
                                <p:cTn fill="hold" nodeType="afterEffect" presetClass="entr" presetID="10" presetSubtype="0">
                                  <p:stCondLst>
                                    <p:cond delay="0"/>
                                  </p:stCondLst>
                                  <p:childTnLst>
                                    <p:set>
                                      <p:cBhvr>
                                        <p:cTn dur="1" fill="hold">
                                          <p:stCondLst>
                                            <p:cond delay="0"/>
                                          </p:stCondLst>
                                        </p:cTn>
                                        <p:tgtEl>
                                          <p:spTgt spid="781"/>
                                        </p:tgtEl>
                                        <p:attrNameLst>
                                          <p:attrName>style.visibility</p:attrName>
                                        </p:attrNameLst>
                                      </p:cBhvr>
                                      <p:to>
                                        <p:strVal val="visible"/>
                                      </p:to>
                                    </p:set>
                                    <p:animEffect filter="fade" transition="in">
                                      <p:cBhvr>
                                        <p:cTn dur="500"/>
                                        <p:tgtEl>
                                          <p:spTgt spid="781"/>
                                        </p:tgtEl>
                                      </p:cBhvr>
                                    </p:animEffect>
                                  </p:childTnLst>
                                </p:cTn>
                              </p:par>
                            </p:childTnLst>
                          </p:cTn>
                        </p:par>
                        <p:par>
                          <p:cTn fill="hold">
                            <p:stCondLst>
                              <p:cond delay="3750"/>
                            </p:stCondLst>
                            <p:childTnLst>
                              <p:par>
                                <p:cTn fill="hold" nodeType="afterEffect" presetClass="entr" presetID="10" presetSubtype="0">
                                  <p:stCondLst>
                                    <p:cond delay="0"/>
                                  </p:stCondLst>
                                  <p:childTnLst>
                                    <p:set>
                                      <p:cBhvr>
                                        <p:cTn dur="1" fill="hold">
                                          <p:stCondLst>
                                            <p:cond delay="0"/>
                                          </p:stCondLst>
                                        </p:cTn>
                                        <p:tgtEl>
                                          <p:spTgt spid="811"/>
                                        </p:tgtEl>
                                        <p:attrNameLst>
                                          <p:attrName>style.visibility</p:attrName>
                                        </p:attrNameLst>
                                      </p:cBhvr>
                                      <p:to>
                                        <p:strVal val="visible"/>
                                      </p:to>
                                    </p:set>
                                    <p:animEffect filter="fade" transition="in">
                                      <p:cBhvr>
                                        <p:cTn dur="250"/>
                                        <p:tgtEl>
                                          <p:spTgt spid="811"/>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787"/>
                                        </p:tgtEl>
                                        <p:attrNameLst>
                                          <p:attrName>style.visibility</p:attrName>
                                        </p:attrNameLst>
                                      </p:cBhvr>
                                      <p:to>
                                        <p:strVal val="visible"/>
                                      </p:to>
                                    </p:set>
                                    <p:animEffect filter="fade" transition="in">
                                      <p:cBhvr>
                                        <p:cTn dur="250"/>
                                        <p:tgtEl>
                                          <p:spTgt spid="787"/>
                                        </p:tgtEl>
                                      </p:cBhvr>
                                    </p:animEffect>
                                  </p:childTnLst>
                                </p:cTn>
                              </p:par>
                            </p:childTnLst>
                          </p:cTn>
                        </p:par>
                        <p:par>
                          <p:cTn fill="hold">
                            <p:stCondLst>
                              <p:cond delay="4250"/>
                            </p:stCondLst>
                            <p:childTnLst>
                              <p:par>
                                <p:cTn fill="hold" nodeType="afterEffect" presetClass="entr" presetID="10" presetSubtype="0">
                                  <p:stCondLst>
                                    <p:cond delay="0"/>
                                  </p:stCondLst>
                                  <p:childTnLst>
                                    <p:set>
                                      <p:cBhvr>
                                        <p:cTn dur="1" fill="hold">
                                          <p:stCondLst>
                                            <p:cond delay="0"/>
                                          </p:stCondLst>
                                        </p:cTn>
                                        <p:tgtEl>
                                          <p:spTgt spid="796"/>
                                        </p:tgtEl>
                                        <p:attrNameLst>
                                          <p:attrName>style.visibility</p:attrName>
                                        </p:attrNameLst>
                                      </p:cBhvr>
                                      <p:to>
                                        <p:strVal val="visible"/>
                                      </p:to>
                                    </p:set>
                                    <p:animEffect filter="fade" transition="in">
                                      <p:cBhvr>
                                        <p:cTn dur="250"/>
                                        <p:tgtEl>
                                          <p:spTgt spid="796"/>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770"/>
                                        </p:tgtEl>
                                        <p:attrNameLst>
                                          <p:attrName>style.visibility</p:attrName>
                                        </p:attrNameLst>
                                      </p:cBhvr>
                                      <p:to>
                                        <p:strVal val="visible"/>
                                      </p:to>
                                    </p:set>
                                    <p:animEffect filter="fade" transition="in">
                                      <p:cBhvr>
                                        <p:cTn dur="250"/>
                                        <p:tgtEl>
                                          <p:spTgt spid="770"/>
                                        </p:tgtEl>
                                      </p:cBhvr>
                                    </p:animEffect>
                                  </p:childTnLst>
                                </p:cTn>
                              </p:par>
                            </p:childTnLst>
                          </p:cTn>
                        </p:par>
                        <p:par>
                          <p:cTn fill="hold">
                            <p:stCondLst>
                              <p:cond delay="4750"/>
                            </p:stCondLst>
                            <p:childTnLst>
                              <p:par>
                                <p:cTn fill="hold" nodeType="afterEffect" presetClass="entr" presetID="10" presetSubtype="0">
                                  <p:stCondLst>
                                    <p:cond delay="0"/>
                                  </p:stCondLst>
                                  <p:childTnLst>
                                    <p:set>
                                      <p:cBhvr>
                                        <p:cTn dur="1" fill="hold">
                                          <p:stCondLst>
                                            <p:cond delay="0"/>
                                          </p:stCondLst>
                                        </p:cTn>
                                        <p:tgtEl>
                                          <p:spTgt spid="803"/>
                                        </p:tgtEl>
                                        <p:attrNameLst>
                                          <p:attrName>style.visibility</p:attrName>
                                        </p:attrNameLst>
                                      </p:cBhvr>
                                      <p:to>
                                        <p:strVal val="visible"/>
                                      </p:to>
                                    </p:set>
                                    <p:animEffect filter="fade" transition="in">
                                      <p:cBhvr>
                                        <p:cTn dur="250"/>
                                        <p:tgtEl>
                                          <p:spTgt spid="8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30"/>
          <p:cNvSpPr/>
          <p:nvPr/>
        </p:nvSpPr>
        <p:spPr>
          <a:xfrm>
            <a:off x="0" y="5790"/>
            <a:ext cx="12436474" cy="3335841"/>
          </a:xfrm>
          <a:prstGeom prst="rect">
            <a:avLst/>
          </a:prstGeom>
          <a:solidFill>
            <a:srgbClr val="43AFFF"/>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pic>
        <p:nvPicPr>
          <p:cNvPr id="827" name="Google Shape;827;p30"/>
          <p:cNvPicPr preferRelativeResize="0"/>
          <p:nvPr/>
        </p:nvPicPr>
        <p:blipFill rotWithShape="1">
          <a:blip r:embed="rId3">
            <a:alphaModFix/>
          </a:blip>
          <a:srcRect b="0" l="0" r="0" t="0"/>
          <a:stretch/>
        </p:blipFill>
        <p:spPr>
          <a:xfrm>
            <a:off x="8004282" y="1599707"/>
            <a:ext cx="938005" cy="533074"/>
          </a:xfrm>
          <a:prstGeom prst="rect">
            <a:avLst/>
          </a:prstGeom>
          <a:noFill/>
          <a:ln>
            <a:noFill/>
          </a:ln>
        </p:spPr>
      </p:pic>
      <p:sp>
        <p:nvSpPr>
          <p:cNvPr id="828" name="Google Shape;828;p30"/>
          <p:cNvSpPr/>
          <p:nvPr/>
        </p:nvSpPr>
        <p:spPr>
          <a:xfrm>
            <a:off x="-1" y="3341630"/>
            <a:ext cx="12436475" cy="3648926"/>
          </a:xfrm>
          <a:prstGeom prst="rect">
            <a:avLst/>
          </a:prstGeom>
          <a:solidFill>
            <a:srgbClr val="682A7A"/>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grpSp>
        <p:nvGrpSpPr>
          <p:cNvPr id="829" name="Google Shape;829;p30"/>
          <p:cNvGrpSpPr/>
          <p:nvPr/>
        </p:nvGrpSpPr>
        <p:grpSpPr>
          <a:xfrm>
            <a:off x="7604323" y="3778977"/>
            <a:ext cx="4833741" cy="3298099"/>
            <a:chOff x="7604322" y="3775008"/>
            <a:chExt cx="4833741" cy="3298099"/>
          </a:xfrm>
        </p:grpSpPr>
        <p:pic>
          <p:nvPicPr>
            <p:cNvPr descr="KeynoteIllustrations_BrianHa 2.png" id="830" name="Google Shape;830;p30"/>
            <p:cNvPicPr preferRelativeResize="0"/>
            <p:nvPr/>
          </p:nvPicPr>
          <p:blipFill rotWithShape="1">
            <a:blip r:embed="rId4">
              <a:alphaModFix/>
            </a:blip>
            <a:srcRect b="0" l="0" r="0" t="0"/>
            <a:stretch/>
          </p:blipFill>
          <p:spPr>
            <a:xfrm>
              <a:off x="7604322" y="3775008"/>
              <a:ext cx="799917" cy="3298099"/>
            </a:xfrm>
            <a:prstGeom prst="rect">
              <a:avLst/>
            </a:prstGeom>
            <a:noFill/>
            <a:ln>
              <a:noFill/>
            </a:ln>
          </p:spPr>
        </p:pic>
        <p:grpSp>
          <p:nvGrpSpPr>
            <p:cNvPr id="831" name="Google Shape;831;p30"/>
            <p:cNvGrpSpPr/>
            <p:nvPr/>
          </p:nvGrpSpPr>
          <p:grpSpPr>
            <a:xfrm>
              <a:off x="8601075" y="4991101"/>
              <a:ext cx="887413" cy="2005013"/>
              <a:chOff x="5418" y="3144"/>
              <a:chExt cx="559" cy="1263"/>
            </a:xfrm>
          </p:grpSpPr>
          <p:sp>
            <p:nvSpPr>
              <p:cNvPr id="832" name="Google Shape;832;p30"/>
              <p:cNvSpPr/>
              <p:nvPr/>
            </p:nvSpPr>
            <p:spPr>
              <a:xfrm>
                <a:off x="5418" y="3149"/>
                <a:ext cx="559" cy="125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33" name="Google Shape;833;p30"/>
              <p:cNvSpPr/>
              <p:nvPr/>
            </p:nvSpPr>
            <p:spPr>
              <a:xfrm>
                <a:off x="5423" y="3144"/>
                <a:ext cx="554" cy="1258"/>
              </a:xfrm>
              <a:prstGeom prst="rect">
                <a:avLst/>
              </a:prstGeom>
              <a:solidFill>
                <a:srgbClr val="A92A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34" name="Google Shape;834;p30"/>
              <p:cNvSpPr/>
              <p:nvPr/>
            </p:nvSpPr>
            <p:spPr>
              <a:xfrm>
                <a:off x="5423" y="3202"/>
                <a:ext cx="480" cy="47"/>
              </a:xfrm>
              <a:prstGeom prst="rect">
                <a:avLst/>
              </a:prstGeom>
              <a:solidFill>
                <a:srgbClr val="44225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35" name="Google Shape;835;p30"/>
              <p:cNvSpPr/>
              <p:nvPr/>
            </p:nvSpPr>
            <p:spPr>
              <a:xfrm>
                <a:off x="5423" y="3411"/>
                <a:ext cx="480" cy="47"/>
              </a:xfrm>
              <a:prstGeom prst="rect">
                <a:avLst/>
              </a:prstGeom>
              <a:solidFill>
                <a:srgbClr val="44225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36" name="Google Shape;836;p30"/>
              <p:cNvSpPr/>
              <p:nvPr/>
            </p:nvSpPr>
            <p:spPr>
              <a:xfrm>
                <a:off x="5423" y="3306"/>
                <a:ext cx="480" cy="48"/>
              </a:xfrm>
              <a:prstGeom prst="rect">
                <a:avLst/>
              </a:prstGeom>
              <a:solidFill>
                <a:srgbClr val="44225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37" name="Google Shape;837;p30"/>
              <p:cNvSpPr/>
              <p:nvPr/>
            </p:nvSpPr>
            <p:spPr>
              <a:xfrm>
                <a:off x="5423" y="3516"/>
                <a:ext cx="480" cy="47"/>
              </a:xfrm>
              <a:prstGeom prst="rect">
                <a:avLst/>
              </a:prstGeom>
              <a:solidFill>
                <a:srgbClr val="44225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38" name="Google Shape;838;p30"/>
              <p:cNvSpPr/>
              <p:nvPr/>
            </p:nvSpPr>
            <p:spPr>
              <a:xfrm>
                <a:off x="5423" y="3726"/>
                <a:ext cx="480" cy="47"/>
              </a:xfrm>
              <a:prstGeom prst="rect">
                <a:avLst/>
              </a:prstGeom>
              <a:solidFill>
                <a:srgbClr val="44225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39" name="Google Shape;839;p30"/>
              <p:cNvSpPr/>
              <p:nvPr/>
            </p:nvSpPr>
            <p:spPr>
              <a:xfrm>
                <a:off x="5423" y="3621"/>
                <a:ext cx="480" cy="47"/>
              </a:xfrm>
              <a:prstGeom prst="rect">
                <a:avLst/>
              </a:prstGeom>
              <a:solidFill>
                <a:srgbClr val="44225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40" name="Google Shape;840;p30"/>
              <p:cNvSpPr/>
              <p:nvPr/>
            </p:nvSpPr>
            <p:spPr>
              <a:xfrm>
                <a:off x="5423" y="3831"/>
                <a:ext cx="480" cy="47"/>
              </a:xfrm>
              <a:prstGeom prst="rect">
                <a:avLst/>
              </a:prstGeom>
              <a:solidFill>
                <a:srgbClr val="44225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41" name="Google Shape;841;p30"/>
              <p:cNvSpPr/>
              <p:nvPr/>
            </p:nvSpPr>
            <p:spPr>
              <a:xfrm>
                <a:off x="5423" y="4040"/>
                <a:ext cx="480" cy="47"/>
              </a:xfrm>
              <a:prstGeom prst="rect">
                <a:avLst/>
              </a:prstGeom>
              <a:solidFill>
                <a:srgbClr val="44225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42" name="Google Shape;842;p30"/>
              <p:cNvSpPr/>
              <p:nvPr/>
            </p:nvSpPr>
            <p:spPr>
              <a:xfrm>
                <a:off x="5423" y="3935"/>
                <a:ext cx="480" cy="48"/>
              </a:xfrm>
              <a:prstGeom prst="rect">
                <a:avLst/>
              </a:prstGeom>
              <a:solidFill>
                <a:srgbClr val="44225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43" name="Google Shape;843;p30"/>
              <p:cNvSpPr/>
              <p:nvPr/>
            </p:nvSpPr>
            <p:spPr>
              <a:xfrm>
                <a:off x="5423" y="4145"/>
                <a:ext cx="480" cy="47"/>
              </a:xfrm>
              <a:prstGeom prst="rect">
                <a:avLst/>
              </a:prstGeom>
              <a:solidFill>
                <a:srgbClr val="44225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44" name="Google Shape;844;p30"/>
              <p:cNvSpPr/>
              <p:nvPr/>
            </p:nvSpPr>
            <p:spPr>
              <a:xfrm>
                <a:off x="5423" y="4355"/>
                <a:ext cx="480" cy="47"/>
              </a:xfrm>
              <a:prstGeom prst="rect">
                <a:avLst/>
              </a:prstGeom>
              <a:solidFill>
                <a:srgbClr val="44225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45" name="Google Shape;845;p30"/>
              <p:cNvSpPr/>
              <p:nvPr/>
            </p:nvSpPr>
            <p:spPr>
              <a:xfrm>
                <a:off x="5423" y="4250"/>
                <a:ext cx="480" cy="47"/>
              </a:xfrm>
              <a:prstGeom prst="rect">
                <a:avLst/>
              </a:prstGeom>
              <a:solidFill>
                <a:srgbClr val="44225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grpSp>
        <p:grpSp>
          <p:nvGrpSpPr>
            <p:cNvPr id="846" name="Google Shape;846;p30"/>
            <p:cNvGrpSpPr/>
            <p:nvPr/>
          </p:nvGrpSpPr>
          <p:grpSpPr>
            <a:xfrm>
              <a:off x="9636125" y="5146675"/>
              <a:ext cx="1093788" cy="1849438"/>
              <a:chOff x="6070" y="3242"/>
              <a:chExt cx="689" cy="1165"/>
            </a:xfrm>
          </p:grpSpPr>
          <p:sp>
            <p:nvSpPr>
              <p:cNvPr id="847" name="Google Shape;847;p30"/>
              <p:cNvSpPr/>
              <p:nvPr/>
            </p:nvSpPr>
            <p:spPr>
              <a:xfrm>
                <a:off x="6070" y="3242"/>
                <a:ext cx="684" cy="11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48" name="Google Shape;848;p30"/>
              <p:cNvSpPr/>
              <p:nvPr/>
            </p:nvSpPr>
            <p:spPr>
              <a:xfrm>
                <a:off x="6070" y="3242"/>
                <a:ext cx="689" cy="1160"/>
              </a:xfrm>
              <a:prstGeom prst="rect">
                <a:avLst/>
              </a:prstGeom>
              <a:solidFill>
                <a:srgbClr val="44225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49" name="Google Shape;849;p30"/>
              <p:cNvSpPr/>
              <p:nvPr/>
            </p:nvSpPr>
            <p:spPr>
              <a:xfrm>
                <a:off x="6669" y="3242"/>
                <a:ext cx="90" cy="1160"/>
              </a:xfrm>
              <a:prstGeom prst="rect">
                <a:avLst/>
              </a:prstGeom>
              <a:solidFill>
                <a:srgbClr val="9B4F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50" name="Google Shape;850;p30"/>
              <p:cNvSpPr/>
              <p:nvPr/>
            </p:nvSpPr>
            <p:spPr>
              <a:xfrm>
                <a:off x="6399" y="3242"/>
                <a:ext cx="32" cy="1160"/>
              </a:xfrm>
              <a:prstGeom prst="rect">
                <a:avLst/>
              </a:prstGeom>
              <a:solidFill>
                <a:srgbClr val="9B4F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51" name="Google Shape;851;p30"/>
              <p:cNvSpPr/>
              <p:nvPr/>
            </p:nvSpPr>
            <p:spPr>
              <a:xfrm>
                <a:off x="6314" y="3242"/>
                <a:ext cx="32" cy="1160"/>
              </a:xfrm>
              <a:prstGeom prst="rect">
                <a:avLst/>
              </a:prstGeom>
              <a:solidFill>
                <a:srgbClr val="9B4F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52" name="Google Shape;852;p30"/>
              <p:cNvSpPr/>
              <p:nvPr/>
            </p:nvSpPr>
            <p:spPr>
              <a:xfrm>
                <a:off x="6229" y="3242"/>
                <a:ext cx="32" cy="1160"/>
              </a:xfrm>
              <a:prstGeom prst="rect">
                <a:avLst/>
              </a:prstGeom>
              <a:solidFill>
                <a:srgbClr val="9B4F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53" name="Google Shape;853;p30"/>
              <p:cNvSpPr/>
              <p:nvPr/>
            </p:nvSpPr>
            <p:spPr>
              <a:xfrm>
                <a:off x="6145" y="3242"/>
                <a:ext cx="31" cy="1160"/>
              </a:xfrm>
              <a:prstGeom prst="rect">
                <a:avLst/>
              </a:prstGeom>
              <a:solidFill>
                <a:srgbClr val="9B4F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54" name="Google Shape;854;p30"/>
              <p:cNvSpPr/>
              <p:nvPr/>
            </p:nvSpPr>
            <p:spPr>
              <a:xfrm>
                <a:off x="6484" y="3242"/>
                <a:ext cx="32" cy="1160"/>
              </a:xfrm>
              <a:prstGeom prst="rect">
                <a:avLst/>
              </a:prstGeom>
              <a:solidFill>
                <a:srgbClr val="9B4F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55" name="Google Shape;855;p30"/>
              <p:cNvSpPr/>
              <p:nvPr/>
            </p:nvSpPr>
            <p:spPr>
              <a:xfrm>
                <a:off x="6569" y="3242"/>
                <a:ext cx="31" cy="1160"/>
              </a:xfrm>
              <a:prstGeom prst="rect">
                <a:avLst/>
              </a:prstGeom>
              <a:solidFill>
                <a:srgbClr val="9B4F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grpSp>
        <p:grpSp>
          <p:nvGrpSpPr>
            <p:cNvPr id="856" name="Google Shape;856;p30"/>
            <p:cNvGrpSpPr/>
            <p:nvPr/>
          </p:nvGrpSpPr>
          <p:grpSpPr>
            <a:xfrm>
              <a:off x="10860088" y="6081713"/>
              <a:ext cx="1577975" cy="912812"/>
              <a:chOff x="6865" y="3837"/>
              <a:chExt cx="994" cy="575"/>
            </a:xfrm>
          </p:grpSpPr>
          <p:sp>
            <p:nvSpPr>
              <p:cNvPr id="857" name="Google Shape;857;p30"/>
              <p:cNvSpPr/>
              <p:nvPr/>
            </p:nvSpPr>
            <p:spPr>
              <a:xfrm>
                <a:off x="6865" y="3837"/>
                <a:ext cx="994" cy="5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58" name="Google Shape;858;p30"/>
              <p:cNvSpPr/>
              <p:nvPr/>
            </p:nvSpPr>
            <p:spPr>
              <a:xfrm>
                <a:off x="6865" y="3842"/>
                <a:ext cx="994" cy="565"/>
              </a:xfrm>
              <a:prstGeom prst="rect">
                <a:avLst/>
              </a:prstGeom>
              <a:solidFill>
                <a:srgbClr val="A92A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59" name="Google Shape;859;p30"/>
              <p:cNvSpPr/>
              <p:nvPr/>
            </p:nvSpPr>
            <p:spPr>
              <a:xfrm>
                <a:off x="6939" y="3901"/>
                <a:ext cx="68" cy="69"/>
              </a:xfrm>
              <a:prstGeom prst="rect">
                <a:avLst/>
              </a:prstGeom>
              <a:solidFill>
                <a:srgbClr val="9B4F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60" name="Google Shape;860;p30"/>
              <p:cNvSpPr/>
              <p:nvPr/>
            </p:nvSpPr>
            <p:spPr>
              <a:xfrm>
                <a:off x="7149" y="3901"/>
                <a:ext cx="68" cy="69"/>
              </a:xfrm>
              <a:prstGeom prst="rect">
                <a:avLst/>
              </a:prstGeom>
              <a:solidFill>
                <a:srgbClr val="44225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61" name="Google Shape;861;p30"/>
              <p:cNvSpPr/>
              <p:nvPr/>
            </p:nvSpPr>
            <p:spPr>
              <a:xfrm>
                <a:off x="7359" y="3901"/>
                <a:ext cx="69" cy="69"/>
              </a:xfrm>
              <a:prstGeom prst="rect">
                <a:avLst/>
              </a:prstGeom>
              <a:solidFill>
                <a:srgbClr val="1EBBE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62" name="Google Shape;862;p30"/>
              <p:cNvSpPr/>
              <p:nvPr/>
            </p:nvSpPr>
            <p:spPr>
              <a:xfrm>
                <a:off x="7570" y="3901"/>
                <a:ext cx="68" cy="69"/>
              </a:xfrm>
              <a:prstGeom prst="rect">
                <a:avLst/>
              </a:prstGeom>
              <a:solidFill>
                <a:srgbClr val="44225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63" name="Google Shape;863;p30"/>
              <p:cNvSpPr/>
              <p:nvPr/>
            </p:nvSpPr>
            <p:spPr>
              <a:xfrm>
                <a:off x="7044" y="3901"/>
                <a:ext cx="68" cy="69"/>
              </a:xfrm>
              <a:prstGeom prst="rect">
                <a:avLst/>
              </a:prstGeom>
              <a:solidFill>
                <a:srgbClr val="44225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64" name="Google Shape;864;p30"/>
              <p:cNvSpPr/>
              <p:nvPr/>
            </p:nvSpPr>
            <p:spPr>
              <a:xfrm>
                <a:off x="7254" y="3901"/>
                <a:ext cx="69" cy="69"/>
              </a:xfrm>
              <a:prstGeom prst="rect">
                <a:avLst/>
              </a:prstGeom>
              <a:solidFill>
                <a:srgbClr val="9B4F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65" name="Google Shape;865;p30"/>
              <p:cNvSpPr/>
              <p:nvPr/>
            </p:nvSpPr>
            <p:spPr>
              <a:xfrm>
                <a:off x="7465" y="3901"/>
                <a:ext cx="68" cy="69"/>
              </a:xfrm>
              <a:prstGeom prst="rect">
                <a:avLst/>
              </a:prstGeom>
              <a:solidFill>
                <a:srgbClr val="9B4F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66" name="Google Shape;866;p30"/>
              <p:cNvSpPr/>
              <p:nvPr/>
            </p:nvSpPr>
            <p:spPr>
              <a:xfrm>
                <a:off x="7675" y="3901"/>
                <a:ext cx="68" cy="69"/>
              </a:xfrm>
              <a:prstGeom prst="rect">
                <a:avLst/>
              </a:prstGeom>
              <a:solidFill>
                <a:srgbClr val="9B4F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67" name="Google Shape;867;p30"/>
              <p:cNvSpPr/>
              <p:nvPr/>
            </p:nvSpPr>
            <p:spPr>
              <a:xfrm>
                <a:off x="6939" y="4007"/>
                <a:ext cx="68" cy="70"/>
              </a:xfrm>
              <a:prstGeom prst="rect">
                <a:avLst/>
              </a:prstGeom>
              <a:solidFill>
                <a:srgbClr val="44225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68" name="Google Shape;868;p30"/>
              <p:cNvSpPr/>
              <p:nvPr/>
            </p:nvSpPr>
            <p:spPr>
              <a:xfrm>
                <a:off x="7149" y="4007"/>
                <a:ext cx="68" cy="70"/>
              </a:xfrm>
              <a:prstGeom prst="rect">
                <a:avLst/>
              </a:prstGeom>
              <a:solidFill>
                <a:srgbClr val="1EBBE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69" name="Google Shape;869;p30"/>
              <p:cNvSpPr/>
              <p:nvPr/>
            </p:nvSpPr>
            <p:spPr>
              <a:xfrm>
                <a:off x="7359" y="4007"/>
                <a:ext cx="69" cy="70"/>
              </a:xfrm>
              <a:prstGeom prst="rect">
                <a:avLst/>
              </a:prstGeom>
              <a:solidFill>
                <a:srgbClr val="9B4F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70" name="Google Shape;870;p30"/>
              <p:cNvSpPr/>
              <p:nvPr/>
            </p:nvSpPr>
            <p:spPr>
              <a:xfrm>
                <a:off x="7570" y="4007"/>
                <a:ext cx="68" cy="70"/>
              </a:xfrm>
              <a:prstGeom prst="rect">
                <a:avLst/>
              </a:prstGeom>
              <a:solidFill>
                <a:srgbClr val="9B4F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71" name="Google Shape;871;p30"/>
              <p:cNvSpPr/>
              <p:nvPr/>
            </p:nvSpPr>
            <p:spPr>
              <a:xfrm>
                <a:off x="7044" y="4007"/>
                <a:ext cx="68" cy="70"/>
              </a:xfrm>
              <a:prstGeom prst="rect">
                <a:avLst/>
              </a:prstGeom>
              <a:solidFill>
                <a:srgbClr val="9B4F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72" name="Google Shape;872;p30"/>
              <p:cNvSpPr/>
              <p:nvPr/>
            </p:nvSpPr>
            <p:spPr>
              <a:xfrm>
                <a:off x="7254" y="4007"/>
                <a:ext cx="69" cy="70"/>
              </a:xfrm>
              <a:prstGeom prst="rect">
                <a:avLst/>
              </a:prstGeom>
              <a:solidFill>
                <a:srgbClr val="44225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73" name="Google Shape;873;p30"/>
              <p:cNvSpPr/>
              <p:nvPr/>
            </p:nvSpPr>
            <p:spPr>
              <a:xfrm>
                <a:off x="7465" y="4007"/>
                <a:ext cx="68" cy="70"/>
              </a:xfrm>
              <a:prstGeom prst="rect">
                <a:avLst/>
              </a:prstGeom>
              <a:solidFill>
                <a:srgbClr val="44225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74" name="Google Shape;874;p30"/>
              <p:cNvSpPr/>
              <p:nvPr/>
            </p:nvSpPr>
            <p:spPr>
              <a:xfrm>
                <a:off x="7675" y="4007"/>
                <a:ext cx="68" cy="70"/>
              </a:xfrm>
              <a:prstGeom prst="rect">
                <a:avLst/>
              </a:prstGeom>
              <a:solidFill>
                <a:srgbClr val="44225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75" name="Google Shape;875;p30"/>
              <p:cNvSpPr/>
              <p:nvPr/>
            </p:nvSpPr>
            <p:spPr>
              <a:xfrm>
                <a:off x="6939" y="4114"/>
                <a:ext cx="68" cy="69"/>
              </a:xfrm>
              <a:prstGeom prst="rect">
                <a:avLst/>
              </a:prstGeom>
              <a:solidFill>
                <a:srgbClr val="9B4F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76" name="Google Shape;876;p30"/>
              <p:cNvSpPr/>
              <p:nvPr/>
            </p:nvSpPr>
            <p:spPr>
              <a:xfrm>
                <a:off x="7149" y="4114"/>
                <a:ext cx="68" cy="69"/>
              </a:xfrm>
              <a:prstGeom prst="rect">
                <a:avLst/>
              </a:prstGeom>
              <a:solidFill>
                <a:srgbClr val="44225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77" name="Google Shape;877;p30"/>
              <p:cNvSpPr/>
              <p:nvPr/>
            </p:nvSpPr>
            <p:spPr>
              <a:xfrm>
                <a:off x="7359" y="4114"/>
                <a:ext cx="69" cy="69"/>
              </a:xfrm>
              <a:prstGeom prst="rect">
                <a:avLst/>
              </a:prstGeom>
              <a:solidFill>
                <a:srgbClr val="9B4F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78" name="Google Shape;878;p30"/>
              <p:cNvSpPr/>
              <p:nvPr/>
            </p:nvSpPr>
            <p:spPr>
              <a:xfrm>
                <a:off x="7570" y="4114"/>
                <a:ext cx="68" cy="69"/>
              </a:xfrm>
              <a:prstGeom prst="rect">
                <a:avLst/>
              </a:prstGeom>
              <a:solidFill>
                <a:srgbClr val="44225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79" name="Google Shape;879;p30"/>
              <p:cNvSpPr/>
              <p:nvPr/>
            </p:nvSpPr>
            <p:spPr>
              <a:xfrm>
                <a:off x="7044" y="4114"/>
                <a:ext cx="68" cy="69"/>
              </a:xfrm>
              <a:prstGeom prst="rect">
                <a:avLst/>
              </a:prstGeom>
              <a:solidFill>
                <a:srgbClr val="44225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80" name="Google Shape;880;p30"/>
              <p:cNvSpPr/>
              <p:nvPr/>
            </p:nvSpPr>
            <p:spPr>
              <a:xfrm>
                <a:off x="7254" y="4114"/>
                <a:ext cx="69" cy="69"/>
              </a:xfrm>
              <a:prstGeom prst="rect">
                <a:avLst/>
              </a:prstGeom>
              <a:solidFill>
                <a:srgbClr val="1EBBE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81" name="Google Shape;881;p30"/>
              <p:cNvSpPr/>
              <p:nvPr/>
            </p:nvSpPr>
            <p:spPr>
              <a:xfrm>
                <a:off x="7465" y="4114"/>
                <a:ext cx="68" cy="69"/>
              </a:xfrm>
              <a:prstGeom prst="rect">
                <a:avLst/>
              </a:prstGeom>
              <a:solidFill>
                <a:srgbClr val="1EBBE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82" name="Google Shape;882;p30"/>
              <p:cNvSpPr/>
              <p:nvPr/>
            </p:nvSpPr>
            <p:spPr>
              <a:xfrm>
                <a:off x="7675" y="4114"/>
                <a:ext cx="68" cy="69"/>
              </a:xfrm>
              <a:prstGeom prst="rect">
                <a:avLst/>
              </a:prstGeom>
              <a:solidFill>
                <a:srgbClr val="9B4F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83" name="Google Shape;883;p30"/>
              <p:cNvSpPr/>
              <p:nvPr/>
            </p:nvSpPr>
            <p:spPr>
              <a:xfrm>
                <a:off x="6939" y="4220"/>
                <a:ext cx="68" cy="70"/>
              </a:xfrm>
              <a:prstGeom prst="rect">
                <a:avLst/>
              </a:prstGeom>
              <a:solidFill>
                <a:srgbClr val="9B4F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84" name="Google Shape;884;p30"/>
              <p:cNvSpPr/>
              <p:nvPr/>
            </p:nvSpPr>
            <p:spPr>
              <a:xfrm>
                <a:off x="7149" y="4220"/>
                <a:ext cx="68" cy="70"/>
              </a:xfrm>
              <a:prstGeom prst="rect">
                <a:avLst/>
              </a:prstGeom>
              <a:solidFill>
                <a:srgbClr val="9B4F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85" name="Google Shape;885;p30"/>
              <p:cNvSpPr/>
              <p:nvPr/>
            </p:nvSpPr>
            <p:spPr>
              <a:xfrm>
                <a:off x="7359" y="4220"/>
                <a:ext cx="69" cy="70"/>
              </a:xfrm>
              <a:prstGeom prst="rect">
                <a:avLst/>
              </a:prstGeom>
              <a:solidFill>
                <a:srgbClr val="9B4F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86" name="Google Shape;886;p30"/>
              <p:cNvSpPr/>
              <p:nvPr/>
            </p:nvSpPr>
            <p:spPr>
              <a:xfrm>
                <a:off x="7570" y="4220"/>
                <a:ext cx="68" cy="70"/>
              </a:xfrm>
              <a:prstGeom prst="rect">
                <a:avLst/>
              </a:prstGeom>
              <a:solidFill>
                <a:srgbClr val="9B4F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87" name="Google Shape;887;p30"/>
              <p:cNvSpPr/>
              <p:nvPr/>
            </p:nvSpPr>
            <p:spPr>
              <a:xfrm>
                <a:off x="7044" y="4220"/>
                <a:ext cx="68" cy="70"/>
              </a:xfrm>
              <a:prstGeom prst="rect">
                <a:avLst/>
              </a:prstGeom>
              <a:solidFill>
                <a:srgbClr val="9B4F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88" name="Google Shape;888;p30"/>
              <p:cNvSpPr/>
              <p:nvPr/>
            </p:nvSpPr>
            <p:spPr>
              <a:xfrm>
                <a:off x="7254" y="4220"/>
                <a:ext cx="69" cy="70"/>
              </a:xfrm>
              <a:prstGeom prst="rect">
                <a:avLst/>
              </a:prstGeom>
              <a:solidFill>
                <a:srgbClr val="9B4F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89" name="Google Shape;889;p30"/>
              <p:cNvSpPr/>
              <p:nvPr/>
            </p:nvSpPr>
            <p:spPr>
              <a:xfrm>
                <a:off x="7465" y="4220"/>
                <a:ext cx="68" cy="70"/>
              </a:xfrm>
              <a:prstGeom prst="rect">
                <a:avLst/>
              </a:prstGeom>
              <a:solidFill>
                <a:srgbClr val="9B4F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890" name="Google Shape;890;p30"/>
              <p:cNvSpPr/>
              <p:nvPr/>
            </p:nvSpPr>
            <p:spPr>
              <a:xfrm>
                <a:off x="7675" y="4220"/>
                <a:ext cx="68" cy="70"/>
              </a:xfrm>
              <a:prstGeom prst="rect">
                <a:avLst/>
              </a:prstGeom>
              <a:solidFill>
                <a:srgbClr val="44225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grpSp>
      </p:grpSp>
      <p:pic>
        <p:nvPicPr>
          <p:cNvPr id="891" name="Google Shape;891;p30"/>
          <p:cNvPicPr preferRelativeResize="0"/>
          <p:nvPr/>
        </p:nvPicPr>
        <p:blipFill rotWithShape="1">
          <a:blip r:embed="rId5">
            <a:alphaModFix/>
          </a:blip>
          <a:srcRect b="0" l="0" r="0" t="0"/>
          <a:stretch/>
        </p:blipFill>
        <p:spPr>
          <a:xfrm>
            <a:off x="10576153" y="2716728"/>
            <a:ext cx="1425052" cy="759580"/>
          </a:xfrm>
          <a:prstGeom prst="rect">
            <a:avLst/>
          </a:prstGeom>
          <a:noFill/>
          <a:ln>
            <a:noFill/>
          </a:ln>
        </p:spPr>
      </p:pic>
      <p:pic>
        <p:nvPicPr>
          <p:cNvPr id="892" name="Google Shape;892;p30"/>
          <p:cNvPicPr preferRelativeResize="0"/>
          <p:nvPr/>
        </p:nvPicPr>
        <p:blipFill rotWithShape="1">
          <a:blip r:embed="rId5">
            <a:alphaModFix/>
          </a:blip>
          <a:srcRect b="0" l="0" r="0" t="0"/>
          <a:stretch/>
        </p:blipFill>
        <p:spPr>
          <a:xfrm>
            <a:off x="10002888" y="360448"/>
            <a:ext cx="949117" cy="505898"/>
          </a:xfrm>
          <a:prstGeom prst="rect">
            <a:avLst/>
          </a:prstGeom>
          <a:noFill/>
          <a:ln>
            <a:noFill/>
          </a:ln>
        </p:spPr>
      </p:pic>
      <p:sp>
        <p:nvSpPr>
          <p:cNvPr id="893" name="Google Shape;893;p30"/>
          <p:cNvSpPr/>
          <p:nvPr/>
        </p:nvSpPr>
        <p:spPr>
          <a:xfrm>
            <a:off x="6673851" y="3970"/>
            <a:ext cx="5762627" cy="6994525"/>
          </a:xfrm>
          <a:prstGeom prst="rect">
            <a:avLst/>
          </a:prstGeom>
          <a:solidFill>
            <a:srgbClr val="5C2D91"/>
          </a:solidFill>
          <a:ln>
            <a:noFill/>
          </a:ln>
        </p:spPr>
        <p:txBody>
          <a:bodyPr anchorCtr="0" anchor="t" bIns="194975" lIns="243725" spcFirstLastPara="1" rIns="243725" wrap="square" tIns="194975">
            <a:noAutofit/>
          </a:bodyPr>
          <a:lstStyle/>
          <a:p>
            <a:pPr indent="0" lvl="0" marL="0" marR="0" rtl="0" algn="l">
              <a:lnSpc>
                <a:spcPct val="90000"/>
              </a:lnSpc>
              <a:spcBef>
                <a:spcPts val="0"/>
              </a:spcBef>
              <a:spcAft>
                <a:spcPts val="0"/>
              </a:spcAft>
              <a:buNone/>
            </a:pPr>
            <a:r>
              <a:t/>
            </a:r>
            <a:endParaRPr sz="5864">
              <a:solidFill>
                <a:srgbClr val="00188F"/>
              </a:solidFill>
              <a:latin typeface="Quattrocento Sans"/>
              <a:ea typeface="Quattrocento Sans"/>
              <a:cs typeface="Quattrocento Sans"/>
              <a:sym typeface="Quattrocento Sans"/>
            </a:endParaRPr>
          </a:p>
        </p:txBody>
      </p:sp>
      <p:sp>
        <p:nvSpPr>
          <p:cNvPr id="894" name="Google Shape;894;p30"/>
          <p:cNvSpPr txBox="1"/>
          <p:nvPr/>
        </p:nvSpPr>
        <p:spPr>
          <a:xfrm>
            <a:off x="6960861" y="1134045"/>
            <a:ext cx="5476875" cy="1268562"/>
          </a:xfrm>
          <a:prstGeom prst="rect">
            <a:avLst/>
          </a:prstGeom>
          <a:noFill/>
          <a:ln>
            <a:noFill/>
          </a:ln>
        </p:spPr>
        <p:txBody>
          <a:bodyPr anchorCtr="0" anchor="ctr" bIns="0" lIns="182875" spcFirstLastPara="1" rIns="91425" wrap="square" tIns="0">
            <a:noAutofit/>
          </a:bodyPr>
          <a:lstStyle/>
          <a:p>
            <a:pPr indent="0" lvl="0" marL="0" marR="0" rtl="0" algn="l">
              <a:spcBef>
                <a:spcPts val="0"/>
              </a:spcBef>
              <a:spcAft>
                <a:spcPts val="0"/>
              </a:spcAft>
              <a:buNone/>
            </a:pPr>
            <a:r>
              <a:rPr lang="en-US" sz="2800">
                <a:solidFill>
                  <a:srgbClr val="FFFFFF"/>
                </a:solidFill>
                <a:latin typeface="Quattrocento Sans"/>
                <a:ea typeface="Quattrocento Sans"/>
                <a:cs typeface="Quattrocento Sans"/>
                <a:sym typeface="Quattrocento Sans"/>
              </a:rPr>
              <a:t>Enables automation and </a:t>
            </a:r>
            <a:br>
              <a:rPr lang="en-US" sz="2800">
                <a:solidFill>
                  <a:srgbClr val="FFFFFF"/>
                </a:solidFill>
                <a:latin typeface="Quattrocento Sans"/>
                <a:ea typeface="Quattrocento Sans"/>
                <a:cs typeface="Quattrocento Sans"/>
                <a:sym typeface="Quattrocento Sans"/>
              </a:rPr>
            </a:br>
            <a:r>
              <a:rPr lang="en-US" sz="2800">
                <a:solidFill>
                  <a:srgbClr val="FFFFFF"/>
                </a:solidFill>
                <a:latin typeface="Quattrocento Sans"/>
                <a:ea typeface="Quattrocento Sans"/>
                <a:cs typeface="Quattrocento Sans"/>
                <a:sym typeface="Quattrocento Sans"/>
              </a:rPr>
              <a:t>Agile &amp; DevOps practices</a:t>
            </a:r>
            <a:endParaRPr/>
          </a:p>
        </p:txBody>
      </p:sp>
      <p:sp>
        <p:nvSpPr>
          <p:cNvPr id="895" name="Google Shape;895;p30"/>
          <p:cNvSpPr txBox="1"/>
          <p:nvPr/>
        </p:nvSpPr>
        <p:spPr>
          <a:xfrm>
            <a:off x="6953823" y="2885118"/>
            <a:ext cx="5768783" cy="1268562"/>
          </a:xfrm>
          <a:prstGeom prst="rect">
            <a:avLst/>
          </a:prstGeom>
          <a:noFill/>
          <a:ln>
            <a:noFill/>
          </a:ln>
        </p:spPr>
        <p:txBody>
          <a:bodyPr anchorCtr="0" anchor="ctr" bIns="0" lIns="182875" spcFirstLastPara="1" rIns="91425" wrap="square" tIns="0">
            <a:noAutofit/>
          </a:bodyPr>
          <a:lstStyle/>
          <a:p>
            <a:pPr indent="0" lvl="0" marL="0" marR="0" rtl="0" algn="l">
              <a:spcBef>
                <a:spcPts val="0"/>
              </a:spcBef>
              <a:spcAft>
                <a:spcPts val="0"/>
              </a:spcAft>
              <a:buNone/>
            </a:pPr>
            <a:r>
              <a:rPr lang="en-US" sz="2800">
                <a:solidFill>
                  <a:srgbClr val="FFFFFF"/>
                </a:solidFill>
                <a:latin typeface="Quattrocento Sans"/>
                <a:ea typeface="Quattrocento Sans"/>
                <a:cs typeface="Quattrocento Sans"/>
                <a:sym typeface="Quattrocento Sans"/>
              </a:rPr>
              <a:t>Open and extensible, supports</a:t>
            </a:r>
            <a:br>
              <a:rPr lang="en-US" sz="2800">
                <a:solidFill>
                  <a:srgbClr val="FFFFFF"/>
                </a:solidFill>
                <a:latin typeface="Quattrocento Sans"/>
                <a:ea typeface="Quattrocento Sans"/>
                <a:cs typeface="Quattrocento Sans"/>
                <a:sym typeface="Quattrocento Sans"/>
              </a:rPr>
            </a:br>
            <a:r>
              <a:rPr lang="en-US" sz="2800">
                <a:solidFill>
                  <a:srgbClr val="FFFFFF"/>
                </a:solidFill>
                <a:latin typeface="Quattrocento Sans"/>
                <a:ea typeface="Quattrocento Sans"/>
                <a:cs typeface="Quattrocento Sans"/>
                <a:sym typeface="Quattrocento Sans"/>
              </a:rPr>
              <a:t>your tools and technologies</a:t>
            </a:r>
            <a:endParaRPr/>
          </a:p>
        </p:txBody>
      </p:sp>
      <p:sp>
        <p:nvSpPr>
          <p:cNvPr id="896" name="Google Shape;896;p30"/>
          <p:cNvSpPr txBox="1"/>
          <p:nvPr/>
        </p:nvSpPr>
        <p:spPr>
          <a:xfrm>
            <a:off x="6949751" y="4636192"/>
            <a:ext cx="5487104" cy="1268562"/>
          </a:xfrm>
          <a:prstGeom prst="rect">
            <a:avLst/>
          </a:prstGeom>
          <a:noFill/>
          <a:ln>
            <a:noFill/>
          </a:ln>
        </p:spPr>
        <p:txBody>
          <a:bodyPr anchorCtr="0" anchor="ctr" bIns="0" lIns="182875" spcFirstLastPara="1" rIns="91425" wrap="square" tIns="0">
            <a:noAutofit/>
          </a:bodyPr>
          <a:lstStyle/>
          <a:p>
            <a:pPr indent="0" lvl="0" marL="0" marR="0" rtl="0" algn="l">
              <a:spcBef>
                <a:spcPts val="0"/>
              </a:spcBef>
              <a:spcAft>
                <a:spcPts val="0"/>
              </a:spcAft>
              <a:buNone/>
            </a:pPr>
            <a:r>
              <a:rPr lang="en-US" sz="2800">
                <a:solidFill>
                  <a:srgbClr val="FFFFFF"/>
                </a:solidFill>
                <a:latin typeface="Quattrocento Sans"/>
                <a:ea typeface="Quattrocento Sans"/>
                <a:cs typeface="Quattrocento Sans"/>
                <a:sym typeface="Quattrocento Sans"/>
              </a:rPr>
              <a:t>Flexibility with on-premises or cloud service</a:t>
            </a:r>
            <a:endParaRPr/>
          </a:p>
        </p:txBody>
      </p:sp>
      <p:pic>
        <p:nvPicPr>
          <p:cNvPr id="897" name="Google Shape;897;p30"/>
          <p:cNvPicPr preferRelativeResize="0"/>
          <p:nvPr/>
        </p:nvPicPr>
        <p:blipFill rotWithShape="1">
          <a:blip r:embed="rId6">
            <a:alphaModFix/>
          </a:blip>
          <a:srcRect b="0" l="0" r="0" t="0"/>
          <a:stretch/>
        </p:blipFill>
        <p:spPr>
          <a:xfrm>
            <a:off x="4770437" y="2328232"/>
            <a:ext cx="2153912" cy="1148076"/>
          </a:xfrm>
          <a:prstGeom prst="rect">
            <a:avLst/>
          </a:prstGeom>
          <a:noFill/>
          <a:ln>
            <a:noFill/>
          </a:ln>
        </p:spPr>
      </p:pic>
      <p:grpSp>
        <p:nvGrpSpPr>
          <p:cNvPr id="898" name="Google Shape;898;p30"/>
          <p:cNvGrpSpPr/>
          <p:nvPr/>
        </p:nvGrpSpPr>
        <p:grpSpPr>
          <a:xfrm>
            <a:off x="2201540" y="4839540"/>
            <a:ext cx="2270773" cy="638923"/>
            <a:chOff x="-2872082" y="2470355"/>
            <a:chExt cx="2270773" cy="638923"/>
          </a:xfrm>
        </p:grpSpPr>
        <p:pic>
          <p:nvPicPr>
            <p:cNvPr id="899" name="Google Shape;899;p30"/>
            <p:cNvPicPr preferRelativeResize="0"/>
            <p:nvPr/>
          </p:nvPicPr>
          <p:blipFill rotWithShape="1">
            <a:blip r:embed="rId7">
              <a:alphaModFix/>
            </a:blip>
            <a:srcRect b="0" l="0" r="0" t="0"/>
            <a:stretch/>
          </p:blipFill>
          <p:spPr>
            <a:xfrm>
              <a:off x="-1808366" y="2507471"/>
              <a:ext cx="716612" cy="601807"/>
            </a:xfrm>
            <a:prstGeom prst="rect">
              <a:avLst/>
            </a:prstGeom>
            <a:noFill/>
            <a:ln>
              <a:noFill/>
            </a:ln>
          </p:spPr>
        </p:pic>
        <p:pic>
          <p:nvPicPr>
            <p:cNvPr descr="KeynoteIllustrations_Soma 9.png" id="900" name="Google Shape;900;p30"/>
            <p:cNvPicPr preferRelativeResize="0"/>
            <p:nvPr/>
          </p:nvPicPr>
          <p:blipFill rotWithShape="1">
            <a:blip r:embed="rId8">
              <a:alphaModFix/>
            </a:blip>
            <a:srcRect b="0" l="0" r="0" t="0"/>
            <a:stretch/>
          </p:blipFill>
          <p:spPr>
            <a:xfrm>
              <a:off x="-2872082" y="2470355"/>
              <a:ext cx="625098" cy="601079"/>
            </a:xfrm>
            <a:prstGeom prst="rect">
              <a:avLst/>
            </a:prstGeom>
            <a:noFill/>
            <a:ln>
              <a:noFill/>
            </a:ln>
          </p:spPr>
        </p:pic>
        <p:pic>
          <p:nvPicPr>
            <p:cNvPr id="901" name="Google Shape;901;p30"/>
            <p:cNvPicPr preferRelativeResize="0"/>
            <p:nvPr/>
          </p:nvPicPr>
          <p:blipFill rotWithShape="1">
            <a:blip r:embed="rId9">
              <a:alphaModFix/>
            </a:blip>
            <a:srcRect b="0" l="0" r="0" t="0"/>
            <a:stretch/>
          </p:blipFill>
          <p:spPr>
            <a:xfrm>
              <a:off x="-2247107" y="2585220"/>
              <a:ext cx="465644" cy="487800"/>
            </a:xfrm>
            <a:prstGeom prst="rect">
              <a:avLst/>
            </a:prstGeom>
            <a:noFill/>
            <a:ln>
              <a:noFill/>
            </a:ln>
          </p:spPr>
        </p:pic>
        <p:pic>
          <p:nvPicPr>
            <p:cNvPr id="902" name="Google Shape;902;p30"/>
            <p:cNvPicPr preferRelativeResize="0"/>
            <p:nvPr/>
          </p:nvPicPr>
          <p:blipFill rotWithShape="1">
            <a:blip r:embed="rId10">
              <a:alphaModFix/>
            </a:blip>
            <a:srcRect b="0" l="0" r="0" t="0"/>
            <a:stretch/>
          </p:blipFill>
          <p:spPr>
            <a:xfrm>
              <a:off x="-1037635" y="2507471"/>
              <a:ext cx="436326" cy="469107"/>
            </a:xfrm>
            <a:prstGeom prst="rect">
              <a:avLst/>
            </a:prstGeom>
            <a:noFill/>
            <a:ln>
              <a:noFill/>
            </a:ln>
          </p:spPr>
        </p:pic>
      </p:grpSp>
      <p:grpSp>
        <p:nvGrpSpPr>
          <p:cNvPr id="903" name="Google Shape;903;p30"/>
          <p:cNvGrpSpPr/>
          <p:nvPr/>
        </p:nvGrpSpPr>
        <p:grpSpPr>
          <a:xfrm>
            <a:off x="2201540" y="1371454"/>
            <a:ext cx="2270773" cy="601808"/>
            <a:chOff x="1952902" y="1764358"/>
            <a:chExt cx="2270773" cy="601808"/>
          </a:xfrm>
        </p:grpSpPr>
        <p:pic>
          <p:nvPicPr>
            <p:cNvPr id="904" name="Google Shape;904;p30"/>
            <p:cNvPicPr preferRelativeResize="0"/>
            <p:nvPr/>
          </p:nvPicPr>
          <p:blipFill rotWithShape="1">
            <a:blip r:embed="rId11">
              <a:alphaModFix/>
            </a:blip>
            <a:srcRect b="0" l="0" r="0" t="0"/>
            <a:stretch/>
          </p:blipFill>
          <p:spPr>
            <a:xfrm>
              <a:off x="3016617" y="1764358"/>
              <a:ext cx="716612" cy="601807"/>
            </a:xfrm>
            <a:prstGeom prst="rect">
              <a:avLst/>
            </a:prstGeom>
            <a:noFill/>
            <a:ln>
              <a:noFill/>
            </a:ln>
          </p:spPr>
        </p:pic>
        <p:pic>
          <p:nvPicPr>
            <p:cNvPr descr="KeynoteIllustrations_Soma 9.png" id="905" name="Google Shape;905;p30"/>
            <p:cNvPicPr preferRelativeResize="0"/>
            <p:nvPr/>
          </p:nvPicPr>
          <p:blipFill rotWithShape="1">
            <a:blip r:embed="rId12">
              <a:alphaModFix/>
            </a:blip>
            <a:srcRect b="0" l="0" r="0" t="0"/>
            <a:stretch/>
          </p:blipFill>
          <p:spPr>
            <a:xfrm>
              <a:off x="1952902" y="1764521"/>
              <a:ext cx="625098" cy="601079"/>
            </a:xfrm>
            <a:prstGeom prst="rect">
              <a:avLst/>
            </a:prstGeom>
            <a:noFill/>
            <a:ln>
              <a:noFill/>
            </a:ln>
          </p:spPr>
        </p:pic>
        <p:pic>
          <p:nvPicPr>
            <p:cNvPr id="906" name="Google Shape;906;p30"/>
            <p:cNvPicPr preferRelativeResize="0"/>
            <p:nvPr/>
          </p:nvPicPr>
          <p:blipFill rotWithShape="1">
            <a:blip r:embed="rId13">
              <a:alphaModFix/>
            </a:blip>
            <a:srcRect b="0" l="0" r="0" t="0"/>
            <a:stretch/>
          </p:blipFill>
          <p:spPr>
            <a:xfrm>
              <a:off x="2577877" y="1878366"/>
              <a:ext cx="465644" cy="487800"/>
            </a:xfrm>
            <a:prstGeom prst="rect">
              <a:avLst/>
            </a:prstGeom>
            <a:noFill/>
            <a:ln>
              <a:noFill/>
            </a:ln>
          </p:spPr>
        </p:pic>
        <p:pic>
          <p:nvPicPr>
            <p:cNvPr id="907" name="Google Shape;907;p30"/>
            <p:cNvPicPr preferRelativeResize="0"/>
            <p:nvPr/>
          </p:nvPicPr>
          <p:blipFill rotWithShape="1">
            <a:blip r:embed="rId14">
              <a:alphaModFix/>
            </a:blip>
            <a:srcRect b="0" l="0" r="0" t="0"/>
            <a:stretch/>
          </p:blipFill>
          <p:spPr>
            <a:xfrm>
              <a:off x="3787349" y="1790041"/>
              <a:ext cx="436326" cy="469107"/>
            </a:xfrm>
            <a:prstGeom prst="rect">
              <a:avLst/>
            </a:prstGeom>
            <a:noFill/>
            <a:ln>
              <a:noFill/>
            </a:ln>
          </p:spPr>
        </p:pic>
      </p:grpSp>
      <p:sp>
        <p:nvSpPr>
          <p:cNvPr id="908" name="Google Shape;908;p30"/>
          <p:cNvSpPr txBox="1"/>
          <p:nvPr/>
        </p:nvSpPr>
        <p:spPr>
          <a:xfrm>
            <a:off x="1649984" y="3993061"/>
            <a:ext cx="3373885" cy="664797"/>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None/>
            </a:pPr>
            <a:r>
              <a:rPr lang="en-US" sz="2400">
                <a:solidFill>
                  <a:srgbClr val="FEF0F8"/>
                </a:solidFill>
                <a:latin typeface="Quattrocento Sans"/>
                <a:ea typeface="Quattrocento Sans"/>
                <a:cs typeface="Quattrocento Sans"/>
                <a:sym typeface="Quattrocento Sans"/>
              </a:rPr>
              <a:t>Team Foundation</a:t>
            </a:r>
            <a:br>
              <a:rPr lang="en-US" sz="2400">
                <a:solidFill>
                  <a:srgbClr val="FEF0F8"/>
                </a:solidFill>
                <a:latin typeface="Quattrocento Sans"/>
                <a:ea typeface="Quattrocento Sans"/>
                <a:cs typeface="Quattrocento Sans"/>
                <a:sym typeface="Quattrocento Sans"/>
              </a:rPr>
            </a:br>
            <a:r>
              <a:rPr lang="en-US" sz="2400">
                <a:solidFill>
                  <a:srgbClr val="FEF0F8"/>
                </a:solidFill>
                <a:latin typeface="Quattrocento Sans"/>
                <a:ea typeface="Quattrocento Sans"/>
                <a:cs typeface="Quattrocento Sans"/>
                <a:sym typeface="Quattrocento Sans"/>
              </a:rPr>
              <a:t>Server</a:t>
            </a:r>
            <a:endParaRPr/>
          </a:p>
        </p:txBody>
      </p:sp>
      <p:sp>
        <p:nvSpPr>
          <p:cNvPr id="909" name="Google Shape;909;p30"/>
          <p:cNvSpPr txBox="1"/>
          <p:nvPr/>
        </p:nvSpPr>
        <p:spPr>
          <a:xfrm>
            <a:off x="1649984" y="546466"/>
            <a:ext cx="3373885" cy="664797"/>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None/>
            </a:pPr>
            <a:r>
              <a:rPr lang="en-US" sz="2400">
                <a:solidFill>
                  <a:srgbClr val="FEF0F8"/>
                </a:solidFill>
                <a:latin typeface="Quattrocento Sans"/>
                <a:ea typeface="Quattrocento Sans"/>
                <a:cs typeface="Quattrocento Sans"/>
                <a:sym typeface="Quattrocento Sans"/>
              </a:rPr>
              <a:t>Visual Studio</a:t>
            </a:r>
            <a:br>
              <a:rPr lang="en-US" sz="2400">
                <a:solidFill>
                  <a:srgbClr val="FEF0F8"/>
                </a:solidFill>
                <a:latin typeface="Quattrocento Sans"/>
                <a:ea typeface="Quattrocento Sans"/>
                <a:cs typeface="Quattrocento Sans"/>
                <a:sym typeface="Quattrocento Sans"/>
              </a:rPr>
            </a:br>
            <a:r>
              <a:rPr lang="en-US" sz="2400">
                <a:solidFill>
                  <a:srgbClr val="FEF0F8"/>
                </a:solidFill>
                <a:latin typeface="Quattrocento Sans"/>
                <a:ea typeface="Quattrocento Sans"/>
                <a:cs typeface="Quattrocento Sans"/>
                <a:sym typeface="Quattrocento Sans"/>
              </a:rPr>
              <a:t>Team Services</a:t>
            </a:r>
            <a:endParaRPr/>
          </a:p>
        </p:txBody>
      </p:sp>
      <p:pic>
        <p:nvPicPr>
          <p:cNvPr id="910" name="Google Shape;910;p30"/>
          <p:cNvPicPr preferRelativeResize="0"/>
          <p:nvPr/>
        </p:nvPicPr>
        <p:blipFill rotWithShape="1">
          <a:blip r:embed="rId3">
            <a:alphaModFix/>
          </a:blip>
          <a:srcRect b="0" l="0" r="0" t="0"/>
          <a:stretch/>
        </p:blipFill>
        <p:spPr>
          <a:xfrm>
            <a:off x="4594433" y="601662"/>
            <a:ext cx="938005" cy="533074"/>
          </a:xfrm>
          <a:prstGeom prst="rect">
            <a:avLst/>
          </a:prstGeom>
          <a:noFill/>
          <a:ln>
            <a:noFill/>
          </a:ln>
        </p:spPr>
      </p:pic>
      <p:cxnSp>
        <p:nvCxnSpPr>
          <p:cNvPr id="911" name="Google Shape;911;p30"/>
          <p:cNvCxnSpPr/>
          <p:nvPr/>
        </p:nvCxnSpPr>
        <p:spPr>
          <a:xfrm>
            <a:off x="6960861" y="4411662"/>
            <a:ext cx="5018415" cy="0"/>
          </a:xfrm>
          <a:prstGeom prst="straightConnector1">
            <a:avLst/>
          </a:prstGeom>
          <a:noFill/>
          <a:ln cap="flat" cmpd="sng" w="9525">
            <a:solidFill>
              <a:schemeClr val="dk1"/>
            </a:solidFill>
            <a:prstDash val="solid"/>
            <a:round/>
            <a:headEnd len="sm" w="sm" type="none"/>
            <a:tailEnd len="sm" w="sm" type="none"/>
          </a:ln>
        </p:spPr>
      </p:cxnSp>
      <p:cxnSp>
        <p:nvCxnSpPr>
          <p:cNvPr id="912" name="Google Shape;912;p30"/>
          <p:cNvCxnSpPr/>
          <p:nvPr/>
        </p:nvCxnSpPr>
        <p:spPr>
          <a:xfrm>
            <a:off x="6960861" y="2661916"/>
            <a:ext cx="5018415" cy="0"/>
          </a:xfrm>
          <a:prstGeom prst="straightConnector1">
            <a:avLst/>
          </a:prstGeom>
          <a:noFill/>
          <a:ln cap="flat" cmpd="sng" w="9525">
            <a:solidFill>
              <a:schemeClr val="dk1"/>
            </a:solidFill>
            <a:prstDash val="solid"/>
            <a:round/>
            <a:headEnd len="sm" w="sm" type="none"/>
            <a:tailEnd len="sm" w="sm" type="none"/>
          </a:ln>
        </p:spPr>
      </p:cxnSp>
      <p:pic>
        <p:nvPicPr>
          <p:cNvPr descr="KeynoteIllustrations_BrianHa 2.png" id="913" name="Google Shape;913;p30"/>
          <p:cNvPicPr preferRelativeResize="0"/>
          <p:nvPr/>
        </p:nvPicPr>
        <p:blipFill rotWithShape="1">
          <a:blip r:embed="rId15">
            <a:alphaModFix/>
          </a:blip>
          <a:srcRect b="0" l="0" r="0" t="0"/>
          <a:stretch/>
        </p:blipFill>
        <p:spPr>
          <a:xfrm>
            <a:off x="3901735" y="3780564"/>
            <a:ext cx="2849902" cy="3298099"/>
          </a:xfrm>
          <a:prstGeom prst="rect">
            <a:avLst/>
          </a:prstGeom>
          <a:noFill/>
          <a:ln>
            <a:noFill/>
          </a:ln>
        </p:spPr>
      </p:pic>
      <p:sp>
        <p:nvSpPr>
          <p:cNvPr id="914" name="Google Shape;914;p30"/>
          <p:cNvSpPr/>
          <p:nvPr/>
        </p:nvSpPr>
        <p:spPr>
          <a:xfrm>
            <a:off x="10321" y="4445036"/>
            <a:ext cx="602468" cy="423680"/>
          </a:xfrm>
          <a:prstGeom prst="rect">
            <a:avLst/>
          </a:prstGeom>
          <a:solidFill>
            <a:srgbClr val="9B4F94"/>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grpSp>
        <p:nvGrpSpPr>
          <p:cNvPr id="915" name="Google Shape;915;p30"/>
          <p:cNvGrpSpPr/>
          <p:nvPr/>
        </p:nvGrpSpPr>
        <p:grpSpPr>
          <a:xfrm flipH="1">
            <a:off x="10321" y="4445038"/>
            <a:ext cx="2016916" cy="2545519"/>
            <a:chOff x="-4112869" y="3548411"/>
            <a:chExt cx="2016916" cy="2545519"/>
          </a:xfrm>
        </p:grpSpPr>
        <p:sp>
          <p:nvSpPr>
            <p:cNvPr id="916" name="Google Shape;916;p30"/>
            <p:cNvSpPr/>
            <p:nvPr/>
          </p:nvSpPr>
          <p:spPr>
            <a:xfrm>
              <a:off x="-3554943" y="4905824"/>
              <a:ext cx="616956" cy="1188105"/>
            </a:xfrm>
            <a:prstGeom prst="rect">
              <a:avLst/>
            </a:prstGeom>
            <a:solidFill>
              <a:srgbClr val="44225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17" name="Google Shape;917;p30"/>
            <p:cNvSpPr/>
            <p:nvPr/>
          </p:nvSpPr>
          <p:spPr>
            <a:xfrm>
              <a:off x="-3207101" y="4290300"/>
              <a:ext cx="595484" cy="1803629"/>
            </a:xfrm>
            <a:custGeom>
              <a:rect b="b" l="l" r="r" t="t"/>
              <a:pathLst>
                <a:path extrusionOk="0" h="1260" w="416">
                  <a:moveTo>
                    <a:pt x="0" y="630"/>
                  </a:moveTo>
                  <a:lnTo>
                    <a:pt x="0" y="1260"/>
                  </a:lnTo>
                  <a:lnTo>
                    <a:pt x="416" y="1260"/>
                  </a:lnTo>
                  <a:lnTo>
                    <a:pt x="416" y="0"/>
                  </a:lnTo>
                  <a:lnTo>
                    <a:pt x="0" y="630"/>
                  </a:lnTo>
                  <a:close/>
                </a:path>
              </a:pathLst>
            </a:custGeom>
            <a:solidFill>
              <a:srgbClr val="A92A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18" name="Google Shape;918;p30"/>
            <p:cNvSpPr/>
            <p:nvPr/>
          </p:nvSpPr>
          <p:spPr>
            <a:xfrm>
              <a:off x="-3146980" y="4443466"/>
              <a:ext cx="88750" cy="183226"/>
            </a:xfrm>
            <a:prstGeom prst="rect">
              <a:avLst/>
            </a:prstGeom>
            <a:solidFill>
              <a:srgbClr val="9B4F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19" name="Google Shape;919;p30"/>
            <p:cNvSpPr/>
            <p:nvPr/>
          </p:nvSpPr>
          <p:spPr>
            <a:xfrm>
              <a:off x="-2955165" y="4443466"/>
              <a:ext cx="84456" cy="183226"/>
            </a:xfrm>
            <a:prstGeom prst="rect">
              <a:avLst/>
            </a:prstGeom>
            <a:solidFill>
              <a:srgbClr val="9B4F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20" name="Google Shape;920;p30"/>
            <p:cNvSpPr/>
            <p:nvPr/>
          </p:nvSpPr>
          <p:spPr>
            <a:xfrm>
              <a:off x="-2767645" y="4443466"/>
              <a:ext cx="88750" cy="183226"/>
            </a:xfrm>
            <a:prstGeom prst="rect">
              <a:avLst/>
            </a:prstGeom>
            <a:solidFill>
              <a:srgbClr val="682A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21" name="Google Shape;921;p30"/>
            <p:cNvSpPr/>
            <p:nvPr/>
          </p:nvSpPr>
          <p:spPr>
            <a:xfrm>
              <a:off x="-3146980" y="4716873"/>
              <a:ext cx="88750" cy="184658"/>
            </a:xfrm>
            <a:prstGeom prst="rect">
              <a:avLst/>
            </a:prstGeom>
            <a:solidFill>
              <a:srgbClr val="9B4F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22" name="Google Shape;922;p30"/>
            <p:cNvSpPr/>
            <p:nvPr/>
          </p:nvSpPr>
          <p:spPr>
            <a:xfrm>
              <a:off x="-2955165" y="4716873"/>
              <a:ext cx="84456" cy="184658"/>
            </a:xfrm>
            <a:prstGeom prst="rect">
              <a:avLst/>
            </a:prstGeom>
            <a:solidFill>
              <a:srgbClr val="9B4F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23" name="Google Shape;923;p30"/>
            <p:cNvSpPr/>
            <p:nvPr/>
          </p:nvSpPr>
          <p:spPr>
            <a:xfrm>
              <a:off x="-2767645" y="4716873"/>
              <a:ext cx="88750" cy="184658"/>
            </a:xfrm>
            <a:prstGeom prst="rect">
              <a:avLst/>
            </a:prstGeom>
            <a:solidFill>
              <a:srgbClr val="682A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24" name="Google Shape;924;p30"/>
            <p:cNvSpPr/>
            <p:nvPr/>
          </p:nvSpPr>
          <p:spPr>
            <a:xfrm>
              <a:off x="-3146980" y="4971671"/>
              <a:ext cx="88750" cy="184658"/>
            </a:xfrm>
            <a:prstGeom prst="rect">
              <a:avLst/>
            </a:prstGeom>
            <a:solidFill>
              <a:srgbClr val="9B4F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25" name="Google Shape;925;p30"/>
            <p:cNvSpPr/>
            <p:nvPr/>
          </p:nvSpPr>
          <p:spPr>
            <a:xfrm>
              <a:off x="-2955165" y="4971671"/>
              <a:ext cx="84456" cy="184658"/>
            </a:xfrm>
            <a:prstGeom prst="rect">
              <a:avLst/>
            </a:prstGeom>
            <a:solidFill>
              <a:srgbClr val="682A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26" name="Google Shape;926;p30"/>
            <p:cNvSpPr/>
            <p:nvPr/>
          </p:nvSpPr>
          <p:spPr>
            <a:xfrm>
              <a:off x="-2767645" y="4971671"/>
              <a:ext cx="88750" cy="184658"/>
            </a:xfrm>
            <a:prstGeom prst="rect">
              <a:avLst/>
            </a:prstGeom>
            <a:solidFill>
              <a:srgbClr val="682A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27" name="Google Shape;927;p30"/>
            <p:cNvSpPr/>
            <p:nvPr/>
          </p:nvSpPr>
          <p:spPr>
            <a:xfrm>
              <a:off x="-3146980" y="5227901"/>
              <a:ext cx="88750" cy="180363"/>
            </a:xfrm>
            <a:prstGeom prst="rect">
              <a:avLst/>
            </a:prstGeom>
            <a:solidFill>
              <a:srgbClr val="682A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28" name="Google Shape;928;p30"/>
            <p:cNvSpPr/>
            <p:nvPr/>
          </p:nvSpPr>
          <p:spPr>
            <a:xfrm>
              <a:off x="-2955165" y="5227901"/>
              <a:ext cx="84456" cy="180363"/>
            </a:xfrm>
            <a:prstGeom prst="rect">
              <a:avLst/>
            </a:prstGeom>
            <a:solidFill>
              <a:srgbClr val="682A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29" name="Google Shape;929;p30"/>
            <p:cNvSpPr/>
            <p:nvPr/>
          </p:nvSpPr>
          <p:spPr>
            <a:xfrm>
              <a:off x="-2767645" y="5227901"/>
              <a:ext cx="88750" cy="180363"/>
            </a:xfrm>
            <a:prstGeom prst="rect">
              <a:avLst/>
            </a:prstGeom>
            <a:solidFill>
              <a:srgbClr val="682A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30" name="Google Shape;930;p30"/>
            <p:cNvSpPr/>
            <p:nvPr/>
          </p:nvSpPr>
          <p:spPr>
            <a:xfrm>
              <a:off x="-3146980" y="5482700"/>
              <a:ext cx="88750" cy="180363"/>
            </a:xfrm>
            <a:prstGeom prst="rect">
              <a:avLst/>
            </a:prstGeom>
            <a:solidFill>
              <a:srgbClr val="682A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31" name="Google Shape;931;p30"/>
            <p:cNvSpPr/>
            <p:nvPr/>
          </p:nvSpPr>
          <p:spPr>
            <a:xfrm>
              <a:off x="-2955165" y="5482700"/>
              <a:ext cx="84456" cy="180363"/>
            </a:xfrm>
            <a:prstGeom prst="rect">
              <a:avLst/>
            </a:prstGeom>
            <a:solidFill>
              <a:srgbClr val="682A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32" name="Google Shape;932;p30"/>
            <p:cNvSpPr/>
            <p:nvPr/>
          </p:nvSpPr>
          <p:spPr>
            <a:xfrm>
              <a:off x="-2767645" y="5482700"/>
              <a:ext cx="88750" cy="180363"/>
            </a:xfrm>
            <a:prstGeom prst="rect">
              <a:avLst/>
            </a:prstGeom>
            <a:solidFill>
              <a:srgbClr val="682A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33" name="Google Shape;933;p30"/>
            <p:cNvSpPr/>
            <p:nvPr/>
          </p:nvSpPr>
          <p:spPr>
            <a:xfrm>
              <a:off x="-3146980" y="5737498"/>
              <a:ext cx="88750" cy="180363"/>
            </a:xfrm>
            <a:prstGeom prst="rect">
              <a:avLst/>
            </a:prstGeom>
            <a:solidFill>
              <a:srgbClr val="682A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34" name="Google Shape;934;p30"/>
            <p:cNvSpPr/>
            <p:nvPr/>
          </p:nvSpPr>
          <p:spPr>
            <a:xfrm>
              <a:off x="-2955165" y="5737498"/>
              <a:ext cx="84456" cy="180363"/>
            </a:xfrm>
            <a:prstGeom prst="rect">
              <a:avLst/>
            </a:prstGeom>
            <a:solidFill>
              <a:srgbClr val="682A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35" name="Google Shape;935;p30"/>
            <p:cNvSpPr/>
            <p:nvPr/>
          </p:nvSpPr>
          <p:spPr>
            <a:xfrm>
              <a:off x="-2767645" y="5737498"/>
              <a:ext cx="88750" cy="180363"/>
            </a:xfrm>
            <a:prstGeom prst="rect">
              <a:avLst/>
            </a:prstGeom>
            <a:solidFill>
              <a:srgbClr val="682A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36" name="Google Shape;936;p30"/>
            <p:cNvSpPr/>
            <p:nvPr/>
          </p:nvSpPr>
          <p:spPr>
            <a:xfrm>
              <a:off x="-4112869" y="4486723"/>
              <a:ext cx="321176" cy="1607207"/>
            </a:xfrm>
            <a:prstGeom prst="rect">
              <a:avLst/>
            </a:prstGeom>
            <a:solidFill>
              <a:srgbClr val="682A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37" name="Google Shape;937;p30"/>
            <p:cNvSpPr/>
            <p:nvPr/>
          </p:nvSpPr>
          <p:spPr>
            <a:xfrm>
              <a:off x="-3954935" y="3570973"/>
              <a:ext cx="634389" cy="2522957"/>
            </a:xfrm>
            <a:prstGeom prst="rect">
              <a:avLst/>
            </a:prstGeom>
            <a:solidFill>
              <a:srgbClr val="A92A8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38" name="Google Shape;938;p30"/>
            <p:cNvSpPr/>
            <p:nvPr/>
          </p:nvSpPr>
          <p:spPr>
            <a:xfrm>
              <a:off x="-3873978" y="3654585"/>
              <a:ext cx="66359" cy="163242"/>
            </a:xfrm>
            <a:prstGeom prst="rect">
              <a:avLst/>
            </a:prstGeom>
            <a:solidFill>
              <a:srgbClr val="1EBBE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39" name="Google Shape;939;p30"/>
            <p:cNvSpPr/>
            <p:nvPr/>
          </p:nvSpPr>
          <p:spPr>
            <a:xfrm>
              <a:off x="-3738606" y="3654585"/>
              <a:ext cx="66359" cy="163242"/>
            </a:xfrm>
            <a:prstGeom prst="rect">
              <a:avLst/>
            </a:prstGeom>
            <a:solidFill>
              <a:srgbClr val="1EBBE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40" name="Google Shape;940;p30"/>
            <p:cNvSpPr/>
            <p:nvPr/>
          </p:nvSpPr>
          <p:spPr>
            <a:xfrm>
              <a:off x="-3603234" y="3654585"/>
              <a:ext cx="65032" cy="163242"/>
            </a:xfrm>
            <a:prstGeom prst="rect">
              <a:avLst/>
            </a:prstGeom>
            <a:solidFill>
              <a:srgbClr val="2172B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41" name="Google Shape;941;p30"/>
            <p:cNvSpPr/>
            <p:nvPr/>
          </p:nvSpPr>
          <p:spPr>
            <a:xfrm>
              <a:off x="-3469190" y="3654585"/>
              <a:ext cx="66359" cy="163242"/>
            </a:xfrm>
            <a:prstGeom prst="rect">
              <a:avLst/>
            </a:prstGeom>
            <a:solidFill>
              <a:srgbClr val="1EBBE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42" name="Google Shape;942;p30"/>
            <p:cNvSpPr/>
            <p:nvPr/>
          </p:nvSpPr>
          <p:spPr>
            <a:xfrm>
              <a:off x="-3873978" y="3890822"/>
              <a:ext cx="66359" cy="163242"/>
            </a:xfrm>
            <a:prstGeom prst="rect">
              <a:avLst/>
            </a:prstGeom>
            <a:solidFill>
              <a:srgbClr val="1EBBE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43" name="Google Shape;943;p30"/>
            <p:cNvSpPr/>
            <p:nvPr/>
          </p:nvSpPr>
          <p:spPr>
            <a:xfrm>
              <a:off x="-3738606" y="3890822"/>
              <a:ext cx="66359" cy="163242"/>
            </a:xfrm>
            <a:prstGeom prst="rect">
              <a:avLst/>
            </a:prstGeom>
            <a:solidFill>
              <a:srgbClr val="2172B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44" name="Google Shape;944;p30"/>
            <p:cNvSpPr/>
            <p:nvPr/>
          </p:nvSpPr>
          <p:spPr>
            <a:xfrm>
              <a:off x="-3603234" y="3890822"/>
              <a:ext cx="65032" cy="163242"/>
            </a:xfrm>
            <a:prstGeom prst="rect">
              <a:avLst/>
            </a:prstGeom>
            <a:solidFill>
              <a:srgbClr val="1EBBE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45" name="Google Shape;945;p30"/>
            <p:cNvSpPr/>
            <p:nvPr/>
          </p:nvSpPr>
          <p:spPr>
            <a:xfrm>
              <a:off x="-3469190" y="3890822"/>
              <a:ext cx="66359" cy="163242"/>
            </a:xfrm>
            <a:prstGeom prst="rect">
              <a:avLst/>
            </a:prstGeom>
            <a:solidFill>
              <a:srgbClr val="1EBBE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46" name="Google Shape;946;p30"/>
            <p:cNvSpPr/>
            <p:nvPr/>
          </p:nvSpPr>
          <p:spPr>
            <a:xfrm>
              <a:off x="-3873978" y="4127059"/>
              <a:ext cx="66359" cy="163242"/>
            </a:xfrm>
            <a:prstGeom prst="rect">
              <a:avLst/>
            </a:prstGeom>
            <a:solidFill>
              <a:srgbClr val="2172B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47" name="Google Shape;947;p30"/>
            <p:cNvSpPr/>
            <p:nvPr/>
          </p:nvSpPr>
          <p:spPr>
            <a:xfrm>
              <a:off x="-3738606" y="4127059"/>
              <a:ext cx="66359" cy="163242"/>
            </a:xfrm>
            <a:prstGeom prst="rect">
              <a:avLst/>
            </a:prstGeom>
            <a:solidFill>
              <a:srgbClr val="2172B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48" name="Google Shape;948;p30"/>
            <p:cNvSpPr/>
            <p:nvPr/>
          </p:nvSpPr>
          <p:spPr>
            <a:xfrm>
              <a:off x="-3603234" y="4127059"/>
              <a:ext cx="65032" cy="163242"/>
            </a:xfrm>
            <a:prstGeom prst="rect">
              <a:avLst/>
            </a:prstGeom>
            <a:solidFill>
              <a:srgbClr val="1EBBE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49" name="Google Shape;949;p30"/>
            <p:cNvSpPr/>
            <p:nvPr/>
          </p:nvSpPr>
          <p:spPr>
            <a:xfrm>
              <a:off x="-3469190" y="4127059"/>
              <a:ext cx="66359" cy="163242"/>
            </a:xfrm>
            <a:prstGeom prst="rect">
              <a:avLst/>
            </a:prstGeom>
            <a:solidFill>
              <a:srgbClr val="2172B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50" name="Google Shape;950;p30"/>
            <p:cNvSpPr/>
            <p:nvPr/>
          </p:nvSpPr>
          <p:spPr>
            <a:xfrm>
              <a:off x="-3873978" y="4363296"/>
              <a:ext cx="66359" cy="159261"/>
            </a:xfrm>
            <a:prstGeom prst="rect">
              <a:avLst/>
            </a:prstGeom>
            <a:solidFill>
              <a:srgbClr val="1EBBE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51" name="Google Shape;951;p30"/>
            <p:cNvSpPr/>
            <p:nvPr/>
          </p:nvSpPr>
          <p:spPr>
            <a:xfrm>
              <a:off x="-3738606" y="4363296"/>
              <a:ext cx="66359" cy="159261"/>
            </a:xfrm>
            <a:prstGeom prst="rect">
              <a:avLst/>
            </a:prstGeom>
            <a:solidFill>
              <a:srgbClr val="2172B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52" name="Google Shape;952;p30"/>
            <p:cNvSpPr/>
            <p:nvPr/>
          </p:nvSpPr>
          <p:spPr>
            <a:xfrm>
              <a:off x="-3603234" y="4363296"/>
              <a:ext cx="65032" cy="159261"/>
            </a:xfrm>
            <a:prstGeom prst="rect">
              <a:avLst/>
            </a:prstGeom>
            <a:solidFill>
              <a:srgbClr val="2172B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53" name="Google Shape;953;p30"/>
            <p:cNvSpPr/>
            <p:nvPr/>
          </p:nvSpPr>
          <p:spPr>
            <a:xfrm>
              <a:off x="-3469190" y="4363296"/>
              <a:ext cx="66359" cy="159261"/>
            </a:xfrm>
            <a:prstGeom prst="rect">
              <a:avLst/>
            </a:prstGeom>
            <a:solidFill>
              <a:srgbClr val="1EBBE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54" name="Google Shape;954;p30"/>
            <p:cNvSpPr/>
            <p:nvPr/>
          </p:nvSpPr>
          <p:spPr>
            <a:xfrm>
              <a:off x="-3873978" y="4595551"/>
              <a:ext cx="66359" cy="164570"/>
            </a:xfrm>
            <a:prstGeom prst="rect">
              <a:avLst/>
            </a:prstGeom>
            <a:solidFill>
              <a:srgbClr val="1EBBE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55" name="Google Shape;955;p30"/>
            <p:cNvSpPr/>
            <p:nvPr/>
          </p:nvSpPr>
          <p:spPr>
            <a:xfrm>
              <a:off x="-3738606" y="4595551"/>
              <a:ext cx="66359" cy="164570"/>
            </a:xfrm>
            <a:prstGeom prst="rect">
              <a:avLst/>
            </a:prstGeom>
            <a:solidFill>
              <a:srgbClr val="2172B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56" name="Google Shape;956;p30"/>
            <p:cNvSpPr/>
            <p:nvPr/>
          </p:nvSpPr>
          <p:spPr>
            <a:xfrm>
              <a:off x="-3603234" y="4595551"/>
              <a:ext cx="65032" cy="164570"/>
            </a:xfrm>
            <a:prstGeom prst="rect">
              <a:avLst/>
            </a:prstGeom>
            <a:solidFill>
              <a:srgbClr val="1EBBE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57" name="Google Shape;957;p30"/>
            <p:cNvSpPr/>
            <p:nvPr/>
          </p:nvSpPr>
          <p:spPr>
            <a:xfrm>
              <a:off x="-3469190" y="4595551"/>
              <a:ext cx="66359" cy="164570"/>
            </a:xfrm>
            <a:prstGeom prst="rect">
              <a:avLst/>
            </a:prstGeom>
            <a:solidFill>
              <a:srgbClr val="1EBBE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58" name="Google Shape;958;p30"/>
            <p:cNvSpPr/>
            <p:nvPr/>
          </p:nvSpPr>
          <p:spPr>
            <a:xfrm>
              <a:off x="-3873978" y="4831788"/>
              <a:ext cx="66359" cy="164570"/>
            </a:xfrm>
            <a:prstGeom prst="rect">
              <a:avLst/>
            </a:prstGeom>
            <a:solidFill>
              <a:srgbClr val="1EBBE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59" name="Google Shape;959;p30"/>
            <p:cNvSpPr/>
            <p:nvPr/>
          </p:nvSpPr>
          <p:spPr>
            <a:xfrm>
              <a:off x="-3738606" y="4831788"/>
              <a:ext cx="66359" cy="164570"/>
            </a:xfrm>
            <a:prstGeom prst="rect">
              <a:avLst/>
            </a:prstGeom>
            <a:solidFill>
              <a:srgbClr val="1EBBE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60" name="Google Shape;960;p30"/>
            <p:cNvSpPr/>
            <p:nvPr/>
          </p:nvSpPr>
          <p:spPr>
            <a:xfrm>
              <a:off x="-3603234" y="4831788"/>
              <a:ext cx="65032" cy="164570"/>
            </a:xfrm>
            <a:prstGeom prst="rect">
              <a:avLst/>
            </a:prstGeom>
            <a:solidFill>
              <a:srgbClr val="2172B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61" name="Google Shape;961;p30"/>
            <p:cNvSpPr/>
            <p:nvPr/>
          </p:nvSpPr>
          <p:spPr>
            <a:xfrm>
              <a:off x="-3469190" y="4831788"/>
              <a:ext cx="66359" cy="164570"/>
            </a:xfrm>
            <a:prstGeom prst="rect">
              <a:avLst/>
            </a:prstGeom>
            <a:solidFill>
              <a:srgbClr val="1EBBE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62" name="Google Shape;962;p30"/>
            <p:cNvSpPr/>
            <p:nvPr/>
          </p:nvSpPr>
          <p:spPr>
            <a:xfrm>
              <a:off x="-3873978" y="5068025"/>
              <a:ext cx="66359" cy="164570"/>
            </a:xfrm>
            <a:prstGeom prst="rect">
              <a:avLst/>
            </a:prstGeom>
            <a:solidFill>
              <a:srgbClr val="1EBBE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63" name="Google Shape;963;p30"/>
            <p:cNvSpPr/>
            <p:nvPr/>
          </p:nvSpPr>
          <p:spPr>
            <a:xfrm>
              <a:off x="-3738606" y="5068025"/>
              <a:ext cx="66359" cy="164570"/>
            </a:xfrm>
            <a:prstGeom prst="rect">
              <a:avLst/>
            </a:prstGeom>
            <a:solidFill>
              <a:srgbClr val="1EBBE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64" name="Google Shape;964;p30"/>
            <p:cNvSpPr/>
            <p:nvPr/>
          </p:nvSpPr>
          <p:spPr>
            <a:xfrm>
              <a:off x="-3603234" y="5068025"/>
              <a:ext cx="65032" cy="164570"/>
            </a:xfrm>
            <a:prstGeom prst="rect">
              <a:avLst/>
            </a:prstGeom>
            <a:solidFill>
              <a:srgbClr val="5C2D9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65" name="Google Shape;965;p30"/>
            <p:cNvSpPr/>
            <p:nvPr/>
          </p:nvSpPr>
          <p:spPr>
            <a:xfrm>
              <a:off x="-3469190" y="5068025"/>
              <a:ext cx="66359" cy="164570"/>
            </a:xfrm>
            <a:prstGeom prst="rect">
              <a:avLst/>
            </a:prstGeom>
            <a:solidFill>
              <a:srgbClr val="5C2D9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66" name="Google Shape;966;p30"/>
            <p:cNvSpPr/>
            <p:nvPr/>
          </p:nvSpPr>
          <p:spPr>
            <a:xfrm>
              <a:off x="-3873978" y="5305589"/>
              <a:ext cx="66359" cy="163242"/>
            </a:xfrm>
            <a:prstGeom prst="rect">
              <a:avLst/>
            </a:prstGeom>
            <a:solidFill>
              <a:srgbClr val="5C2D9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67" name="Google Shape;967;p30"/>
            <p:cNvSpPr/>
            <p:nvPr/>
          </p:nvSpPr>
          <p:spPr>
            <a:xfrm>
              <a:off x="-3738606" y="5305589"/>
              <a:ext cx="66359" cy="163242"/>
            </a:xfrm>
            <a:prstGeom prst="rect">
              <a:avLst/>
            </a:prstGeom>
            <a:solidFill>
              <a:srgbClr val="5C2D9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68" name="Google Shape;968;p30"/>
            <p:cNvSpPr/>
            <p:nvPr/>
          </p:nvSpPr>
          <p:spPr>
            <a:xfrm>
              <a:off x="-3603234" y="5305589"/>
              <a:ext cx="65032" cy="163242"/>
            </a:xfrm>
            <a:prstGeom prst="rect">
              <a:avLst/>
            </a:prstGeom>
            <a:solidFill>
              <a:srgbClr val="5C2D9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69" name="Google Shape;969;p30"/>
            <p:cNvSpPr/>
            <p:nvPr/>
          </p:nvSpPr>
          <p:spPr>
            <a:xfrm>
              <a:off x="-3469190" y="5305589"/>
              <a:ext cx="66359" cy="163242"/>
            </a:xfrm>
            <a:prstGeom prst="rect">
              <a:avLst/>
            </a:prstGeom>
            <a:solidFill>
              <a:srgbClr val="5C2D9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70" name="Google Shape;970;p30"/>
            <p:cNvSpPr/>
            <p:nvPr/>
          </p:nvSpPr>
          <p:spPr>
            <a:xfrm>
              <a:off x="-3873978" y="5541826"/>
              <a:ext cx="66359" cy="159261"/>
            </a:xfrm>
            <a:prstGeom prst="rect">
              <a:avLst/>
            </a:prstGeom>
            <a:solidFill>
              <a:srgbClr val="5C2D9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71" name="Google Shape;971;p30"/>
            <p:cNvSpPr/>
            <p:nvPr/>
          </p:nvSpPr>
          <p:spPr>
            <a:xfrm>
              <a:off x="-3738606" y="5541826"/>
              <a:ext cx="66359" cy="159261"/>
            </a:xfrm>
            <a:prstGeom prst="rect">
              <a:avLst/>
            </a:prstGeom>
            <a:solidFill>
              <a:srgbClr val="5C2D9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72" name="Google Shape;972;p30"/>
            <p:cNvSpPr/>
            <p:nvPr/>
          </p:nvSpPr>
          <p:spPr>
            <a:xfrm>
              <a:off x="-3603234" y="5541826"/>
              <a:ext cx="65032" cy="159261"/>
            </a:xfrm>
            <a:prstGeom prst="rect">
              <a:avLst/>
            </a:prstGeom>
            <a:solidFill>
              <a:srgbClr val="5C2D9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73" name="Google Shape;973;p30"/>
            <p:cNvSpPr/>
            <p:nvPr/>
          </p:nvSpPr>
          <p:spPr>
            <a:xfrm>
              <a:off x="-3469190" y="5541826"/>
              <a:ext cx="66359" cy="159261"/>
            </a:xfrm>
            <a:prstGeom prst="rect">
              <a:avLst/>
            </a:prstGeom>
            <a:solidFill>
              <a:srgbClr val="5C2D9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74" name="Google Shape;974;p30"/>
            <p:cNvSpPr/>
            <p:nvPr/>
          </p:nvSpPr>
          <p:spPr>
            <a:xfrm>
              <a:off x="-3873978" y="5774081"/>
              <a:ext cx="66359" cy="163242"/>
            </a:xfrm>
            <a:prstGeom prst="rect">
              <a:avLst/>
            </a:prstGeom>
            <a:solidFill>
              <a:srgbClr val="5C2D9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75" name="Google Shape;975;p30"/>
            <p:cNvSpPr/>
            <p:nvPr/>
          </p:nvSpPr>
          <p:spPr>
            <a:xfrm>
              <a:off x="-3738606" y="5774081"/>
              <a:ext cx="66359" cy="163242"/>
            </a:xfrm>
            <a:prstGeom prst="rect">
              <a:avLst/>
            </a:prstGeom>
            <a:solidFill>
              <a:srgbClr val="5C2D9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76" name="Google Shape;976;p30"/>
            <p:cNvSpPr/>
            <p:nvPr/>
          </p:nvSpPr>
          <p:spPr>
            <a:xfrm>
              <a:off x="-3603234" y="5774081"/>
              <a:ext cx="65032" cy="163242"/>
            </a:xfrm>
            <a:prstGeom prst="rect">
              <a:avLst/>
            </a:prstGeom>
            <a:solidFill>
              <a:srgbClr val="5C2D9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77" name="Google Shape;977;p30"/>
            <p:cNvSpPr/>
            <p:nvPr/>
          </p:nvSpPr>
          <p:spPr>
            <a:xfrm>
              <a:off x="-3469190" y="5774081"/>
              <a:ext cx="66359" cy="163242"/>
            </a:xfrm>
            <a:prstGeom prst="rect">
              <a:avLst/>
            </a:prstGeom>
            <a:solidFill>
              <a:srgbClr val="5C2D9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978" name="Google Shape;978;p30"/>
            <p:cNvSpPr/>
            <p:nvPr/>
          </p:nvSpPr>
          <p:spPr>
            <a:xfrm>
              <a:off x="-2697163" y="3548411"/>
              <a:ext cx="601210" cy="2545519"/>
            </a:xfrm>
            <a:custGeom>
              <a:rect b="b" l="l" r="r" t="t"/>
              <a:pathLst>
                <a:path extrusionOk="0" h="1918" w="453">
                  <a:moveTo>
                    <a:pt x="0" y="318"/>
                  </a:moveTo>
                  <a:lnTo>
                    <a:pt x="453" y="0"/>
                  </a:lnTo>
                  <a:lnTo>
                    <a:pt x="453" y="1918"/>
                  </a:lnTo>
                  <a:lnTo>
                    <a:pt x="0" y="1918"/>
                  </a:lnTo>
                  <a:lnTo>
                    <a:pt x="0" y="318"/>
                  </a:lnTo>
                  <a:close/>
                </a:path>
              </a:pathLst>
            </a:custGeom>
            <a:solidFill>
              <a:srgbClr val="9B4F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cxnSp>
          <p:nvCxnSpPr>
            <p:cNvPr id="979" name="Google Shape;979;p30"/>
            <p:cNvCxnSpPr/>
            <p:nvPr/>
          </p:nvCxnSpPr>
          <p:spPr>
            <a:xfrm>
              <a:off x="-2187529" y="3548411"/>
              <a:ext cx="0" cy="2545519"/>
            </a:xfrm>
            <a:prstGeom prst="straightConnector1">
              <a:avLst/>
            </a:prstGeom>
            <a:noFill/>
            <a:ln cap="flat" cmpd="sng" w="26975">
              <a:solidFill>
                <a:srgbClr val="D2D2D2"/>
              </a:solidFill>
              <a:prstDash val="solid"/>
              <a:miter lim="800000"/>
              <a:headEnd len="med" w="med" type="none"/>
              <a:tailEnd len="med" w="med" type="none"/>
            </a:ln>
          </p:spPr>
        </p:cxnSp>
        <p:cxnSp>
          <p:nvCxnSpPr>
            <p:cNvPr id="980" name="Google Shape;980;p30"/>
            <p:cNvCxnSpPr/>
            <p:nvPr/>
          </p:nvCxnSpPr>
          <p:spPr>
            <a:xfrm>
              <a:off x="-2292375" y="3548411"/>
              <a:ext cx="0" cy="2545519"/>
            </a:xfrm>
            <a:prstGeom prst="straightConnector1">
              <a:avLst/>
            </a:prstGeom>
            <a:noFill/>
            <a:ln cap="flat" cmpd="sng" w="26975">
              <a:solidFill>
                <a:srgbClr val="D2D2D2"/>
              </a:solidFill>
              <a:prstDash val="solid"/>
              <a:miter lim="800000"/>
              <a:headEnd len="med" w="med" type="none"/>
              <a:tailEnd len="med" w="med" type="none"/>
            </a:ln>
          </p:spPr>
        </p:cxnSp>
        <p:cxnSp>
          <p:nvCxnSpPr>
            <p:cNvPr id="981" name="Google Shape;981;p30"/>
            <p:cNvCxnSpPr/>
            <p:nvPr/>
          </p:nvCxnSpPr>
          <p:spPr>
            <a:xfrm>
              <a:off x="-2401203" y="3548411"/>
              <a:ext cx="0" cy="2545519"/>
            </a:xfrm>
            <a:prstGeom prst="straightConnector1">
              <a:avLst/>
            </a:prstGeom>
            <a:noFill/>
            <a:ln cap="flat" cmpd="sng" w="26975">
              <a:solidFill>
                <a:srgbClr val="D2D2D2"/>
              </a:solidFill>
              <a:prstDash val="solid"/>
              <a:miter lim="800000"/>
              <a:headEnd len="med" w="med" type="none"/>
              <a:tailEnd len="med" w="med" type="none"/>
            </a:ln>
          </p:spPr>
        </p:cxnSp>
        <p:cxnSp>
          <p:nvCxnSpPr>
            <p:cNvPr id="982" name="Google Shape;982;p30"/>
            <p:cNvCxnSpPr/>
            <p:nvPr/>
          </p:nvCxnSpPr>
          <p:spPr>
            <a:xfrm>
              <a:off x="-2507377" y="3548411"/>
              <a:ext cx="0" cy="2545519"/>
            </a:xfrm>
            <a:prstGeom prst="straightConnector1">
              <a:avLst/>
            </a:prstGeom>
            <a:noFill/>
            <a:ln cap="flat" cmpd="sng" w="26975">
              <a:solidFill>
                <a:srgbClr val="D2D2D2"/>
              </a:solidFill>
              <a:prstDash val="solid"/>
              <a:miter lim="800000"/>
              <a:headEnd len="med" w="med" type="none"/>
              <a:tailEnd len="med" w="med" type="none"/>
            </a:ln>
          </p:spPr>
        </p:cxnSp>
        <p:cxnSp>
          <p:nvCxnSpPr>
            <p:cNvPr id="983" name="Google Shape;983;p30"/>
            <p:cNvCxnSpPr/>
            <p:nvPr/>
          </p:nvCxnSpPr>
          <p:spPr>
            <a:xfrm>
              <a:off x="-2612224" y="3548411"/>
              <a:ext cx="0" cy="2545519"/>
            </a:xfrm>
            <a:prstGeom prst="straightConnector1">
              <a:avLst/>
            </a:prstGeom>
            <a:noFill/>
            <a:ln cap="flat" cmpd="sng" w="26975">
              <a:solidFill>
                <a:srgbClr val="D2D2D2"/>
              </a:solidFill>
              <a:prstDash val="solid"/>
              <a:miter lim="800000"/>
              <a:headEnd len="med" w="med" type="none"/>
              <a:tailEnd len="med" w="med" type="none"/>
            </a:ln>
          </p:spPr>
        </p:cxnSp>
      </p:grpSp>
      <p:pic>
        <p:nvPicPr>
          <p:cNvPr id="984" name="Google Shape;984;p30"/>
          <p:cNvPicPr preferRelativeResize="0"/>
          <p:nvPr/>
        </p:nvPicPr>
        <p:blipFill rotWithShape="1">
          <a:blip r:embed="rId6">
            <a:alphaModFix/>
          </a:blip>
          <a:srcRect b="0" l="0" r="0" t="0"/>
          <a:stretch/>
        </p:blipFill>
        <p:spPr>
          <a:xfrm>
            <a:off x="869533" y="613397"/>
            <a:ext cx="1081504" cy="576462"/>
          </a:xfrm>
          <a:prstGeom prst="rect">
            <a:avLst/>
          </a:prstGeom>
          <a:noFill/>
          <a:ln>
            <a:noFill/>
          </a:ln>
        </p:spPr>
      </p:pic>
      <p:pic>
        <p:nvPicPr>
          <p:cNvPr id="985" name="Google Shape;985;p30"/>
          <p:cNvPicPr preferRelativeResize="0"/>
          <p:nvPr/>
        </p:nvPicPr>
        <p:blipFill rotWithShape="1">
          <a:blip r:embed="rId3">
            <a:alphaModFix/>
          </a:blip>
          <a:srcRect b="0" l="0" r="0" t="0"/>
          <a:stretch/>
        </p:blipFill>
        <p:spPr>
          <a:xfrm>
            <a:off x="1265238" y="1897388"/>
            <a:ext cx="938005" cy="533074"/>
          </a:xfrm>
          <a:prstGeom prst="rect">
            <a:avLst/>
          </a:prstGeom>
          <a:noFill/>
          <a:ln>
            <a:noFill/>
          </a:ln>
        </p:spPr>
      </p:pic>
      <p:pic>
        <p:nvPicPr>
          <p:cNvPr id="986" name="Google Shape;986;p30"/>
          <p:cNvPicPr preferRelativeResize="0"/>
          <p:nvPr/>
        </p:nvPicPr>
        <p:blipFill rotWithShape="1">
          <a:blip r:embed="rId5">
            <a:alphaModFix/>
          </a:blip>
          <a:srcRect b="0" l="0" r="0" t="0"/>
          <a:stretch/>
        </p:blipFill>
        <p:spPr>
          <a:xfrm>
            <a:off x="122237" y="2430462"/>
            <a:ext cx="1425052" cy="759580"/>
          </a:xfrm>
          <a:prstGeom prst="rect">
            <a:avLst/>
          </a:prstGeom>
          <a:noFill/>
          <a:ln>
            <a:noFill/>
          </a:ln>
        </p:spPr>
      </p:pic>
      <p:sp>
        <p:nvSpPr>
          <p:cNvPr id="987" name="Google Shape;987;p30"/>
          <p:cNvSpPr/>
          <p:nvPr/>
        </p:nvSpPr>
        <p:spPr>
          <a:xfrm rot="10800000">
            <a:off x="608878" y="5316070"/>
            <a:ext cx="511264" cy="771991"/>
          </a:xfrm>
          <a:prstGeom prst="triangle">
            <a:avLst>
              <a:gd fmla="val 0" name="adj"/>
            </a:avLst>
          </a:prstGeom>
          <a:solidFill>
            <a:srgbClr val="682A7A"/>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988" name="Google Shape;988;p30"/>
          <p:cNvSpPr/>
          <p:nvPr/>
        </p:nvSpPr>
        <p:spPr>
          <a:xfrm flipH="1" rot="10800000">
            <a:off x="5493545" y="5523317"/>
            <a:ext cx="392906" cy="564742"/>
          </a:xfrm>
          <a:prstGeom prst="triangle">
            <a:avLst>
              <a:gd fmla="val 0" name="adj"/>
            </a:avLst>
          </a:prstGeom>
          <a:solidFill>
            <a:srgbClr val="682A7A"/>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989" name="Google Shape;989;p30"/>
          <p:cNvSpPr/>
          <p:nvPr/>
        </p:nvSpPr>
        <p:spPr>
          <a:xfrm>
            <a:off x="6728006" y="6603485"/>
            <a:ext cx="6152792"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Quattrocento Sans"/>
                <a:ea typeface="Quattrocento Sans"/>
                <a:cs typeface="Quattrocento Sans"/>
                <a:sym typeface="Quattrocento Sans"/>
              </a:rPr>
              <a:t>http://www.visualstudio.com/news/release-archive-vso </a:t>
            </a:r>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893"/>
                                        </p:tgtEl>
                                        <p:attrNameLst>
                                          <p:attrName>style.visibility</p:attrName>
                                        </p:attrNameLst>
                                      </p:cBhvr>
                                      <p:to>
                                        <p:strVal val="visible"/>
                                      </p:to>
                                    </p:set>
                                    <p:anim calcmode="lin" valueType="num">
                                      <p:cBhvr additive="base">
                                        <p:cTn dur="500"/>
                                        <p:tgtEl>
                                          <p:spTgt spid="893"/>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894"/>
                                        </p:tgtEl>
                                        <p:attrNameLst>
                                          <p:attrName>style.visibility</p:attrName>
                                        </p:attrNameLst>
                                      </p:cBhvr>
                                      <p:to>
                                        <p:strVal val="visible"/>
                                      </p:to>
                                    </p:set>
                                    <p:animEffect filter="fade" transition="in">
                                      <p:cBhvr>
                                        <p:cTn dur="500"/>
                                        <p:tgtEl>
                                          <p:spTgt spid="89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12"/>
                                        </p:tgtEl>
                                        <p:attrNameLst>
                                          <p:attrName>style.visibility</p:attrName>
                                        </p:attrNameLst>
                                      </p:cBhvr>
                                      <p:to>
                                        <p:strVal val="visible"/>
                                      </p:to>
                                    </p:set>
                                    <p:animEffect filter="fade" transition="in">
                                      <p:cBhvr>
                                        <p:cTn dur="500"/>
                                        <p:tgtEl>
                                          <p:spTgt spid="912"/>
                                        </p:tgtEl>
                                      </p:cBhvr>
                                    </p:animEffect>
                                  </p:childTnLst>
                                </p:cTn>
                              </p:par>
                              <p:par>
                                <p:cTn fill="hold" nodeType="withEffect" presetClass="entr" presetID="10" presetSubtype="0">
                                  <p:stCondLst>
                                    <p:cond delay="0"/>
                                  </p:stCondLst>
                                  <p:childTnLst>
                                    <p:set>
                                      <p:cBhvr>
                                        <p:cTn dur="1" fill="hold">
                                          <p:stCondLst>
                                            <p:cond delay="0"/>
                                          </p:stCondLst>
                                        </p:cTn>
                                        <p:tgtEl>
                                          <p:spTgt spid="895"/>
                                        </p:tgtEl>
                                        <p:attrNameLst>
                                          <p:attrName>style.visibility</p:attrName>
                                        </p:attrNameLst>
                                      </p:cBhvr>
                                      <p:to>
                                        <p:strVal val="visible"/>
                                      </p:to>
                                    </p:set>
                                    <p:animEffect filter="fade" transition="in">
                                      <p:cBhvr>
                                        <p:cTn dur="500"/>
                                        <p:tgtEl>
                                          <p:spTgt spid="895"/>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911"/>
                                        </p:tgtEl>
                                        <p:attrNameLst>
                                          <p:attrName>style.visibility</p:attrName>
                                        </p:attrNameLst>
                                      </p:cBhvr>
                                      <p:to>
                                        <p:strVal val="visible"/>
                                      </p:to>
                                    </p:set>
                                    <p:animEffect filter="fade" transition="in">
                                      <p:cBhvr>
                                        <p:cTn dur="500"/>
                                        <p:tgtEl>
                                          <p:spTgt spid="911"/>
                                        </p:tgtEl>
                                      </p:cBhvr>
                                    </p:animEffect>
                                  </p:childTnLst>
                                </p:cTn>
                              </p:par>
                              <p:par>
                                <p:cTn fill="hold" nodeType="withEffect" presetClass="entr" presetID="10" presetSubtype="0">
                                  <p:stCondLst>
                                    <p:cond delay="0"/>
                                  </p:stCondLst>
                                  <p:childTnLst>
                                    <p:set>
                                      <p:cBhvr>
                                        <p:cTn dur="1" fill="hold">
                                          <p:stCondLst>
                                            <p:cond delay="0"/>
                                          </p:stCondLst>
                                        </p:cTn>
                                        <p:tgtEl>
                                          <p:spTgt spid="896"/>
                                        </p:tgtEl>
                                        <p:attrNameLst>
                                          <p:attrName>style.visibility</p:attrName>
                                        </p:attrNameLst>
                                      </p:cBhvr>
                                      <p:to>
                                        <p:strVal val="visible"/>
                                      </p:to>
                                    </p:set>
                                    <p:animEffect filter="fade" transition="in">
                                      <p:cBhvr>
                                        <p:cTn dur="500"/>
                                        <p:tgtEl>
                                          <p:spTgt spid="8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31"/>
          <p:cNvSpPr/>
          <p:nvPr/>
        </p:nvSpPr>
        <p:spPr>
          <a:xfrm>
            <a:off x="1" y="2392332"/>
            <a:ext cx="12436474" cy="1911955"/>
          </a:xfrm>
          <a:prstGeom prst="rect">
            <a:avLst/>
          </a:prstGeom>
          <a:solidFill>
            <a:srgbClr val="5C2D91"/>
          </a:solidFill>
          <a:ln>
            <a:noFill/>
          </a:ln>
        </p:spPr>
        <p:txBody>
          <a:bodyPr anchorCtr="0" anchor="t" bIns="0" lIns="93150" spcFirstLastPara="1" rIns="186300" wrap="square" tIns="64000">
            <a:noAutofit/>
          </a:bodyPr>
          <a:lstStyle/>
          <a:p>
            <a:pPr indent="0" lvl="0" marL="0" marR="0" rtl="0" algn="ctr">
              <a:lnSpc>
                <a:spcPct val="90000"/>
              </a:lnSpc>
              <a:spcBef>
                <a:spcPts val="0"/>
              </a:spcBef>
              <a:spcAft>
                <a:spcPts val="0"/>
              </a:spcAft>
              <a:buNone/>
            </a:pPr>
            <a:r>
              <a:rPr lang="en-US" sz="3200">
                <a:solidFill>
                  <a:srgbClr val="FFFFFF"/>
                </a:solidFill>
                <a:latin typeface="Quattrocento Sans"/>
                <a:ea typeface="Quattrocento Sans"/>
                <a:cs typeface="Quattrocento Sans"/>
                <a:sym typeface="Quattrocento Sans"/>
              </a:rPr>
              <a:t>Visual Studio Partners and Extensions</a:t>
            </a:r>
            <a:endParaRPr/>
          </a:p>
        </p:txBody>
      </p:sp>
      <p:sp>
        <p:nvSpPr>
          <p:cNvPr id="998" name="Google Shape;998;p31"/>
          <p:cNvSpPr/>
          <p:nvPr/>
        </p:nvSpPr>
        <p:spPr>
          <a:xfrm>
            <a:off x="113698" y="2935447"/>
            <a:ext cx="3030439" cy="129881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000">
                <a:solidFill>
                  <a:srgbClr val="FFFFFF"/>
                </a:solidFill>
                <a:latin typeface="Quattrocento Sans"/>
                <a:ea typeface="Quattrocento Sans"/>
                <a:cs typeface="Quattrocento Sans"/>
                <a:sym typeface="Quattrocento Sans"/>
              </a:rPr>
              <a:t>65</a:t>
            </a:r>
            <a:endParaRPr b="1" sz="4483">
              <a:solidFill>
                <a:srgbClr val="FFFFFF"/>
              </a:solidFill>
              <a:latin typeface="Quattrocento Sans"/>
              <a:ea typeface="Quattrocento Sans"/>
              <a:cs typeface="Quattrocento Sans"/>
              <a:sym typeface="Quattrocento Sans"/>
            </a:endParaRPr>
          </a:p>
          <a:p>
            <a:pPr indent="0" lvl="0" marL="0" marR="0" rtl="0" algn="ctr">
              <a:lnSpc>
                <a:spcPct val="80000"/>
              </a:lnSpc>
              <a:spcBef>
                <a:spcPts val="0"/>
              </a:spcBef>
              <a:spcAft>
                <a:spcPts val="0"/>
              </a:spcAft>
              <a:buNone/>
            </a:pPr>
            <a:r>
              <a:rPr lang="en-US" sz="2400">
                <a:solidFill>
                  <a:srgbClr val="FFFFFF"/>
                </a:solidFill>
                <a:latin typeface="Quattrocento Sans"/>
                <a:ea typeface="Quattrocento Sans"/>
                <a:cs typeface="Quattrocento Sans"/>
                <a:sym typeface="Quattrocento Sans"/>
              </a:rPr>
              <a:t>Visual Studio Code Extensions</a:t>
            </a:r>
            <a:endParaRPr/>
          </a:p>
        </p:txBody>
      </p:sp>
      <p:sp>
        <p:nvSpPr>
          <p:cNvPr id="999" name="Google Shape;999;p31"/>
          <p:cNvSpPr/>
          <p:nvPr/>
        </p:nvSpPr>
        <p:spPr>
          <a:xfrm>
            <a:off x="3329030" y="2935447"/>
            <a:ext cx="2982454" cy="129881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000">
                <a:solidFill>
                  <a:srgbClr val="FFFFFF"/>
                </a:solidFill>
                <a:latin typeface="Quattrocento Sans"/>
                <a:ea typeface="Quattrocento Sans"/>
                <a:cs typeface="Quattrocento Sans"/>
                <a:sym typeface="Quattrocento Sans"/>
              </a:rPr>
              <a:t>5,910</a:t>
            </a:r>
            <a:endParaRPr b="1" sz="4483">
              <a:solidFill>
                <a:srgbClr val="FFFFFF"/>
              </a:solidFill>
              <a:latin typeface="Quattrocento Sans"/>
              <a:ea typeface="Quattrocento Sans"/>
              <a:cs typeface="Quattrocento Sans"/>
              <a:sym typeface="Quattrocento Sans"/>
            </a:endParaRPr>
          </a:p>
          <a:p>
            <a:pPr indent="0" lvl="0" marL="0" marR="0" rtl="0" algn="ctr">
              <a:lnSpc>
                <a:spcPct val="80000"/>
              </a:lnSpc>
              <a:spcBef>
                <a:spcPts val="0"/>
              </a:spcBef>
              <a:spcAft>
                <a:spcPts val="0"/>
              </a:spcAft>
              <a:buNone/>
            </a:pPr>
            <a:r>
              <a:rPr lang="en-US" sz="2400">
                <a:solidFill>
                  <a:srgbClr val="FFFFFF"/>
                </a:solidFill>
                <a:latin typeface="Quattrocento Sans"/>
                <a:ea typeface="Quattrocento Sans"/>
                <a:cs typeface="Quattrocento Sans"/>
                <a:sym typeface="Quattrocento Sans"/>
              </a:rPr>
              <a:t>Visual Studio</a:t>
            </a:r>
            <a:br>
              <a:rPr lang="en-US" sz="2400">
                <a:solidFill>
                  <a:srgbClr val="FFFFFF"/>
                </a:solidFill>
                <a:latin typeface="Quattrocento Sans"/>
                <a:ea typeface="Quattrocento Sans"/>
                <a:cs typeface="Quattrocento Sans"/>
                <a:sym typeface="Quattrocento Sans"/>
              </a:rPr>
            </a:br>
            <a:r>
              <a:rPr lang="en-US" sz="2400">
                <a:solidFill>
                  <a:srgbClr val="FFFFFF"/>
                </a:solidFill>
                <a:latin typeface="Quattrocento Sans"/>
                <a:ea typeface="Quattrocento Sans"/>
                <a:cs typeface="Quattrocento Sans"/>
                <a:sym typeface="Quattrocento Sans"/>
              </a:rPr>
              <a:t>Gallery Extensions</a:t>
            </a:r>
            <a:endParaRPr/>
          </a:p>
        </p:txBody>
      </p:sp>
      <p:sp>
        <p:nvSpPr>
          <p:cNvPr id="1000" name="Google Shape;1000;p31"/>
          <p:cNvSpPr/>
          <p:nvPr/>
        </p:nvSpPr>
        <p:spPr>
          <a:xfrm>
            <a:off x="6561803" y="2935447"/>
            <a:ext cx="3009895" cy="129881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000">
                <a:solidFill>
                  <a:srgbClr val="FFFFFF"/>
                </a:solidFill>
                <a:latin typeface="Quattrocento Sans"/>
                <a:ea typeface="Quattrocento Sans"/>
                <a:cs typeface="Quattrocento Sans"/>
                <a:sym typeface="Quattrocento Sans"/>
              </a:rPr>
              <a:t>90</a:t>
            </a:r>
            <a:endParaRPr/>
          </a:p>
          <a:p>
            <a:pPr indent="0" lvl="0" marL="0" marR="0" rtl="0" algn="ctr">
              <a:lnSpc>
                <a:spcPct val="80000"/>
              </a:lnSpc>
              <a:spcBef>
                <a:spcPts val="0"/>
              </a:spcBef>
              <a:spcAft>
                <a:spcPts val="0"/>
              </a:spcAft>
              <a:buNone/>
            </a:pPr>
            <a:r>
              <a:rPr lang="en-US" sz="2400">
                <a:solidFill>
                  <a:srgbClr val="FFFFFF"/>
                </a:solidFill>
                <a:latin typeface="Quattrocento Sans"/>
                <a:ea typeface="Quattrocento Sans"/>
                <a:cs typeface="Quattrocento Sans"/>
                <a:sym typeface="Quattrocento Sans"/>
              </a:rPr>
              <a:t>Visual Studio</a:t>
            </a:r>
            <a:br>
              <a:rPr lang="en-US" sz="2400">
                <a:solidFill>
                  <a:srgbClr val="FFFFFF"/>
                </a:solidFill>
                <a:latin typeface="Quattrocento Sans"/>
                <a:ea typeface="Quattrocento Sans"/>
                <a:cs typeface="Quattrocento Sans"/>
                <a:sym typeface="Quattrocento Sans"/>
              </a:rPr>
            </a:br>
            <a:r>
              <a:rPr lang="en-US" sz="2400">
                <a:solidFill>
                  <a:srgbClr val="FFFFFF"/>
                </a:solidFill>
                <a:latin typeface="Quattrocento Sans"/>
                <a:ea typeface="Quattrocento Sans"/>
                <a:cs typeface="Quattrocento Sans"/>
                <a:sym typeface="Quattrocento Sans"/>
              </a:rPr>
              <a:t>Sim-Ship Partners</a:t>
            </a:r>
            <a:endParaRPr/>
          </a:p>
        </p:txBody>
      </p:sp>
      <p:sp>
        <p:nvSpPr>
          <p:cNvPr id="1001" name="Google Shape;1001;p31"/>
          <p:cNvSpPr/>
          <p:nvPr/>
        </p:nvSpPr>
        <p:spPr>
          <a:xfrm>
            <a:off x="9798714" y="2935447"/>
            <a:ext cx="2374862" cy="129881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000">
                <a:solidFill>
                  <a:srgbClr val="FFFFFF"/>
                </a:solidFill>
                <a:latin typeface="Quattrocento Sans"/>
                <a:ea typeface="Quattrocento Sans"/>
                <a:cs typeface="Quattrocento Sans"/>
                <a:sym typeface="Quattrocento Sans"/>
              </a:rPr>
              <a:t>48</a:t>
            </a:r>
            <a:endParaRPr/>
          </a:p>
          <a:p>
            <a:pPr indent="0" lvl="0" marL="0" marR="0" rtl="0" algn="ctr">
              <a:lnSpc>
                <a:spcPct val="80000"/>
              </a:lnSpc>
              <a:spcBef>
                <a:spcPts val="0"/>
              </a:spcBef>
              <a:spcAft>
                <a:spcPts val="0"/>
              </a:spcAft>
              <a:buNone/>
            </a:pPr>
            <a:r>
              <a:rPr lang="en-US" sz="2400">
                <a:solidFill>
                  <a:srgbClr val="FFFFFF"/>
                </a:solidFill>
                <a:latin typeface="Quattrocento Sans"/>
                <a:ea typeface="Quattrocento Sans"/>
                <a:cs typeface="Quattrocento Sans"/>
                <a:sym typeface="Quattrocento Sans"/>
              </a:rPr>
              <a:t>VS Team Services Extensions</a:t>
            </a:r>
            <a:endParaRPr/>
          </a:p>
        </p:txBody>
      </p:sp>
      <p:pic>
        <p:nvPicPr>
          <p:cNvPr id="1002" name="Google Shape;1002;p31"/>
          <p:cNvPicPr preferRelativeResize="0"/>
          <p:nvPr/>
        </p:nvPicPr>
        <p:blipFill rotWithShape="1">
          <a:blip r:embed="rId3">
            <a:alphaModFix/>
          </a:blip>
          <a:srcRect b="0" l="0" r="0" t="0"/>
          <a:stretch/>
        </p:blipFill>
        <p:spPr>
          <a:xfrm>
            <a:off x="8334758" y="5715628"/>
            <a:ext cx="2135710" cy="457200"/>
          </a:xfrm>
          <a:prstGeom prst="rect">
            <a:avLst/>
          </a:prstGeom>
          <a:noFill/>
          <a:ln>
            <a:noFill/>
          </a:ln>
        </p:spPr>
      </p:pic>
      <p:pic>
        <p:nvPicPr>
          <p:cNvPr id="1003" name="Google Shape;1003;p31"/>
          <p:cNvPicPr preferRelativeResize="0"/>
          <p:nvPr/>
        </p:nvPicPr>
        <p:blipFill rotWithShape="1">
          <a:blip r:embed="rId4">
            <a:alphaModFix/>
          </a:blip>
          <a:srcRect b="0" l="0" r="0" t="0"/>
          <a:stretch/>
        </p:blipFill>
        <p:spPr>
          <a:xfrm>
            <a:off x="264240" y="1688451"/>
            <a:ext cx="1920240" cy="495422"/>
          </a:xfrm>
          <a:prstGeom prst="rect">
            <a:avLst/>
          </a:prstGeom>
          <a:noFill/>
          <a:ln>
            <a:noFill/>
          </a:ln>
        </p:spPr>
      </p:pic>
      <p:pic>
        <p:nvPicPr>
          <p:cNvPr id="1004" name="Google Shape;1004;p31"/>
          <p:cNvPicPr preferRelativeResize="0"/>
          <p:nvPr/>
        </p:nvPicPr>
        <p:blipFill rotWithShape="1">
          <a:blip r:embed="rId5">
            <a:alphaModFix/>
          </a:blip>
          <a:srcRect b="0" l="0" r="0" t="0"/>
          <a:stretch/>
        </p:blipFill>
        <p:spPr>
          <a:xfrm>
            <a:off x="3649482" y="344100"/>
            <a:ext cx="1628334" cy="459192"/>
          </a:xfrm>
          <a:prstGeom prst="rect">
            <a:avLst/>
          </a:prstGeom>
          <a:noFill/>
          <a:ln>
            <a:noFill/>
          </a:ln>
        </p:spPr>
      </p:pic>
      <p:pic>
        <p:nvPicPr>
          <p:cNvPr id="1005" name="Google Shape;1005;p31"/>
          <p:cNvPicPr preferRelativeResize="0"/>
          <p:nvPr/>
        </p:nvPicPr>
        <p:blipFill rotWithShape="1">
          <a:blip r:embed="rId6">
            <a:alphaModFix/>
          </a:blip>
          <a:srcRect b="0" l="0" r="0" t="0"/>
          <a:stretch/>
        </p:blipFill>
        <p:spPr>
          <a:xfrm>
            <a:off x="10337768" y="5959389"/>
            <a:ext cx="1615949" cy="659307"/>
          </a:xfrm>
          <a:prstGeom prst="rect">
            <a:avLst/>
          </a:prstGeom>
          <a:noFill/>
          <a:ln>
            <a:noFill/>
          </a:ln>
        </p:spPr>
      </p:pic>
      <p:pic>
        <p:nvPicPr>
          <p:cNvPr id="1006" name="Google Shape;1006;p31"/>
          <p:cNvPicPr preferRelativeResize="0"/>
          <p:nvPr/>
        </p:nvPicPr>
        <p:blipFill rotWithShape="1">
          <a:blip r:embed="rId7">
            <a:alphaModFix/>
          </a:blip>
          <a:srcRect b="0" l="0" r="0" t="0"/>
          <a:stretch/>
        </p:blipFill>
        <p:spPr>
          <a:xfrm>
            <a:off x="1966007" y="6172828"/>
            <a:ext cx="1857924" cy="360440"/>
          </a:xfrm>
          <a:prstGeom prst="rect">
            <a:avLst/>
          </a:prstGeom>
          <a:noFill/>
          <a:ln>
            <a:noFill/>
          </a:ln>
        </p:spPr>
      </p:pic>
      <p:pic>
        <p:nvPicPr>
          <p:cNvPr id="1007" name="Google Shape;1007;p31"/>
          <p:cNvPicPr preferRelativeResize="0"/>
          <p:nvPr/>
        </p:nvPicPr>
        <p:blipFill rotWithShape="1">
          <a:blip r:embed="rId8">
            <a:alphaModFix/>
          </a:blip>
          <a:srcRect b="0" l="0" r="0" t="0"/>
          <a:stretch/>
        </p:blipFill>
        <p:spPr>
          <a:xfrm>
            <a:off x="5898014" y="4357303"/>
            <a:ext cx="1920240" cy="480060"/>
          </a:xfrm>
          <a:prstGeom prst="rect">
            <a:avLst/>
          </a:prstGeom>
          <a:noFill/>
          <a:ln>
            <a:noFill/>
          </a:ln>
        </p:spPr>
      </p:pic>
      <p:pic>
        <p:nvPicPr>
          <p:cNvPr id="1008" name="Google Shape;1008;p31"/>
          <p:cNvPicPr preferRelativeResize="0"/>
          <p:nvPr/>
        </p:nvPicPr>
        <p:blipFill rotWithShape="1">
          <a:blip r:embed="rId9">
            <a:alphaModFix/>
          </a:blip>
          <a:srcRect b="0" l="0" r="0" t="0"/>
          <a:stretch/>
        </p:blipFill>
        <p:spPr>
          <a:xfrm>
            <a:off x="196447" y="5202649"/>
            <a:ext cx="2194560" cy="452077"/>
          </a:xfrm>
          <a:prstGeom prst="rect">
            <a:avLst/>
          </a:prstGeom>
          <a:noFill/>
          <a:ln>
            <a:noFill/>
          </a:ln>
        </p:spPr>
      </p:pic>
      <p:pic>
        <p:nvPicPr>
          <p:cNvPr id="1009" name="Google Shape;1009;p31"/>
          <p:cNvPicPr preferRelativeResize="0"/>
          <p:nvPr/>
        </p:nvPicPr>
        <p:blipFill rotWithShape="1">
          <a:blip r:embed="rId10">
            <a:alphaModFix/>
          </a:blip>
          <a:srcRect b="0" l="0" r="0" t="0"/>
          <a:stretch/>
        </p:blipFill>
        <p:spPr>
          <a:xfrm>
            <a:off x="2698622" y="5180827"/>
            <a:ext cx="1828800" cy="442571"/>
          </a:xfrm>
          <a:prstGeom prst="rect">
            <a:avLst/>
          </a:prstGeom>
          <a:noFill/>
          <a:ln>
            <a:noFill/>
          </a:ln>
        </p:spPr>
      </p:pic>
      <p:pic>
        <p:nvPicPr>
          <p:cNvPr id="1010" name="Google Shape;1010;p31"/>
          <p:cNvPicPr preferRelativeResize="0"/>
          <p:nvPr/>
        </p:nvPicPr>
        <p:blipFill rotWithShape="1">
          <a:blip r:embed="rId11">
            <a:alphaModFix/>
          </a:blip>
          <a:srcRect b="0" l="0" r="0" t="0"/>
          <a:stretch/>
        </p:blipFill>
        <p:spPr>
          <a:xfrm>
            <a:off x="2510570" y="1773364"/>
            <a:ext cx="1403426" cy="325596"/>
          </a:xfrm>
          <a:prstGeom prst="rect">
            <a:avLst/>
          </a:prstGeom>
          <a:noFill/>
          <a:ln>
            <a:noFill/>
          </a:ln>
        </p:spPr>
      </p:pic>
      <p:pic>
        <p:nvPicPr>
          <p:cNvPr id="1011" name="Google Shape;1011;p31"/>
          <p:cNvPicPr preferRelativeResize="0"/>
          <p:nvPr/>
        </p:nvPicPr>
        <p:blipFill rotWithShape="1">
          <a:blip r:embed="rId12">
            <a:alphaModFix/>
          </a:blip>
          <a:srcRect b="0" l="0" r="0" t="0"/>
          <a:stretch/>
        </p:blipFill>
        <p:spPr>
          <a:xfrm>
            <a:off x="228076" y="827082"/>
            <a:ext cx="1920240" cy="547507"/>
          </a:xfrm>
          <a:prstGeom prst="rect">
            <a:avLst/>
          </a:prstGeom>
          <a:noFill/>
          <a:ln>
            <a:noFill/>
          </a:ln>
        </p:spPr>
      </p:pic>
      <p:pic>
        <p:nvPicPr>
          <p:cNvPr id="1012" name="Google Shape;1012;p31"/>
          <p:cNvPicPr preferRelativeResize="0"/>
          <p:nvPr/>
        </p:nvPicPr>
        <p:blipFill rotWithShape="1">
          <a:blip r:embed="rId13">
            <a:alphaModFix/>
          </a:blip>
          <a:srcRect b="0" l="0" r="0" t="0"/>
          <a:stretch/>
        </p:blipFill>
        <p:spPr>
          <a:xfrm>
            <a:off x="5459444" y="176312"/>
            <a:ext cx="2323777" cy="564998"/>
          </a:xfrm>
          <a:prstGeom prst="rect">
            <a:avLst/>
          </a:prstGeom>
          <a:noFill/>
          <a:ln>
            <a:noFill/>
          </a:ln>
        </p:spPr>
      </p:pic>
      <p:pic>
        <p:nvPicPr>
          <p:cNvPr id="1013" name="Google Shape;1013;p31"/>
          <p:cNvPicPr preferRelativeResize="0"/>
          <p:nvPr/>
        </p:nvPicPr>
        <p:blipFill rotWithShape="1">
          <a:blip r:embed="rId14">
            <a:alphaModFix/>
          </a:blip>
          <a:srcRect b="0" l="0" r="0" t="0"/>
          <a:stretch/>
        </p:blipFill>
        <p:spPr>
          <a:xfrm>
            <a:off x="5459443" y="6067096"/>
            <a:ext cx="2190750" cy="952500"/>
          </a:xfrm>
          <a:prstGeom prst="rect">
            <a:avLst/>
          </a:prstGeom>
          <a:noFill/>
          <a:ln>
            <a:noFill/>
          </a:ln>
        </p:spPr>
      </p:pic>
      <p:pic>
        <p:nvPicPr>
          <p:cNvPr id="1014" name="Google Shape;1014;p31"/>
          <p:cNvPicPr preferRelativeResize="0"/>
          <p:nvPr/>
        </p:nvPicPr>
        <p:blipFill rotWithShape="1">
          <a:blip r:embed="rId15">
            <a:alphaModFix/>
          </a:blip>
          <a:srcRect b="0" l="0" r="0" t="0"/>
          <a:stretch/>
        </p:blipFill>
        <p:spPr>
          <a:xfrm>
            <a:off x="10165286" y="868202"/>
            <a:ext cx="1828800" cy="635108"/>
          </a:xfrm>
          <a:prstGeom prst="rect">
            <a:avLst/>
          </a:prstGeom>
          <a:noFill/>
          <a:ln>
            <a:noFill/>
          </a:ln>
        </p:spPr>
      </p:pic>
      <p:pic>
        <p:nvPicPr>
          <p:cNvPr id="1015" name="Google Shape;1015;p31"/>
          <p:cNvPicPr preferRelativeResize="0"/>
          <p:nvPr/>
        </p:nvPicPr>
        <p:blipFill rotWithShape="1">
          <a:blip r:embed="rId16">
            <a:alphaModFix/>
          </a:blip>
          <a:srcRect b="0" l="0" r="0" t="0"/>
          <a:stretch/>
        </p:blipFill>
        <p:spPr>
          <a:xfrm>
            <a:off x="8215994" y="6383326"/>
            <a:ext cx="1696218" cy="320040"/>
          </a:xfrm>
          <a:prstGeom prst="rect">
            <a:avLst/>
          </a:prstGeom>
          <a:noFill/>
          <a:ln>
            <a:noFill/>
          </a:ln>
        </p:spPr>
      </p:pic>
      <p:pic>
        <p:nvPicPr>
          <p:cNvPr id="1016" name="Google Shape;1016;p31"/>
          <p:cNvPicPr preferRelativeResize="0"/>
          <p:nvPr/>
        </p:nvPicPr>
        <p:blipFill rotWithShape="1">
          <a:blip r:embed="rId17">
            <a:alphaModFix/>
          </a:blip>
          <a:srcRect b="0" l="0" r="0" t="0"/>
          <a:stretch/>
        </p:blipFill>
        <p:spPr>
          <a:xfrm>
            <a:off x="5063307" y="5389354"/>
            <a:ext cx="2194560" cy="428207"/>
          </a:xfrm>
          <a:prstGeom prst="rect">
            <a:avLst/>
          </a:prstGeom>
          <a:noFill/>
          <a:ln>
            <a:noFill/>
          </a:ln>
        </p:spPr>
      </p:pic>
      <p:pic>
        <p:nvPicPr>
          <p:cNvPr id="1017" name="Google Shape;1017;p31"/>
          <p:cNvPicPr preferRelativeResize="0"/>
          <p:nvPr/>
        </p:nvPicPr>
        <p:blipFill rotWithShape="1">
          <a:blip r:embed="rId18">
            <a:alphaModFix/>
          </a:blip>
          <a:srcRect b="0" l="0" r="0" t="0"/>
          <a:stretch/>
        </p:blipFill>
        <p:spPr>
          <a:xfrm>
            <a:off x="5796866" y="1781021"/>
            <a:ext cx="1554480" cy="476468"/>
          </a:xfrm>
          <a:prstGeom prst="rect">
            <a:avLst/>
          </a:prstGeom>
          <a:noFill/>
          <a:ln>
            <a:noFill/>
          </a:ln>
        </p:spPr>
      </p:pic>
      <p:pic>
        <p:nvPicPr>
          <p:cNvPr id="1018" name="Google Shape;1018;p31"/>
          <p:cNvPicPr preferRelativeResize="0"/>
          <p:nvPr/>
        </p:nvPicPr>
        <p:blipFill rotWithShape="1">
          <a:blip r:embed="rId19">
            <a:alphaModFix/>
          </a:blip>
          <a:srcRect b="0" l="0" r="0" t="0"/>
          <a:stretch/>
        </p:blipFill>
        <p:spPr>
          <a:xfrm>
            <a:off x="9928464" y="1660570"/>
            <a:ext cx="2011680" cy="465628"/>
          </a:xfrm>
          <a:prstGeom prst="rect">
            <a:avLst/>
          </a:prstGeom>
          <a:noFill/>
          <a:ln>
            <a:noFill/>
          </a:ln>
        </p:spPr>
      </p:pic>
      <p:pic>
        <p:nvPicPr>
          <p:cNvPr id="1019" name="Google Shape;1019;p31"/>
          <p:cNvPicPr preferRelativeResize="0"/>
          <p:nvPr/>
        </p:nvPicPr>
        <p:blipFill rotWithShape="1">
          <a:blip r:embed="rId20">
            <a:alphaModFix/>
          </a:blip>
          <a:srcRect b="0" l="0" r="0" t="0"/>
          <a:stretch/>
        </p:blipFill>
        <p:spPr>
          <a:xfrm>
            <a:off x="4296700" y="1779570"/>
            <a:ext cx="914400" cy="365760"/>
          </a:xfrm>
          <a:prstGeom prst="rect">
            <a:avLst/>
          </a:prstGeom>
          <a:noFill/>
          <a:ln>
            <a:noFill/>
          </a:ln>
        </p:spPr>
      </p:pic>
      <p:pic>
        <p:nvPicPr>
          <p:cNvPr id="1020" name="Google Shape;1020;p31"/>
          <p:cNvPicPr preferRelativeResize="0"/>
          <p:nvPr/>
        </p:nvPicPr>
        <p:blipFill rotWithShape="1">
          <a:blip r:embed="rId21">
            <a:alphaModFix/>
          </a:blip>
          <a:srcRect b="0" l="0" r="0" t="0"/>
          <a:stretch/>
        </p:blipFill>
        <p:spPr>
          <a:xfrm>
            <a:off x="264240" y="307237"/>
            <a:ext cx="1188720" cy="320952"/>
          </a:xfrm>
          <a:prstGeom prst="rect">
            <a:avLst/>
          </a:prstGeom>
          <a:noFill/>
          <a:ln>
            <a:noFill/>
          </a:ln>
        </p:spPr>
      </p:pic>
      <p:pic>
        <p:nvPicPr>
          <p:cNvPr id="1021" name="Google Shape;1021;p31"/>
          <p:cNvPicPr preferRelativeResize="0"/>
          <p:nvPr/>
        </p:nvPicPr>
        <p:blipFill rotWithShape="1">
          <a:blip r:embed="rId22">
            <a:alphaModFix/>
          </a:blip>
          <a:srcRect b="0" l="0" r="0" t="0"/>
          <a:stretch/>
        </p:blipFill>
        <p:spPr>
          <a:xfrm>
            <a:off x="8131497" y="197917"/>
            <a:ext cx="1280160" cy="640080"/>
          </a:xfrm>
          <a:prstGeom prst="rect">
            <a:avLst/>
          </a:prstGeom>
          <a:noFill/>
          <a:ln>
            <a:noFill/>
          </a:ln>
        </p:spPr>
      </p:pic>
      <p:pic>
        <p:nvPicPr>
          <p:cNvPr id="1022" name="Google Shape;1022;p31"/>
          <p:cNvPicPr preferRelativeResize="0"/>
          <p:nvPr/>
        </p:nvPicPr>
        <p:blipFill rotWithShape="1">
          <a:blip r:embed="rId23">
            <a:alphaModFix/>
          </a:blip>
          <a:srcRect b="0" l="0" r="0" t="0"/>
          <a:stretch/>
        </p:blipFill>
        <p:spPr>
          <a:xfrm>
            <a:off x="4276286" y="4282493"/>
            <a:ext cx="1280160" cy="661970"/>
          </a:xfrm>
          <a:prstGeom prst="rect">
            <a:avLst/>
          </a:prstGeom>
          <a:noFill/>
          <a:ln>
            <a:noFill/>
          </a:ln>
        </p:spPr>
      </p:pic>
      <p:pic>
        <p:nvPicPr>
          <p:cNvPr id="1023" name="Google Shape;1023;p31"/>
          <p:cNvPicPr preferRelativeResize="0"/>
          <p:nvPr/>
        </p:nvPicPr>
        <p:blipFill rotWithShape="1">
          <a:blip r:embed="rId24">
            <a:alphaModFix/>
          </a:blip>
          <a:srcRect b="0" l="0" r="0" t="0"/>
          <a:stretch/>
        </p:blipFill>
        <p:spPr>
          <a:xfrm>
            <a:off x="1912528" y="159661"/>
            <a:ext cx="1397000" cy="502920"/>
          </a:xfrm>
          <a:prstGeom prst="rect">
            <a:avLst/>
          </a:prstGeom>
          <a:noFill/>
          <a:ln>
            <a:noFill/>
          </a:ln>
        </p:spPr>
      </p:pic>
      <p:pic>
        <p:nvPicPr>
          <p:cNvPr id="1024" name="Google Shape;1024;p31"/>
          <p:cNvPicPr preferRelativeResize="0"/>
          <p:nvPr/>
        </p:nvPicPr>
        <p:blipFill rotWithShape="1">
          <a:blip r:embed="rId25">
            <a:alphaModFix/>
          </a:blip>
          <a:srcRect b="0" l="0" r="0" t="0"/>
          <a:stretch/>
        </p:blipFill>
        <p:spPr>
          <a:xfrm>
            <a:off x="6626471" y="5793024"/>
            <a:ext cx="1554480" cy="466343"/>
          </a:xfrm>
          <a:prstGeom prst="rect">
            <a:avLst/>
          </a:prstGeom>
          <a:noFill/>
          <a:ln>
            <a:noFill/>
          </a:ln>
        </p:spPr>
      </p:pic>
      <p:pic>
        <p:nvPicPr>
          <p:cNvPr id="1025" name="Google Shape;1025;p31"/>
          <p:cNvPicPr preferRelativeResize="0"/>
          <p:nvPr/>
        </p:nvPicPr>
        <p:blipFill rotWithShape="1">
          <a:blip r:embed="rId26">
            <a:alphaModFix/>
          </a:blip>
          <a:srcRect b="0" l="0" r="0" t="0"/>
          <a:stretch/>
        </p:blipFill>
        <p:spPr>
          <a:xfrm>
            <a:off x="7754551" y="5180826"/>
            <a:ext cx="2103120" cy="328614"/>
          </a:xfrm>
          <a:prstGeom prst="rect">
            <a:avLst/>
          </a:prstGeom>
          <a:noFill/>
          <a:ln>
            <a:noFill/>
          </a:ln>
        </p:spPr>
      </p:pic>
      <p:grpSp>
        <p:nvGrpSpPr>
          <p:cNvPr id="1026" name="Google Shape;1026;p31"/>
          <p:cNvGrpSpPr/>
          <p:nvPr/>
        </p:nvGrpSpPr>
        <p:grpSpPr>
          <a:xfrm>
            <a:off x="264241" y="4400452"/>
            <a:ext cx="2126767" cy="644774"/>
            <a:chOff x="3410097" y="7695335"/>
            <a:chExt cx="2126767" cy="644774"/>
          </a:xfrm>
        </p:grpSpPr>
        <p:pic>
          <p:nvPicPr>
            <p:cNvPr id="1027" name="Google Shape;1027;p31"/>
            <p:cNvPicPr preferRelativeResize="0"/>
            <p:nvPr/>
          </p:nvPicPr>
          <p:blipFill rotWithShape="1">
            <a:blip r:embed="rId27">
              <a:alphaModFix/>
            </a:blip>
            <a:srcRect b="0" l="0" r="0" t="0"/>
            <a:stretch/>
          </p:blipFill>
          <p:spPr>
            <a:xfrm>
              <a:off x="3410097" y="7695335"/>
              <a:ext cx="640080" cy="644774"/>
            </a:xfrm>
            <a:prstGeom prst="rect">
              <a:avLst/>
            </a:prstGeom>
            <a:noFill/>
            <a:ln>
              <a:noFill/>
            </a:ln>
          </p:spPr>
        </p:pic>
        <p:pic>
          <p:nvPicPr>
            <p:cNvPr id="1028" name="Google Shape;1028;p31"/>
            <p:cNvPicPr preferRelativeResize="0"/>
            <p:nvPr/>
          </p:nvPicPr>
          <p:blipFill rotWithShape="1">
            <a:blip r:embed="rId28">
              <a:alphaModFix/>
            </a:blip>
            <a:srcRect b="0" l="0" r="0" t="0"/>
            <a:stretch/>
          </p:blipFill>
          <p:spPr>
            <a:xfrm>
              <a:off x="3890944" y="7844589"/>
              <a:ext cx="1645920" cy="431352"/>
            </a:xfrm>
            <a:prstGeom prst="rect">
              <a:avLst/>
            </a:prstGeom>
            <a:noFill/>
            <a:ln>
              <a:noFill/>
            </a:ln>
          </p:spPr>
        </p:pic>
      </p:grpSp>
      <p:pic>
        <p:nvPicPr>
          <p:cNvPr id="1029" name="Google Shape;1029;p31"/>
          <p:cNvPicPr preferRelativeResize="0"/>
          <p:nvPr/>
        </p:nvPicPr>
        <p:blipFill rotWithShape="1">
          <a:blip r:embed="rId29">
            <a:alphaModFix/>
          </a:blip>
          <a:srcRect b="0" l="0" r="0" t="0"/>
          <a:stretch/>
        </p:blipFill>
        <p:spPr>
          <a:xfrm>
            <a:off x="8096119" y="4562658"/>
            <a:ext cx="1554480" cy="293797"/>
          </a:xfrm>
          <a:prstGeom prst="rect">
            <a:avLst/>
          </a:prstGeom>
          <a:noFill/>
          <a:ln>
            <a:noFill/>
          </a:ln>
        </p:spPr>
      </p:pic>
      <p:pic>
        <p:nvPicPr>
          <p:cNvPr id="1030" name="Google Shape;1030;p31"/>
          <p:cNvPicPr preferRelativeResize="0"/>
          <p:nvPr/>
        </p:nvPicPr>
        <p:blipFill rotWithShape="1">
          <a:blip r:embed="rId30">
            <a:alphaModFix/>
          </a:blip>
          <a:srcRect b="0" l="0" r="0" t="0"/>
          <a:stretch/>
        </p:blipFill>
        <p:spPr>
          <a:xfrm>
            <a:off x="2704552" y="4390697"/>
            <a:ext cx="1298632" cy="552126"/>
          </a:xfrm>
          <a:prstGeom prst="rect">
            <a:avLst/>
          </a:prstGeom>
          <a:noFill/>
          <a:ln>
            <a:noFill/>
          </a:ln>
        </p:spPr>
      </p:pic>
      <p:pic>
        <p:nvPicPr>
          <p:cNvPr id="1031" name="Google Shape;1031;p31"/>
          <p:cNvPicPr preferRelativeResize="0"/>
          <p:nvPr/>
        </p:nvPicPr>
        <p:blipFill rotWithShape="1">
          <a:blip r:embed="rId31">
            <a:alphaModFix/>
          </a:blip>
          <a:srcRect b="0" l="0" r="0" t="0"/>
          <a:stretch/>
        </p:blipFill>
        <p:spPr>
          <a:xfrm>
            <a:off x="6466708" y="873590"/>
            <a:ext cx="2246084" cy="722116"/>
          </a:xfrm>
          <a:prstGeom prst="rect">
            <a:avLst/>
          </a:prstGeom>
          <a:noFill/>
          <a:ln>
            <a:noFill/>
          </a:ln>
        </p:spPr>
      </p:pic>
      <p:pic>
        <p:nvPicPr>
          <p:cNvPr id="1032" name="Google Shape;1032;p31"/>
          <p:cNvPicPr preferRelativeResize="0"/>
          <p:nvPr/>
        </p:nvPicPr>
        <p:blipFill rotWithShape="1">
          <a:blip r:embed="rId32">
            <a:alphaModFix/>
          </a:blip>
          <a:srcRect b="0" l="0" r="0" t="0"/>
          <a:stretch/>
        </p:blipFill>
        <p:spPr>
          <a:xfrm>
            <a:off x="2391007" y="1048319"/>
            <a:ext cx="1642552" cy="511149"/>
          </a:xfrm>
          <a:prstGeom prst="rect">
            <a:avLst/>
          </a:prstGeom>
          <a:noFill/>
          <a:ln>
            <a:noFill/>
          </a:ln>
        </p:spPr>
      </p:pic>
      <p:pic>
        <p:nvPicPr>
          <p:cNvPr id="1033" name="Google Shape;1033;p31"/>
          <p:cNvPicPr preferRelativeResize="0"/>
          <p:nvPr/>
        </p:nvPicPr>
        <p:blipFill rotWithShape="1">
          <a:blip r:embed="rId33">
            <a:alphaModFix/>
          </a:blip>
          <a:srcRect b="0" l="0" r="0" t="0"/>
          <a:stretch/>
        </p:blipFill>
        <p:spPr>
          <a:xfrm>
            <a:off x="9556155" y="196834"/>
            <a:ext cx="2464606" cy="541758"/>
          </a:xfrm>
          <a:prstGeom prst="rect">
            <a:avLst/>
          </a:prstGeom>
          <a:noFill/>
          <a:ln>
            <a:noFill/>
          </a:ln>
        </p:spPr>
      </p:pic>
      <p:pic>
        <p:nvPicPr>
          <p:cNvPr id="1034" name="Google Shape;1034;p31"/>
          <p:cNvPicPr preferRelativeResize="0"/>
          <p:nvPr/>
        </p:nvPicPr>
        <p:blipFill rotWithShape="1">
          <a:blip r:embed="rId34">
            <a:alphaModFix/>
          </a:blip>
          <a:srcRect b="0" l="0" r="0" t="0"/>
          <a:stretch/>
        </p:blipFill>
        <p:spPr>
          <a:xfrm>
            <a:off x="8997812" y="911707"/>
            <a:ext cx="914400" cy="664029"/>
          </a:xfrm>
          <a:prstGeom prst="rect">
            <a:avLst/>
          </a:prstGeom>
          <a:noFill/>
          <a:ln>
            <a:noFill/>
          </a:ln>
        </p:spPr>
      </p:pic>
      <p:pic>
        <p:nvPicPr>
          <p:cNvPr id="1035" name="Google Shape;1035;p31"/>
          <p:cNvPicPr preferRelativeResize="0"/>
          <p:nvPr/>
        </p:nvPicPr>
        <p:blipFill rotWithShape="1">
          <a:blip r:embed="rId35">
            <a:alphaModFix/>
          </a:blip>
          <a:srcRect b="0" l="0" r="0" t="0"/>
          <a:stretch/>
        </p:blipFill>
        <p:spPr>
          <a:xfrm>
            <a:off x="9928464" y="4388338"/>
            <a:ext cx="2011680" cy="521012"/>
          </a:xfrm>
          <a:prstGeom prst="rect">
            <a:avLst/>
          </a:prstGeom>
          <a:noFill/>
          <a:ln>
            <a:noFill/>
          </a:ln>
        </p:spPr>
      </p:pic>
      <p:pic>
        <p:nvPicPr>
          <p:cNvPr id="1036" name="Google Shape;1036;p31"/>
          <p:cNvPicPr preferRelativeResize="0"/>
          <p:nvPr/>
        </p:nvPicPr>
        <p:blipFill rotWithShape="1">
          <a:blip r:embed="rId36">
            <a:alphaModFix/>
          </a:blip>
          <a:srcRect b="0" l="0" r="0" t="0"/>
          <a:stretch/>
        </p:blipFill>
        <p:spPr>
          <a:xfrm>
            <a:off x="4024173" y="5572865"/>
            <a:ext cx="1168825" cy="1278430"/>
          </a:xfrm>
          <a:prstGeom prst="rect">
            <a:avLst/>
          </a:prstGeom>
          <a:noFill/>
          <a:ln>
            <a:noFill/>
          </a:ln>
        </p:spPr>
      </p:pic>
      <p:pic>
        <p:nvPicPr>
          <p:cNvPr id="1037" name="Google Shape;1037;p31"/>
          <p:cNvPicPr preferRelativeResize="0"/>
          <p:nvPr/>
        </p:nvPicPr>
        <p:blipFill rotWithShape="1">
          <a:blip r:embed="rId37">
            <a:alphaModFix/>
          </a:blip>
          <a:srcRect b="0" l="0" r="0" t="0"/>
          <a:stretch/>
        </p:blipFill>
        <p:spPr>
          <a:xfrm>
            <a:off x="10165286" y="5012928"/>
            <a:ext cx="1737360" cy="916141"/>
          </a:xfrm>
          <a:prstGeom prst="rect">
            <a:avLst/>
          </a:prstGeom>
          <a:noFill/>
          <a:ln>
            <a:noFill/>
          </a:ln>
        </p:spPr>
      </p:pic>
      <p:pic>
        <p:nvPicPr>
          <p:cNvPr id="1038" name="Google Shape;1038;p31"/>
          <p:cNvPicPr preferRelativeResize="0"/>
          <p:nvPr/>
        </p:nvPicPr>
        <p:blipFill rotWithShape="1">
          <a:blip r:embed="rId38">
            <a:alphaModFix/>
          </a:blip>
          <a:srcRect b="0" l="0" r="0" t="0"/>
          <a:stretch/>
        </p:blipFill>
        <p:spPr>
          <a:xfrm>
            <a:off x="7589751" y="1824674"/>
            <a:ext cx="2136075" cy="397310"/>
          </a:xfrm>
          <a:prstGeom prst="rect">
            <a:avLst/>
          </a:prstGeom>
          <a:noFill/>
          <a:ln>
            <a:noFill/>
          </a:ln>
        </p:spPr>
      </p:pic>
      <p:pic>
        <p:nvPicPr>
          <p:cNvPr id="1039" name="Google Shape;1039;p31"/>
          <p:cNvPicPr preferRelativeResize="0"/>
          <p:nvPr/>
        </p:nvPicPr>
        <p:blipFill rotWithShape="1">
          <a:blip r:embed="rId39">
            <a:alphaModFix/>
          </a:blip>
          <a:srcRect b="0" l="0" r="0" t="0"/>
          <a:stretch/>
        </p:blipFill>
        <p:spPr>
          <a:xfrm>
            <a:off x="4228663" y="1228079"/>
            <a:ext cx="2011680" cy="324203"/>
          </a:xfrm>
          <a:prstGeom prst="rect">
            <a:avLst/>
          </a:prstGeom>
          <a:noFill/>
          <a:ln>
            <a:noFill/>
          </a:ln>
        </p:spPr>
      </p:pic>
      <p:pic>
        <p:nvPicPr>
          <p:cNvPr id="1040" name="Google Shape;1040;p31"/>
          <p:cNvPicPr preferRelativeResize="0"/>
          <p:nvPr/>
        </p:nvPicPr>
        <p:blipFill rotWithShape="1">
          <a:blip r:embed="rId40">
            <a:alphaModFix/>
          </a:blip>
          <a:srcRect b="0" l="0" r="0" t="0"/>
          <a:stretch/>
        </p:blipFill>
        <p:spPr>
          <a:xfrm>
            <a:off x="288265" y="5963609"/>
            <a:ext cx="1297740" cy="644840"/>
          </a:xfrm>
          <a:prstGeom prst="rect">
            <a:avLst/>
          </a:prstGeom>
          <a:noFill/>
          <a:ln>
            <a:noFill/>
          </a:ln>
        </p:spPr>
      </p:pic>
      <p:pic>
        <p:nvPicPr>
          <p:cNvPr id="1041" name="Google Shape;1041;p31"/>
          <p:cNvPicPr preferRelativeResize="0"/>
          <p:nvPr/>
        </p:nvPicPr>
        <p:blipFill rotWithShape="1">
          <a:blip r:embed="rId41">
            <a:alphaModFix/>
          </a:blip>
          <a:srcRect b="0" l="0" r="0" t="0"/>
          <a:stretch/>
        </p:blipFill>
        <p:spPr>
          <a:xfrm>
            <a:off x="5565552" y="4923712"/>
            <a:ext cx="1819275" cy="32385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998"/>
                                        </p:tgtEl>
                                        <p:attrNameLst>
                                          <p:attrName>style.visibility</p:attrName>
                                        </p:attrNameLst>
                                      </p:cBhvr>
                                      <p:to>
                                        <p:strVal val="visible"/>
                                      </p:to>
                                    </p:set>
                                    <p:anim calcmode="lin" valueType="num">
                                      <p:cBhvr additive="base">
                                        <p:cTn dur="500"/>
                                        <p:tgtEl>
                                          <p:spTgt spid="998"/>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2" presetSubtype="2">
                                  <p:stCondLst>
                                    <p:cond delay="0"/>
                                  </p:stCondLst>
                                  <p:childTnLst>
                                    <p:set>
                                      <p:cBhvr>
                                        <p:cTn dur="1" fill="hold">
                                          <p:stCondLst>
                                            <p:cond delay="0"/>
                                          </p:stCondLst>
                                        </p:cTn>
                                        <p:tgtEl>
                                          <p:spTgt spid="999"/>
                                        </p:tgtEl>
                                        <p:attrNameLst>
                                          <p:attrName>style.visibility</p:attrName>
                                        </p:attrNameLst>
                                      </p:cBhvr>
                                      <p:to>
                                        <p:strVal val="visible"/>
                                      </p:to>
                                    </p:set>
                                    <p:anim calcmode="lin" valueType="num">
                                      <p:cBhvr additive="base">
                                        <p:cTn dur="500"/>
                                        <p:tgtEl>
                                          <p:spTgt spid="999"/>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1000"/>
                                        </p:tgtEl>
                                        <p:attrNameLst>
                                          <p:attrName>style.visibility</p:attrName>
                                        </p:attrNameLst>
                                      </p:cBhvr>
                                      <p:to>
                                        <p:strVal val="visible"/>
                                      </p:to>
                                    </p:set>
                                    <p:anim calcmode="lin" valueType="num">
                                      <p:cBhvr additive="base">
                                        <p:cTn dur="500"/>
                                        <p:tgtEl>
                                          <p:spTgt spid="1000"/>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2">
                                  <p:stCondLst>
                                    <p:cond delay="0"/>
                                  </p:stCondLst>
                                  <p:childTnLst>
                                    <p:set>
                                      <p:cBhvr>
                                        <p:cTn dur="1" fill="hold">
                                          <p:stCondLst>
                                            <p:cond delay="0"/>
                                          </p:stCondLst>
                                        </p:cTn>
                                        <p:tgtEl>
                                          <p:spTgt spid="1001"/>
                                        </p:tgtEl>
                                        <p:attrNameLst>
                                          <p:attrName>style.visibility</p:attrName>
                                        </p:attrNameLst>
                                      </p:cBhvr>
                                      <p:to>
                                        <p:strVal val="visible"/>
                                      </p:to>
                                    </p:set>
                                    <p:anim calcmode="lin" valueType="num">
                                      <p:cBhvr additive="base">
                                        <p:cTn dur="500"/>
                                        <p:tgtEl>
                                          <p:spTgt spid="100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32"/>
          <p:cNvSpPr txBox="1"/>
          <p:nvPr>
            <p:ph type="title"/>
          </p:nvPr>
        </p:nvSpPr>
        <p:spPr>
          <a:xfrm>
            <a:off x="274638" y="2125662"/>
            <a:ext cx="11887200" cy="1831975"/>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None/>
            </a:pPr>
            <a:r>
              <a:rPr lang="en-US"/>
              <a:t>Resources</a:t>
            </a:r>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grpSp>
        <p:nvGrpSpPr>
          <p:cNvPr id="1059" name="Google Shape;1059;p33"/>
          <p:cNvGrpSpPr/>
          <p:nvPr/>
        </p:nvGrpSpPr>
        <p:grpSpPr>
          <a:xfrm>
            <a:off x="296695" y="2045863"/>
            <a:ext cx="4919881" cy="3257438"/>
            <a:chOff x="290040" y="2697985"/>
            <a:chExt cx="3696830" cy="2586415"/>
          </a:xfrm>
        </p:grpSpPr>
        <p:sp>
          <p:nvSpPr>
            <p:cNvPr id="1060" name="Google Shape;1060;p33"/>
            <p:cNvSpPr txBox="1"/>
            <p:nvPr/>
          </p:nvSpPr>
          <p:spPr>
            <a:xfrm>
              <a:off x="290928" y="4192857"/>
              <a:ext cx="3635674" cy="1091543"/>
            </a:xfrm>
            <a:prstGeom prst="rect">
              <a:avLst/>
            </a:prstGeom>
            <a:noFill/>
            <a:ln>
              <a:noFill/>
            </a:ln>
          </p:spPr>
          <p:txBody>
            <a:bodyPr anchorCtr="0" anchor="t" bIns="45700" lIns="91425" spcFirstLastPara="1" rIns="91425" wrap="square" tIns="45700">
              <a:spAutoFit/>
            </a:bodyPr>
            <a:lstStyle/>
            <a:p>
              <a:pPr indent="0" lvl="0" marL="0" marR="0" rtl="0" algn="ctr">
                <a:lnSpc>
                  <a:spcPct val="127500"/>
                </a:lnSpc>
                <a:spcBef>
                  <a:spcPts val="0"/>
                </a:spcBef>
                <a:spcAft>
                  <a:spcPts val="0"/>
                </a:spcAft>
                <a:buNone/>
              </a:pPr>
              <a:r>
                <a:rPr i="1" lang="en-US" sz="1600">
                  <a:solidFill>
                    <a:srgbClr val="282828"/>
                  </a:solidFill>
                  <a:latin typeface="Quattrocento Sans"/>
                  <a:ea typeface="Quattrocento Sans"/>
                  <a:cs typeface="Quattrocento Sans"/>
                  <a:sym typeface="Quattrocento Sans"/>
                </a:rPr>
                <a:t>Based on our experiences from our own transformation to a DevOps culture, we have identified </a:t>
              </a:r>
              <a:r>
                <a:rPr b="1" i="1" lang="en-US" sz="1600">
                  <a:solidFill>
                    <a:srgbClr val="282828"/>
                  </a:solidFill>
                  <a:latin typeface="Quattrocento Sans"/>
                  <a:ea typeface="Quattrocento Sans"/>
                  <a:cs typeface="Quattrocento Sans"/>
                  <a:sym typeface="Quattrocento Sans"/>
                </a:rPr>
                <a:t>DevOps habits</a:t>
              </a:r>
              <a:r>
                <a:rPr i="1" lang="en-US" sz="1600">
                  <a:solidFill>
                    <a:srgbClr val="282828"/>
                  </a:solidFill>
                  <a:latin typeface="Quattrocento Sans"/>
                  <a:ea typeface="Quattrocento Sans"/>
                  <a:cs typeface="Quattrocento Sans"/>
                  <a:sym typeface="Quattrocento Sans"/>
                </a:rPr>
                <a:t> and related </a:t>
              </a:r>
              <a:r>
                <a:rPr b="1" i="1" lang="en-US" sz="1600">
                  <a:solidFill>
                    <a:srgbClr val="282828"/>
                  </a:solidFill>
                  <a:latin typeface="Quattrocento Sans"/>
                  <a:ea typeface="Quattrocento Sans"/>
                  <a:cs typeface="Quattrocento Sans"/>
                  <a:sym typeface="Quattrocento Sans"/>
                </a:rPr>
                <a:t>DevOps practices</a:t>
              </a:r>
              <a:r>
                <a:rPr i="1" lang="en-US" sz="1600">
                  <a:solidFill>
                    <a:srgbClr val="282828"/>
                  </a:solidFill>
                  <a:latin typeface="Quattrocento Sans"/>
                  <a:ea typeface="Quattrocento Sans"/>
                  <a:cs typeface="Quattrocento Sans"/>
                  <a:sym typeface="Quattrocento Sans"/>
                </a:rPr>
                <a:t> that will lead to a true shift to DevOps in organizations of any size.</a:t>
              </a:r>
              <a:endParaRPr/>
            </a:p>
          </p:txBody>
        </p:sp>
        <p:grpSp>
          <p:nvGrpSpPr>
            <p:cNvPr id="1061" name="Google Shape;1061;p33"/>
            <p:cNvGrpSpPr/>
            <p:nvPr/>
          </p:nvGrpSpPr>
          <p:grpSpPr>
            <a:xfrm>
              <a:off x="290040" y="2697985"/>
              <a:ext cx="3696830" cy="1462031"/>
              <a:chOff x="260350" y="2236833"/>
              <a:chExt cx="3696830" cy="1462031"/>
            </a:xfrm>
          </p:grpSpPr>
          <p:cxnSp>
            <p:nvCxnSpPr>
              <p:cNvPr id="1062" name="Google Shape;1062;p33"/>
              <p:cNvCxnSpPr/>
              <p:nvPr/>
            </p:nvCxnSpPr>
            <p:spPr>
              <a:xfrm flipH="1">
                <a:off x="260350" y="2696943"/>
                <a:ext cx="3696830" cy="11242"/>
              </a:xfrm>
              <a:prstGeom prst="straightConnector1">
                <a:avLst/>
              </a:prstGeom>
              <a:noFill/>
              <a:ln cap="flat" cmpd="sng" w="19050">
                <a:solidFill>
                  <a:srgbClr val="A09A96"/>
                </a:solidFill>
                <a:prstDash val="solid"/>
                <a:round/>
                <a:headEnd len="sm" w="sm" type="none"/>
                <a:tailEnd len="sm" w="sm" type="none"/>
              </a:ln>
            </p:spPr>
          </p:cxnSp>
          <p:sp>
            <p:nvSpPr>
              <p:cNvPr id="1063" name="Google Shape;1063;p33"/>
              <p:cNvSpPr txBox="1"/>
              <p:nvPr/>
            </p:nvSpPr>
            <p:spPr>
              <a:xfrm>
                <a:off x="265832" y="2721528"/>
                <a:ext cx="3685867" cy="977336"/>
              </a:xfrm>
              <a:prstGeom prst="rect">
                <a:avLst/>
              </a:prstGeom>
              <a:noFill/>
              <a:ln>
                <a:noFill/>
              </a:ln>
            </p:spPr>
            <p:txBody>
              <a:bodyPr anchorCtr="0" anchor="ctr" bIns="45700" lIns="91425" spcFirstLastPara="1" rIns="91425" wrap="square" tIns="45700">
                <a:noAutofit/>
              </a:bodyPr>
              <a:lstStyle/>
              <a:p>
                <a:pPr indent="0" lvl="0" marL="0" marR="0" rtl="0" algn="ctr">
                  <a:lnSpc>
                    <a:spcPct val="109285"/>
                  </a:lnSpc>
                  <a:spcBef>
                    <a:spcPts val="0"/>
                  </a:spcBef>
                  <a:spcAft>
                    <a:spcPts val="0"/>
                  </a:spcAft>
                  <a:buClr>
                    <a:srgbClr val="282828"/>
                  </a:buClr>
                  <a:buSzPts val="2800"/>
                  <a:buFont typeface="Quattrocento Sans"/>
                  <a:buNone/>
                </a:pPr>
                <a:r>
                  <a:rPr b="1" i="0" lang="en-US" sz="2800">
                    <a:solidFill>
                      <a:srgbClr val="282828"/>
                    </a:solidFill>
                    <a:latin typeface="Quattrocento Sans"/>
                    <a:ea typeface="Quattrocento Sans"/>
                    <a:cs typeface="Quattrocento Sans"/>
                    <a:sym typeface="Quattrocento Sans"/>
                  </a:rPr>
                  <a:t>OUR 7 HABITS FOR DEVOPS SUCCESS</a:t>
                </a:r>
                <a:endParaRPr/>
              </a:p>
            </p:txBody>
          </p:sp>
          <p:sp>
            <p:nvSpPr>
              <p:cNvPr id="1064" name="Google Shape;1064;p33"/>
              <p:cNvSpPr txBox="1"/>
              <p:nvPr/>
            </p:nvSpPr>
            <p:spPr>
              <a:xfrm>
                <a:off x="290928" y="2236833"/>
                <a:ext cx="3635674" cy="58654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282828"/>
                  </a:buClr>
                  <a:buSzPts val="1400"/>
                  <a:buFont typeface="Quattrocento Sans"/>
                  <a:buNone/>
                </a:pPr>
                <a:r>
                  <a:rPr b="1" lang="en-US" sz="1400">
                    <a:solidFill>
                      <a:srgbClr val="282828"/>
                    </a:solidFill>
                    <a:latin typeface="Quattrocento Sans"/>
                    <a:ea typeface="Quattrocento Sans"/>
                    <a:cs typeface="Quattrocento Sans"/>
                    <a:sym typeface="Quattrocento Sans"/>
                  </a:rPr>
                  <a:t>DevOps Maturity Assessment</a:t>
                </a:r>
                <a:endParaRPr/>
              </a:p>
            </p:txBody>
          </p:sp>
        </p:grpSp>
      </p:grpSp>
      <p:pic>
        <p:nvPicPr>
          <p:cNvPr id="1065" name="Google Shape;1065;p33"/>
          <p:cNvPicPr preferRelativeResize="0"/>
          <p:nvPr/>
        </p:nvPicPr>
        <p:blipFill rotWithShape="1">
          <a:blip r:embed="rId3">
            <a:alphaModFix/>
          </a:blip>
          <a:srcRect b="0" l="0" r="0" t="0"/>
          <a:stretch/>
        </p:blipFill>
        <p:spPr>
          <a:xfrm>
            <a:off x="5547436" y="-1"/>
            <a:ext cx="6888158" cy="6994525"/>
          </a:xfrm>
          <a:prstGeom prst="rect">
            <a:avLst/>
          </a:prstGeom>
          <a:noFill/>
          <a:ln>
            <a:noFill/>
          </a:ln>
        </p:spPr>
      </p:pic>
      <p:sp>
        <p:nvSpPr>
          <p:cNvPr id="1066" name="Google Shape;1066;p33"/>
          <p:cNvSpPr/>
          <p:nvPr/>
        </p:nvSpPr>
        <p:spPr>
          <a:xfrm>
            <a:off x="131538" y="5709819"/>
            <a:ext cx="5320431"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u="sng">
                <a:solidFill>
                  <a:schemeClr val="hlink"/>
                </a:solidFill>
                <a:latin typeface="Quattrocento Sans"/>
                <a:ea typeface="Quattrocento Sans"/>
                <a:cs typeface="Quattrocento Sans"/>
                <a:sym typeface="Quattrocento Sans"/>
                <a:hlinkClick r:id="rId4"/>
              </a:rPr>
              <a:t>http://DevOpsAssessment.azurewebsites.net/</a:t>
            </a:r>
            <a:r>
              <a:rPr lang="en-US" sz="2000">
                <a:solidFill>
                  <a:schemeClr val="dk1"/>
                </a:solidFill>
                <a:latin typeface="Quattrocento Sans"/>
                <a:ea typeface="Quattrocento Sans"/>
                <a:cs typeface="Quattrocento Sans"/>
                <a:sym typeface="Quattrocento Sans"/>
              </a:rPr>
              <a:t>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sp>
        <p:nvSpPr>
          <p:cNvPr id="1075" name="Google Shape;1075;p34"/>
          <p:cNvSpPr/>
          <p:nvPr/>
        </p:nvSpPr>
        <p:spPr>
          <a:xfrm>
            <a:off x="400492" y="5961595"/>
            <a:ext cx="11050588" cy="80021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u="sng">
                <a:solidFill>
                  <a:schemeClr val="hlink"/>
                </a:solidFill>
                <a:latin typeface="Quattrocento Sans"/>
                <a:ea typeface="Quattrocento Sans"/>
                <a:cs typeface="Quattrocento Sans"/>
                <a:sym typeface="Quattrocento Sans"/>
                <a:hlinkClick r:id="rId3"/>
              </a:rPr>
              <a:t>http://aka.ms/OurDevOpsJourney</a:t>
            </a:r>
            <a:r>
              <a:rPr lang="en-US" sz="2800">
                <a:solidFill>
                  <a:schemeClr val="dk1"/>
                </a:solidFill>
                <a:latin typeface="Quattrocento Sans"/>
                <a:ea typeface="Quattrocento Sans"/>
                <a:cs typeface="Quattrocento Sans"/>
                <a:sym typeface="Quattrocento Sans"/>
              </a:rPr>
              <a:t> </a:t>
            </a:r>
            <a:endParaRPr/>
          </a:p>
          <a:p>
            <a:pPr indent="0" lvl="0" marL="0" marR="0" rtl="0" algn="l">
              <a:spcBef>
                <a:spcPts val="0"/>
              </a:spcBef>
              <a:spcAft>
                <a:spcPts val="0"/>
              </a:spcAft>
              <a:buNone/>
            </a:pPr>
            <a:r>
              <a:rPr lang="en-US" sz="1800" u="sng">
                <a:solidFill>
                  <a:schemeClr val="hlink"/>
                </a:solidFill>
                <a:latin typeface="Quattrocento Sans"/>
                <a:ea typeface="Quattrocento Sans"/>
                <a:cs typeface="Quattrocento Sans"/>
                <a:sym typeface="Quattrocento Sans"/>
                <a:hlinkClick r:id="rId4"/>
              </a:rPr>
              <a:t>http://www.itproguy.com/how-microsoft-does-agile-devops-resources/</a:t>
            </a:r>
            <a:r>
              <a:rPr lang="en-US" sz="1800">
                <a:solidFill>
                  <a:schemeClr val="dk1"/>
                </a:solidFill>
                <a:latin typeface="Quattrocento Sans"/>
                <a:ea typeface="Quattrocento Sans"/>
                <a:cs typeface="Quattrocento Sans"/>
                <a:sym typeface="Quattrocento Sans"/>
              </a:rPr>
              <a:t> </a:t>
            </a:r>
            <a:endParaRPr/>
          </a:p>
        </p:txBody>
      </p:sp>
      <p:pic>
        <p:nvPicPr>
          <p:cNvPr id="1076" name="Google Shape;1076;p34"/>
          <p:cNvPicPr preferRelativeResize="0"/>
          <p:nvPr/>
        </p:nvPicPr>
        <p:blipFill rotWithShape="1">
          <a:blip r:embed="rId5">
            <a:alphaModFix/>
          </a:blip>
          <a:srcRect b="0" l="0" r="0" t="0"/>
          <a:stretch/>
        </p:blipFill>
        <p:spPr>
          <a:xfrm>
            <a:off x="400492" y="1212850"/>
            <a:ext cx="9687887" cy="4631389"/>
          </a:xfrm>
          <a:prstGeom prst="rect">
            <a:avLst/>
          </a:prstGeom>
          <a:noFill/>
          <a:ln>
            <a:noFill/>
          </a:ln>
        </p:spPr>
      </p:pic>
      <p:sp>
        <p:nvSpPr>
          <p:cNvPr id="1077" name="Google Shape;1077;p34"/>
          <p:cNvSpPr txBox="1"/>
          <p:nvPr>
            <p:ph type="title"/>
          </p:nvPr>
        </p:nvSpPr>
        <p:spPr>
          <a:xfrm>
            <a:off x="274638" y="295275"/>
            <a:ext cx="11888787" cy="917575"/>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None/>
            </a:pPr>
            <a:r>
              <a:rPr lang="en-US"/>
              <a:t>Microsoft’s DevOps Journey</a:t>
            </a:r>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p35"/>
          <p:cNvSpPr txBox="1"/>
          <p:nvPr>
            <p:ph type="title"/>
          </p:nvPr>
        </p:nvSpPr>
        <p:spPr>
          <a:xfrm>
            <a:off x="274638" y="295275"/>
            <a:ext cx="11888787" cy="917575"/>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None/>
            </a:pPr>
            <a:r>
              <a:rPr lang="en-US">
                <a:solidFill>
                  <a:schemeClr val="dk2"/>
                </a:solidFill>
              </a:rPr>
              <a:t>Resources for DevOps Practices</a:t>
            </a:r>
            <a:endParaRPr/>
          </a:p>
        </p:txBody>
      </p:sp>
      <p:sp>
        <p:nvSpPr>
          <p:cNvPr id="1087" name="Google Shape;1087;p35"/>
          <p:cNvSpPr txBox="1"/>
          <p:nvPr>
            <p:ph idx="1" type="body"/>
          </p:nvPr>
        </p:nvSpPr>
        <p:spPr>
          <a:xfrm>
            <a:off x="274515" y="1515041"/>
            <a:ext cx="11885514" cy="1249573"/>
          </a:xfrm>
          <a:prstGeom prst="rect">
            <a:avLst/>
          </a:prstGeom>
          <a:noFill/>
          <a:ln>
            <a:noFill/>
          </a:ln>
        </p:spPr>
        <p:txBody>
          <a:bodyPr anchorCtr="0" anchor="t" bIns="91425" lIns="146300" spcFirstLastPara="1" rIns="146300" wrap="square" tIns="91425">
            <a:spAutoFit/>
          </a:bodyPr>
          <a:lstStyle/>
          <a:p>
            <a:pPr indent="0" lvl="0" marL="0" rtl="0" algn="l">
              <a:lnSpc>
                <a:spcPct val="90000"/>
              </a:lnSpc>
              <a:spcBef>
                <a:spcPts val="0"/>
              </a:spcBef>
              <a:spcAft>
                <a:spcPts val="0"/>
              </a:spcAft>
              <a:buClr>
                <a:schemeClr val="accent3"/>
              </a:buClr>
              <a:buSzPts val="2520"/>
              <a:buNone/>
            </a:pPr>
            <a:r>
              <a:rPr lang="en-US" sz="2800">
                <a:solidFill>
                  <a:schemeClr val="accent3"/>
                </a:solidFill>
              </a:rPr>
              <a:t>Optimize your DevOps practices and tools: </a:t>
            </a:r>
            <a:endParaRPr/>
          </a:p>
          <a:p>
            <a:pPr indent="0" lvl="1" marL="0" rtl="0" algn="l">
              <a:lnSpc>
                <a:spcPct val="90000"/>
              </a:lnSpc>
              <a:spcBef>
                <a:spcPts val="400"/>
              </a:spcBef>
              <a:spcAft>
                <a:spcPts val="0"/>
              </a:spcAft>
              <a:buClr>
                <a:schemeClr val="dk1"/>
              </a:buClr>
              <a:buSzPts val="1800"/>
              <a:buNone/>
            </a:pPr>
            <a:r>
              <a:rPr lang="en-US">
                <a:solidFill>
                  <a:schemeClr val="dk1"/>
                </a:solidFill>
              </a:rPr>
              <a:t>Get started on your DevOps journey:  </a:t>
            </a:r>
            <a:r>
              <a:rPr lang="en-US" u="sng">
                <a:solidFill>
                  <a:schemeClr val="hlink"/>
                </a:solidFill>
                <a:hlinkClick r:id="rId3"/>
              </a:rPr>
              <a:t>aka.ms/DevOps</a:t>
            </a:r>
            <a:endParaRPr>
              <a:solidFill>
                <a:schemeClr val="dk1"/>
              </a:solidFill>
            </a:endParaRPr>
          </a:p>
          <a:p>
            <a:pPr indent="0" lvl="1" marL="0" rtl="0" algn="l">
              <a:lnSpc>
                <a:spcPct val="90000"/>
              </a:lnSpc>
              <a:spcBef>
                <a:spcPts val="400"/>
              </a:spcBef>
              <a:spcAft>
                <a:spcPts val="0"/>
              </a:spcAft>
              <a:buClr>
                <a:srgbClr val="505050"/>
              </a:buClr>
              <a:buSzPts val="1800"/>
              <a:buNone/>
            </a:pPr>
            <a:r>
              <a:t/>
            </a:r>
            <a:endParaRPr>
              <a:solidFill>
                <a:schemeClr val="dk1"/>
              </a:solidFill>
            </a:endParaRPr>
          </a:p>
        </p:txBody>
      </p:sp>
      <p:sp>
        <p:nvSpPr>
          <p:cNvPr id="1088" name="Google Shape;1088;p35"/>
          <p:cNvSpPr txBox="1"/>
          <p:nvPr/>
        </p:nvSpPr>
        <p:spPr>
          <a:xfrm>
            <a:off x="274516" y="2558393"/>
            <a:ext cx="11885514" cy="925452"/>
          </a:xfrm>
          <a:prstGeom prst="rect">
            <a:avLst/>
          </a:prstGeom>
          <a:noFill/>
          <a:ln>
            <a:noFill/>
          </a:ln>
        </p:spPr>
        <p:txBody>
          <a:bodyPr anchorCtr="0" anchor="t" bIns="91425" lIns="146275" spcFirstLastPara="1" rIns="146275" wrap="square" tIns="91425">
            <a:spAutoFit/>
          </a:bodyPr>
          <a:lstStyle/>
          <a:p>
            <a:pPr indent="0" lvl="0" marL="0" marR="0" rtl="0" algn="l">
              <a:lnSpc>
                <a:spcPct val="90000"/>
              </a:lnSpc>
              <a:spcBef>
                <a:spcPts val="0"/>
              </a:spcBef>
              <a:spcAft>
                <a:spcPts val="0"/>
              </a:spcAft>
              <a:buClr>
                <a:schemeClr val="dk1"/>
              </a:buClr>
              <a:buSzPts val="2520"/>
              <a:buFont typeface="Noto Sans Symbols"/>
              <a:buNone/>
            </a:pPr>
            <a:r>
              <a:rPr lang="en-US" sz="2800">
                <a:solidFill>
                  <a:schemeClr val="accent3"/>
                </a:solidFill>
                <a:latin typeface="Quattrocento Sans"/>
                <a:ea typeface="Quattrocento Sans"/>
                <a:cs typeface="Quattrocento Sans"/>
                <a:sym typeface="Quattrocento Sans"/>
              </a:rPr>
              <a:t>DevOps Dimension Show on Channel 9</a:t>
            </a:r>
            <a:endParaRPr sz="2800">
              <a:solidFill>
                <a:srgbClr val="46877F"/>
              </a:solidFill>
              <a:latin typeface="Quattrocento Sans"/>
              <a:ea typeface="Quattrocento Sans"/>
              <a:cs typeface="Quattrocento Sans"/>
              <a:sym typeface="Quattrocento Sans"/>
            </a:endParaRPr>
          </a:p>
          <a:p>
            <a:pPr indent="0" lvl="1" marL="0" marR="0" rtl="0" algn="l">
              <a:lnSpc>
                <a:spcPct val="90000"/>
              </a:lnSpc>
              <a:spcBef>
                <a:spcPts val="400"/>
              </a:spcBef>
              <a:spcAft>
                <a:spcPts val="0"/>
              </a:spcAft>
              <a:buClr>
                <a:schemeClr val="dk1"/>
              </a:buClr>
              <a:buSzPts val="1800"/>
              <a:buFont typeface="Quattrocento Sans"/>
              <a:buNone/>
            </a:pPr>
            <a:r>
              <a:rPr b="0" i="0" lang="en-US" sz="2000" u="none" cap="none" strike="noStrike">
                <a:solidFill>
                  <a:schemeClr val="dk1"/>
                </a:solidFill>
                <a:latin typeface="Quattrocento Sans"/>
                <a:ea typeface="Quattrocento Sans"/>
                <a:cs typeface="Quattrocento Sans"/>
                <a:sym typeface="Quattrocento Sans"/>
              </a:rPr>
              <a:t>Continuous Improvement on your DevOps journey: </a:t>
            </a:r>
            <a:r>
              <a:rPr b="0" i="0" lang="en-US" sz="2000" u="sng" cap="none" strike="noStrike">
                <a:solidFill>
                  <a:schemeClr val="hlink"/>
                </a:solidFill>
                <a:latin typeface="Quattrocento Sans"/>
                <a:ea typeface="Quattrocento Sans"/>
                <a:cs typeface="Quattrocento Sans"/>
                <a:sym typeface="Quattrocento Sans"/>
                <a:hlinkClick r:id="rId4"/>
              </a:rPr>
              <a:t>aka.ms/DevOpsDimension</a:t>
            </a:r>
            <a:endParaRPr b="0" i="0" sz="2000" u="none" cap="none" strike="noStrike">
              <a:solidFill>
                <a:schemeClr val="dk1"/>
              </a:solidFill>
              <a:latin typeface="Quattrocento Sans"/>
              <a:ea typeface="Quattrocento Sans"/>
              <a:cs typeface="Quattrocento Sans"/>
              <a:sym typeface="Quattrocento Sans"/>
            </a:endParaRPr>
          </a:p>
        </p:txBody>
      </p:sp>
      <p:sp>
        <p:nvSpPr>
          <p:cNvPr id="1089" name="Google Shape;1089;p35"/>
          <p:cNvSpPr txBox="1"/>
          <p:nvPr/>
        </p:nvSpPr>
        <p:spPr>
          <a:xfrm>
            <a:off x="274516" y="5664310"/>
            <a:ext cx="11885514" cy="925452"/>
          </a:xfrm>
          <a:prstGeom prst="rect">
            <a:avLst/>
          </a:prstGeom>
          <a:noFill/>
          <a:ln>
            <a:noFill/>
          </a:ln>
        </p:spPr>
        <p:txBody>
          <a:bodyPr anchorCtr="0" anchor="t" bIns="91425" lIns="146275" spcFirstLastPara="1" rIns="146275" wrap="square" tIns="91425">
            <a:spAutoFit/>
          </a:bodyPr>
          <a:lstStyle/>
          <a:p>
            <a:pPr indent="0" lvl="0" marL="0" marR="0" rtl="0" algn="l">
              <a:lnSpc>
                <a:spcPct val="90000"/>
              </a:lnSpc>
              <a:spcBef>
                <a:spcPts val="0"/>
              </a:spcBef>
              <a:spcAft>
                <a:spcPts val="0"/>
              </a:spcAft>
              <a:buClr>
                <a:schemeClr val="dk1"/>
              </a:buClr>
              <a:buSzPts val="2520"/>
              <a:buFont typeface="Noto Sans Symbols"/>
              <a:buNone/>
            </a:pPr>
            <a:r>
              <a:rPr lang="en-US" sz="2800">
                <a:solidFill>
                  <a:schemeClr val="accent3"/>
                </a:solidFill>
                <a:latin typeface="Quattrocento Sans"/>
                <a:ea typeface="Quattrocento Sans"/>
                <a:cs typeface="Quattrocento Sans"/>
                <a:sym typeface="Quattrocento Sans"/>
              </a:rPr>
              <a:t>Learn DevOps Practices hands-on with PartsUnlimited apps</a:t>
            </a:r>
            <a:endParaRPr/>
          </a:p>
          <a:p>
            <a:pPr indent="0" lvl="1" marL="0" marR="0" rtl="0" algn="l">
              <a:lnSpc>
                <a:spcPct val="90000"/>
              </a:lnSpc>
              <a:spcBef>
                <a:spcPts val="392"/>
              </a:spcBef>
              <a:spcAft>
                <a:spcPts val="0"/>
              </a:spcAft>
              <a:buClr>
                <a:schemeClr val="dk1"/>
              </a:buClr>
              <a:buSzPts val="1764"/>
              <a:buFont typeface="Quattrocento Sans"/>
              <a:buNone/>
            </a:pPr>
            <a:r>
              <a:rPr b="0" i="0" lang="en-US" sz="1960" u="sng" cap="none" strike="noStrike">
                <a:solidFill>
                  <a:schemeClr val="hlink"/>
                </a:solidFill>
                <a:latin typeface="Quattrocento Sans"/>
                <a:ea typeface="Quattrocento Sans"/>
                <a:cs typeface="Quattrocento Sans"/>
                <a:sym typeface="Quattrocento Sans"/>
                <a:hlinkClick r:id="rId5"/>
              </a:rPr>
              <a:t>http://aka.ms/PartsHOL</a:t>
            </a:r>
            <a:endParaRPr b="0" i="0" sz="1960" u="none" cap="none" strike="noStrike">
              <a:solidFill>
                <a:schemeClr val="dk1"/>
              </a:solidFill>
              <a:latin typeface="Quattrocento Sans"/>
              <a:ea typeface="Quattrocento Sans"/>
              <a:cs typeface="Quattrocento Sans"/>
              <a:sym typeface="Quattrocento Sans"/>
            </a:endParaRPr>
          </a:p>
        </p:txBody>
      </p:sp>
      <p:sp>
        <p:nvSpPr>
          <p:cNvPr id="1090" name="Google Shape;1090;p35"/>
          <p:cNvSpPr txBox="1"/>
          <p:nvPr/>
        </p:nvSpPr>
        <p:spPr>
          <a:xfrm>
            <a:off x="277846" y="899287"/>
            <a:ext cx="11885514" cy="636529"/>
          </a:xfrm>
          <a:prstGeom prst="rect">
            <a:avLst/>
          </a:prstGeom>
          <a:noFill/>
          <a:ln>
            <a:noFill/>
          </a:ln>
        </p:spPr>
        <p:txBody>
          <a:bodyPr anchorCtr="0" anchor="t" bIns="91425" lIns="146275" spcFirstLastPara="1" rIns="146275" wrap="square" tIns="91425">
            <a:spAutoFit/>
          </a:bodyPr>
          <a:lstStyle/>
          <a:p>
            <a:pPr indent="0" lvl="0" marL="0" marR="0" rtl="0" algn="l">
              <a:lnSpc>
                <a:spcPct val="90000"/>
              </a:lnSpc>
              <a:spcBef>
                <a:spcPts val="0"/>
              </a:spcBef>
              <a:spcAft>
                <a:spcPts val="0"/>
              </a:spcAft>
              <a:buClr>
                <a:schemeClr val="dk1"/>
              </a:buClr>
              <a:buSzPts val="2879"/>
              <a:buFont typeface="Noto Sans Symbols"/>
              <a:buNone/>
            </a:pPr>
            <a:r>
              <a:rPr lang="en-US" sz="3199">
                <a:solidFill>
                  <a:schemeClr val="accent6"/>
                </a:solidFill>
                <a:latin typeface="Quattrocento Sans"/>
                <a:ea typeface="Quattrocento Sans"/>
                <a:cs typeface="Quattrocento Sans"/>
                <a:sym typeface="Quattrocento Sans"/>
              </a:rPr>
              <a:t>Accelerate your application delivery lifecycle</a:t>
            </a:r>
            <a:endParaRPr/>
          </a:p>
        </p:txBody>
      </p:sp>
      <p:sp>
        <p:nvSpPr>
          <p:cNvPr id="1091" name="Google Shape;1091;p35"/>
          <p:cNvSpPr txBox="1"/>
          <p:nvPr/>
        </p:nvSpPr>
        <p:spPr>
          <a:xfrm>
            <a:off x="274515" y="3591463"/>
            <a:ext cx="11885514" cy="925452"/>
          </a:xfrm>
          <a:prstGeom prst="rect">
            <a:avLst/>
          </a:prstGeom>
          <a:noFill/>
          <a:ln>
            <a:noFill/>
          </a:ln>
        </p:spPr>
        <p:txBody>
          <a:bodyPr anchorCtr="0" anchor="t" bIns="91425" lIns="146275" spcFirstLastPara="1" rIns="146275" wrap="square" tIns="91425">
            <a:spAutoFit/>
          </a:bodyPr>
          <a:lstStyle/>
          <a:p>
            <a:pPr indent="0" lvl="0" marL="0" marR="0" rtl="0" algn="l">
              <a:lnSpc>
                <a:spcPct val="90000"/>
              </a:lnSpc>
              <a:spcBef>
                <a:spcPts val="0"/>
              </a:spcBef>
              <a:spcAft>
                <a:spcPts val="0"/>
              </a:spcAft>
              <a:buClr>
                <a:schemeClr val="dk1"/>
              </a:buClr>
              <a:buSzPts val="2520"/>
              <a:buFont typeface="Noto Sans Symbols"/>
              <a:buNone/>
            </a:pPr>
            <a:r>
              <a:rPr lang="en-US" sz="2800">
                <a:solidFill>
                  <a:schemeClr val="accent3"/>
                </a:solidFill>
                <a:latin typeface="Quattrocento Sans"/>
                <a:ea typeface="Quattrocento Sans"/>
                <a:cs typeface="Quattrocento Sans"/>
                <a:sym typeface="Quattrocento Sans"/>
              </a:rPr>
              <a:t>Technical resources for Practitioners: </a:t>
            </a:r>
            <a:endParaRPr/>
          </a:p>
          <a:p>
            <a:pPr indent="0" lvl="1" marL="0" marR="0" rtl="0" algn="l">
              <a:lnSpc>
                <a:spcPct val="90000"/>
              </a:lnSpc>
              <a:spcBef>
                <a:spcPts val="400"/>
              </a:spcBef>
              <a:spcAft>
                <a:spcPts val="0"/>
              </a:spcAft>
              <a:buClr>
                <a:schemeClr val="dk1"/>
              </a:buClr>
              <a:buSzPts val="1800"/>
              <a:buFont typeface="Quattrocento Sans"/>
              <a:buNone/>
            </a:pPr>
            <a:r>
              <a:rPr b="0" i="0" lang="en-US" sz="2000" u="none" cap="none" strike="noStrike">
                <a:solidFill>
                  <a:schemeClr val="dk1"/>
                </a:solidFill>
                <a:latin typeface="Quattrocento Sans"/>
                <a:ea typeface="Quattrocento Sans"/>
                <a:cs typeface="Quattrocento Sans"/>
                <a:sym typeface="Quattrocento Sans"/>
              </a:rPr>
              <a:t>Get access to free online training: </a:t>
            </a:r>
            <a:r>
              <a:rPr b="0" i="0" lang="en-US" sz="2000" u="sng" cap="none" strike="noStrike">
                <a:solidFill>
                  <a:schemeClr val="hlink"/>
                </a:solidFill>
                <a:latin typeface="Quattrocento Sans"/>
                <a:ea typeface="Quattrocento Sans"/>
                <a:cs typeface="Quattrocento Sans"/>
                <a:sym typeface="Quattrocento Sans"/>
                <a:hlinkClick r:id="rId6"/>
              </a:rPr>
              <a:t>aka.ms/DevOpsLearn</a:t>
            </a:r>
            <a:endParaRPr b="0" i="0" sz="2000" u="none" cap="none" strike="noStrike">
              <a:solidFill>
                <a:schemeClr val="dk1"/>
              </a:solidFill>
              <a:latin typeface="Quattrocento Sans"/>
              <a:ea typeface="Quattrocento Sans"/>
              <a:cs typeface="Quattrocento Sans"/>
              <a:sym typeface="Quattrocento Sans"/>
            </a:endParaRPr>
          </a:p>
        </p:txBody>
      </p:sp>
      <p:sp>
        <p:nvSpPr>
          <p:cNvPr id="1092" name="Google Shape;1092;p35"/>
          <p:cNvSpPr txBox="1"/>
          <p:nvPr/>
        </p:nvSpPr>
        <p:spPr>
          <a:xfrm>
            <a:off x="272369" y="4605057"/>
            <a:ext cx="11885514" cy="925452"/>
          </a:xfrm>
          <a:prstGeom prst="rect">
            <a:avLst/>
          </a:prstGeom>
          <a:noFill/>
          <a:ln>
            <a:noFill/>
          </a:ln>
        </p:spPr>
        <p:txBody>
          <a:bodyPr anchorCtr="0" anchor="t" bIns="91425" lIns="146275" spcFirstLastPara="1" rIns="146275" wrap="square" tIns="91425">
            <a:spAutoFit/>
          </a:bodyPr>
          <a:lstStyle/>
          <a:p>
            <a:pPr indent="0" lvl="0" marL="0" marR="0" rtl="0" algn="l">
              <a:lnSpc>
                <a:spcPct val="90000"/>
              </a:lnSpc>
              <a:spcBef>
                <a:spcPts val="0"/>
              </a:spcBef>
              <a:spcAft>
                <a:spcPts val="0"/>
              </a:spcAft>
              <a:buClr>
                <a:schemeClr val="dk1"/>
              </a:buClr>
              <a:buSzPts val="2471"/>
              <a:buFont typeface="Noto Sans Symbols"/>
              <a:buNone/>
            </a:pPr>
            <a:r>
              <a:rPr lang="en-US" sz="2745">
                <a:solidFill>
                  <a:schemeClr val="accent3"/>
                </a:solidFill>
                <a:latin typeface="Quattrocento Sans"/>
                <a:ea typeface="Quattrocento Sans"/>
                <a:cs typeface="Quattrocento Sans"/>
                <a:sym typeface="Quattrocento Sans"/>
              </a:rPr>
              <a:t>DevOps Maturity Self-Assessment</a:t>
            </a:r>
            <a:endParaRPr/>
          </a:p>
          <a:p>
            <a:pPr indent="0" lvl="1" marL="0" marR="0" rtl="0" algn="l">
              <a:lnSpc>
                <a:spcPct val="90000"/>
              </a:lnSpc>
              <a:spcBef>
                <a:spcPts val="392"/>
              </a:spcBef>
              <a:spcAft>
                <a:spcPts val="0"/>
              </a:spcAft>
              <a:buClr>
                <a:schemeClr val="dk1"/>
              </a:buClr>
              <a:buSzPts val="1765"/>
              <a:buFont typeface="Quattrocento Sans"/>
              <a:buNone/>
            </a:pPr>
            <a:r>
              <a:rPr b="0" i="0" lang="en-US" sz="1961" u="none" cap="none" strike="noStrike">
                <a:solidFill>
                  <a:schemeClr val="dk1"/>
                </a:solidFill>
                <a:latin typeface="Quattrocento Sans"/>
                <a:ea typeface="Quattrocento Sans"/>
                <a:cs typeface="Quattrocento Sans"/>
                <a:sym typeface="Quattrocento Sans"/>
              </a:rPr>
              <a:t>See where your organization is at across 7 areas: </a:t>
            </a:r>
            <a:r>
              <a:rPr b="0" i="0" lang="en-US" sz="1961" u="sng" cap="none" strike="noStrike">
                <a:solidFill>
                  <a:schemeClr val="hlink"/>
                </a:solidFill>
                <a:latin typeface="Quattrocento Sans"/>
                <a:ea typeface="Quattrocento Sans"/>
                <a:cs typeface="Quattrocento Sans"/>
                <a:sym typeface="Quattrocento Sans"/>
                <a:hlinkClick r:id="rId7"/>
              </a:rPr>
              <a:t>http://devopsassessment.azurewebsites.net/</a:t>
            </a:r>
            <a:r>
              <a:rPr b="0" i="0" lang="en-US" sz="1961" u="none" cap="none" strike="noStrike">
                <a:solidFill>
                  <a:schemeClr val="dk1"/>
                </a:solidFill>
                <a:latin typeface="Quattrocento Sans"/>
                <a:ea typeface="Quattrocento Sans"/>
                <a:cs typeface="Quattrocento Sans"/>
                <a:sym typeface="Quattrocento Sans"/>
              </a:rPr>
              <a:t>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pic>
        <p:nvPicPr>
          <p:cNvPr id="1100" name="Google Shape;1100;p36"/>
          <p:cNvPicPr preferRelativeResize="0"/>
          <p:nvPr/>
        </p:nvPicPr>
        <p:blipFill rotWithShape="1">
          <a:blip r:embed="rId3">
            <a:alphaModFix/>
          </a:blip>
          <a:srcRect b="0" l="0" r="0" t="0"/>
          <a:stretch/>
        </p:blipFill>
        <p:spPr>
          <a:xfrm>
            <a:off x="3536016" y="2211775"/>
            <a:ext cx="355529" cy="3972299"/>
          </a:xfrm>
          <a:prstGeom prst="rect">
            <a:avLst/>
          </a:prstGeom>
          <a:noFill/>
          <a:ln>
            <a:noFill/>
          </a:ln>
        </p:spPr>
      </p:pic>
      <p:pic>
        <p:nvPicPr>
          <p:cNvPr id="1101" name="Google Shape;1101;p36"/>
          <p:cNvPicPr preferRelativeResize="0"/>
          <p:nvPr/>
        </p:nvPicPr>
        <p:blipFill rotWithShape="1">
          <a:blip r:embed="rId4">
            <a:alphaModFix/>
          </a:blip>
          <a:srcRect b="0" l="0" r="0" t="0"/>
          <a:stretch/>
        </p:blipFill>
        <p:spPr>
          <a:xfrm>
            <a:off x="1341588" y="3382302"/>
            <a:ext cx="1830334" cy="2893461"/>
          </a:xfrm>
          <a:prstGeom prst="rect">
            <a:avLst/>
          </a:prstGeom>
          <a:noFill/>
          <a:ln>
            <a:noFill/>
          </a:ln>
        </p:spPr>
      </p:pic>
      <p:sp>
        <p:nvSpPr>
          <p:cNvPr id="1102" name="Google Shape;1102;p36"/>
          <p:cNvSpPr txBox="1"/>
          <p:nvPr>
            <p:ph type="title"/>
          </p:nvPr>
        </p:nvSpPr>
        <p:spPr>
          <a:xfrm>
            <a:off x="274638" y="295275"/>
            <a:ext cx="11888787" cy="917575"/>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None/>
            </a:pPr>
            <a:r>
              <a:rPr lang="en-US"/>
              <a:t>Happy DevOps</a:t>
            </a:r>
            <a:endParaRPr/>
          </a:p>
        </p:txBody>
      </p:sp>
      <p:sp>
        <p:nvSpPr>
          <p:cNvPr id="1103" name="Google Shape;1103;p36"/>
          <p:cNvSpPr txBox="1"/>
          <p:nvPr/>
        </p:nvSpPr>
        <p:spPr>
          <a:xfrm>
            <a:off x="757733" y="5839263"/>
            <a:ext cx="931883" cy="627781"/>
          </a:xfrm>
          <a:prstGeom prst="rect">
            <a:avLst/>
          </a:prstGeom>
          <a:noFill/>
          <a:ln>
            <a:noFill/>
          </a:ln>
        </p:spPr>
        <p:txBody>
          <a:bodyPr anchorCtr="0" anchor="t" bIns="146250" lIns="182825" spcFirstLastPara="1" rIns="182825" wrap="square" tIns="146250">
            <a:spAutoFit/>
          </a:bodyPr>
          <a:lstStyle/>
          <a:p>
            <a:pPr indent="0" lvl="0" marL="0" marR="0" rtl="0" algn="l">
              <a:lnSpc>
                <a:spcPct val="90000"/>
              </a:lnSpc>
              <a:spcBef>
                <a:spcPts val="0"/>
              </a:spcBef>
              <a:spcAft>
                <a:spcPts val="0"/>
              </a:spcAft>
              <a:buNone/>
            </a:pPr>
            <a:r>
              <a:rPr lang="en-US" sz="2400">
                <a:solidFill>
                  <a:schemeClr val="lt1"/>
                </a:solidFill>
                <a:latin typeface="Quattrocento Sans"/>
                <a:ea typeface="Quattrocento Sans"/>
                <a:cs typeface="Quattrocento Sans"/>
                <a:sym typeface="Quattrocento Sans"/>
              </a:rPr>
              <a:t>DEV</a:t>
            </a:r>
            <a:endParaRPr/>
          </a:p>
        </p:txBody>
      </p:sp>
      <p:sp>
        <p:nvSpPr>
          <p:cNvPr id="1104" name="Google Shape;1104;p36"/>
          <p:cNvSpPr txBox="1"/>
          <p:nvPr/>
        </p:nvSpPr>
        <p:spPr>
          <a:xfrm>
            <a:off x="5960898" y="5839263"/>
            <a:ext cx="938295" cy="627781"/>
          </a:xfrm>
          <a:prstGeom prst="rect">
            <a:avLst/>
          </a:prstGeom>
          <a:noFill/>
          <a:ln>
            <a:noFill/>
          </a:ln>
        </p:spPr>
        <p:txBody>
          <a:bodyPr anchorCtr="0" anchor="t" bIns="146250" lIns="182825" spcFirstLastPara="1" rIns="182825" wrap="square" tIns="146250">
            <a:spAutoFit/>
          </a:bodyPr>
          <a:lstStyle/>
          <a:p>
            <a:pPr indent="0" lvl="0" marL="0" marR="0" rtl="0" algn="l">
              <a:lnSpc>
                <a:spcPct val="90000"/>
              </a:lnSpc>
              <a:spcBef>
                <a:spcPts val="0"/>
              </a:spcBef>
              <a:spcAft>
                <a:spcPts val="0"/>
              </a:spcAft>
              <a:buNone/>
            </a:pPr>
            <a:r>
              <a:rPr lang="en-US" sz="2400">
                <a:solidFill>
                  <a:schemeClr val="lt1"/>
                </a:solidFill>
                <a:latin typeface="Quattrocento Sans"/>
                <a:ea typeface="Quattrocento Sans"/>
                <a:cs typeface="Quattrocento Sans"/>
                <a:sym typeface="Quattrocento Sans"/>
              </a:rPr>
              <a:t>OPS</a:t>
            </a:r>
            <a:endParaRPr/>
          </a:p>
        </p:txBody>
      </p:sp>
      <p:grpSp>
        <p:nvGrpSpPr>
          <p:cNvPr id="1105" name="Google Shape;1105;p36"/>
          <p:cNvGrpSpPr/>
          <p:nvPr/>
        </p:nvGrpSpPr>
        <p:grpSpPr>
          <a:xfrm>
            <a:off x="6720607" y="2662580"/>
            <a:ext cx="5386127" cy="3731246"/>
            <a:chOff x="6720748" y="2662342"/>
            <a:chExt cx="5387655" cy="3732305"/>
          </a:xfrm>
        </p:grpSpPr>
        <p:grpSp>
          <p:nvGrpSpPr>
            <p:cNvPr id="1106" name="Google Shape;1106;p36"/>
            <p:cNvGrpSpPr/>
            <p:nvPr/>
          </p:nvGrpSpPr>
          <p:grpSpPr>
            <a:xfrm>
              <a:off x="6720748" y="4721398"/>
              <a:ext cx="1368152" cy="723258"/>
              <a:chOff x="6002213" y="3425254"/>
              <a:chExt cx="1587625" cy="723258"/>
            </a:xfrm>
          </p:grpSpPr>
          <p:sp>
            <p:nvSpPr>
              <p:cNvPr id="1107" name="Google Shape;1107;p36"/>
              <p:cNvSpPr/>
              <p:nvPr/>
            </p:nvSpPr>
            <p:spPr>
              <a:xfrm>
                <a:off x="6002213" y="3425254"/>
                <a:ext cx="1587625" cy="216024"/>
              </a:xfrm>
              <a:prstGeom prst="rect">
                <a:avLst/>
              </a:prstGeom>
              <a:solidFill>
                <a:schemeClr val="accent1"/>
              </a:solidFill>
              <a:ln>
                <a:noFill/>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108" name="Google Shape;1108;p36"/>
              <p:cNvSpPr/>
              <p:nvPr/>
            </p:nvSpPr>
            <p:spPr>
              <a:xfrm>
                <a:off x="6002213" y="3932488"/>
                <a:ext cx="1587625" cy="216024"/>
              </a:xfrm>
              <a:prstGeom prst="rect">
                <a:avLst/>
              </a:prstGeom>
              <a:solidFill>
                <a:schemeClr val="accent1"/>
              </a:solidFill>
              <a:ln>
                <a:noFill/>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grpSp>
        <p:grpSp>
          <p:nvGrpSpPr>
            <p:cNvPr id="1109" name="Google Shape;1109;p36"/>
            <p:cNvGrpSpPr/>
            <p:nvPr/>
          </p:nvGrpSpPr>
          <p:grpSpPr>
            <a:xfrm>
              <a:off x="8860829" y="4243616"/>
              <a:ext cx="2184417" cy="2151031"/>
              <a:chOff x="8860829" y="4243616"/>
              <a:chExt cx="2184417" cy="2151031"/>
            </a:xfrm>
          </p:grpSpPr>
          <p:sp>
            <p:nvSpPr>
              <p:cNvPr id="1110" name="Google Shape;1110;p36"/>
              <p:cNvSpPr/>
              <p:nvPr/>
            </p:nvSpPr>
            <p:spPr>
              <a:xfrm>
                <a:off x="8860829" y="5970914"/>
                <a:ext cx="2174098" cy="275311"/>
              </a:xfrm>
              <a:prstGeom prst="ellipse">
                <a:avLst/>
              </a:prstGeom>
              <a:solidFill>
                <a:schemeClr val="lt1">
                  <a:alpha val="20000"/>
                </a:schemeClr>
              </a:solidFill>
              <a:ln>
                <a:noFill/>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grpSp>
            <p:nvGrpSpPr>
              <p:cNvPr id="1111" name="Google Shape;1111;p36"/>
              <p:cNvGrpSpPr/>
              <p:nvPr/>
            </p:nvGrpSpPr>
            <p:grpSpPr>
              <a:xfrm rot="2001771">
                <a:off x="9266604" y="4509886"/>
                <a:ext cx="1453360" cy="1618491"/>
                <a:chOff x="8504238" y="4584705"/>
                <a:chExt cx="1236752" cy="1377271"/>
              </a:xfrm>
            </p:grpSpPr>
            <p:sp>
              <p:nvSpPr>
                <p:cNvPr id="1112" name="Google Shape;1112;p36"/>
                <p:cNvSpPr/>
                <p:nvPr/>
              </p:nvSpPr>
              <p:spPr>
                <a:xfrm>
                  <a:off x="8504238" y="4725224"/>
                  <a:ext cx="1236752" cy="1236752"/>
                </a:xfrm>
                <a:prstGeom prst="ellipse">
                  <a:avLst/>
                </a:prstGeom>
                <a:solidFill>
                  <a:srgbClr val="FEFEFE"/>
                </a:solidFill>
                <a:ln>
                  <a:noFill/>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113" name="Google Shape;1113;p36"/>
                <p:cNvSpPr/>
                <p:nvPr/>
              </p:nvSpPr>
              <p:spPr>
                <a:xfrm>
                  <a:off x="8618558" y="5282139"/>
                  <a:ext cx="504056" cy="504056"/>
                </a:xfrm>
                <a:prstGeom prst="ellipse">
                  <a:avLst/>
                </a:prstGeom>
                <a:solidFill>
                  <a:schemeClr val="dk1">
                    <a:alpha val="9803"/>
                  </a:schemeClr>
                </a:solidFill>
                <a:ln>
                  <a:noFill/>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grpSp>
              <p:nvGrpSpPr>
                <p:cNvPr id="1114" name="Google Shape;1114;p36"/>
                <p:cNvGrpSpPr/>
                <p:nvPr/>
              </p:nvGrpSpPr>
              <p:grpSpPr>
                <a:xfrm>
                  <a:off x="8952456" y="4584705"/>
                  <a:ext cx="340316" cy="220585"/>
                  <a:chOff x="8964163" y="4017555"/>
                  <a:chExt cx="340316" cy="366035"/>
                </a:xfrm>
              </p:grpSpPr>
              <p:sp>
                <p:nvSpPr>
                  <p:cNvPr id="1115" name="Google Shape;1115;p36"/>
                  <p:cNvSpPr/>
                  <p:nvPr/>
                </p:nvSpPr>
                <p:spPr>
                  <a:xfrm>
                    <a:off x="8964163" y="4051662"/>
                    <a:ext cx="340316" cy="331928"/>
                  </a:xfrm>
                  <a:custGeom>
                    <a:rect b="b" l="l" r="r" t="t"/>
                    <a:pathLst>
                      <a:path extrusionOk="0" h="331928" w="340316">
                        <a:moveTo>
                          <a:pt x="0" y="0"/>
                        </a:moveTo>
                        <a:lnTo>
                          <a:pt x="340316" y="0"/>
                        </a:lnTo>
                        <a:lnTo>
                          <a:pt x="340316" y="290681"/>
                        </a:lnTo>
                        <a:cubicBezTo>
                          <a:pt x="340316" y="313461"/>
                          <a:pt x="264134" y="331928"/>
                          <a:pt x="170158" y="331928"/>
                        </a:cubicBezTo>
                        <a:cubicBezTo>
                          <a:pt x="76182" y="331928"/>
                          <a:pt x="0" y="313461"/>
                          <a:pt x="0" y="290681"/>
                        </a:cubicBezTo>
                        <a:close/>
                      </a:path>
                    </a:pathLst>
                  </a:custGeom>
                  <a:solidFill>
                    <a:srgbClr val="343434"/>
                  </a:solidFill>
                  <a:ln>
                    <a:noFill/>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116" name="Google Shape;1116;p36"/>
                  <p:cNvSpPr/>
                  <p:nvPr/>
                </p:nvSpPr>
                <p:spPr>
                  <a:xfrm>
                    <a:off x="8964163" y="4017555"/>
                    <a:ext cx="340316" cy="82493"/>
                  </a:xfrm>
                  <a:prstGeom prst="ellipse">
                    <a:avLst/>
                  </a:prstGeom>
                  <a:solidFill>
                    <a:srgbClr val="FEFEFE"/>
                  </a:solidFill>
                  <a:ln>
                    <a:noFill/>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grpSp>
          </p:grpSp>
        </p:grpSp>
        <p:sp>
          <p:nvSpPr>
            <p:cNvPr id="1117" name="Google Shape;1117;p36"/>
            <p:cNvSpPr/>
            <p:nvPr/>
          </p:nvSpPr>
          <p:spPr>
            <a:xfrm rot="1768747">
              <a:off x="10275031" y="4084118"/>
              <a:ext cx="304422" cy="541356"/>
            </a:xfrm>
            <a:custGeom>
              <a:rect b="b" l="l" r="r" t="t"/>
              <a:pathLst>
                <a:path extrusionOk="0" h="710227" w="399384">
                  <a:moveTo>
                    <a:pt x="399384" y="710227"/>
                  </a:moveTo>
                  <a:cubicBezTo>
                    <a:pt x="388668" y="585608"/>
                    <a:pt x="377953" y="460989"/>
                    <a:pt x="313659" y="400664"/>
                  </a:cubicBezTo>
                  <a:cubicBezTo>
                    <a:pt x="249365" y="340339"/>
                    <a:pt x="57277" y="410189"/>
                    <a:pt x="13621" y="348277"/>
                  </a:cubicBezTo>
                  <a:cubicBezTo>
                    <a:pt x="-30035" y="286364"/>
                    <a:pt x="44577" y="81576"/>
                    <a:pt x="51721" y="29189"/>
                  </a:cubicBezTo>
                  <a:cubicBezTo>
                    <a:pt x="58865" y="-23198"/>
                    <a:pt x="57674" y="5377"/>
                    <a:pt x="56484" y="33952"/>
                  </a:cubicBez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1">
                <a:solidFill>
                  <a:srgbClr val="FFFFFF"/>
                </a:solidFill>
                <a:latin typeface="Quattrocento Sans"/>
                <a:ea typeface="Quattrocento Sans"/>
                <a:cs typeface="Quattrocento Sans"/>
                <a:sym typeface="Quattrocento Sans"/>
              </a:endParaRPr>
            </a:p>
          </p:txBody>
        </p:sp>
        <p:sp>
          <p:nvSpPr>
            <p:cNvPr id="1118" name="Google Shape;1118;p36"/>
            <p:cNvSpPr/>
            <p:nvPr/>
          </p:nvSpPr>
          <p:spPr>
            <a:xfrm>
              <a:off x="10262885" y="3860293"/>
              <a:ext cx="423736" cy="408026"/>
            </a:xfrm>
            <a:custGeom>
              <a:rect b="b" l="l" r="r" t="t"/>
              <a:pathLst>
                <a:path extrusionOk="0" h="374" w="388">
                  <a:moveTo>
                    <a:pt x="224" y="94"/>
                  </a:moveTo>
                  <a:cubicBezTo>
                    <a:pt x="229" y="87"/>
                    <a:pt x="234" y="80"/>
                    <a:pt x="239" y="74"/>
                  </a:cubicBezTo>
                  <a:cubicBezTo>
                    <a:pt x="242" y="71"/>
                    <a:pt x="245" y="68"/>
                    <a:pt x="247" y="65"/>
                  </a:cubicBezTo>
                  <a:cubicBezTo>
                    <a:pt x="250" y="62"/>
                    <a:pt x="253" y="59"/>
                    <a:pt x="255" y="58"/>
                  </a:cubicBezTo>
                  <a:cubicBezTo>
                    <a:pt x="256" y="57"/>
                    <a:pt x="257" y="57"/>
                    <a:pt x="257" y="56"/>
                  </a:cubicBezTo>
                  <a:cubicBezTo>
                    <a:pt x="260" y="53"/>
                    <a:pt x="261" y="50"/>
                    <a:pt x="261" y="46"/>
                  </a:cubicBezTo>
                  <a:cubicBezTo>
                    <a:pt x="261" y="42"/>
                    <a:pt x="259" y="38"/>
                    <a:pt x="256" y="36"/>
                  </a:cubicBezTo>
                  <a:cubicBezTo>
                    <a:pt x="251" y="30"/>
                    <a:pt x="241" y="31"/>
                    <a:pt x="236" y="36"/>
                  </a:cubicBezTo>
                  <a:cubicBezTo>
                    <a:pt x="232" y="41"/>
                    <a:pt x="230" y="44"/>
                    <a:pt x="227" y="48"/>
                  </a:cubicBezTo>
                  <a:cubicBezTo>
                    <a:pt x="224" y="52"/>
                    <a:pt x="222" y="55"/>
                    <a:pt x="219" y="60"/>
                  </a:cubicBezTo>
                  <a:cubicBezTo>
                    <a:pt x="214" y="67"/>
                    <a:pt x="210" y="75"/>
                    <a:pt x="206" y="84"/>
                  </a:cubicBezTo>
                  <a:cubicBezTo>
                    <a:pt x="202" y="92"/>
                    <a:pt x="199" y="101"/>
                    <a:pt x="196" y="110"/>
                  </a:cubicBezTo>
                  <a:cubicBezTo>
                    <a:pt x="194" y="117"/>
                    <a:pt x="192" y="126"/>
                    <a:pt x="191" y="137"/>
                  </a:cubicBezTo>
                  <a:cubicBezTo>
                    <a:pt x="191" y="140"/>
                    <a:pt x="193" y="143"/>
                    <a:pt x="196" y="144"/>
                  </a:cubicBezTo>
                  <a:cubicBezTo>
                    <a:pt x="196" y="144"/>
                    <a:pt x="197" y="144"/>
                    <a:pt x="197" y="144"/>
                  </a:cubicBezTo>
                  <a:cubicBezTo>
                    <a:pt x="200" y="144"/>
                    <a:pt x="203" y="142"/>
                    <a:pt x="204" y="138"/>
                  </a:cubicBezTo>
                  <a:cubicBezTo>
                    <a:pt x="205" y="132"/>
                    <a:pt x="208" y="124"/>
                    <a:pt x="212" y="115"/>
                  </a:cubicBezTo>
                  <a:cubicBezTo>
                    <a:pt x="215" y="108"/>
                    <a:pt x="219" y="101"/>
                    <a:pt x="224" y="94"/>
                  </a:cubicBezTo>
                  <a:close/>
                  <a:moveTo>
                    <a:pt x="269" y="121"/>
                  </a:moveTo>
                  <a:cubicBezTo>
                    <a:pt x="266" y="121"/>
                    <a:pt x="266" y="121"/>
                    <a:pt x="266" y="121"/>
                  </a:cubicBezTo>
                  <a:cubicBezTo>
                    <a:pt x="257" y="124"/>
                    <a:pt x="249" y="127"/>
                    <a:pt x="240" y="131"/>
                  </a:cubicBezTo>
                  <a:cubicBezTo>
                    <a:pt x="234" y="135"/>
                    <a:pt x="225" y="139"/>
                    <a:pt x="217" y="146"/>
                  </a:cubicBezTo>
                  <a:cubicBezTo>
                    <a:pt x="214" y="148"/>
                    <a:pt x="213" y="151"/>
                    <a:pt x="215" y="154"/>
                  </a:cubicBezTo>
                  <a:cubicBezTo>
                    <a:pt x="216" y="156"/>
                    <a:pt x="218" y="157"/>
                    <a:pt x="221" y="157"/>
                  </a:cubicBezTo>
                  <a:cubicBezTo>
                    <a:pt x="222" y="157"/>
                    <a:pt x="223" y="157"/>
                    <a:pt x="224" y="156"/>
                  </a:cubicBezTo>
                  <a:cubicBezTo>
                    <a:pt x="230" y="153"/>
                    <a:pt x="238" y="150"/>
                    <a:pt x="246" y="147"/>
                  </a:cubicBezTo>
                  <a:cubicBezTo>
                    <a:pt x="254" y="145"/>
                    <a:pt x="262" y="143"/>
                    <a:pt x="271" y="142"/>
                  </a:cubicBezTo>
                  <a:cubicBezTo>
                    <a:pt x="279" y="141"/>
                    <a:pt x="287" y="140"/>
                    <a:pt x="295" y="140"/>
                  </a:cubicBezTo>
                  <a:cubicBezTo>
                    <a:pt x="299" y="140"/>
                    <a:pt x="303" y="140"/>
                    <a:pt x="307" y="140"/>
                  </a:cubicBezTo>
                  <a:cubicBezTo>
                    <a:pt x="310" y="140"/>
                    <a:pt x="315" y="141"/>
                    <a:pt x="318" y="141"/>
                  </a:cubicBezTo>
                  <a:cubicBezTo>
                    <a:pt x="320" y="142"/>
                    <a:pt x="321" y="142"/>
                    <a:pt x="321" y="142"/>
                  </a:cubicBezTo>
                  <a:cubicBezTo>
                    <a:pt x="330" y="142"/>
                    <a:pt x="336" y="137"/>
                    <a:pt x="336" y="130"/>
                  </a:cubicBezTo>
                  <a:cubicBezTo>
                    <a:pt x="336" y="121"/>
                    <a:pt x="328" y="117"/>
                    <a:pt x="322" y="116"/>
                  </a:cubicBezTo>
                  <a:cubicBezTo>
                    <a:pt x="317" y="116"/>
                    <a:pt x="306" y="114"/>
                    <a:pt x="294" y="115"/>
                  </a:cubicBezTo>
                  <a:cubicBezTo>
                    <a:pt x="284" y="116"/>
                    <a:pt x="276" y="118"/>
                    <a:pt x="269" y="121"/>
                  </a:cubicBezTo>
                  <a:close/>
                  <a:moveTo>
                    <a:pt x="323" y="203"/>
                  </a:moveTo>
                  <a:cubicBezTo>
                    <a:pt x="319" y="201"/>
                    <a:pt x="315" y="198"/>
                    <a:pt x="311" y="196"/>
                  </a:cubicBezTo>
                  <a:cubicBezTo>
                    <a:pt x="303" y="191"/>
                    <a:pt x="295" y="187"/>
                    <a:pt x="286" y="183"/>
                  </a:cubicBezTo>
                  <a:cubicBezTo>
                    <a:pt x="278" y="180"/>
                    <a:pt x="269" y="176"/>
                    <a:pt x="260" y="174"/>
                  </a:cubicBezTo>
                  <a:cubicBezTo>
                    <a:pt x="250" y="171"/>
                    <a:pt x="241" y="170"/>
                    <a:pt x="233" y="169"/>
                  </a:cubicBezTo>
                  <a:cubicBezTo>
                    <a:pt x="229" y="169"/>
                    <a:pt x="227" y="172"/>
                    <a:pt x="226" y="175"/>
                  </a:cubicBezTo>
                  <a:cubicBezTo>
                    <a:pt x="225" y="179"/>
                    <a:pt x="228" y="182"/>
                    <a:pt x="232" y="183"/>
                  </a:cubicBezTo>
                  <a:cubicBezTo>
                    <a:pt x="239" y="184"/>
                    <a:pt x="246" y="187"/>
                    <a:pt x="255" y="190"/>
                  </a:cubicBezTo>
                  <a:cubicBezTo>
                    <a:pt x="262" y="194"/>
                    <a:pt x="269" y="197"/>
                    <a:pt x="276" y="202"/>
                  </a:cubicBezTo>
                  <a:cubicBezTo>
                    <a:pt x="284" y="206"/>
                    <a:pt x="290" y="211"/>
                    <a:pt x="297" y="216"/>
                  </a:cubicBezTo>
                  <a:cubicBezTo>
                    <a:pt x="300" y="219"/>
                    <a:pt x="303" y="222"/>
                    <a:pt x="306" y="224"/>
                  </a:cubicBezTo>
                  <a:cubicBezTo>
                    <a:pt x="309" y="227"/>
                    <a:pt x="312" y="230"/>
                    <a:pt x="314" y="232"/>
                  </a:cubicBezTo>
                  <a:cubicBezTo>
                    <a:pt x="314" y="233"/>
                    <a:pt x="315" y="233"/>
                    <a:pt x="315" y="234"/>
                  </a:cubicBezTo>
                  <a:cubicBezTo>
                    <a:pt x="318" y="236"/>
                    <a:pt x="321" y="238"/>
                    <a:pt x="325" y="238"/>
                  </a:cubicBezTo>
                  <a:cubicBezTo>
                    <a:pt x="329" y="238"/>
                    <a:pt x="333" y="236"/>
                    <a:pt x="336" y="233"/>
                  </a:cubicBezTo>
                  <a:cubicBezTo>
                    <a:pt x="338" y="230"/>
                    <a:pt x="339" y="226"/>
                    <a:pt x="339" y="222"/>
                  </a:cubicBezTo>
                  <a:cubicBezTo>
                    <a:pt x="339" y="218"/>
                    <a:pt x="337" y="215"/>
                    <a:pt x="334" y="212"/>
                  </a:cubicBezTo>
                  <a:cubicBezTo>
                    <a:pt x="330" y="209"/>
                    <a:pt x="327" y="206"/>
                    <a:pt x="323" y="203"/>
                  </a:cubicBezTo>
                  <a:close/>
                  <a:moveTo>
                    <a:pt x="257" y="316"/>
                  </a:moveTo>
                  <a:cubicBezTo>
                    <a:pt x="264" y="316"/>
                    <a:pt x="269" y="309"/>
                    <a:pt x="268" y="301"/>
                  </a:cubicBezTo>
                  <a:cubicBezTo>
                    <a:pt x="268" y="294"/>
                    <a:pt x="267" y="290"/>
                    <a:pt x="266" y="286"/>
                  </a:cubicBezTo>
                  <a:cubicBezTo>
                    <a:pt x="266" y="284"/>
                    <a:pt x="266" y="282"/>
                    <a:pt x="265" y="280"/>
                  </a:cubicBezTo>
                  <a:cubicBezTo>
                    <a:pt x="265" y="278"/>
                    <a:pt x="264" y="275"/>
                    <a:pt x="263" y="272"/>
                  </a:cubicBezTo>
                  <a:cubicBezTo>
                    <a:pt x="261" y="264"/>
                    <a:pt x="257" y="255"/>
                    <a:pt x="253" y="247"/>
                  </a:cubicBezTo>
                  <a:cubicBezTo>
                    <a:pt x="249" y="238"/>
                    <a:pt x="245" y="230"/>
                    <a:pt x="240" y="223"/>
                  </a:cubicBezTo>
                  <a:cubicBezTo>
                    <a:pt x="236" y="217"/>
                    <a:pt x="230" y="209"/>
                    <a:pt x="222" y="201"/>
                  </a:cubicBezTo>
                  <a:cubicBezTo>
                    <a:pt x="220" y="199"/>
                    <a:pt x="216" y="199"/>
                    <a:pt x="214" y="201"/>
                  </a:cubicBezTo>
                  <a:cubicBezTo>
                    <a:pt x="213" y="202"/>
                    <a:pt x="212" y="203"/>
                    <a:pt x="212" y="205"/>
                  </a:cubicBezTo>
                  <a:cubicBezTo>
                    <a:pt x="211" y="207"/>
                    <a:pt x="212" y="208"/>
                    <a:pt x="213" y="210"/>
                  </a:cubicBezTo>
                  <a:cubicBezTo>
                    <a:pt x="217" y="216"/>
                    <a:pt x="221" y="223"/>
                    <a:pt x="225" y="231"/>
                  </a:cubicBezTo>
                  <a:cubicBezTo>
                    <a:pt x="229" y="238"/>
                    <a:pt x="231" y="246"/>
                    <a:pt x="234" y="254"/>
                  </a:cubicBezTo>
                  <a:cubicBezTo>
                    <a:pt x="236" y="262"/>
                    <a:pt x="238" y="270"/>
                    <a:pt x="239" y="278"/>
                  </a:cubicBezTo>
                  <a:cubicBezTo>
                    <a:pt x="240" y="282"/>
                    <a:pt x="240" y="286"/>
                    <a:pt x="241" y="290"/>
                  </a:cubicBezTo>
                  <a:cubicBezTo>
                    <a:pt x="241" y="294"/>
                    <a:pt x="241" y="303"/>
                    <a:pt x="241" y="304"/>
                  </a:cubicBezTo>
                  <a:cubicBezTo>
                    <a:pt x="241" y="307"/>
                    <a:pt x="242" y="310"/>
                    <a:pt x="245" y="313"/>
                  </a:cubicBezTo>
                  <a:cubicBezTo>
                    <a:pt x="247" y="315"/>
                    <a:pt x="251" y="317"/>
                    <a:pt x="255" y="317"/>
                  </a:cubicBezTo>
                  <a:cubicBezTo>
                    <a:pt x="255" y="317"/>
                    <a:pt x="256" y="317"/>
                    <a:pt x="257" y="316"/>
                  </a:cubicBezTo>
                  <a:close/>
                  <a:moveTo>
                    <a:pt x="78" y="113"/>
                  </a:moveTo>
                  <a:cubicBezTo>
                    <a:pt x="79" y="113"/>
                    <a:pt x="80" y="113"/>
                    <a:pt x="81" y="113"/>
                  </a:cubicBezTo>
                  <a:cubicBezTo>
                    <a:pt x="84" y="112"/>
                    <a:pt x="90" y="112"/>
                    <a:pt x="91" y="111"/>
                  </a:cubicBezTo>
                  <a:cubicBezTo>
                    <a:pt x="95" y="111"/>
                    <a:pt x="99" y="111"/>
                    <a:pt x="103" y="112"/>
                  </a:cubicBezTo>
                  <a:cubicBezTo>
                    <a:pt x="111" y="113"/>
                    <a:pt x="120" y="115"/>
                    <a:pt x="127" y="118"/>
                  </a:cubicBezTo>
                  <a:cubicBezTo>
                    <a:pt x="135" y="122"/>
                    <a:pt x="143" y="126"/>
                    <a:pt x="150" y="132"/>
                  </a:cubicBezTo>
                  <a:cubicBezTo>
                    <a:pt x="158" y="137"/>
                    <a:pt x="164" y="144"/>
                    <a:pt x="168" y="150"/>
                  </a:cubicBezTo>
                  <a:cubicBezTo>
                    <a:pt x="170" y="152"/>
                    <a:pt x="172" y="153"/>
                    <a:pt x="174" y="153"/>
                  </a:cubicBezTo>
                  <a:cubicBezTo>
                    <a:pt x="175" y="153"/>
                    <a:pt x="175" y="153"/>
                    <a:pt x="176" y="152"/>
                  </a:cubicBezTo>
                  <a:cubicBezTo>
                    <a:pt x="178" y="151"/>
                    <a:pt x="179" y="150"/>
                    <a:pt x="179" y="149"/>
                  </a:cubicBezTo>
                  <a:cubicBezTo>
                    <a:pt x="180" y="147"/>
                    <a:pt x="180" y="145"/>
                    <a:pt x="179" y="144"/>
                  </a:cubicBezTo>
                  <a:cubicBezTo>
                    <a:pt x="174" y="133"/>
                    <a:pt x="167" y="125"/>
                    <a:pt x="161" y="119"/>
                  </a:cubicBezTo>
                  <a:cubicBezTo>
                    <a:pt x="154" y="112"/>
                    <a:pt x="146" y="106"/>
                    <a:pt x="137" y="100"/>
                  </a:cubicBezTo>
                  <a:cubicBezTo>
                    <a:pt x="128" y="94"/>
                    <a:pt x="118" y="90"/>
                    <a:pt x="108" y="88"/>
                  </a:cubicBezTo>
                  <a:cubicBezTo>
                    <a:pt x="103" y="86"/>
                    <a:pt x="97" y="86"/>
                    <a:pt x="92" y="86"/>
                  </a:cubicBezTo>
                  <a:cubicBezTo>
                    <a:pt x="89" y="85"/>
                    <a:pt x="87" y="86"/>
                    <a:pt x="84" y="86"/>
                  </a:cubicBezTo>
                  <a:cubicBezTo>
                    <a:pt x="84" y="86"/>
                    <a:pt x="84" y="86"/>
                    <a:pt x="84" y="86"/>
                  </a:cubicBezTo>
                  <a:cubicBezTo>
                    <a:pt x="81" y="86"/>
                    <a:pt x="74" y="85"/>
                    <a:pt x="70" y="86"/>
                  </a:cubicBezTo>
                  <a:cubicBezTo>
                    <a:pt x="67" y="88"/>
                    <a:pt x="64" y="90"/>
                    <a:pt x="62" y="94"/>
                  </a:cubicBezTo>
                  <a:cubicBezTo>
                    <a:pt x="61" y="97"/>
                    <a:pt x="61" y="101"/>
                    <a:pt x="62" y="105"/>
                  </a:cubicBezTo>
                  <a:cubicBezTo>
                    <a:pt x="64" y="111"/>
                    <a:pt x="72" y="113"/>
                    <a:pt x="78" y="113"/>
                  </a:cubicBezTo>
                  <a:close/>
                  <a:moveTo>
                    <a:pt x="171" y="195"/>
                  </a:moveTo>
                  <a:cubicBezTo>
                    <a:pt x="170" y="192"/>
                    <a:pt x="167" y="189"/>
                    <a:pt x="163" y="189"/>
                  </a:cubicBezTo>
                  <a:cubicBezTo>
                    <a:pt x="163" y="189"/>
                    <a:pt x="163" y="189"/>
                    <a:pt x="163" y="189"/>
                  </a:cubicBezTo>
                  <a:cubicBezTo>
                    <a:pt x="153" y="189"/>
                    <a:pt x="144" y="192"/>
                    <a:pt x="133" y="196"/>
                  </a:cubicBezTo>
                  <a:cubicBezTo>
                    <a:pt x="124" y="200"/>
                    <a:pt x="115" y="205"/>
                    <a:pt x="107" y="212"/>
                  </a:cubicBezTo>
                  <a:cubicBezTo>
                    <a:pt x="100" y="219"/>
                    <a:pt x="93" y="227"/>
                    <a:pt x="87" y="236"/>
                  </a:cubicBezTo>
                  <a:cubicBezTo>
                    <a:pt x="85" y="240"/>
                    <a:pt x="82" y="245"/>
                    <a:pt x="80" y="250"/>
                  </a:cubicBezTo>
                  <a:cubicBezTo>
                    <a:pt x="78" y="254"/>
                    <a:pt x="76" y="259"/>
                    <a:pt x="74" y="265"/>
                  </a:cubicBezTo>
                  <a:cubicBezTo>
                    <a:pt x="73" y="265"/>
                    <a:pt x="73" y="266"/>
                    <a:pt x="73" y="267"/>
                  </a:cubicBezTo>
                  <a:cubicBezTo>
                    <a:pt x="73" y="271"/>
                    <a:pt x="73" y="274"/>
                    <a:pt x="76" y="277"/>
                  </a:cubicBezTo>
                  <a:cubicBezTo>
                    <a:pt x="78" y="281"/>
                    <a:pt x="81" y="283"/>
                    <a:pt x="85" y="283"/>
                  </a:cubicBezTo>
                  <a:cubicBezTo>
                    <a:pt x="86" y="283"/>
                    <a:pt x="87" y="283"/>
                    <a:pt x="87" y="283"/>
                  </a:cubicBezTo>
                  <a:cubicBezTo>
                    <a:pt x="95" y="283"/>
                    <a:pt x="100" y="278"/>
                    <a:pt x="102" y="271"/>
                  </a:cubicBezTo>
                  <a:cubicBezTo>
                    <a:pt x="102" y="268"/>
                    <a:pt x="103" y="264"/>
                    <a:pt x="105" y="260"/>
                  </a:cubicBezTo>
                  <a:cubicBezTo>
                    <a:pt x="106" y="256"/>
                    <a:pt x="108" y="252"/>
                    <a:pt x="109" y="248"/>
                  </a:cubicBezTo>
                  <a:cubicBezTo>
                    <a:pt x="113" y="241"/>
                    <a:pt x="117" y="233"/>
                    <a:pt x="122" y="227"/>
                  </a:cubicBezTo>
                  <a:cubicBezTo>
                    <a:pt x="128" y="221"/>
                    <a:pt x="134" y="215"/>
                    <a:pt x="141" y="211"/>
                  </a:cubicBezTo>
                  <a:cubicBezTo>
                    <a:pt x="149" y="207"/>
                    <a:pt x="157" y="204"/>
                    <a:pt x="165" y="202"/>
                  </a:cubicBezTo>
                  <a:cubicBezTo>
                    <a:pt x="168" y="201"/>
                    <a:pt x="171" y="199"/>
                    <a:pt x="171" y="195"/>
                  </a:cubicBezTo>
                  <a:close/>
                  <a:moveTo>
                    <a:pt x="191" y="205"/>
                  </a:moveTo>
                  <a:cubicBezTo>
                    <a:pt x="187" y="203"/>
                    <a:pt x="183" y="204"/>
                    <a:pt x="181" y="207"/>
                  </a:cubicBezTo>
                  <a:cubicBezTo>
                    <a:pt x="175" y="217"/>
                    <a:pt x="172" y="225"/>
                    <a:pt x="170" y="233"/>
                  </a:cubicBezTo>
                  <a:cubicBezTo>
                    <a:pt x="167" y="242"/>
                    <a:pt x="165" y="250"/>
                    <a:pt x="163" y="260"/>
                  </a:cubicBezTo>
                  <a:cubicBezTo>
                    <a:pt x="161" y="269"/>
                    <a:pt x="160" y="278"/>
                    <a:pt x="160" y="287"/>
                  </a:cubicBezTo>
                  <a:cubicBezTo>
                    <a:pt x="159" y="292"/>
                    <a:pt x="159" y="297"/>
                    <a:pt x="159" y="301"/>
                  </a:cubicBezTo>
                  <a:cubicBezTo>
                    <a:pt x="160" y="305"/>
                    <a:pt x="160" y="310"/>
                    <a:pt x="160" y="316"/>
                  </a:cubicBezTo>
                  <a:cubicBezTo>
                    <a:pt x="161" y="316"/>
                    <a:pt x="161" y="317"/>
                    <a:pt x="161" y="318"/>
                  </a:cubicBezTo>
                  <a:cubicBezTo>
                    <a:pt x="163" y="324"/>
                    <a:pt x="168" y="328"/>
                    <a:pt x="175" y="328"/>
                  </a:cubicBezTo>
                  <a:cubicBezTo>
                    <a:pt x="176" y="328"/>
                    <a:pt x="178" y="328"/>
                    <a:pt x="179" y="328"/>
                  </a:cubicBezTo>
                  <a:cubicBezTo>
                    <a:pt x="186" y="325"/>
                    <a:pt x="191" y="317"/>
                    <a:pt x="189" y="310"/>
                  </a:cubicBezTo>
                  <a:cubicBezTo>
                    <a:pt x="188" y="306"/>
                    <a:pt x="187" y="301"/>
                    <a:pt x="186" y="299"/>
                  </a:cubicBezTo>
                  <a:cubicBezTo>
                    <a:pt x="186" y="295"/>
                    <a:pt x="185" y="291"/>
                    <a:pt x="185" y="287"/>
                  </a:cubicBezTo>
                  <a:cubicBezTo>
                    <a:pt x="184" y="278"/>
                    <a:pt x="184" y="270"/>
                    <a:pt x="184" y="262"/>
                  </a:cubicBezTo>
                  <a:cubicBezTo>
                    <a:pt x="185" y="253"/>
                    <a:pt x="185" y="245"/>
                    <a:pt x="187" y="237"/>
                  </a:cubicBezTo>
                  <a:cubicBezTo>
                    <a:pt x="189" y="228"/>
                    <a:pt x="191" y="221"/>
                    <a:pt x="194" y="214"/>
                  </a:cubicBezTo>
                  <a:cubicBezTo>
                    <a:pt x="195" y="211"/>
                    <a:pt x="194" y="207"/>
                    <a:pt x="191" y="205"/>
                  </a:cubicBezTo>
                  <a:close/>
                  <a:moveTo>
                    <a:pt x="263" y="333"/>
                  </a:moveTo>
                  <a:cubicBezTo>
                    <a:pt x="261" y="333"/>
                    <a:pt x="260" y="333"/>
                    <a:pt x="258" y="334"/>
                  </a:cubicBezTo>
                  <a:cubicBezTo>
                    <a:pt x="254" y="335"/>
                    <a:pt x="250" y="338"/>
                    <a:pt x="248" y="342"/>
                  </a:cubicBezTo>
                  <a:cubicBezTo>
                    <a:pt x="246" y="345"/>
                    <a:pt x="245" y="350"/>
                    <a:pt x="246" y="354"/>
                  </a:cubicBezTo>
                  <a:cubicBezTo>
                    <a:pt x="248" y="362"/>
                    <a:pt x="255" y="367"/>
                    <a:pt x="262" y="367"/>
                  </a:cubicBezTo>
                  <a:cubicBezTo>
                    <a:pt x="264" y="367"/>
                    <a:pt x="265" y="366"/>
                    <a:pt x="267" y="366"/>
                  </a:cubicBezTo>
                  <a:cubicBezTo>
                    <a:pt x="276" y="364"/>
                    <a:pt x="281" y="354"/>
                    <a:pt x="279" y="345"/>
                  </a:cubicBezTo>
                  <a:cubicBezTo>
                    <a:pt x="277" y="338"/>
                    <a:pt x="270" y="333"/>
                    <a:pt x="263" y="333"/>
                  </a:cubicBezTo>
                  <a:close/>
                  <a:moveTo>
                    <a:pt x="356" y="230"/>
                  </a:moveTo>
                  <a:cubicBezTo>
                    <a:pt x="347" y="232"/>
                    <a:pt x="341" y="240"/>
                    <a:pt x="343" y="249"/>
                  </a:cubicBezTo>
                  <a:cubicBezTo>
                    <a:pt x="345" y="257"/>
                    <a:pt x="351" y="263"/>
                    <a:pt x="359" y="263"/>
                  </a:cubicBezTo>
                  <a:cubicBezTo>
                    <a:pt x="360" y="263"/>
                    <a:pt x="362" y="263"/>
                    <a:pt x="363" y="263"/>
                  </a:cubicBezTo>
                  <a:cubicBezTo>
                    <a:pt x="367" y="262"/>
                    <a:pt x="371" y="259"/>
                    <a:pt x="373" y="256"/>
                  </a:cubicBezTo>
                  <a:cubicBezTo>
                    <a:pt x="376" y="252"/>
                    <a:pt x="377" y="247"/>
                    <a:pt x="376" y="243"/>
                  </a:cubicBezTo>
                  <a:cubicBezTo>
                    <a:pt x="374" y="234"/>
                    <a:pt x="365" y="228"/>
                    <a:pt x="356" y="230"/>
                  </a:cubicBezTo>
                  <a:close/>
                  <a:moveTo>
                    <a:pt x="383" y="114"/>
                  </a:moveTo>
                  <a:cubicBezTo>
                    <a:pt x="381" y="110"/>
                    <a:pt x="376" y="108"/>
                    <a:pt x="372" y="108"/>
                  </a:cubicBezTo>
                  <a:cubicBezTo>
                    <a:pt x="363" y="107"/>
                    <a:pt x="355" y="114"/>
                    <a:pt x="354" y="123"/>
                  </a:cubicBezTo>
                  <a:cubicBezTo>
                    <a:pt x="354" y="128"/>
                    <a:pt x="355" y="132"/>
                    <a:pt x="358" y="136"/>
                  </a:cubicBezTo>
                  <a:cubicBezTo>
                    <a:pt x="361" y="139"/>
                    <a:pt x="365" y="141"/>
                    <a:pt x="370" y="141"/>
                  </a:cubicBezTo>
                  <a:cubicBezTo>
                    <a:pt x="370" y="141"/>
                    <a:pt x="370" y="141"/>
                    <a:pt x="371" y="141"/>
                  </a:cubicBezTo>
                  <a:cubicBezTo>
                    <a:pt x="380" y="141"/>
                    <a:pt x="387" y="134"/>
                    <a:pt x="388" y="126"/>
                  </a:cubicBezTo>
                  <a:cubicBezTo>
                    <a:pt x="388" y="121"/>
                    <a:pt x="386" y="117"/>
                    <a:pt x="383" y="114"/>
                  </a:cubicBezTo>
                  <a:close/>
                  <a:moveTo>
                    <a:pt x="281" y="35"/>
                  </a:moveTo>
                  <a:cubicBezTo>
                    <a:pt x="283" y="35"/>
                    <a:pt x="284" y="35"/>
                    <a:pt x="285" y="35"/>
                  </a:cubicBezTo>
                  <a:cubicBezTo>
                    <a:pt x="294" y="33"/>
                    <a:pt x="300" y="24"/>
                    <a:pt x="298" y="15"/>
                  </a:cubicBezTo>
                  <a:cubicBezTo>
                    <a:pt x="296" y="6"/>
                    <a:pt x="287" y="0"/>
                    <a:pt x="278" y="2"/>
                  </a:cubicBezTo>
                  <a:cubicBezTo>
                    <a:pt x="274" y="3"/>
                    <a:pt x="270" y="5"/>
                    <a:pt x="268" y="9"/>
                  </a:cubicBezTo>
                  <a:cubicBezTo>
                    <a:pt x="265" y="13"/>
                    <a:pt x="264" y="17"/>
                    <a:pt x="265" y="21"/>
                  </a:cubicBezTo>
                  <a:cubicBezTo>
                    <a:pt x="267" y="29"/>
                    <a:pt x="274" y="35"/>
                    <a:pt x="281" y="35"/>
                  </a:cubicBezTo>
                  <a:close/>
                  <a:moveTo>
                    <a:pt x="32" y="120"/>
                  </a:moveTo>
                  <a:cubicBezTo>
                    <a:pt x="33" y="120"/>
                    <a:pt x="34" y="120"/>
                    <a:pt x="36" y="119"/>
                  </a:cubicBezTo>
                  <a:cubicBezTo>
                    <a:pt x="45" y="117"/>
                    <a:pt x="50" y="108"/>
                    <a:pt x="48" y="99"/>
                  </a:cubicBezTo>
                  <a:cubicBezTo>
                    <a:pt x="46" y="92"/>
                    <a:pt x="40" y="86"/>
                    <a:pt x="32" y="86"/>
                  </a:cubicBezTo>
                  <a:cubicBezTo>
                    <a:pt x="30" y="86"/>
                    <a:pt x="29" y="86"/>
                    <a:pt x="28" y="87"/>
                  </a:cubicBezTo>
                  <a:cubicBezTo>
                    <a:pt x="24" y="88"/>
                    <a:pt x="20" y="90"/>
                    <a:pt x="18" y="94"/>
                  </a:cubicBezTo>
                  <a:cubicBezTo>
                    <a:pt x="15" y="98"/>
                    <a:pt x="14" y="103"/>
                    <a:pt x="16" y="107"/>
                  </a:cubicBezTo>
                  <a:cubicBezTo>
                    <a:pt x="17" y="114"/>
                    <a:pt x="24" y="120"/>
                    <a:pt x="32" y="120"/>
                  </a:cubicBezTo>
                  <a:close/>
                  <a:moveTo>
                    <a:pt x="71" y="288"/>
                  </a:moveTo>
                  <a:cubicBezTo>
                    <a:pt x="69" y="288"/>
                    <a:pt x="66" y="289"/>
                    <a:pt x="64" y="290"/>
                  </a:cubicBezTo>
                  <a:cubicBezTo>
                    <a:pt x="60" y="292"/>
                    <a:pt x="57" y="296"/>
                    <a:pt x="55" y="300"/>
                  </a:cubicBezTo>
                  <a:cubicBezTo>
                    <a:pt x="54" y="304"/>
                    <a:pt x="54" y="309"/>
                    <a:pt x="56" y="313"/>
                  </a:cubicBezTo>
                  <a:cubicBezTo>
                    <a:pt x="59" y="318"/>
                    <a:pt x="65" y="322"/>
                    <a:pt x="71" y="322"/>
                  </a:cubicBezTo>
                  <a:cubicBezTo>
                    <a:pt x="74" y="322"/>
                    <a:pt x="76" y="321"/>
                    <a:pt x="79" y="320"/>
                  </a:cubicBezTo>
                  <a:cubicBezTo>
                    <a:pt x="83" y="318"/>
                    <a:pt x="86" y="315"/>
                    <a:pt x="87" y="311"/>
                  </a:cubicBezTo>
                  <a:cubicBezTo>
                    <a:pt x="89" y="306"/>
                    <a:pt x="88" y="302"/>
                    <a:pt x="86" y="298"/>
                  </a:cubicBezTo>
                  <a:cubicBezTo>
                    <a:pt x="84" y="292"/>
                    <a:pt x="78" y="288"/>
                    <a:pt x="71" y="288"/>
                  </a:cubicBezTo>
                  <a:close/>
                  <a:moveTo>
                    <a:pt x="170" y="341"/>
                  </a:moveTo>
                  <a:cubicBezTo>
                    <a:pt x="168" y="341"/>
                    <a:pt x="167" y="341"/>
                    <a:pt x="166" y="342"/>
                  </a:cubicBezTo>
                  <a:cubicBezTo>
                    <a:pt x="157" y="344"/>
                    <a:pt x="151" y="353"/>
                    <a:pt x="154" y="362"/>
                  </a:cubicBezTo>
                  <a:cubicBezTo>
                    <a:pt x="156" y="369"/>
                    <a:pt x="162" y="374"/>
                    <a:pt x="170" y="374"/>
                  </a:cubicBezTo>
                  <a:cubicBezTo>
                    <a:pt x="171" y="374"/>
                    <a:pt x="173" y="374"/>
                    <a:pt x="174" y="374"/>
                  </a:cubicBezTo>
                  <a:cubicBezTo>
                    <a:pt x="179" y="373"/>
                    <a:pt x="182" y="370"/>
                    <a:pt x="184" y="366"/>
                  </a:cubicBezTo>
                  <a:cubicBezTo>
                    <a:pt x="187" y="362"/>
                    <a:pt x="187" y="358"/>
                    <a:pt x="186" y="353"/>
                  </a:cubicBezTo>
                  <a:cubicBezTo>
                    <a:pt x="184" y="346"/>
                    <a:pt x="177" y="341"/>
                    <a:pt x="170" y="341"/>
                  </a:cubicBezTo>
                  <a:close/>
                  <a:moveTo>
                    <a:pt x="65" y="193"/>
                  </a:moveTo>
                  <a:cubicBezTo>
                    <a:pt x="65" y="193"/>
                    <a:pt x="66" y="191"/>
                    <a:pt x="68" y="190"/>
                  </a:cubicBezTo>
                  <a:cubicBezTo>
                    <a:pt x="69" y="188"/>
                    <a:pt x="71" y="187"/>
                    <a:pt x="72" y="186"/>
                  </a:cubicBezTo>
                  <a:cubicBezTo>
                    <a:pt x="75" y="183"/>
                    <a:pt x="79" y="181"/>
                    <a:pt x="82" y="179"/>
                  </a:cubicBezTo>
                  <a:cubicBezTo>
                    <a:pt x="89" y="175"/>
                    <a:pt x="97" y="172"/>
                    <a:pt x="105" y="170"/>
                  </a:cubicBezTo>
                  <a:cubicBezTo>
                    <a:pt x="113" y="169"/>
                    <a:pt x="122" y="168"/>
                    <a:pt x="130" y="168"/>
                  </a:cubicBezTo>
                  <a:cubicBezTo>
                    <a:pt x="131" y="168"/>
                    <a:pt x="131" y="168"/>
                    <a:pt x="131" y="168"/>
                  </a:cubicBezTo>
                  <a:cubicBezTo>
                    <a:pt x="141" y="168"/>
                    <a:pt x="150" y="169"/>
                    <a:pt x="157" y="172"/>
                  </a:cubicBezTo>
                  <a:cubicBezTo>
                    <a:pt x="160" y="173"/>
                    <a:pt x="163" y="171"/>
                    <a:pt x="165" y="169"/>
                  </a:cubicBezTo>
                  <a:cubicBezTo>
                    <a:pt x="167" y="166"/>
                    <a:pt x="165" y="162"/>
                    <a:pt x="162" y="160"/>
                  </a:cubicBezTo>
                  <a:cubicBezTo>
                    <a:pt x="152" y="154"/>
                    <a:pt x="142" y="152"/>
                    <a:pt x="133" y="151"/>
                  </a:cubicBezTo>
                  <a:cubicBezTo>
                    <a:pt x="123" y="149"/>
                    <a:pt x="113" y="149"/>
                    <a:pt x="102" y="150"/>
                  </a:cubicBezTo>
                  <a:cubicBezTo>
                    <a:pt x="92" y="150"/>
                    <a:pt x="81" y="153"/>
                    <a:pt x="71" y="157"/>
                  </a:cubicBezTo>
                  <a:cubicBezTo>
                    <a:pt x="66" y="159"/>
                    <a:pt x="61" y="161"/>
                    <a:pt x="57" y="164"/>
                  </a:cubicBezTo>
                  <a:cubicBezTo>
                    <a:pt x="54" y="165"/>
                    <a:pt x="52" y="167"/>
                    <a:pt x="50" y="169"/>
                  </a:cubicBezTo>
                  <a:cubicBezTo>
                    <a:pt x="47" y="171"/>
                    <a:pt x="45" y="172"/>
                    <a:pt x="43" y="175"/>
                  </a:cubicBezTo>
                  <a:cubicBezTo>
                    <a:pt x="42" y="175"/>
                    <a:pt x="42" y="175"/>
                    <a:pt x="42" y="175"/>
                  </a:cubicBezTo>
                  <a:cubicBezTo>
                    <a:pt x="41" y="176"/>
                    <a:pt x="41" y="177"/>
                    <a:pt x="40" y="178"/>
                  </a:cubicBezTo>
                  <a:cubicBezTo>
                    <a:pt x="36" y="184"/>
                    <a:pt x="38" y="193"/>
                    <a:pt x="45" y="198"/>
                  </a:cubicBezTo>
                  <a:cubicBezTo>
                    <a:pt x="47" y="199"/>
                    <a:pt x="50" y="200"/>
                    <a:pt x="52" y="200"/>
                  </a:cubicBezTo>
                  <a:cubicBezTo>
                    <a:pt x="57" y="200"/>
                    <a:pt x="62" y="197"/>
                    <a:pt x="65" y="193"/>
                  </a:cubicBezTo>
                  <a:close/>
                  <a:moveTo>
                    <a:pt x="6" y="203"/>
                  </a:moveTo>
                  <a:cubicBezTo>
                    <a:pt x="0" y="210"/>
                    <a:pt x="1" y="221"/>
                    <a:pt x="8" y="227"/>
                  </a:cubicBezTo>
                  <a:cubicBezTo>
                    <a:pt x="11" y="229"/>
                    <a:pt x="15" y="231"/>
                    <a:pt x="19" y="231"/>
                  </a:cubicBezTo>
                  <a:cubicBezTo>
                    <a:pt x="24" y="231"/>
                    <a:pt x="29" y="229"/>
                    <a:pt x="32" y="225"/>
                  </a:cubicBezTo>
                  <a:cubicBezTo>
                    <a:pt x="38" y="218"/>
                    <a:pt x="37" y="207"/>
                    <a:pt x="30" y="201"/>
                  </a:cubicBezTo>
                  <a:cubicBezTo>
                    <a:pt x="23" y="196"/>
                    <a:pt x="12" y="197"/>
                    <a:pt x="6" y="203"/>
                  </a:cubicBezTo>
                  <a:close/>
                </a:path>
              </a:pathLst>
            </a:custGeom>
            <a:solidFill>
              <a:srgbClr val="FCD116"/>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sz="1801">
                <a:solidFill>
                  <a:srgbClr val="FFFFFF"/>
                </a:solidFill>
                <a:latin typeface="Quattrocento Sans"/>
                <a:ea typeface="Quattrocento Sans"/>
                <a:cs typeface="Quattrocento Sans"/>
                <a:sym typeface="Quattrocento Sans"/>
              </a:endParaRPr>
            </a:p>
          </p:txBody>
        </p:sp>
        <p:sp>
          <p:nvSpPr>
            <p:cNvPr id="1119" name="Google Shape;1119;p36"/>
            <p:cNvSpPr/>
            <p:nvPr/>
          </p:nvSpPr>
          <p:spPr>
            <a:xfrm>
              <a:off x="8435995" y="2662342"/>
              <a:ext cx="3672408" cy="3672408"/>
            </a:xfrm>
            <a:prstGeom prst="irregularSeal1">
              <a:avLst/>
            </a:prstGeom>
            <a:solidFill>
              <a:srgbClr val="FFF100">
                <a:alpha val="69803"/>
              </a:srgbClr>
            </a:solidFill>
            <a:ln>
              <a:noFill/>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120" name="Google Shape;1120;p36"/>
            <p:cNvSpPr/>
            <p:nvPr/>
          </p:nvSpPr>
          <p:spPr>
            <a:xfrm rot="9900000">
              <a:off x="8888939" y="3045408"/>
              <a:ext cx="2700491" cy="2700491"/>
            </a:xfrm>
            <a:prstGeom prst="irregularSeal1">
              <a:avLst/>
            </a:prstGeom>
            <a:solidFill>
              <a:srgbClr val="FFB900">
                <a:alpha val="80000"/>
              </a:srgbClr>
            </a:solidFill>
            <a:ln>
              <a:noFill/>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121" name="Google Shape;1121;p36"/>
            <p:cNvSpPr/>
            <p:nvPr/>
          </p:nvSpPr>
          <p:spPr>
            <a:xfrm rot="5400000">
              <a:off x="9418638" y="3542968"/>
              <a:ext cx="1916898" cy="1916898"/>
            </a:xfrm>
            <a:prstGeom prst="irregularSeal1">
              <a:avLst/>
            </a:prstGeom>
            <a:solidFill>
              <a:srgbClr val="DC3C00">
                <a:alpha val="80000"/>
              </a:srgbClr>
            </a:solidFill>
            <a:ln>
              <a:noFill/>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grpSp>
      <p:pic>
        <p:nvPicPr>
          <p:cNvPr id="1122" name="Google Shape;1122;p36"/>
          <p:cNvPicPr preferRelativeResize="0"/>
          <p:nvPr/>
        </p:nvPicPr>
        <p:blipFill rotWithShape="1">
          <a:blip r:embed="rId5">
            <a:alphaModFix/>
          </a:blip>
          <a:srcRect b="0" l="0" r="0" t="0"/>
          <a:stretch/>
        </p:blipFill>
        <p:spPr>
          <a:xfrm>
            <a:off x="4876791" y="3569249"/>
            <a:ext cx="1260021" cy="2676196"/>
          </a:xfrm>
          <a:prstGeom prst="rect">
            <a:avLst/>
          </a:prstGeom>
          <a:noFill/>
          <a:ln>
            <a:noFill/>
          </a:ln>
        </p:spPr>
      </p:pic>
      <p:sp>
        <p:nvSpPr>
          <p:cNvPr id="1123" name="Google Shape;1123;p36"/>
          <p:cNvSpPr/>
          <p:nvPr/>
        </p:nvSpPr>
        <p:spPr>
          <a:xfrm>
            <a:off x="4020125" y="6419138"/>
            <a:ext cx="279641" cy="150194"/>
          </a:xfrm>
          <a:prstGeom prst="rect">
            <a:avLst/>
          </a:prstGeom>
          <a:solidFill>
            <a:srgbClr val="DE5C26"/>
          </a:solidFill>
          <a:ln cap="flat" cmpd="sng" w="12700">
            <a:solidFill>
              <a:srgbClr val="F78D1F"/>
            </a:solidFill>
            <a:prstDash val="solid"/>
            <a:round/>
            <a:headEnd len="sm" w="sm" type="none"/>
            <a:tailEnd len="sm" w="sm" type="none"/>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124" name="Google Shape;1124;p36"/>
          <p:cNvSpPr/>
          <p:nvPr/>
        </p:nvSpPr>
        <p:spPr>
          <a:xfrm>
            <a:off x="4566382" y="6569333"/>
            <a:ext cx="279641" cy="150194"/>
          </a:xfrm>
          <a:prstGeom prst="rect">
            <a:avLst/>
          </a:prstGeom>
          <a:solidFill>
            <a:srgbClr val="DE5C26"/>
          </a:solidFill>
          <a:ln cap="flat" cmpd="sng" w="12700">
            <a:solidFill>
              <a:srgbClr val="F78D1F"/>
            </a:solidFill>
            <a:prstDash val="solid"/>
            <a:round/>
            <a:headEnd len="sm" w="sm" type="none"/>
            <a:tailEnd len="sm" w="sm" type="none"/>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125" name="Google Shape;1125;p36"/>
          <p:cNvSpPr/>
          <p:nvPr/>
        </p:nvSpPr>
        <p:spPr>
          <a:xfrm>
            <a:off x="5315534" y="6447968"/>
            <a:ext cx="279641" cy="150194"/>
          </a:xfrm>
          <a:prstGeom prst="rect">
            <a:avLst/>
          </a:prstGeom>
          <a:solidFill>
            <a:srgbClr val="DE5C26"/>
          </a:solidFill>
          <a:ln cap="flat" cmpd="sng" w="12700">
            <a:solidFill>
              <a:srgbClr val="F78D1F"/>
            </a:solidFill>
            <a:prstDash val="solid"/>
            <a:round/>
            <a:headEnd len="sm" w="sm" type="none"/>
            <a:tailEnd len="sm" w="sm" type="none"/>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126" name="Google Shape;1126;p36"/>
          <p:cNvSpPr/>
          <p:nvPr/>
        </p:nvSpPr>
        <p:spPr>
          <a:xfrm rot="2447649">
            <a:off x="4973269" y="6342367"/>
            <a:ext cx="279641" cy="150194"/>
          </a:xfrm>
          <a:prstGeom prst="rect">
            <a:avLst/>
          </a:prstGeom>
          <a:solidFill>
            <a:srgbClr val="DE5C26"/>
          </a:solidFill>
          <a:ln cap="flat" cmpd="sng" w="12700">
            <a:solidFill>
              <a:srgbClr val="F78D1F"/>
            </a:solidFill>
            <a:prstDash val="solid"/>
            <a:round/>
            <a:headEnd len="sm" w="sm" type="none"/>
            <a:tailEnd len="sm" w="sm" type="none"/>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127" name="Google Shape;1127;p36"/>
          <p:cNvSpPr/>
          <p:nvPr/>
        </p:nvSpPr>
        <p:spPr>
          <a:xfrm rot="-2281000">
            <a:off x="3234383" y="6469968"/>
            <a:ext cx="279641" cy="150194"/>
          </a:xfrm>
          <a:prstGeom prst="rect">
            <a:avLst/>
          </a:prstGeom>
          <a:solidFill>
            <a:srgbClr val="DE5C26"/>
          </a:solidFill>
          <a:ln cap="flat" cmpd="sng" w="12700">
            <a:solidFill>
              <a:srgbClr val="F78D1F"/>
            </a:solidFill>
            <a:prstDash val="solid"/>
            <a:round/>
            <a:headEnd len="sm" w="sm" type="none"/>
            <a:tailEnd len="sm" w="sm" type="none"/>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128" name="Google Shape;1128;p36"/>
          <p:cNvSpPr/>
          <p:nvPr/>
        </p:nvSpPr>
        <p:spPr>
          <a:xfrm rot="-2221482">
            <a:off x="3863274" y="6261723"/>
            <a:ext cx="279641" cy="150194"/>
          </a:xfrm>
          <a:prstGeom prst="rect">
            <a:avLst/>
          </a:prstGeom>
          <a:solidFill>
            <a:srgbClr val="DE5C26"/>
          </a:solidFill>
          <a:ln cap="flat" cmpd="sng" w="12700">
            <a:solidFill>
              <a:srgbClr val="F78D1F"/>
            </a:solidFill>
            <a:prstDash val="solid"/>
            <a:round/>
            <a:headEnd len="sm" w="sm" type="none"/>
            <a:tailEnd len="sm" w="sm" type="none"/>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129" name="Google Shape;1129;p36"/>
          <p:cNvSpPr/>
          <p:nvPr/>
        </p:nvSpPr>
        <p:spPr>
          <a:xfrm>
            <a:off x="2467115" y="6420263"/>
            <a:ext cx="279641" cy="150194"/>
          </a:xfrm>
          <a:prstGeom prst="rect">
            <a:avLst/>
          </a:prstGeom>
          <a:solidFill>
            <a:srgbClr val="DE5C26"/>
          </a:solidFill>
          <a:ln cap="flat" cmpd="sng" w="12700">
            <a:solidFill>
              <a:srgbClr val="F78D1F"/>
            </a:solidFill>
            <a:prstDash val="solid"/>
            <a:round/>
            <a:headEnd len="sm" w="sm" type="none"/>
            <a:tailEnd len="sm" w="sm" type="none"/>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130" name="Google Shape;1130;p36"/>
          <p:cNvSpPr/>
          <p:nvPr/>
        </p:nvSpPr>
        <p:spPr>
          <a:xfrm rot="-1739739">
            <a:off x="3048019" y="6372873"/>
            <a:ext cx="279641" cy="150194"/>
          </a:xfrm>
          <a:prstGeom prst="rect">
            <a:avLst/>
          </a:prstGeom>
          <a:solidFill>
            <a:srgbClr val="DE5C26"/>
          </a:solidFill>
          <a:ln cap="flat" cmpd="sng" w="12700">
            <a:solidFill>
              <a:srgbClr val="F78D1F"/>
            </a:solidFill>
            <a:prstDash val="solid"/>
            <a:round/>
            <a:headEnd len="sm" w="sm" type="none"/>
            <a:tailEnd len="sm" w="sm" type="none"/>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grpSp>
        <p:nvGrpSpPr>
          <p:cNvPr id="1131" name="Google Shape;1131;p36"/>
          <p:cNvGrpSpPr/>
          <p:nvPr/>
        </p:nvGrpSpPr>
        <p:grpSpPr>
          <a:xfrm>
            <a:off x="1183872" y="6262897"/>
            <a:ext cx="8395080" cy="488522"/>
            <a:chOff x="1182443" y="6263681"/>
            <a:chExt cx="8397462" cy="488661"/>
          </a:xfrm>
        </p:grpSpPr>
        <p:sp>
          <p:nvSpPr>
            <p:cNvPr id="1132" name="Google Shape;1132;p36"/>
            <p:cNvSpPr/>
            <p:nvPr/>
          </p:nvSpPr>
          <p:spPr>
            <a:xfrm>
              <a:off x="4756888" y="6467791"/>
              <a:ext cx="279721" cy="150237"/>
            </a:xfrm>
            <a:prstGeom prst="rect">
              <a:avLst/>
            </a:prstGeom>
            <a:solidFill>
              <a:srgbClr val="DE5C26"/>
            </a:solidFill>
            <a:ln cap="flat" cmpd="sng" w="12700">
              <a:solidFill>
                <a:srgbClr val="F78D1F"/>
              </a:solidFill>
              <a:prstDash val="solid"/>
              <a:round/>
              <a:headEnd len="sm" w="sm" type="none"/>
              <a:tailEnd len="sm" w="sm" type="none"/>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133" name="Google Shape;1133;p36"/>
            <p:cNvSpPr/>
            <p:nvPr/>
          </p:nvSpPr>
          <p:spPr>
            <a:xfrm>
              <a:off x="3482116" y="6579582"/>
              <a:ext cx="279721" cy="150237"/>
            </a:xfrm>
            <a:prstGeom prst="rect">
              <a:avLst/>
            </a:prstGeom>
            <a:solidFill>
              <a:srgbClr val="DE5C26"/>
            </a:solidFill>
            <a:ln cap="flat" cmpd="sng" w="12700">
              <a:solidFill>
                <a:srgbClr val="F78D1F"/>
              </a:solidFill>
              <a:prstDash val="solid"/>
              <a:round/>
              <a:headEnd len="sm" w="sm" type="none"/>
              <a:tailEnd len="sm" w="sm" type="none"/>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134" name="Google Shape;1134;p36"/>
            <p:cNvSpPr/>
            <p:nvPr/>
          </p:nvSpPr>
          <p:spPr>
            <a:xfrm>
              <a:off x="3805829" y="6579582"/>
              <a:ext cx="279721" cy="150237"/>
            </a:xfrm>
            <a:prstGeom prst="rect">
              <a:avLst/>
            </a:prstGeom>
            <a:solidFill>
              <a:srgbClr val="DE5C26"/>
            </a:solidFill>
            <a:ln cap="flat" cmpd="sng" w="12700">
              <a:solidFill>
                <a:srgbClr val="F78D1F"/>
              </a:solidFill>
              <a:prstDash val="solid"/>
              <a:round/>
              <a:headEnd len="sm" w="sm" type="none"/>
              <a:tailEnd len="sm" w="sm" type="none"/>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135" name="Google Shape;1135;p36"/>
            <p:cNvSpPr/>
            <p:nvPr/>
          </p:nvSpPr>
          <p:spPr>
            <a:xfrm>
              <a:off x="3576646" y="6426281"/>
              <a:ext cx="279721" cy="150237"/>
            </a:xfrm>
            <a:prstGeom prst="rect">
              <a:avLst/>
            </a:prstGeom>
            <a:solidFill>
              <a:srgbClr val="DE5C26"/>
            </a:solidFill>
            <a:ln cap="flat" cmpd="sng" w="12700">
              <a:solidFill>
                <a:srgbClr val="F78D1F"/>
              </a:solidFill>
              <a:prstDash val="solid"/>
              <a:round/>
              <a:headEnd len="sm" w="sm" type="none"/>
              <a:tailEnd len="sm" w="sm" type="none"/>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136" name="Google Shape;1136;p36"/>
            <p:cNvSpPr/>
            <p:nvPr/>
          </p:nvSpPr>
          <p:spPr>
            <a:xfrm>
              <a:off x="4140850" y="6579582"/>
              <a:ext cx="279721" cy="150237"/>
            </a:xfrm>
            <a:prstGeom prst="rect">
              <a:avLst/>
            </a:prstGeom>
            <a:solidFill>
              <a:srgbClr val="DE5C26"/>
            </a:solidFill>
            <a:ln cap="flat" cmpd="sng" w="12700">
              <a:solidFill>
                <a:srgbClr val="F78D1F"/>
              </a:solidFill>
              <a:prstDash val="solid"/>
              <a:round/>
              <a:headEnd len="sm" w="sm" type="none"/>
              <a:tailEnd len="sm" w="sm" type="none"/>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137" name="Google Shape;1137;p36"/>
            <p:cNvSpPr/>
            <p:nvPr/>
          </p:nvSpPr>
          <p:spPr>
            <a:xfrm>
              <a:off x="2920502" y="6579582"/>
              <a:ext cx="279721" cy="150237"/>
            </a:xfrm>
            <a:prstGeom prst="rect">
              <a:avLst/>
            </a:prstGeom>
            <a:solidFill>
              <a:srgbClr val="DE5C26"/>
            </a:solidFill>
            <a:ln cap="flat" cmpd="sng" w="12700">
              <a:solidFill>
                <a:srgbClr val="F78D1F"/>
              </a:solidFill>
              <a:prstDash val="solid"/>
              <a:round/>
              <a:headEnd len="sm" w="sm" type="none"/>
              <a:tailEnd len="sm" w="sm" type="none"/>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138" name="Google Shape;1138;p36"/>
            <p:cNvSpPr/>
            <p:nvPr/>
          </p:nvSpPr>
          <p:spPr>
            <a:xfrm>
              <a:off x="4908031" y="6576518"/>
              <a:ext cx="279721" cy="150237"/>
            </a:xfrm>
            <a:prstGeom prst="rect">
              <a:avLst/>
            </a:prstGeom>
            <a:solidFill>
              <a:srgbClr val="DE5C26"/>
            </a:solidFill>
            <a:ln cap="flat" cmpd="sng" w="12700">
              <a:solidFill>
                <a:srgbClr val="F78D1F"/>
              </a:solidFill>
              <a:prstDash val="solid"/>
              <a:round/>
              <a:headEnd len="sm" w="sm" type="none"/>
              <a:tailEnd len="sm" w="sm" type="none"/>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139" name="Google Shape;1139;p36"/>
            <p:cNvSpPr/>
            <p:nvPr/>
          </p:nvSpPr>
          <p:spPr>
            <a:xfrm>
              <a:off x="5136108" y="6602105"/>
              <a:ext cx="279721" cy="150237"/>
            </a:xfrm>
            <a:prstGeom prst="rect">
              <a:avLst/>
            </a:prstGeom>
            <a:solidFill>
              <a:srgbClr val="DE5C26"/>
            </a:solidFill>
            <a:ln cap="flat" cmpd="sng" w="12700">
              <a:solidFill>
                <a:srgbClr val="F78D1F"/>
              </a:solidFill>
              <a:prstDash val="solid"/>
              <a:round/>
              <a:headEnd len="sm" w="sm" type="none"/>
              <a:tailEnd len="sm" w="sm" type="none"/>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140" name="Google Shape;1140;p36"/>
            <p:cNvSpPr/>
            <p:nvPr/>
          </p:nvSpPr>
          <p:spPr>
            <a:xfrm>
              <a:off x="5459821" y="6602105"/>
              <a:ext cx="279721" cy="150237"/>
            </a:xfrm>
            <a:prstGeom prst="rect">
              <a:avLst/>
            </a:prstGeom>
            <a:solidFill>
              <a:srgbClr val="DE5C26"/>
            </a:solidFill>
            <a:ln cap="flat" cmpd="sng" w="12700">
              <a:solidFill>
                <a:srgbClr val="F78D1F"/>
              </a:solidFill>
              <a:prstDash val="solid"/>
              <a:round/>
              <a:headEnd len="sm" w="sm" type="none"/>
              <a:tailEnd len="sm" w="sm" type="none"/>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141" name="Google Shape;1141;p36"/>
            <p:cNvSpPr/>
            <p:nvPr/>
          </p:nvSpPr>
          <p:spPr>
            <a:xfrm>
              <a:off x="1907660" y="6440077"/>
              <a:ext cx="279721" cy="150237"/>
            </a:xfrm>
            <a:prstGeom prst="rect">
              <a:avLst/>
            </a:prstGeom>
            <a:solidFill>
              <a:srgbClr val="DE5C26"/>
            </a:solidFill>
            <a:ln cap="flat" cmpd="sng" w="12700">
              <a:solidFill>
                <a:srgbClr val="F78D1F"/>
              </a:solidFill>
              <a:prstDash val="solid"/>
              <a:round/>
              <a:headEnd len="sm" w="sm" type="none"/>
              <a:tailEnd len="sm" w="sm" type="none"/>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142" name="Google Shape;1142;p36"/>
            <p:cNvSpPr/>
            <p:nvPr/>
          </p:nvSpPr>
          <p:spPr>
            <a:xfrm>
              <a:off x="1716684" y="6542489"/>
              <a:ext cx="279721" cy="150237"/>
            </a:xfrm>
            <a:prstGeom prst="rect">
              <a:avLst/>
            </a:prstGeom>
            <a:solidFill>
              <a:srgbClr val="DE5C26"/>
            </a:solidFill>
            <a:ln cap="flat" cmpd="sng" w="12700">
              <a:solidFill>
                <a:srgbClr val="F78D1F"/>
              </a:solidFill>
              <a:prstDash val="solid"/>
              <a:round/>
              <a:headEnd len="sm" w="sm" type="none"/>
              <a:tailEnd len="sm" w="sm" type="none"/>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143" name="Google Shape;1143;p36"/>
            <p:cNvSpPr/>
            <p:nvPr/>
          </p:nvSpPr>
          <p:spPr>
            <a:xfrm>
              <a:off x="2058803" y="6548804"/>
              <a:ext cx="279721" cy="150237"/>
            </a:xfrm>
            <a:prstGeom prst="rect">
              <a:avLst/>
            </a:prstGeom>
            <a:solidFill>
              <a:srgbClr val="DE5C26"/>
            </a:solidFill>
            <a:ln cap="flat" cmpd="sng" w="12700">
              <a:solidFill>
                <a:srgbClr val="F78D1F"/>
              </a:solidFill>
              <a:prstDash val="solid"/>
              <a:round/>
              <a:headEnd len="sm" w="sm" type="none"/>
              <a:tailEnd len="sm" w="sm" type="none"/>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144" name="Google Shape;1144;p36"/>
            <p:cNvSpPr/>
            <p:nvPr/>
          </p:nvSpPr>
          <p:spPr>
            <a:xfrm>
              <a:off x="2286880" y="6574391"/>
              <a:ext cx="279721" cy="150237"/>
            </a:xfrm>
            <a:prstGeom prst="rect">
              <a:avLst/>
            </a:prstGeom>
            <a:solidFill>
              <a:srgbClr val="DE5C26"/>
            </a:solidFill>
            <a:ln cap="flat" cmpd="sng" w="12700">
              <a:solidFill>
                <a:srgbClr val="F78D1F"/>
              </a:solidFill>
              <a:prstDash val="solid"/>
              <a:round/>
              <a:headEnd len="sm" w="sm" type="none"/>
              <a:tailEnd len="sm" w="sm" type="none"/>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145" name="Google Shape;1145;p36"/>
            <p:cNvSpPr/>
            <p:nvPr/>
          </p:nvSpPr>
          <p:spPr>
            <a:xfrm>
              <a:off x="2610593" y="6574391"/>
              <a:ext cx="279721" cy="150237"/>
            </a:xfrm>
            <a:prstGeom prst="rect">
              <a:avLst/>
            </a:prstGeom>
            <a:solidFill>
              <a:srgbClr val="DE5C26"/>
            </a:solidFill>
            <a:ln cap="flat" cmpd="sng" w="12700">
              <a:solidFill>
                <a:srgbClr val="F78D1F"/>
              </a:solidFill>
              <a:prstDash val="solid"/>
              <a:round/>
              <a:headEnd len="sm" w="sm" type="none"/>
              <a:tailEnd len="sm" w="sm" type="none"/>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146" name="Google Shape;1146;p36"/>
            <p:cNvSpPr/>
            <p:nvPr/>
          </p:nvSpPr>
          <p:spPr>
            <a:xfrm rot="2447649">
              <a:off x="2733412" y="6336809"/>
              <a:ext cx="279721" cy="150237"/>
            </a:xfrm>
            <a:prstGeom prst="rect">
              <a:avLst/>
            </a:prstGeom>
            <a:solidFill>
              <a:srgbClr val="DE5C26"/>
            </a:solidFill>
            <a:ln cap="flat" cmpd="sng" w="12700">
              <a:solidFill>
                <a:srgbClr val="F78D1F"/>
              </a:solidFill>
              <a:prstDash val="solid"/>
              <a:round/>
              <a:headEnd len="sm" w="sm" type="none"/>
              <a:tailEnd len="sm" w="sm" type="none"/>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147" name="Google Shape;1147;p36"/>
            <p:cNvSpPr/>
            <p:nvPr/>
          </p:nvSpPr>
          <p:spPr>
            <a:xfrm>
              <a:off x="1182443" y="6526986"/>
              <a:ext cx="279721" cy="150237"/>
            </a:xfrm>
            <a:prstGeom prst="rect">
              <a:avLst/>
            </a:prstGeom>
            <a:solidFill>
              <a:srgbClr val="DE5C26"/>
            </a:solidFill>
            <a:ln cap="flat" cmpd="sng" w="12700">
              <a:solidFill>
                <a:srgbClr val="F78D1F"/>
              </a:solidFill>
              <a:prstDash val="solid"/>
              <a:round/>
              <a:headEnd len="sm" w="sm" type="none"/>
              <a:tailEnd len="sm" w="sm" type="none"/>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148" name="Google Shape;1148;p36"/>
            <p:cNvSpPr/>
            <p:nvPr/>
          </p:nvSpPr>
          <p:spPr>
            <a:xfrm>
              <a:off x="7852836" y="6440077"/>
              <a:ext cx="279721" cy="150237"/>
            </a:xfrm>
            <a:prstGeom prst="rect">
              <a:avLst/>
            </a:prstGeom>
            <a:solidFill>
              <a:srgbClr val="DE5C26"/>
            </a:solidFill>
            <a:ln cap="flat" cmpd="sng" w="12700">
              <a:solidFill>
                <a:srgbClr val="F78D1F"/>
              </a:solidFill>
              <a:prstDash val="solid"/>
              <a:round/>
              <a:headEnd len="sm" w="sm" type="none"/>
              <a:tailEnd len="sm" w="sm" type="none"/>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149" name="Google Shape;1149;p36"/>
            <p:cNvSpPr/>
            <p:nvPr/>
          </p:nvSpPr>
          <p:spPr>
            <a:xfrm>
              <a:off x="7661860" y="6542489"/>
              <a:ext cx="279721" cy="150237"/>
            </a:xfrm>
            <a:prstGeom prst="rect">
              <a:avLst/>
            </a:prstGeom>
            <a:solidFill>
              <a:srgbClr val="DE5C26"/>
            </a:solidFill>
            <a:ln cap="flat" cmpd="sng" w="12700">
              <a:solidFill>
                <a:srgbClr val="F78D1F"/>
              </a:solidFill>
              <a:prstDash val="solid"/>
              <a:round/>
              <a:headEnd len="sm" w="sm" type="none"/>
              <a:tailEnd len="sm" w="sm" type="none"/>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150" name="Google Shape;1150;p36"/>
            <p:cNvSpPr/>
            <p:nvPr/>
          </p:nvSpPr>
          <p:spPr>
            <a:xfrm>
              <a:off x="8003979" y="6548804"/>
              <a:ext cx="279721" cy="150237"/>
            </a:xfrm>
            <a:prstGeom prst="rect">
              <a:avLst/>
            </a:prstGeom>
            <a:solidFill>
              <a:srgbClr val="DE5C26"/>
            </a:solidFill>
            <a:ln cap="flat" cmpd="sng" w="12700">
              <a:solidFill>
                <a:srgbClr val="F78D1F"/>
              </a:solidFill>
              <a:prstDash val="solid"/>
              <a:round/>
              <a:headEnd len="sm" w="sm" type="none"/>
              <a:tailEnd len="sm" w="sm" type="none"/>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151" name="Google Shape;1151;p36"/>
            <p:cNvSpPr/>
            <p:nvPr/>
          </p:nvSpPr>
          <p:spPr>
            <a:xfrm>
              <a:off x="8232056" y="6574391"/>
              <a:ext cx="279721" cy="150237"/>
            </a:xfrm>
            <a:prstGeom prst="rect">
              <a:avLst/>
            </a:prstGeom>
            <a:solidFill>
              <a:srgbClr val="DE5C26"/>
            </a:solidFill>
            <a:ln cap="flat" cmpd="sng" w="12700">
              <a:solidFill>
                <a:srgbClr val="F78D1F"/>
              </a:solidFill>
              <a:prstDash val="solid"/>
              <a:round/>
              <a:headEnd len="sm" w="sm" type="none"/>
              <a:tailEnd len="sm" w="sm" type="none"/>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152" name="Google Shape;1152;p36"/>
            <p:cNvSpPr/>
            <p:nvPr/>
          </p:nvSpPr>
          <p:spPr>
            <a:xfrm>
              <a:off x="8734151" y="6602105"/>
              <a:ext cx="279721" cy="150237"/>
            </a:xfrm>
            <a:prstGeom prst="rect">
              <a:avLst/>
            </a:prstGeom>
            <a:solidFill>
              <a:srgbClr val="DE5C26"/>
            </a:solidFill>
            <a:ln cap="flat" cmpd="sng" w="12700">
              <a:solidFill>
                <a:srgbClr val="F78D1F"/>
              </a:solidFill>
              <a:prstDash val="solid"/>
              <a:round/>
              <a:headEnd len="sm" w="sm" type="none"/>
              <a:tailEnd len="sm" w="sm" type="none"/>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153" name="Google Shape;1153;p36"/>
            <p:cNvSpPr/>
            <p:nvPr/>
          </p:nvSpPr>
          <p:spPr>
            <a:xfrm>
              <a:off x="9057864" y="6602105"/>
              <a:ext cx="279721" cy="150237"/>
            </a:xfrm>
            <a:prstGeom prst="rect">
              <a:avLst/>
            </a:prstGeom>
            <a:solidFill>
              <a:srgbClr val="DE5C26"/>
            </a:solidFill>
            <a:ln cap="flat" cmpd="sng" w="12700">
              <a:solidFill>
                <a:srgbClr val="F78D1F"/>
              </a:solidFill>
              <a:prstDash val="solid"/>
              <a:round/>
              <a:headEnd len="sm" w="sm" type="none"/>
              <a:tailEnd len="sm" w="sm" type="none"/>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154" name="Google Shape;1154;p36"/>
            <p:cNvSpPr/>
            <p:nvPr/>
          </p:nvSpPr>
          <p:spPr>
            <a:xfrm rot="2447649">
              <a:off x="9285083" y="6507963"/>
              <a:ext cx="279721" cy="150237"/>
            </a:xfrm>
            <a:prstGeom prst="rect">
              <a:avLst/>
            </a:prstGeom>
            <a:solidFill>
              <a:srgbClr val="DE5C26"/>
            </a:solidFill>
            <a:ln cap="flat" cmpd="sng" w="12700">
              <a:solidFill>
                <a:srgbClr val="F78D1F"/>
              </a:solidFill>
              <a:prstDash val="solid"/>
              <a:round/>
              <a:headEnd len="sm" w="sm" type="none"/>
              <a:tailEnd len="sm" w="sm" type="none"/>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155" name="Google Shape;1155;p36"/>
            <p:cNvSpPr/>
            <p:nvPr/>
          </p:nvSpPr>
          <p:spPr>
            <a:xfrm rot="-1739739">
              <a:off x="8532367" y="6458990"/>
              <a:ext cx="279721" cy="150237"/>
            </a:xfrm>
            <a:prstGeom prst="rect">
              <a:avLst/>
            </a:prstGeom>
            <a:solidFill>
              <a:srgbClr val="DE5C26"/>
            </a:solidFill>
            <a:ln cap="flat" cmpd="sng" w="12700">
              <a:solidFill>
                <a:srgbClr val="F78D1F"/>
              </a:solidFill>
              <a:prstDash val="solid"/>
              <a:round/>
              <a:headEnd len="sm" w="sm" type="none"/>
              <a:tailEnd len="sm" w="sm" type="none"/>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156" name="Google Shape;1156;p36"/>
            <p:cNvSpPr/>
            <p:nvPr/>
          </p:nvSpPr>
          <p:spPr>
            <a:xfrm>
              <a:off x="6621782" y="6542489"/>
              <a:ext cx="279721" cy="150237"/>
            </a:xfrm>
            <a:prstGeom prst="rect">
              <a:avLst/>
            </a:prstGeom>
            <a:solidFill>
              <a:srgbClr val="DE5C26"/>
            </a:solidFill>
            <a:ln cap="flat" cmpd="sng" w="12700">
              <a:solidFill>
                <a:srgbClr val="F78D1F"/>
              </a:solidFill>
              <a:prstDash val="solid"/>
              <a:round/>
              <a:headEnd len="sm" w="sm" type="none"/>
              <a:tailEnd len="sm" w="sm" type="none"/>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157" name="Google Shape;1157;p36"/>
            <p:cNvSpPr/>
            <p:nvPr/>
          </p:nvSpPr>
          <p:spPr>
            <a:xfrm>
              <a:off x="6375336" y="6602105"/>
              <a:ext cx="279721" cy="150237"/>
            </a:xfrm>
            <a:prstGeom prst="rect">
              <a:avLst/>
            </a:prstGeom>
            <a:solidFill>
              <a:srgbClr val="DE5C26"/>
            </a:solidFill>
            <a:ln cap="flat" cmpd="sng" w="12700">
              <a:solidFill>
                <a:srgbClr val="F78D1F"/>
              </a:solidFill>
              <a:prstDash val="solid"/>
              <a:round/>
              <a:headEnd len="sm" w="sm" type="none"/>
              <a:tailEnd len="sm" w="sm" type="none"/>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158" name="Google Shape;1158;p36"/>
            <p:cNvSpPr/>
            <p:nvPr/>
          </p:nvSpPr>
          <p:spPr>
            <a:xfrm>
              <a:off x="6881797" y="6602105"/>
              <a:ext cx="279721" cy="150237"/>
            </a:xfrm>
            <a:prstGeom prst="rect">
              <a:avLst/>
            </a:prstGeom>
            <a:solidFill>
              <a:srgbClr val="DE5C26"/>
            </a:solidFill>
            <a:ln cap="flat" cmpd="sng" w="12700">
              <a:solidFill>
                <a:srgbClr val="F78D1F"/>
              </a:solidFill>
              <a:prstDash val="solid"/>
              <a:round/>
              <a:headEnd len="sm" w="sm" type="none"/>
              <a:tailEnd len="sm" w="sm" type="none"/>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grpSp>
      <p:pic>
        <p:nvPicPr>
          <p:cNvPr id="1159" name="Google Shape;1159;p36"/>
          <p:cNvPicPr preferRelativeResize="0"/>
          <p:nvPr/>
        </p:nvPicPr>
        <p:blipFill rotWithShape="1">
          <a:blip r:embed="rId6">
            <a:alphaModFix/>
          </a:blip>
          <a:srcRect b="0" l="0" r="0" t="0"/>
          <a:stretch/>
        </p:blipFill>
        <p:spPr>
          <a:xfrm>
            <a:off x="1674883" y="3540158"/>
            <a:ext cx="1292466" cy="2719677"/>
          </a:xfrm>
          <a:prstGeom prst="rect">
            <a:avLst/>
          </a:prstGeom>
          <a:noFill/>
          <a:ln>
            <a:noFill/>
          </a:ln>
        </p:spPr>
      </p:pic>
      <p:sp>
        <p:nvSpPr>
          <p:cNvPr id="1160" name="Google Shape;1160;p36"/>
          <p:cNvSpPr txBox="1"/>
          <p:nvPr/>
        </p:nvSpPr>
        <p:spPr>
          <a:xfrm>
            <a:off x="9578953" y="5860519"/>
            <a:ext cx="1860791" cy="627781"/>
          </a:xfrm>
          <a:prstGeom prst="rect">
            <a:avLst/>
          </a:prstGeom>
          <a:noFill/>
          <a:ln>
            <a:noFill/>
          </a:ln>
        </p:spPr>
        <p:txBody>
          <a:bodyPr anchorCtr="0" anchor="t" bIns="146250" lIns="182825" spcFirstLastPara="1" rIns="182825" wrap="square" tIns="146250">
            <a:spAutoFit/>
          </a:bodyPr>
          <a:lstStyle/>
          <a:p>
            <a:pPr indent="0" lvl="0" marL="0" marR="0" rtl="0" algn="l">
              <a:lnSpc>
                <a:spcPct val="90000"/>
              </a:lnSpc>
              <a:spcBef>
                <a:spcPts val="0"/>
              </a:spcBef>
              <a:spcAft>
                <a:spcPts val="0"/>
              </a:spcAft>
              <a:buNone/>
            </a:pPr>
            <a:r>
              <a:rPr lang="en-US" sz="2400">
                <a:solidFill>
                  <a:schemeClr val="lt1"/>
                </a:solidFill>
                <a:latin typeface="Quattrocento Sans"/>
                <a:ea typeface="Quattrocento Sans"/>
                <a:cs typeface="Quattrocento Sans"/>
                <a:sym typeface="Quattrocento Sans"/>
              </a:rPr>
              <a:t>Production</a:t>
            </a:r>
            <a:endParaRPr/>
          </a:p>
        </p:txBody>
      </p:sp>
      <p:grpSp>
        <p:nvGrpSpPr>
          <p:cNvPr id="1161" name="Google Shape;1161;p36"/>
          <p:cNvGrpSpPr/>
          <p:nvPr/>
        </p:nvGrpSpPr>
        <p:grpSpPr>
          <a:xfrm>
            <a:off x="2844406" y="3899410"/>
            <a:ext cx="655031" cy="675946"/>
            <a:chOff x="4700201" y="3899524"/>
            <a:chExt cx="655217" cy="676137"/>
          </a:xfrm>
        </p:grpSpPr>
        <p:sp>
          <p:nvSpPr>
            <p:cNvPr id="1162" name="Google Shape;1162;p36"/>
            <p:cNvSpPr/>
            <p:nvPr/>
          </p:nvSpPr>
          <p:spPr>
            <a:xfrm>
              <a:off x="4726897" y="3920166"/>
              <a:ext cx="615950" cy="596900"/>
            </a:xfrm>
            <a:custGeom>
              <a:rect b="b" l="l" r="r" t="t"/>
              <a:pathLst>
                <a:path extrusionOk="0" h="596900" w="615950">
                  <a:moveTo>
                    <a:pt x="0" y="400050"/>
                  </a:moveTo>
                  <a:lnTo>
                    <a:pt x="25400" y="101600"/>
                  </a:lnTo>
                  <a:lnTo>
                    <a:pt x="336550" y="0"/>
                  </a:lnTo>
                  <a:lnTo>
                    <a:pt x="615950" y="209550"/>
                  </a:lnTo>
                  <a:lnTo>
                    <a:pt x="590550" y="469900"/>
                  </a:lnTo>
                  <a:lnTo>
                    <a:pt x="228600" y="596900"/>
                  </a:lnTo>
                  <a:lnTo>
                    <a:pt x="0" y="400050"/>
                  </a:lnTo>
                  <a:close/>
                </a:path>
              </a:pathLst>
            </a:custGeom>
            <a:solidFill>
              <a:schemeClr val="accent1"/>
            </a:solidFill>
            <a:ln>
              <a:noFill/>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descr="Custom:  Freeform 57" id="1163" name="Google Shape;1163;p36"/>
            <p:cNvSpPr/>
            <p:nvPr/>
          </p:nvSpPr>
          <p:spPr>
            <a:xfrm>
              <a:off x="4700201" y="3899524"/>
              <a:ext cx="655217" cy="676137"/>
            </a:xfrm>
            <a:custGeom>
              <a:rect b="b" l="l" r="r" t="t"/>
              <a:pathLst>
                <a:path extrusionOk="0" h="383" w="371">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chemeClr val="dk2"/>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sz="1700">
                <a:solidFill>
                  <a:srgbClr val="000000"/>
                </a:solidFill>
                <a:latin typeface="Quattrocento Sans"/>
                <a:ea typeface="Quattrocento Sans"/>
                <a:cs typeface="Quattrocento Sans"/>
                <a:sym typeface="Quattrocento Sans"/>
              </a:endParaRPr>
            </a:p>
          </p:txBody>
        </p:sp>
      </p:grpSp>
      <p:grpSp>
        <p:nvGrpSpPr>
          <p:cNvPr id="1164" name="Google Shape;1164;p36"/>
          <p:cNvGrpSpPr/>
          <p:nvPr/>
        </p:nvGrpSpPr>
        <p:grpSpPr>
          <a:xfrm>
            <a:off x="2814338" y="3906517"/>
            <a:ext cx="655031" cy="675946"/>
            <a:chOff x="4700201" y="3899524"/>
            <a:chExt cx="655217" cy="676137"/>
          </a:xfrm>
        </p:grpSpPr>
        <p:sp>
          <p:nvSpPr>
            <p:cNvPr id="1165" name="Google Shape;1165;p36"/>
            <p:cNvSpPr/>
            <p:nvPr/>
          </p:nvSpPr>
          <p:spPr>
            <a:xfrm>
              <a:off x="4726897" y="3920166"/>
              <a:ext cx="615950" cy="596900"/>
            </a:xfrm>
            <a:custGeom>
              <a:rect b="b" l="l" r="r" t="t"/>
              <a:pathLst>
                <a:path extrusionOk="0" h="596900" w="615950">
                  <a:moveTo>
                    <a:pt x="0" y="400050"/>
                  </a:moveTo>
                  <a:lnTo>
                    <a:pt x="25400" y="101600"/>
                  </a:lnTo>
                  <a:lnTo>
                    <a:pt x="336550" y="0"/>
                  </a:lnTo>
                  <a:lnTo>
                    <a:pt x="615950" y="209550"/>
                  </a:lnTo>
                  <a:lnTo>
                    <a:pt x="590550" y="469900"/>
                  </a:lnTo>
                  <a:lnTo>
                    <a:pt x="228600" y="596900"/>
                  </a:lnTo>
                  <a:lnTo>
                    <a:pt x="0" y="400050"/>
                  </a:lnTo>
                  <a:close/>
                </a:path>
              </a:pathLst>
            </a:custGeom>
            <a:solidFill>
              <a:schemeClr val="accent1"/>
            </a:solidFill>
            <a:ln>
              <a:noFill/>
            </a:ln>
          </p:spPr>
          <p:txBody>
            <a:bodyPr anchorCtr="0" anchor="t" bIns="146250" lIns="182825" spcFirstLastPara="1" rIns="182825" wrap="square" tIns="14625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descr="Custom:  Freeform 57" id="1166" name="Google Shape;1166;p36"/>
            <p:cNvSpPr/>
            <p:nvPr/>
          </p:nvSpPr>
          <p:spPr>
            <a:xfrm>
              <a:off x="4700201" y="3899524"/>
              <a:ext cx="655217" cy="676137"/>
            </a:xfrm>
            <a:custGeom>
              <a:rect b="b" l="l" r="r" t="t"/>
              <a:pathLst>
                <a:path extrusionOk="0" h="383" w="371">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chemeClr val="dk2"/>
            </a:solid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sz="1700">
                <a:solidFill>
                  <a:srgbClr val="000000"/>
                </a:solidFill>
                <a:latin typeface="Quattrocento Sans"/>
                <a:ea typeface="Quattrocento Sans"/>
                <a:cs typeface="Quattrocento Sans"/>
                <a:sym typeface="Quattrocento Sans"/>
              </a:endParaRPr>
            </a:p>
          </p:txBody>
        </p:sp>
      </p:grpSp>
      <p:pic>
        <p:nvPicPr>
          <p:cNvPr id="1167" name="Google Shape;1167;p36"/>
          <p:cNvPicPr preferRelativeResize="0"/>
          <p:nvPr/>
        </p:nvPicPr>
        <p:blipFill rotWithShape="1">
          <a:blip r:embed="rId7">
            <a:alphaModFix/>
          </a:blip>
          <a:srcRect b="0" l="0" r="0" t="0"/>
          <a:stretch/>
        </p:blipFill>
        <p:spPr>
          <a:xfrm>
            <a:off x="7282101" y="2258647"/>
            <a:ext cx="4693056" cy="469305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105"/>
                                        </p:tgtEl>
                                      </p:cBhvr>
                                    </p:animEffect>
                                    <p:set>
                                      <p:cBhvr>
                                        <p:cTn dur="1" fill="hold">
                                          <p:stCondLst>
                                            <p:cond delay="500"/>
                                          </p:stCondLst>
                                        </p:cTn>
                                        <p:tgtEl>
                                          <p:spTgt spid="110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400"/>
                                  </p:stCondLst>
                                  <p:childTnLst>
                                    <p:animEffect filter="fade" transition="out">
                                      <p:cBhvr>
                                        <p:cTn dur="500"/>
                                        <p:tgtEl>
                                          <p:spTgt spid="1100"/>
                                        </p:tgtEl>
                                      </p:cBhvr>
                                    </p:animEffect>
                                    <p:set>
                                      <p:cBhvr>
                                        <p:cTn dur="1" fill="hold">
                                          <p:stCondLst>
                                            <p:cond delay="500"/>
                                          </p:stCondLst>
                                        </p:cTn>
                                        <p:tgtEl>
                                          <p:spTgt spid="1100"/>
                                        </p:tgtEl>
                                        <p:attrNameLst>
                                          <p:attrName>style.visibility</p:attrName>
                                        </p:attrNameLst>
                                      </p:cBhvr>
                                      <p:to>
                                        <p:strVal val="hidden"/>
                                      </p:to>
                                    </p:set>
                                  </p:childTnLst>
                                </p:cTn>
                              </p:par>
                              <p:par>
                                <p:cTn fill="hold" nodeType="withEffect" presetClass="entr" presetID="10" presetSubtype="0">
                                  <p:stCondLst>
                                    <p:cond delay="600"/>
                                  </p:stCondLst>
                                  <p:childTnLst>
                                    <p:set>
                                      <p:cBhvr>
                                        <p:cTn dur="1" fill="hold">
                                          <p:stCondLst>
                                            <p:cond delay="0"/>
                                          </p:stCondLst>
                                        </p:cTn>
                                        <p:tgtEl>
                                          <p:spTgt spid="1131"/>
                                        </p:tgtEl>
                                        <p:attrNameLst>
                                          <p:attrName>style.visibility</p:attrName>
                                        </p:attrNameLst>
                                      </p:cBhvr>
                                      <p:to>
                                        <p:strVal val="visible"/>
                                      </p:to>
                                    </p:set>
                                    <p:animEffect filter="fade" transition="in">
                                      <p:cBhvr>
                                        <p:cTn dur="500"/>
                                        <p:tgtEl>
                                          <p:spTgt spid="1131"/>
                                        </p:tgtEl>
                                      </p:cBhvr>
                                    </p:animEffect>
                                  </p:childTnLst>
                                </p:cTn>
                              </p:par>
                            </p:childTnLst>
                          </p:cTn>
                        </p:par>
                        <p:par>
                          <p:cTn fill="hold">
                            <p:stCondLst>
                              <p:cond delay="500"/>
                            </p:stCondLst>
                            <p:childTnLst>
                              <p:par>
                                <p:cTn fill="hold" nodeType="afterEffect" presetClass="entr" presetID="10" presetSubtype="0">
                                  <p:stCondLst>
                                    <p:cond delay="500"/>
                                  </p:stCondLst>
                                  <p:childTnLst>
                                    <p:set>
                                      <p:cBhvr>
                                        <p:cTn dur="1" fill="hold">
                                          <p:stCondLst>
                                            <p:cond delay="0"/>
                                          </p:stCondLst>
                                        </p:cTn>
                                        <p:tgtEl>
                                          <p:spTgt spid="1159"/>
                                        </p:tgtEl>
                                        <p:attrNameLst>
                                          <p:attrName>style.visibility</p:attrName>
                                        </p:attrNameLst>
                                      </p:cBhvr>
                                      <p:to>
                                        <p:strVal val="visible"/>
                                      </p:to>
                                    </p:set>
                                    <p:animEffect filter="fade" transition="in">
                                      <p:cBhvr>
                                        <p:cTn dur="500"/>
                                        <p:tgtEl>
                                          <p:spTgt spid="1159"/>
                                        </p:tgtEl>
                                      </p:cBhvr>
                                    </p:animEffect>
                                  </p:childTnLst>
                                </p:cTn>
                              </p:par>
                              <p:par>
                                <p:cTn fill="hold" nodeType="withEffect" presetClass="exit" presetID="10" presetSubtype="0">
                                  <p:stCondLst>
                                    <p:cond delay="500"/>
                                  </p:stCondLst>
                                  <p:childTnLst>
                                    <p:animEffect filter="fade" transition="out">
                                      <p:cBhvr>
                                        <p:cTn dur="500"/>
                                        <p:tgtEl>
                                          <p:spTgt spid="1101"/>
                                        </p:tgtEl>
                                      </p:cBhvr>
                                    </p:animEffect>
                                    <p:set>
                                      <p:cBhvr>
                                        <p:cTn dur="1" fill="hold">
                                          <p:stCondLst>
                                            <p:cond delay="500"/>
                                          </p:stCondLst>
                                        </p:cTn>
                                        <p:tgtEl>
                                          <p:spTgt spid="1101"/>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61"/>
                                        </p:tgtEl>
                                        <p:attrNameLst>
                                          <p:attrName>style.visibility</p:attrName>
                                        </p:attrNameLst>
                                      </p:cBhvr>
                                      <p:to>
                                        <p:strVal val="visible"/>
                                      </p:to>
                                    </p:set>
                                    <p:animEffect filter="fade" transition="in">
                                      <p:cBhvr>
                                        <p:cTn dur="500"/>
                                        <p:tgtEl>
                                          <p:spTgt spid="116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160"/>
                                        </p:tgtEl>
                                        <p:attrNameLst>
                                          <p:attrName>style.visibility</p:attrName>
                                        </p:attrNameLst>
                                      </p:cBhvr>
                                      <p:to>
                                        <p:strVal val="visible"/>
                                      </p:to>
                                    </p:set>
                                    <p:animEffect filter="fade" transition="in">
                                      <p:cBhvr>
                                        <p:cTn dur="500"/>
                                        <p:tgtEl>
                                          <p:spTgt spid="1160"/>
                                        </p:tgtEl>
                                      </p:cBhvr>
                                    </p:animEffect>
                                  </p:childTnLst>
                                </p:cTn>
                              </p:par>
                            </p:childTnLst>
                          </p:cTn>
                        </p:par>
                        <p:par>
                          <p:cTn fill="hold">
                            <p:stCondLst>
                              <p:cond delay="2000"/>
                            </p:stCondLst>
                            <p:childTnLst>
                              <p:par>
                                <p:cTn fill="hold" nodeType="afterEffect" presetClass="exit" presetID="10" presetSubtype="0">
                                  <p:stCondLst>
                                    <p:cond delay="0"/>
                                  </p:stCondLst>
                                  <p:childTnLst>
                                    <p:animEffect filter="fade" transition="out">
                                      <p:cBhvr>
                                        <p:cTn dur="500"/>
                                        <p:tgtEl>
                                          <p:spTgt spid="1161"/>
                                        </p:tgtEl>
                                      </p:cBhvr>
                                    </p:animEffect>
                                    <p:set>
                                      <p:cBhvr>
                                        <p:cTn dur="1" fill="hold">
                                          <p:stCondLst>
                                            <p:cond delay="500"/>
                                          </p:stCondLst>
                                        </p:cTn>
                                        <p:tgtEl>
                                          <p:spTgt spid="116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4"/>
                                        </p:tgtEl>
                                        <p:attrNameLst>
                                          <p:attrName>style.visibility</p:attrName>
                                        </p:attrNameLst>
                                      </p:cBhvr>
                                      <p:to>
                                        <p:strVal val="visible"/>
                                      </p:to>
                                    </p:set>
                                    <p:animEffect filter="fade" transition="in">
                                      <p:cBhvr>
                                        <p:cTn dur="500"/>
                                        <p:tgtEl>
                                          <p:spTgt spid="1164"/>
                                        </p:tgtEl>
                                      </p:cBhvr>
                                    </p:animEffect>
                                  </p:childTnLst>
                                </p:cTn>
                              </p:par>
                            </p:childTnLst>
                          </p:cTn>
                        </p:par>
                        <p:par>
                          <p:cTn fill="hold">
                            <p:stCondLst>
                              <p:cond delay="500"/>
                            </p:stCondLst>
                            <p:childTnLst>
                              <p:par>
                                <p:cTn fill="hold" nodeType="afterEffect" presetClass="exit" presetID="10" presetSubtype="0">
                                  <p:stCondLst>
                                    <p:cond delay="300"/>
                                  </p:stCondLst>
                                  <p:childTnLst>
                                    <p:animEffect filter="fade" transition="out">
                                      <p:cBhvr>
                                        <p:cTn dur="500"/>
                                        <p:tgtEl>
                                          <p:spTgt spid="1164"/>
                                        </p:tgtEl>
                                      </p:cBhvr>
                                    </p:animEffect>
                                    <p:set>
                                      <p:cBhvr>
                                        <p:cTn dur="1" fill="hold">
                                          <p:stCondLst>
                                            <p:cond delay="500"/>
                                          </p:stCondLst>
                                        </p:cTn>
                                        <p:tgtEl>
                                          <p:spTgt spid="116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7"/>
                                        </p:tgtEl>
                                        <p:attrNameLst>
                                          <p:attrName>style.visibility</p:attrName>
                                        </p:attrNameLst>
                                      </p:cBhvr>
                                      <p:to>
                                        <p:strVal val="visible"/>
                                      </p:to>
                                    </p:set>
                                    <p:animEffect filter="fade" transition="in">
                                      <p:cBhvr>
                                        <p:cTn dur="500"/>
                                        <p:tgtEl>
                                          <p:spTgt spid="1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9"/>
          <p:cNvPicPr preferRelativeResize="0"/>
          <p:nvPr/>
        </p:nvPicPr>
        <p:blipFill rotWithShape="1">
          <a:blip r:embed="rId3">
            <a:alphaModFix/>
          </a:blip>
          <a:srcRect b="0" l="-188" r="-210" t="0"/>
          <a:stretch/>
        </p:blipFill>
        <p:spPr>
          <a:xfrm>
            <a:off x="-31900" y="-18502"/>
            <a:ext cx="12500276" cy="7013027"/>
          </a:xfrm>
          <a:prstGeom prst="rect">
            <a:avLst/>
          </a:prstGeom>
          <a:noFill/>
          <a:ln>
            <a:noFill/>
          </a:ln>
        </p:spPr>
      </p:pic>
      <p:grpSp>
        <p:nvGrpSpPr>
          <p:cNvPr id="65" name="Google Shape;65;p19"/>
          <p:cNvGrpSpPr/>
          <p:nvPr/>
        </p:nvGrpSpPr>
        <p:grpSpPr>
          <a:xfrm>
            <a:off x="1734373" y="2666644"/>
            <a:ext cx="8978140" cy="1642732"/>
            <a:chOff x="1655807" y="2405612"/>
            <a:chExt cx="8802897" cy="1610668"/>
          </a:xfrm>
        </p:grpSpPr>
        <p:sp>
          <p:nvSpPr>
            <p:cNvPr id="66" name="Google Shape;66;p19"/>
            <p:cNvSpPr txBox="1"/>
            <p:nvPr/>
          </p:nvSpPr>
          <p:spPr>
            <a:xfrm>
              <a:off x="1655807" y="2977189"/>
              <a:ext cx="8802897" cy="103909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FBFBFB"/>
                </a:buClr>
                <a:buSzPts val="8158"/>
                <a:buFont typeface="Bodoni"/>
                <a:buNone/>
              </a:pPr>
              <a:r>
                <a:rPr b="1" i="1" lang="en-US" sz="8158" u="none" cap="none" strike="noStrike">
                  <a:solidFill>
                    <a:srgbClr val="FBFBFB"/>
                  </a:solidFill>
                  <a:latin typeface="Bodoni"/>
                  <a:ea typeface="Bodoni"/>
                  <a:cs typeface="Bodoni"/>
                  <a:sym typeface="Bodoni"/>
                </a:rPr>
                <a:t>DevOps Story</a:t>
              </a:r>
              <a:endParaRPr/>
            </a:p>
          </p:txBody>
        </p:sp>
        <p:sp>
          <p:nvSpPr>
            <p:cNvPr id="67" name="Google Shape;67;p19"/>
            <p:cNvSpPr txBox="1"/>
            <p:nvPr/>
          </p:nvSpPr>
          <p:spPr>
            <a:xfrm>
              <a:off x="3757754" y="2405612"/>
              <a:ext cx="4599002" cy="65636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650"/>
                <a:buFont typeface="Quattrocento Sans"/>
                <a:buNone/>
              </a:pPr>
              <a:r>
                <a:t/>
              </a:r>
              <a:endParaRPr b="0" i="0" sz="3650" u="none" cap="none" strike="noStrike">
                <a:solidFill>
                  <a:srgbClr val="FBFBFB"/>
                </a:solidFill>
                <a:latin typeface="Quattrocento Sans"/>
                <a:ea typeface="Quattrocento Sans"/>
                <a:cs typeface="Quattrocento Sans"/>
                <a:sym typeface="Quattrocento Sans"/>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175" name="Shape 1175"/>
        <p:cNvGrpSpPr/>
        <p:nvPr/>
      </p:nvGrpSpPr>
      <p:grpSpPr>
        <a:xfrm>
          <a:off x="0" y="0"/>
          <a:ext cx="0" cy="0"/>
          <a:chOff x="0" y="0"/>
          <a:chExt cx="0" cy="0"/>
        </a:xfrm>
      </p:grpSpPr>
      <p:sp>
        <p:nvSpPr>
          <p:cNvPr id="1176" name="Google Shape;1176;p37"/>
          <p:cNvSpPr txBox="1"/>
          <p:nvPr/>
        </p:nvSpPr>
        <p:spPr>
          <a:xfrm>
            <a:off x="554181" y="6079032"/>
            <a:ext cx="11675919" cy="618631"/>
          </a:xfrm>
          <a:prstGeom prst="rect">
            <a:avLst/>
          </a:prstGeom>
          <a:noFill/>
          <a:ln>
            <a:noFill/>
          </a:ln>
        </p:spPr>
        <p:txBody>
          <a:bodyPr anchorCtr="0" anchor="t" bIns="146300" lIns="182875" spcFirstLastPara="1" rIns="182875" wrap="square" tIns="146300">
            <a:spAutoFit/>
          </a:bodyPr>
          <a:lstStyle/>
          <a:p>
            <a:pPr indent="0" lvl="0" marL="0" marR="0" rtl="0" algn="l">
              <a:spcBef>
                <a:spcPts val="0"/>
              </a:spcBef>
              <a:spcAft>
                <a:spcPts val="0"/>
              </a:spcAft>
              <a:buNone/>
            </a:pPr>
            <a:r>
              <a:rPr lang="en-US" sz="700">
                <a:solidFill>
                  <a:schemeClr val="lt1"/>
                </a:solidFill>
                <a:latin typeface="Quattrocento Sans"/>
                <a:ea typeface="Quattrocento Sans"/>
                <a:cs typeface="Quattrocento Sans"/>
                <a:sym typeface="Quattrocento Sans"/>
              </a:rPr>
              <a:t>© 2015 Microsoft Corporation. All rights reserved. Microsoft, Windows and other product names are or may be registered trademarks and/or trademarks in the U.S. and/or other countries.</a:t>
            </a:r>
            <a:endParaRPr/>
          </a:p>
          <a:p>
            <a:pPr indent="0" lvl="0" marL="0" marR="0" rtl="0" algn="l">
              <a:spcBef>
                <a:spcPts val="0"/>
              </a:spcBef>
              <a:spcAft>
                <a:spcPts val="0"/>
              </a:spcAft>
              <a:buNone/>
            </a:pPr>
            <a:r>
              <a:rPr lang="en-US" sz="700">
                <a:solidFill>
                  <a:schemeClr val="lt1"/>
                </a:solidFill>
                <a:latin typeface="Quattrocento Sans"/>
                <a:ea typeface="Quattrocento Sans"/>
                <a:cs typeface="Quattrocento Sans"/>
                <a:sym typeface="Quattrocento San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a:p>
        </p:txBody>
      </p:sp>
      <p:pic>
        <p:nvPicPr>
          <p:cNvPr id="1177" name="Google Shape;1177;p37"/>
          <p:cNvPicPr preferRelativeResize="0"/>
          <p:nvPr/>
        </p:nvPicPr>
        <p:blipFill rotWithShape="1">
          <a:blip r:embed="rId3">
            <a:alphaModFix/>
          </a:blip>
          <a:srcRect b="0" l="0" r="0" t="0"/>
          <a:stretch/>
        </p:blipFill>
        <p:spPr>
          <a:xfrm>
            <a:off x="273051" y="2590445"/>
            <a:ext cx="4777048" cy="1757206"/>
          </a:xfrm>
          <a:prstGeom prst="rect">
            <a:avLst/>
          </a:prstGeom>
          <a:noFill/>
          <a:ln>
            <a:noFill/>
          </a:ln>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20"/>
          <p:cNvSpPr/>
          <p:nvPr/>
        </p:nvSpPr>
        <p:spPr>
          <a:xfrm>
            <a:off x="0" y="5822162"/>
            <a:ext cx="12436475" cy="1172363"/>
          </a:xfrm>
          <a:prstGeom prst="rect">
            <a:avLst/>
          </a:prstGeom>
          <a:solidFill>
            <a:srgbClr val="F2F2F2"/>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b="0" i="0" sz="2400" u="none" cap="none" strike="noStrike">
              <a:solidFill>
                <a:srgbClr val="FFFFFF"/>
              </a:solidFill>
              <a:latin typeface="Quattrocento Sans"/>
              <a:ea typeface="Quattrocento Sans"/>
              <a:cs typeface="Quattrocento Sans"/>
              <a:sym typeface="Quattrocento Sans"/>
            </a:endParaRPr>
          </a:p>
        </p:txBody>
      </p:sp>
      <p:grpSp>
        <p:nvGrpSpPr>
          <p:cNvPr id="76" name="Google Shape;76;p20"/>
          <p:cNvGrpSpPr/>
          <p:nvPr/>
        </p:nvGrpSpPr>
        <p:grpSpPr>
          <a:xfrm>
            <a:off x="1177024" y="3441309"/>
            <a:ext cx="1423970" cy="2666955"/>
            <a:chOff x="-1438275" y="3568700"/>
            <a:chExt cx="1323975" cy="2479674"/>
          </a:xfrm>
        </p:grpSpPr>
        <p:sp>
          <p:nvSpPr>
            <p:cNvPr id="77" name="Google Shape;77;p20"/>
            <p:cNvSpPr/>
            <p:nvPr/>
          </p:nvSpPr>
          <p:spPr>
            <a:xfrm>
              <a:off x="-1438275" y="3570287"/>
              <a:ext cx="1323975" cy="24780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8" name="Google Shape;78;p20"/>
            <p:cNvSpPr/>
            <p:nvPr/>
          </p:nvSpPr>
          <p:spPr>
            <a:xfrm>
              <a:off x="-1258888" y="3800475"/>
              <a:ext cx="395288" cy="82550"/>
            </a:xfrm>
            <a:custGeom>
              <a:rect b="b" l="l" r="r" t="t"/>
              <a:pathLst>
                <a:path extrusionOk="0" h="36" w="172">
                  <a:moveTo>
                    <a:pt x="0" y="27"/>
                  </a:moveTo>
                  <a:cubicBezTo>
                    <a:pt x="0" y="32"/>
                    <a:pt x="4" y="36"/>
                    <a:pt x="9" y="36"/>
                  </a:cubicBezTo>
                  <a:cubicBezTo>
                    <a:pt x="163" y="36"/>
                    <a:pt x="163" y="36"/>
                    <a:pt x="163" y="36"/>
                  </a:cubicBezTo>
                  <a:cubicBezTo>
                    <a:pt x="168" y="36"/>
                    <a:pt x="172" y="32"/>
                    <a:pt x="172" y="27"/>
                  </a:cubicBezTo>
                  <a:cubicBezTo>
                    <a:pt x="172" y="9"/>
                    <a:pt x="172" y="9"/>
                    <a:pt x="172" y="9"/>
                  </a:cubicBezTo>
                  <a:cubicBezTo>
                    <a:pt x="172" y="4"/>
                    <a:pt x="168" y="0"/>
                    <a:pt x="163" y="0"/>
                  </a:cubicBezTo>
                  <a:cubicBezTo>
                    <a:pt x="9" y="0"/>
                    <a:pt x="9" y="0"/>
                    <a:pt x="9" y="0"/>
                  </a:cubicBezTo>
                  <a:cubicBezTo>
                    <a:pt x="4" y="0"/>
                    <a:pt x="0" y="4"/>
                    <a:pt x="0" y="9"/>
                  </a:cubicBezTo>
                  <a:lnTo>
                    <a:pt x="0" y="27"/>
                  </a:lnTo>
                  <a:close/>
                </a:path>
              </a:pathLst>
            </a:custGeom>
            <a:solidFill>
              <a:srgbClr val="49372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9" name="Google Shape;79;p20"/>
            <p:cNvSpPr/>
            <p:nvPr/>
          </p:nvSpPr>
          <p:spPr>
            <a:xfrm>
              <a:off x="-957263" y="5913437"/>
              <a:ext cx="258763" cy="134937"/>
            </a:xfrm>
            <a:custGeom>
              <a:rect b="b" l="l" r="r" t="t"/>
              <a:pathLst>
                <a:path extrusionOk="0" h="59" w="113">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563F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0" name="Google Shape;80;p20"/>
            <p:cNvSpPr/>
            <p:nvPr/>
          </p:nvSpPr>
          <p:spPr>
            <a:xfrm>
              <a:off x="-1277938" y="4879974"/>
              <a:ext cx="433388" cy="1049337"/>
            </a:xfrm>
            <a:custGeom>
              <a:rect b="b" l="l" r="r" t="t"/>
              <a:pathLst>
                <a:path extrusionOk="0" h="661" w="273">
                  <a:moveTo>
                    <a:pt x="0" y="0"/>
                  </a:moveTo>
                  <a:lnTo>
                    <a:pt x="0" y="0"/>
                  </a:lnTo>
                  <a:lnTo>
                    <a:pt x="71" y="0"/>
                  </a:lnTo>
                  <a:lnTo>
                    <a:pt x="202" y="0"/>
                  </a:lnTo>
                  <a:lnTo>
                    <a:pt x="273" y="0"/>
                  </a:lnTo>
                  <a:lnTo>
                    <a:pt x="273" y="90"/>
                  </a:lnTo>
                  <a:lnTo>
                    <a:pt x="273" y="661"/>
                  </a:lnTo>
                  <a:lnTo>
                    <a:pt x="202" y="661"/>
                  </a:lnTo>
                  <a:lnTo>
                    <a:pt x="202" y="90"/>
                  </a:lnTo>
                  <a:lnTo>
                    <a:pt x="71" y="90"/>
                  </a:lnTo>
                  <a:lnTo>
                    <a:pt x="71" y="661"/>
                  </a:lnTo>
                  <a:lnTo>
                    <a:pt x="0" y="661"/>
                  </a:lnTo>
                  <a:lnTo>
                    <a:pt x="0" y="90"/>
                  </a:lnTo>
                  <a:lnTo>
                    <a:pt x="0" y="90"/>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1" name="Google Shape;81;p20"/>
            <p:cNvSpPr/>
            <p:nvPr/>
          </p:nvSpPr>
          <p:spPr>
            <a:xfrm>
              <a:off x="-1277938" y="5913437"/>
              <a:ext cx="258763" cy="134937"/>
            </a:xfrm>
            <a:custGeom>
              <a:rect b="b" l="l" r="r" t="t"/>
              <a:pathLst>
                <a:path extrusionOk="0" h="59" w="112">
                  <a:moveTo>
                    <a:pt x="48" y="0"/>
                  </a:moveTo>
                  <a:cubicBezTo>
                    <a:pt x="82" y="0"/>
                    <a:pt x="109" y="26"/>
                    <a:pt x="112" y="59"/>
                  </a:cubicBezTo>
                  <a:cubicBezTo>
                    <a:pt x="48" y="59"/>
                    <a:pt x="48" y="59"/>
                    <a:pt x="48" y="59"/>
                  </a:cubicBezTo>
                  <a:cubicBezTo>
                    <a:pt x="0" y="59"/>
                    <a:pt x="0" y="59"/>
                    <a:pt x="0" y="59"/>
                  </a:cubicBezTo>
                  <a:cubicBezTo>
                    <a:pt x="0" y="0"/>
                    <a:pt x="0" y="0"/>
                    <a:pt x="0" y="0"/>
                  </a:cubicBezTo>
                  <a:lnTo>
                    <a:pt x="48" y="0"/>
                  </a:lnTo>
                  <a:close/>
                </a:path>
              </a:pathLst>
            </a:custGeom>
            <a:solidFill>
              <a:srgbClr val="563F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2" name="Google Shape;82;p20"/>
            <p:cNvSpPr/>
            <p:nvPr/>
          </p:nvSpPr>
          <p:spPr>
            <a:xfrm>
              <a:off x="-1435100" y="4105275"/>
              <a:ext cx="749300" cy="774700"/>
            </a:xfrm>
            <a:custGeom>
              <a:rect b="b" l="l" r="r" t="t"/>
              <a:pathLst>
                <a:path extrusionOk="0" h="338" w="326">
                  <a:moveTo>
                    <a:pt x="69" y="0"/>
                  </a:moveTo>
                  <a:cubicBezTo>
                    <a:pt x="257" y="0"/>
                    <a:pt x="257" y="0"/>
                    <a:pt x="257" y="0"/>
                  </a:cubicBezTo>
                  <a:cubicBezTo>
                    <a:pt x="295" y="0"/>
                    <a:pt x="326" y="31"/>
                    <a:pt x="326" y="69"/>
                  </a:cubicBezTo>
                  <a:cubicBezTo>
                    <a:pt x="326" y="127"/>
                    <a:pt x="326" y="127"/>
                    <a:pt x="326" y="127"/>
                  </a:cubicBezTo>
                  <a:cubicBezTo>
                    <a:pt x="257" y="127"/>
                    <a:pt x="257" y="127"/>
                    <a:pt x="257" y="127"/>
                  </a:cubicBezTo>
                  <a:cubicBezTo>
                    <a:pt x="257" y="338"/>
                    <a:pt x="257" y="338"/>
                    <a:pt x="257" y="338"/>
                  </a:cubicBezTo>
                  <a:cubicBezTo>
                    <a:pt x="69" y="338"/>
                    <a:pt x="69" y="338"/>
                    <a:pt x="69" y="338"/>
                  </a:cubicBezTo>
                  <a:cubicBezTo>
                    <a:pt x="69" y="127"/>
                    <a:pt x="69" y="127"/>
                    <a:pt x="69" y="127"/>
                  </a:cubicBezTo>
                  <a:cubicBezTo>
                    <a:pt x="0" y="127"/>
                    <a:pt x="0" y="127"/>
                    <a:pt x="0" y="127"/>
                  </a:cubicBezTo>
                  <a:cubicBezTo>
                    <a:pt x="0" y="69"/>
                    <a:pt x="0" y="69"/>
                    <a:pt x="0" y="69"/>
                  </a:cubicBezTo>
                  <a:cubicBezTo>
                    <a:pt x="0" y="31"/>
                    <a:pt x="31" y="0"/>
                    <a:pt x="69" y="0"/>
                  </a:cubicBezTo>
                  <a:close/>
                </a:path>
              </a:pathLst>
            </a:custGeom>
            <a:solidFill>
              <a:srgbClr val="9696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3" name="Google Shape;83;p20"/>
            <p:cNvSpPr/>
            <p:nvPr/>
          </p:nvSpPr>
          <p:spPr>
            <a:xfrm>
              <a:off x="-823913" y="4395787"/>
              <a:ext cx="266700" cy="400050"/>
            </a:xfrm>
            <a:custGeom>
              <a:rect b="b" l="l" r="r" t="t"/>
              <a:pathLst>
                <a:path extrusionOk="0" h="174" w="116">
                  <a:moveTo>
                    <a:pt x="44" y="174"/>
                  </a:moveTo>
                  <a:cubicBezTo>
                    <a:pt x="116" y="174"/>
                    <a:pt x="116" y="174"/>
                    <a:pt x="116" y="174"/>
                  </a:cubicBezTo>
                  <a:cubicBezTo>
                    <a:pt x="116" y="124"/>
                    <a:pt x="116" y="124"/>
                    <a:pt x="116" y="124"/>
                  </a:cubicBezTo>
                  <a:cubicBezTo>
                    <a:pt x="51" y="124"/>
                    <a:pt x="51" y="124"/>
                    <a:pt x="51" y="124"/>
                  </a:cubicBezTo>
                  <a:cubicBezTo>
                    <a:pt x="51" y="0"/>
                    <a:pt x="51" y="0"/>
                    <a:pt x="51" y="0"/>
                  </a:cubicBezTo>
                  <a:cubicBezTo>
                    <a:pt x="0" y="0"/>
                    <a:pt x="0" y="0"/>
                    <a:pt x="0" y="0"/>
                  </a:cubicBezTo>
                  <a:cubicBezTo>
                    <a:pt x="0" y="131"/>
                    <a:pt x="0" y="131"/>
                    <a:pt x="0" y="131"/>
                  </a:cubicBezTo>
                  <a:cubicBezTo>
                    <a:pt x="0" y="155"/>
                    <a:pt x="20" y="174"/>
                    <a:pt x="44" y="174"/>
                  </a:cubicBezTo>
                  <a:close/>
                </a:path>
              </a:pathLst>
            </a:custGeom>
            <a:solidFill>
              <a:srgbClr val="6D56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4" name="Google Shape;84;p20"/>
            <p:cNvSpPr/>
            <p:nvPr/>
          </p:nvSpPr>
          <p:spPr>
            <a:xfrm>
              <a:off x="-1414463" y="4395787"/>
              <a:ext cx="114300" cy="693737"/>
            </a:xfrm>
            <a:prstGeom prst="rect">
              <a:avLst/>
            </a:prstGeom>
            <a:solidFill>
              <a:srgbClr val="6D56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5" name="Google Shape;85;p20"/>
            <p:cNvSpPr/>
            <p:nvPr/>
          </p:nvSpPr>
          <p:spPr>
            <a:xfrm>
              <a:off x="-1417638" y="4970462"/>
              <a:ext cx="117475" cy="236537"/>
            </a:xfrm>
            <a:custGeom>
              <a:rect b="b" l="l" r="r" t="t"/>
              <a:pathLst>
                <a:path extrusionOk="0" h="103" w="51">
                  <a:moveTo>
                    <a:pt x="51" y="0"/>
                  </a:moveTo>
                  <a:cubicBezTo>
                    <a:pt x="51" y="103"/>
                    <a:pt x="51" y="103"/>
                    <a:pt x="51" y="103"/>
                  </a:cubicBezTo>
                  <a:cubicBezTo>
                    <a:pt x="23" y="103"/>
                    <a:pt x="0" y="80"/>
                    <a:pt x="0" y="52"/>
                  </a:cubicBezTo>
                  <a:cubicBezTo>
                    <a:pt x="0" y="23"/>
                    <a:pt x="23" y="0"/>
                    <a:pt x="51" y="0"/>
                  </a:cubicBezTo>
                  <a:close/>
                </a:path>
              </a:pathLst>
            </a:custGeom>
            <a:solidFill>
              <a:srgbClr val="6D56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6" name="Google Shape;86;p20"/>
            <p:cNvSpPr/>
            <p:nvPr/>
          </p:nvSpPr>
          <p:spPr>
            <a:xfrm>
              <a:off x="-674688" y="4678362"/>
              <a:ext cx="233363" cy="117475"/>
            </a:xfrm>
            <a:custGeom>
              <a:rect b="b" l="l" r="r" t="t"/>
              <a:pathLst>
                <a:path extrusionOk="0" h="51" w="102">
                  <a:moveTo>
                    <a:pt x="0" y="0"/>
                  </a:moveTo>
                  <a:cubicBezTo>
                    <a:pt x="102" y="0"/>
                    <a:pt x="102" y="0"/>
                    <a:pt x="102" y="0"/>
                  </a:cubicBezTo>
                  <a:cubicBezTo>
                    <a:pt x="102" y="28"/>
                    <a:pt x="79" y="51"/>
                    <a:pt x="51" y="51"/>
                  </a:cubicBezTo>
                  <a:cubicBezTo>
                    <a:pt x="23" y="51"/>
                    <a:pt x="0" y="28"/>
                    <a:pt x="0" y="0"/>
                  </a:cubicBezTo>
                  <a:close/>
                </a:path>
              </a:pathLst>
            </a:custGeom>
            <a:solidFill>
              <a:srgbClr val="6D56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7" name="Google Shape;87;p20"/>
            <p:cNvSpPr/>
            <p:nvPr/>
          </p:nvSpPr>
          <p:spPr>
            <a:xfrm>
              <a:off x="-1130300" y="3946525"/>
              <a:ext cx="138113" cy="227012"/>
            </a:xfrm>
            <a:custGeom>
              <a:rect b="b" l="l" r="r" t="t"/>
              <a:pathLst>
                <a:path extrusionOk="0" h="143" w="87">
                  <a:moveTo>
                    <a:pt x="44" y="143"/>
                  </a:moveTo>
                  <a:lnTo>
                    <a:pt x="87" y="100"/>
                  </a:lnTo>
                  <a:lnTo>
                    <a:pt x="87" y="0"/>
                  </a:lnTo>
                  <a:lnTo>
                    <a:pt x="0" y="0"/>
                  </a:lnTo>
                  <a:lnTo>
                    <a:pt x="0" y="100"/>
                  </a:lnTo>
                  <a:lnTo>
                    <a:pt x="44" y="143"/>
                  </a:lnTo>
                  <a:close/>
                </a:path>
              </a:pathLst>
            </a:custGeom>
            <a:solidFill>
              <a:srgbClr val="6D56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8" name="Google Shape;88;p20"/>
            <p:cNvSpPr/>
            <p:nvPr/>
          </p:nvSpPr>
          <p:spPr>
            <a:xfrm>
              <a:off x="-1130300" y="3946525"/>
              <a:ext cx="138113" cy="119062"/>
            </a:xfrm>
            <a:custGeom>
              <a:rect b="b" l="l" r="r" t="t"/>
              <a:pathLst>
                <a:path extrusionOk="0" h="52" w="60">
                  <a:moveTo>
                    <a:pt x="60" y="48"/>
                  </a:moveTo>
                  <a:cubicBezTo>
                    <a:pt x="50" y="51"/>
                    <a:pt x="40" y="52"/>
                    <a:pt x="30" y="52"/>
                  </a:cubicBezTo>
                  <a:cubicBezTo>
                    <a:pt x="20" y="52"/>
                    <a:pt x="10" y="51"/>
                    <a:pt x="0" y="48"/>
                  </a:cubicBezTo>
                  <a:cubicBezTo>
                    <a:pt x="0" y="0"/>
                    <a:pt x="0" y="0"/>
                    <a:pt x="0" y="0"/>
                  </a:cubicBezTo>
                  <a:cubicBezTo>
                    <a:pt x="60" y="0"/>
                    <a:pt x="60" y="0"/>
                    <a:pt x="60" y="0"/>
                  </a:cubicBezTo>
                  <a:lnTo>
                    <a:pt x="60" y="48"/>
                  </a:lnTo>
                  <a:close/>
                </a:path>
              </a:pathLst>
            </a:custGeom>
            <a:solidFill>
              <a:srgbClr val="49372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9" name="Google Shape;89;p20"/>
            <p:cNvSpPr/>
            <p:nvPr/>
          </p:nvSpPr>
          <p:spPr>
            <a:xfrm>
              <a:off x="-1223963" y="3568700"/>
              <a:ext cx="323850" cy="219075"/>
            </a:xfrm>
            <a:custGeom>
              <a:rect b="b" l="l" r="r" t="t"/>
              <a:pathLst>
                <a:path extrusionOk="0" h="96" w="141">
                  <a:moveTo>
                    <a:pt x="71" y="0"/>
                  </a:moveTo>
                  <a:cubicBezTo>
                    <a:pt x="109" y="0"/>
                    <a:pt x="141" y="31"/>
                    <a:pt x="141" y="70"/>
                  </a:cubicBezTo>
                  <a:cubicBezTo>
                    <a:pt x="141" y="96"/>
                    <a:pt x="141" y="96"/>
                    <a:pt x="141" y="96"/>
                  </a:cubicBezTo>
                  <a:cubicBezTo>
                    <a:pt x="0" y="96"/>
                    <a:pt x="0" y="96"/>
                    <a:pt x="0" y="96"/>
                  </a:cubicBezTo>
                  <a:cubicBezTo>
                    <a:pt x="0" y="70"/>
                    <a:pt x="0" y="70"/>
                    <a:pt x="0" y="70"/>
                  </a:cubicBezTo>
                  <a:cubicBezTo>
                    <a:pt x="0" y="31"/>
                    <a:pt x="32" y="0"/>
                    <a:pt x="71"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0" name="Google Shape;90;p20"/>
            <p:cNvSpPr/>
            <p:nvPr/>
          </p:nvSpPr>
          <p:spPr>
            <a:xfrm>
              <a:off x="-1223963" y="3735387"/>
              <a:ext cx="323850" cy="303212"/>
            </a:xfrm>
            <a:custGeom>
              <a:rect b="b" l="l" r="r" t="t"/>
              <a:pathLst>
                <a:path extrusionOk="0" h="132" w="141">
                  <a:moveTo>
                    <a:pt x="141" y="0"/>
                  </a:moveTo>
                  <a:cubicBezTo>
                    <a:pt x="141" y="109"/>
                    <a:pt x="141" y="109"/>
                    <a:pt x="141" y="109"/>
                  </a:cubicBezTo>
                  <a:cubicBezTo>
                    <a:pt x="122" y="124"/>
                    <a:pt x="97" y="132"/>
                    <a:pt x="71" y="132"/>
                  </a:cubicBezTo>
                  <a:cubicBezTo>
                    <a:pt x="45" y="132"/>
                    <a:pt x="20" y="124"/>
                    <a:pt x="0" y="109"/>
                  </a:cubicBezTo>
                  <a:cubicBezTo>
                    <a:pt x="0" y="0"/>
                    <a:pt x="0" y="0"/>
                    <a:pt x="0" y="0"/>
                  </a:cubicBezTo>
                  <a:lnTo>
                    <a:pt x="141" y="0"/>
                  </a:lnTo>
                  <a:close/>
                </a:path>
              </a:pathLst>
            </a:custGeom>
            <a:solidFill>
              <a:srgbClr val="6D563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1" name="Google Shape;91;p20"/>
            <p:cNvSpPr/>
            <p:nvPr/>
          </p:nvSpPr>
          <p:spPr>
            <a:xfrm>
              <a:off x="-1414463" y="4395787"/>
              <a:ext cx="114300" cy="34925"/>
            </a:xfrm>
            <a:prstGeom prst="rect">
              <a:avLst/>
            </a:prstGeom>
            <a:solidFill>
              <a:srgbClr val="49372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92" name="Google Shape;92;p20"/>
            <p:cNvSpPr/>
            <p:nvPr/>
          </p:nvSpPr>
          <p:spPr>
            <a:xfrm>
              <a:off x="-823913" y="4395787"/>
              <a:ext cx="117475" cy="34925"/>
            </a:xfrm>
            <a:prstGeom prst="rect">
              <a:avLst/>
            </a:prstGeom>
            <a:solidFill>
              <a:srgbClr val="49372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id="93" name="Google Shape;93;p20"/>
          <p:cNvSpPr txBox="1"/>
          <p:nvPr>
            <p:ph type="title"/>
          </p:nvPr>
        </p:nvSpPr>
        <p:spPr>
          <a:xfrm>
            <a:off x="274638" y="295275"/>
            <a:ext cx="11888787" cy="917575"/>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None/>
            </a:pPr>
            <a:r>
              <a:rPr lang="en-US">
                <a:solidFill>
                  <a:schemeClr val="dk2"/>
                </a:solidFill>
              </a:rPr>
              <a:t>Traditional Development and Operations</a:t>
            </a:r>
            <a:endParaRPr/>
          </a:p>
        </p:txBody>
      </p:sp>
      <p:grpSp>
        <p:nvGrpSpPr>
          <p:cNvPr id="94" name="Google Shape;94;p20"/>
          <p:cNvGrpSpPr/>
          <p:nvPr/>
        </p:nvGrpSpPr>
        <p:grpSpPr>
          <a:xfrm>
            <a:off x="6720678" y="4721224"/>
            <a:ext cx="1367958" cy="723155"/>
            <a:chOff x="6002213" y="3425254"/>
            <a:chExt cx="1587625" cy="723258"/>
          </a:xfrm>
        </p:grpSpPr>
        <p:sp>
          <p:nvSpPr>
            <p:cNvPr id="95" name="Google Shape;95;p20"/>
            <p:cNvSpPr/>
            <p:nvPr/>
          </p:nvSpPr>
          <p:spPr>
            <a:xfrm>
              <a:off x="6002213" y="3425254"/>
              <a:ext cx="1587625" cy="216024"/>
            </a:xfrm>
            <a:prstGeom prst="rect">
              <a:avLst/>
            </a:prstGeom>
            <a:solidFill>
              <a:schemeClr val="accent1"/>
            </a:solidFill>
            <a:ln>
              <a:noFill/>
            </a:ln>
          </p:spPr>
          <p:txBody>
            <a:bodyPr anchorCtr="0" anchor="t" bIns="146275" lIns="182850" spcFirstLastPara="1" rIns="182850" wrap="square" tIns="146275">
              <a:noAutofit/>
            </a:bodyPr>
            <a:lstStyle/>
            <a:p>
              <a:pPr indent="0" lvl="0" marL="0" marR="0" rtl="0" algn="ctr">
                <a:lnSpc>
                  <a:spcPct val="90000"/>
                </a:lnSpc>
                <a:spcBef>
                  <a:spcPts val="0"/>
                </a:spcBef>
                <a:spcAft>
                  <a:spcPts val="0"/>
                </a:spcAft>
                <a:buNone/>
              </a:pPr>
              <a:r>
                <a:rPr lang="en-US" sz="2400">
                  <a:solidFill>
                    <a:srgbClr val="FFFFFF"/>
                  </a:solidFill>
                  <a:latin typeface="Quattrocento Sans"/>
                  <a:ea typeface="Quattrocento Sans"/>
                  <a:cs typeface="Quattrocento Sans"/>
                  <a:sym typeface="Quattrocento Sans"/>
                </a:rPr>
                <a:t>c</a:t>
              </a:r>
              <a:endParaRPr sz="2400">
                <a:solidFill>
                  <a:srgbClr val="FFFFFF"/>
                </a:solidFill>
                <a:latin typeface="Quattrocento Sans"/>
                <a:ea typeface="Quattrocento Sans"/>
                <a:cs typeface="Quattrocento Sans"/>
                <a:sym typeface="Quattrocento Sans"/>
              </a:endParaRPr>
            </a:p>
          </p:txBody>
        </p:sp>
        <p:sp>
          <p:nvSpPr>
            <p:cNvPr id="96" name="Google Shape;96;p20"/>
            <p:cNvSpPr/>
            <p:nvPr/>
          </p:nvSpPr>
          <p:spPr>
            <a:xfrm>
              <a:off x="6002213" y="3932488"/>
              <a:ext cx="1587625" cy="216024"/>
            </a:xfrm>
            <a:prstGeom prst="rect">
              <a:avLst/>
            </a:prstGeom>
            <a:solidFill>
              <a:schemeClr val="accent1"/>
            </a:solidFill>
            <a:ln>
              <a:noFill/>
            </a:ln>
          </p:spPr>
          <p:txBody>
            <a:bodyPr anchorCtr="0" anchor="t" bIns="146275" lIns="182850" spcFirstLastPara="1" rIns="182850" wrap="square" tIns="146275">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grpSp>
      <p:grpSp>
        <p:nvGrpSpPr>
          <p:cNvPr id="97" name="Google Shape;97;p20"/>
          <p:cNvGrpSpPr/>
          <p:nvPr/>
        </p:nvGrpSpPr>
        <p:grpSpPr>
          <a:xfrm>
            <a:off x="8860454" y="4243511"/>
            <a:ext cx="2184108" cy="2150726"/>
            <a:chOff x="8860829" y="4243616"/>
            <a:chExt cx="2184417" cy="2151031"/>
          </a:xfrm>
        </p:grpSpPr>
        <p:sp>
          <p:nvSpPr>
            <p:cNvPr id="98" name="Google Shape;98;p20"/>
            <p:cNvSpPr/>
            <p:nvPr/>
          </p:nvSpPr>
          <p:spPr>
            <a:xfrm>
              <a:off x="8860829" y="5970914"/>
              <a:ext cx="2174098" cy="275311"/>
            </a:xfrm>
            <a:prstGeom prst="ellipse">
              <a:avLst/>
            </a:prstGeom>
            <a:solidFill>
              <a:schemeClr val="lt1">
                <a:alpha val="20000"/>
              </a:schemeClr>
            </a:solidFill>
            <a:ln>
              <a:noFill/>
            </a:ln>
          </p:spPr>
          <p:txBody>
            <a:bodyPr anchorCtr="0" anchor="t" bIns="146275" lIns="182850" spcFirstLastPara="1" rIns="182850" wrap="square" tIns="146275">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grpSp>
          <p:nvGrpSpPr>
            <p:cNvPr id="99" name="Google Shape;99;p20"/>
            <p:cNvGrpSpPr/>
            <p:nvPr/>
          </p:nvGrpSpPr>
          <p:grpSpPr>
            <a:xfrm rot="2001771">
              <a:off x="9266604" y="4509886"/>
              <a:ext cx="1453360" cy="1618491"/>
              <a:chOff x="8504238" y="4584705"/>
              <a:chExt cx="1236752" cy="1377271"/>
            </a:xfrm>
          </p:grpSpPr>
          <p:sp>
            <p:nvSpPr>
              <p:cNvPr id="100" name="Google Shape;100;p20"/>
              <p:cNvSpPr/>
              <p:nvPr/>
            </p:nvSpPr>
            <p:spPr>
              <a:xfrm>
                <a:off x="8504238" y="4725224"/>
                <a:ext cx="1236752" cy="1236752"/>
              </a:xfrm>
              <a:prstGeom prst="ellipse">
                <a:avLst/>
              </a:prstGeom>
              <a:solidFill>
                <a:srgbClr val="B9B9B9"/>
              </a:solidFill>
              <a:ln>
                <a:noFill/>
              </a:ln>
            </p:spPr>
            <p:txBody>
              <a:bodyPr anchorCtr="0" anchor="t" bIns="146275" lIns="182850" spcFirstLastPara="1" rIns="182850" wrap="square" tIns="146275">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01" name="Google Shape;101;p20"/>
              <p:cNvSpPr/>
              <p:nvPr/>
            </p:nvSpPr>
            <p:spPr>
              <a:xfrm>
                <a:off x="8618558" y="5282139"/>
                <a:ext cx="504056" cy="504056"/>
              </a:xfrm>
              <a:prstGeom prst="ellipse">
                <a:avLst/>
              </a:prstGeom>
              <a:solidFill>
                <a:schemeClr val="dk1">
                  <a:alpha val="9803"/>
                </a:schemeClr>
              </a:solidFill>
              <a:ln>
                <a:noFill/>
              </a:ln>
            </p:spPr>
            <p:txBody>
              <a:bodyPr anchorCtr="0" anchor="t" bIns="146275" lIns="182850" spcFirstLastPara="1" rIns="182850" wrap="square" tIns="146275">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grpSp>
            <p:nvGrpSpPr>
              <p:cNvPr id="102" name="Google Shape;102;p20"/>
              <p:cNvGrpSpPr/>
              <p:nvPr/>
            </p:nvGrpSpPr>
            <p:grpSpPr>
              <a:xfrm>
                <a:off x="8952456" y="4584705"/>
                <a:ext cx="340316" cy="220585"/>
                <a:chOff x="8964163" y="4017555"/>
                <a:chExt cx="340316" cy="366035"/>
              </a:xfrm>
            </p:grpSpPr>
            <p:sp>
              <p:nvSpPr>
                <p:cNvPr id="103" name="Google Shape;103;p20"/>
                <p:cNvSpPr/>
                <p:nvPr/>
              </p:nvSpPr>
              <p:spPr>
                <a:xfrm>
                  <a:off x="8964163" y="4051662"/>
                  <a:ext cx="340316" cy="331928"/>
                </a:xfrm>
                <a:custGeom>
                  <a:rect b="b" l="l" r="r" t="t"/>
                  <a:pathLst>
                    <a:path extrusionOk="0" h="331928" w="340316">
                      <a:moveTo>
                        <a:pt x="0" y="0"/>
                      </a:moveTo>
                      <a:lnTo>
                        <a:pt x="340316" y="0"/>
                      </a:lnTo>
                      <a:lnTo>
                        <a:pt x="340316" y="290681"/>
                      </a:lnTo>
                      <a:cubicBezTo>
                        <a:pt x="340316" y="313461"/>
                        <a:pt x="264134" y="331928"/>
                        <a:pt x="170158" y="331928"/>
                      </a:cubicBezTo>
                      <a:cubicBezTo>
                        <a:pt x="76182" y="331928"/>
                        <a:pt x="0" y="313461"/>
                        <a:pt x="0" y="290681"/>
                      </a:cubicBezTo>
                      <a:close/>
                    </a:path>
                  </a:pathLst>
                </a:custGeom>
                <a:solidFill>
                  <a:srgbClr val="343434"/>
                </a:solidFill>
                <a:ln>
                  <a:noFill/>
                </a:ln>
              </p:spPr>
              <p:txBody>
                <a:bodyPr anchorCtr="0" anchor="t" bIns="146275" lIns="182850" spcFirstLastPara="1" rIns="182850" wrap="square" tIns="146275">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04" name="Google Shape;104;p20"/>
                <p:cNvSpPr/>
                <p:nvPr/>
              </p:nvSpPr>
              <p:spPr>
                <a:xfrm>
                  <a:off x="8964163" y="4017555"/>
                  <a:ext cx="340316" cy="82493"/>
                </a:xfrm>
                <a:prstGeom prst="ellipse">
                  <a:avLst/>
                </a:prstGeom>
                <a:solidFill>
                  <a:schemeClr val="lt2"/>
                </a:solidFill>
                <a:ln>
                  <a:noFill/>
                </a:ln>
              </p:spPr>
              <p:txBody>
                <a:bodyPr anchorCtr="0" anchor="t" bIns="146275" lIns="182850" spcFirstLastPara="1" rIns="182850" wrap="square" tIns="146275">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grpSp>
        </p:grpSp>
      </p:grpSp>
      <p:sp>
        <p:nvSpPr>
          <p:cNvPr id="105" name="Google Shape;105;p20"/>
          <p:cNvSpPr/>
          <p:nvPr/>
        </p:nvSpPr>
        <p:spPr>
          <a:xfrm rot="1768747">
            <a:off x="10274456" y="4084035"/>
            <a:ext cx="304379" cy="541279"/>
          </a:xfrm>
          <a:custGeom>
            <a:rect b="b" l="l" r="r" t="t"/>
            <a:pathLst>
              <a:path extrusionOk="0" h="710227" w="399384">
                <a:moveTo>
                  <a:pt x="399384" y="710227"/>
                </a:moveTo>
                <a:cubicBezTo>
                  <a:pt x="388668" y="585608"/>
                  <a:pt x="377953" y="460989"/>
                  <a:pt x="313659" y="400664"/>
                </a:cubicBezTo>
                <a:cubicBezTo>
                  <a:pt x="249365" y="340339"/>
                  <a:pt x="57277" y="410189"/>
                  <a:pt x="13621" y="348277"/>
                </a:cubicBezTo>
                <a:cubicBezTo>
                  <a:pt x="-30035" y="286364"/>
                  <a:pt x="44577" y="81576"/>
                  <a:pt x="51721" y="29189"/>
                </a:cubicBezTo>
                <a:cubicBezTo>
                  <a:pt x="58865" y="-23198"/>
                  <a:pt x="57674" y="5377"/>
                  <a:pt x="56484" y="33952"/>
                </a:cubicBezTo>
              </a:path>
            </a:pathLst>
          </a:cu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106" name="Google Shape;106;p20"/>
          <p:cNvSpPr/>
          <p:nvPr/>
        </p:nvSpPr>
        <p:spPr>
          <a:xfrm>
            <a:off x="10262311" y="3860242"/>
            <a:ext cx="423676" cy="407968"/>
          </a:xfrm>
          <a:custGeom>
            <a:rect b="b" l="l" r="r" t="t"/>
            <a:pathLst>
              <a:path extrusionOk="0" h="374" w="388">
                <a:moveTo>
                  <a:pt x="224" y="94"/>
                </a:moveTo>
                <a:cubicBezTo>
                  <a:pt x="229" y="87"/>
                  <a:pt x="234" y="80"/>
                  <a:pt x="239" y="74"/>
                </a:cubicBezTo>
                <a:cubicBezTo>
                  <a:pt x="242" y="71"/>
                  <a:pt x="245" y="68"/>
                  <a:pt x="247" y="65"/>
                </a:cubicBezTo>
                <a:cubicBezTo>
                  <a:pt x="250" y="62"/>
                  <a:pt x="253" y="59"/>
                  <a:pt x="255" y="58"/>
                </a:cubicBezTo>
                <a:cubicBezTo>
                  <a:pt x="256" y="57"/>
                  <a:pt x="257" y="57"/>
                  <a:pt x="257" y="56"/>
                </a:cubicBezTo>
                <a:cubicBezTo>
                  <a:pt x="260" y="53"/>
                  <a:pt x="261" y="50"/>
                  <a:pt x="261" y="46"/>
                </a:cubicBezTo>
                <a:cubicBezTo>
                  <a:pt x="261" y="42"/>
                  <a:pt x="259" y="38"/>
                  <a:pt x="256" y="36"/>
                </a:cubicBezTo>
                <a:cubicBezTo>
                  <a:pt x="251" y="30"/>
                  <a:pt x="241" y="31"/>
                  <a:pt x="236" y="36"/>
                </a:cubicBezTo>
                <a:cubicBezTo>
                  <a:pt x="232" y="41"/>
                  <a:pt x="230" y="44"/>
                  <a:pt x="227" y="48"/>
                </a:cubicBezTo>
                <a:cubicBezTo>
                  <a:pt x="224" y="52"/>
                  <a:pt x="222" y="55"/>
                  <a:pt x="219" y="60"/>
                </a:cubicBezTo>
                <a:cubicBezTo>
                  <a:pt x="214" y="67"/>
                  <a:pt x="210" y="75"/>
                  <a:pt x="206" y="84"/>
                </a:cubicBezTo>
                <a:cubicBezTo>
                  <a:pt x="202" y="92"/>
                  <a:pt x="199" y="101"/>
                  <a:pt x="196" y="110"/>
                </a:cubicBezTo>
                <a:cubicBezTo>
                  <a:pt x="194" y="117"/>
                  <a:pt x="192" y="126"/>
                  <a:pt x="191" y="137"/>
                </a:cubicBezTo>
                <a:cubicBezTo>
                  <a:pt x="191" y="140"/>
                  <a:pt x="193" y="143"/>
                  <a:pt x="196" y="144"/>
                </a:cubicBezTo>
                <a:cubicBezTo>
                  <a:pt x="196" y="144"/>
                  <a:pt x="197" y="144"/>
                  <a:pt x="197" y="144"/>
                </a:cubicBezTo>
                <a:cubicBezTo>
                  <a:pt x="200" y="144"/>
                  <a:pt x="203" y="142"/>
                  <a:pt x="204" y="138"/>
                </a:cubicBezTo>
                <a:cubicBezTo>
                  <a:pt x="205" y="132"/>
                  <a:pt x="208" y="124"/>
                  <a:pt x="212" y="115"/>
                </a:cubicBezTo>
                <a:cubicBezTo>
                  <a:pt x="215" y="108"/>
                  <a:pt x="219" y="101"/>
                  <a:pt x="224" y="94"/>
                </a:cubicBezTo>
                <a:close/>
                <a:moveTo>
                  <a:pt x="269" y="121"/>
                </a:moveTo>
                <a:cubicBezTo>
                  <a:pt x="266" y="121"/>
                  <a:pt x="266" y="121"/>
                  <a:pt x="266" y="121"/>
                </a:cubicBezTo>
                <a:cubicBezTo>
                  <a:pt x="257" y="124"/>
                  <a:pt x="249" y="127"/>
                  <a:pt x="240" y="131"/>
                </a:cubicBezTo>
                <a:cubicBezTo>
                  <a:pt x="234" y="135"/>
                  <a:pt x="225" y="139"/>
                  <a:pt x="217" y="146"/>
                </a:cubicBezTo>
                <a:cubicBezTo>
                  <a:pt x="214" y="148"/>
                  <a:pt x="213" y="151"/>
                  <a:pt x="215" y="154"/>
                </a:cubicBezTo>
                <a:cubicBezTo>
                  <a:pt x="216" y="156"/>
                  <a:pt x="218" y="157"/>
                  <a:pt x="221" y="157"/>
                </a:cubicBezTo>
                <a:cubicBezTo>
                  <a:pt x="222" y="157"/>
                  <a:pt x="223" y="157"/>
                  <a:pt x="224" y="156"/>
                </a:cubicBezTo>
                <a:cubicBezTo>
                  <a:pt x="230" y="153"/>
                  <a:pt x="238" y="150"/>
                  <a:pt x="246" y="147"/>
                </a:cubicBezTo>
                <a:cubicBezTo>
                  <a:pt x="254" y="145"/>
                  <a:pt x="262" y="143"/>
                  <a:pt x="271" y="142"/>
                </a:cubicBezTo>
                <a:cubicBezTo>
                  <a:pt x="279" y="141"/>
                  <a:pt x="287" y="140"/>
                  <a:pt x="295" y="140"/>
                </a:cubicBezTo>
                <a:cubicBezTo>
                  <a:pt x="299" y="140"/>
                  <a:pt x="303" y="140"/>
                  <a:pt x="307" y="140"/>
                </a:cubicBezTo>
                <a:cubicBezTo>
                  <a:pt x="310" y="140"/>
                  <a:pt x="315" y="141"/>
                  <a:pt x="318" y="141"/>
                </a:cubicBezTo>
                <a:cubicBezTo>
                  <a:pt x="320" y="142"/>
                  <a:pt x="321" y="142"/>
                  <a:pt x="321" y="142"/>
                </a:cubicBezTo>
                <a:cubicBezTo>
                  <a:pt x="330" y="142"/>
                  <a:pt x="336" y="137"/>
                  <a:pt x="336" y="130"/>
                </a:cubicBezTo>
                <a:cubicBezTo>
                  <a:pt x="336" y="121"/>
                  <a:pt x="328" y="117"/>
                  <a:pt x="322" y="116"/>
                </a:cubicBezTo>
                <a:cubicBezTo>
                  <a:pt x="317" y="116"/>
                  <a:pt x="306" y="114"/>
                  <a:pt x="294" y="115"/>
                </a:cubicBezTo>
                <a:cubicBezTo>
                  <a:pt x="284" y="116"/>
                  <a:pt x="276" y="118"/>
                  <a:pt x="269" y="121"/>
                </a:cubicBezTo>
                <a:close/>
                <a:moveTo>
                  <a:pt x="323" y="203"/>
                </a:moveTo>
                <a:cubicBezTo>
                  <a:pt x="319" y="201"/>
                  <a:pt x="315" y="198"/>
                  <a:pt x="311" y="196"/>
                </a:cubicBezTo>
                <a:cubicBezTo>
                  <a:pt x="303" y="191"/>
                  <a:pt x="295" y="187"/>
                  <a:pt x="286" y="183"/>
                </a:cubicBezTo>
                <a:cubicBezTo>
                  <a:pt x="278" y="180"/>
                  <a:pt x="269" y="176"/>
                  <a:pt x="260" y="174"/>
                </a:cubicBezTo>
                <a:cubicBezTo>
                  <a:pt x="250" y="171"/>
                  <a:pt x="241" y="170"/>
                  <a:pt x="233" y="169"/>
                </a:cubicBezTo>
                <a:cubicBezTo>
                  <a:pt x="229" y="169"/>
                  <a:pt x="227" y="172"/>
                  <a:pt x="226" y="175"/>
                </a:cubicBezTo>
                <a:cubicBezTo>
                  <a:pt x="225" y="179"/>
                  <a:pt x="228" y="182"/>
                  <a:pt x="232" y="183"/>
                </a:cubicBezTo>
                <a:cubicBezTo>
                  <a:pt x="239" y="184"/>
                  <a:pt x="246" y="187"/>
                  <a:pt x="255" y="190"/>
                </a:cubicBezTo>
                <a:cubicBezTo>
                  <a:pt x="262" y="194"/>
                  <a:pt x="269" y="197"/>
                  <a:pt x="276" y="202"/>
                </a:cubicBezTo>
                <a:cubicBezTo>
                  <a:pt x="284" y="206"/>
                  <a:pt x="290" y="211"/>
                  <a:pt x="297" y="216"/>
                </a:cubicBezTo>
                <a:cubicBezTo>
                  <a:pt x="300" y="219"/>
                  <a:pt x="303" y="222"/>
                  <a:pt x="306" y="224"/>
                </a:cubicBezTo>
                <a:cubicBezTo>
                  <a:pt x="309" y="227"/>
                  <a:pt x="312" y="230"/>
                  <a:pt x="314" y="232"/>
                </a:cubicBezTo>
                <a:cubicBezTo>
                  <a:pt x="314" y="233"/>
                  <a:pt x="315" y="233"/>
                  <a:pt x="315" y="234"/>
                </a:cubicBezTo>
                <a:cubicBezTo>
                  <a:pt x="318" y="236"/>
                  <a:pt x="321" y="238"/>
                  <a:pt x="325" y="238"/>
                </a:cubicBezTo>
                <a:cubicBezTo>
                  <a:pt x="329" y="238"/>
                  <a:pt x="333" y="236"/>
                  <a:pt x="336" y="233"/>
                </a:cubicBezTo>
                <a:cubicBezTo>
                  <a:pt x="338" y="230"/>
                  <a:pt x="339" y="226"/>
                  <a:pt x="339" y="222"/>
                </a:cubicBezTo>
                <a:cubicBezTo>
                  <a:pt x="339" y="218"/>
                  <a:pt x="337" y="215"/>
                  <a:pt x="334" y="212"/>
                </a:cubicBezTo>
                <a:cubicBezTo>
                  <a:pt x="330" y="209"/>
                  <a:pt x="327" y="206"/>
                  <a:pt x="323" y="203"/>
                </a:cubicBezTo>
                <a:close/>
                <a:moveTo>
                  <a:pt x="257" y="316"/>
                </a:moveTo>
                <a:cubicBezTo>
                  <a:pt x="264" y="316"/>
                  <a:pt x="269" y="309"/>
                  <a:pt x="268" y="301"/>
                </a:cubicBezTo>
                <a:cubicBezTo>
                  <a:pt x="268" y="294"/>
                  <a:pt x="267" y="290"/>
                  <a:pt x="266" y="286"/>
                </a:cubicBezTo>
                <a:cubicBezTo>
                  <a:pt x="266" y="284"/>
                  <a:pt x="266" y="282"/>
                  <a:pt x="265" y="280"/>
                </a:cubicBezTo>
                <a:cubicBezTo>
                  <a:pt x="265" y="278"/>
                  <a:pt x="264" y="275"/>
                  <a:pt x="263" y="272"/>
                </a:cubicBezTo>
                <a:cubicBezTo>
                  <a:pt x="261" y="264"/>
                  <a:pt x="257" y="255"/>
                  <a:pt x="253" y="247"/>
                </a:cubicBezTo>
                <a:cubicBezTo>
                  <a:pt x="249" y="238"/>
                  <a:pt x="245" y="230"/>
                  <a:pt x="240" y="223"/>
                </a:cubicBezTo>
                <a:cubicBezTo>
                  <a:pt x="236" y="217"/>
                  <a:pt x="230" y="209"/>
                  <a:pt x="222" y="201"/>
                </a:cubicBezTo>
                <a:cubicBezTo>
                  <a:pt x="220" y="199"/>
                  <a:pt x="216" y="199"/>
                  <a:pt x="214" y="201"/>
                </a:cubicBezTo>
                <a:cubicBezTo>
                  <a:pt x="213" y="202"/>
                  <a:pt x="212" y="203"/>
                  <a:pt x="212" y="205"/>
                </a:cubicBezTo>
                <a:cubicBezTo>
                  <a:pt x="211" y="207"/>
                  <a:pt x="212" y="208"/>
                  <a:pt x="213" y="210"/>
                </a:cubicBezTo>
                <a:cubicBezTo>
                  <a:pt x="217" y="216"/>
                  <a:pt x="221" y="223"/>
                  <a:pt x="225" y="231"/>
                </a:cubicBezTo>
                <a:cubicBezTo>
                  <a:pt x="229" y="238"/>
                  <a:pt x="231" y="246"/>
                  <a:pt x="234" y="254"/>
                </a:cubicBezTo>
                <a:cubicBezTo>
                  <a:pt x="236" y="262"/>
                  <a:pt x="238" y="270"/>
                  <a:pt x="239" y="278"/>
                </a:cubicBezTo>
                <a:cubicBezTo>
                  <a:pt x="240" y="282"/>
                  <a:pt x="240" y="286"/>
                  <a:pt x="241" y="290"/>
                </a:cubicBezTo>
                <a:cubicBezTo>
                  <a:pt x="241" y="294"/>
                  <a:pt x="241" y="303"/>
                  <a:pt x="241" y="304"/>
                </a:cubicBezTo>
                <a:cubicBezTo>
                  <a:pt x="241" y="307"/>
                  <a:pt x="242" y="310"/>
                  <a:pt x="245" y="313"/>
                </a:cubicBezTo>
                <a:cubicBezTo>
                  <a:pt x="247" y="315"/>
                  <a:pt x="251" y="317"/>
                  <a:pt x="255" y="317"/>
                </a:cubicBezTo>
                <a:cubicBezTo>
                  <a:pt x="255" y="317"/>
                  <a:pt x="256" y="317"/>
                  <a:pt x="257" y="316"/>
                </a:cubicBezTo>
                <a:close/>
                <a:moveTo>
                  <a:pt x="78" y="113"/>
                </a:moveTo>
                <a:cubicBezTo>
                  <a:pt x="79" y="113"/>
                  <a:pt x="80" y="113"/>
                  <a:pt x="81" y="113"/>
                </a:cubicBezTo>
                <a:cubicBezTo>
                  <a:pt x="84" y="112"/>
                  <a:pt x="90" y="112"/>
                  <a:pt x="91" y="111"/>
                </a:cubicBezTo>
                <a:cubicBezTo>
                  <a:pt x="95" y="111"/>
                  <a:pt x="99" y="111"/>
                  <a:pt x="103" y="112"/>
                </a:cubicBezTo>
                <a:cubicBezTo>
                  <a:pt x="111" y="113"/>
                  <a:pt x="120" y="115"/>
                  <a:pt x="127" y="118"/>
                </a:cubicBezTo>
                <a:cubicBezTo>
                  <a:pt x="135" y="122"/>
                  <a:pt x="143" y="126"/>
                  <a:pt x="150" y="132"/>
                </a:cubicBezTo>
                <a:cubicBezTo>
                  <a:pt x="158" y="137"/>
                  <a:pt x="164" y="144"/>
                  <a:pt x="168" y="150"/>
                </a:cubicBezTo>
                <a:cubicBezTo>
                  <a:pt x="170" y="152"/>
                  <a:pt x="172" y="153"/>
                  <a:pt x="174" y="153"/>
                </a:cubicBezTo>
                <a:cubicBezTo>
                  <a:pt x="175" y="153"/>
                  <a:pt x="175" y="153"/>
                  <a:pt x="176" y="152"/>
                </a:cubicBezTo>
                <a:cubicBezTo>
                  <a:pt x="178" y="151"/>
                  <a:pt x="179" y="150"/>
                  <a:pt x="179" y="149"/>
                </a:cubicBezTo>
                <a:cubicBezTo>
                  <a:pt x="180" y="147"/>
                  <a:pt x="180" y="145"/>
                  <a:pt x="179" y="144"/>
                </a:cubicBezTo>
                <a:cubicBezTo>
                  <a:pt x="174" y="133"/>
                  <a:pt x="167" y="125"/>
                  <a:pt x="161" y="119"/>
                </a:cubicBezTo>
                <a:cubicBezTo>
                  <a:pt x="154" y="112"/>
                  <a:pt x="146" y="106"/>
                  <a:pt x="137" y="100"/>
                </a:cubicBezTo>
                <a:cubicBezTo>
                  <a:pt x="128" y="94"/>
                  <a:pt x="118" y="90"/>
                  <a:pt x="108" y="88"/>
                </a:cubicBezTo>
                <a:cubicBezTo>
                  <a:pt x="103" y="86"/>
                  <a:pt x="97" y="86"/>
                  <a:pt x="92" y="86"/>
                </a:cubicBezTo>
                <a:cubicBezTo>
                  <a:pt x="89" y="85"/>
                  <a:pt x="87" y="86"/>
                  <a:pt x="84" y="86"/>
                </a:cubicBezTo>
                <a:cubicBezTo>
                  <a:pt x="84" y="86"/>
                  <a:pt x="84" y="86"/>
                  <a:pt x="84" y="86"/>
                </a:cubicBezTo>
                <a:cubicBezTo>
                  <a:pt x="81" y="86"/>
                  <a:pt x="74" y="85"/>
                  <a:pt x="70" y="86"/>
                </a:cubicBezTo>
                <a:cubicBezTo>
                  <a:pt x="67" y="88"/>
                  <a:pt x="64" y="90"/>
                  <a:pt x="62" y="94"/>
                </a:cubicBezTo>
                <a:cubicBezTo>
                  <a:pt x="61" y="97"/>
                  <a:pt x="61" y="101"/>
                  <a:pt x="62" y="105"/>
                </a:cubicBezTo>
                <a:cubicBezTo>
                  <a:pt x="64" y="111"/>
                  <a:pt x="72" y="113"/>
                  <a:pt x="78" y="113"/>
                </a:cubicBezTo>
                <a:close/>
                <a:moveTo>
                  <a:pt x="171" y="195"/>
                </a:moveTo>
                <a:cubicBezTo>
                  <a:pt x="170" y="192"/>
                  <a:pt x="167" y="189"/>
                  <a:pt x="163" y="189"/>
                </a:cubicBezTo>
                <a:cubicBezTo>
                  <a:pt x="163" y="189"/>
                  <a:pt x="163" y="189"/>
                  <a:pt x="163" y="189"/>
                </a:cubicBezTo>
                <a:cubicBezTo>
                  <a:pt x="153" y="189"/>
                  <a:pt x="144" y="192"/>
                  <a:pt x="133" y="196"/>
                </a:cubicBezTo>
                <a:cubicBezTo>
                  <a:pt x="124" y="200"/>
                  <a:pt x="115" y="205"/>
                  <a:pt x="107" y="212"/>
                </a:cubicBezTo>
                <a:cubicBezTo>
                  <a:pt x="100" y="219"/>
                  <a:pt x="93" y="227"/>
                  <a:pt x="87" y="236"/>
                </a:cubicBezTo>
                <a:cubicBezTo>
                  <a:pt x="85" y="240"/>
                  <a:pt x="82" y="245"/>
                  <a:pt x="80" y="250"/>
                </a:cubicBezTo>
                <a:cubicBezTo>
                  <a:pt x="78" y="254"/>
                  <a:pt x="76" y="259"/>
                  <a:pt x="74" y="265"/>
                </a:cubicBezTo>
                <a:cubicBezTo>
                  <a:pt x="73" y="265"/>
                  <a:pt x="73" y="266"/>
                  <a:pt x="73" y="267"/>
                </a:cubicBezTo>
                <a:cubicBezTo>
                  <a:pt x="73" y="271"/>
                  <a:pt x="73" y="274"/>
                  <a:pt x="76" y="277"/>
                </a:cubicBezTo>
                <a:cubicBezTo>
                  <a:pt x="78" y="281"/>
                  <a:pt x="81" y="283"/>
                  <a:pt x="85" y="283"/>
                </a:cubicBezTo>
                <a:cubicBezTo>
                  <a:pt x="86" y="283"/>
                  <a:pt x="87" y="283"/>
                  <a:pt x="87" y="283"/>
                </a:cubicBezTo>
                <a:cubicBezTo>
                  <a:pt x="95" y="283"/>
                  <a:pt x="100" y="278"/>
                  <a:pt x="102" y="271"/>
                </a:cubicBezTo>
                <a:cubicBezTo>
                  <a:pt x="102" y="268"/>
                  <a:pt x="103" y="264"/>
                  <a:pt x="105" y="260"/>
                </a:cubicBezTo>
                <a:cubicBezTo>
                  <a:pt x="106" y="256"/>
                  <a:pt x="108" y="252"/>
                  <a:pt x="109" y="248"/>
                </a:cubicBezTo>
                <a:cubicBezTo>
                  <a:pt x="113" y="241"/>
                  <a:pt x="117" y="233"/>
                  <a:pt x="122" y="227"/>
                </a:cubicBezTo>
                <a:cubicBezTo>
                  <a:pt x="128" y="221"/>
                  <a:pt x="134" y="215"/>
                  <a:pt x="141" y="211"/>
                </a:cubicBezTo>
                <a:cubicBezTo>
                  <a:pt x="149" y="207"/>
                  <a:pt x="157" y="204"/>
                  <a:pt x="165" y="202"/>
                </a:cubicBezTo>
                <a:cubicBezTo>
                  <a:pt x="168" y="201"/>
                  <a:pt x="171" y="199"/>
                  <a:pt x="171" y="195"/>
                </a:cubicBezTo>
                <a:close/>
                <a:moveTo>
                  <a:pt x="191" y="205"/>
                </a:moveTo>
                <a:cubicBezTo>
                  <a:pt x="187" y="203"/>
                  <a:pt x="183" y="204"/>
                  <a:pt x="181" y="207"/>
                </a:cubicBezTo>
                <a:cubicBezTo>
                  <a:pt x="175" y="217"/>
                  <a:pt x="172" y="225"/>
                  <a:pt x="170" y="233"/>
                </a:cubicBezTo>
                <a:cubicBezTo>
                  <a:pt x="167" y="242"/>
                  <a:pt x="165" y="250"/>
                  <a:pt x="163" y="260"/>
                </a:cubicBezTo>
                <a:cubicBezTo>
                  <a:pt x="161" y="269"/>
                  <a:pt x="160" y="278"/>
                  <a:pt x="160" y="287"/>
                </a:cubicBezTo>
                <a:cubicBezTo>
                  <a:pt x="159" y="292"/>
                  <a:pt x="159" y="297"/>
                  <a:pt x="159" y="301"/>
                </a:cubicBezTo>
                <a:cubicBezTo>
                  <a:pt x="160" y="305"/>
                  <a:pt x="160" y="310"/>
                  <a:pt x="160" y="316"/>
                </a:cubicBezTo>
                <a:cubicBezTo>
                  <a:pt x="161" y="316"/>
                  <a:pt x="161" y="317"/>
                  <a:pt x="161" y="318"/>
                </a:cubicBezTo>
                <a:cubicBezTo>
                  <a:pt x="163" y="324"/>
                  <a:pt x="168" y="328"/>
                  <a:pt x="175" y="328"/>
                </a:cubicBezTo>
                <a:cubicBezTo>
                  <a:pt x="176" y="328"/>
                  <a:pt x="178" y="328"/>
                  <a:pt x="179" y="328"/>
                </a:cubicBezTo>
                <a:cubicBezTo>
                  <a:pt x="186" y="325"/>
                  <a:pt x="191" y="317"/>
                  <a:pt x="189" y="310"/>
                </a:cubicBezTo>
                <a:cubicBezTo>
                  <a:pt x="188" y="306"/>
                  <a:pt x="187" y="301"/>
                  <a:pt x="186" y="299"/>
                </a:cubicBezTo>
                <a:cubicBezTo>
                  <a:pt x="186" y="295"/>
                  <a:pt x="185" y="291"/>
                  <a:pt x="185" y="287"/>
                </a:cubicBezTo>
                <a:cubicBezTo>
                  <a:pt x="184" y="278"/>
                  <a:pt x="184" y="270"/>
                  <a:pt x="184" y="262"/>
                </a:cubicBezTo>
                <a:cubicBezTo>
                  <a:pt x="185" y="253"/>
                  <a:pt x="185" y="245"/>
                  <a:pt x="187" y="237"/>
                </a:cubicBezTo>
                <a:cubicBezTo>
                  <a:pt x="189" y="228"/>
                  <a:pt x="191" y="221"/>
                  <a:pt x="194" y="214"/>
                </a:cubicBezTo>
                <a:cubicBezTo>
                  <a:pt x="195" y="211"/>
                  <a:pt x="194" y="207"/>
                  <a:pt x="191" y="205"/>
                </a:cubicBezTo>
                <a:close/>
                <a:moveTo>
                  <a:pt x="263" y="333"/>
                </a:moveTo>
                <a:cubicBezTo>
                  <a:pt x="261" y="333"/>
                  <a:pt x="260" y="333"/>
                  <a:pt x="258" y="334"/>
                </a:cubicBezTo>
                <a:cubicBezTo>
                  <a:pt x="254" y="335"/>
                  <a:pt x="250" y="338"/>
                  <a:pt x="248" y="342"/>
                </a:cubicBezTo>
                <a:cubicBezTo>
                  <a:pt x="246" y="345"/>
                  <a:pt x="245" y="350"/>
                  <a:pt x="246" y="354"/>
                </a:cubicBezTo>
                <a:cubicBezTo>
                  <a:pt x="248" y="362"/>
                  <a:pt x="255" y="367"/>
                  <a:pt x="262" y="367"/>
                </a:cubicBezTo>
                <a:cubicBezTo>
                  <a:pt x="264" y="367"/>
                  <a:pt x="265" y="366"/>
                  <a:pt x="267" y="366"/>
                </a:cubicBezTo>
                <a:cubicBezTo>
                  <a:pt x="276" y="364"/>
                  <a:pt x="281" y="354"/>
                  <a:pt x="279" y="345"/>
                </a:cubicBezTo>
                <a:cubicBezTo>
                  <a:pt x="277" y="338"/>
                  <a:pt x="270" y="333"/>
                  <a:pt x="263" y="333"/>
                </a:cubicBezTo>
                <a:close/>
                <a:moveTo>
                  <a:pt x="356" y="230"/>
                </a:moveTo>
                <a:cubicBezTo>
                  <a:pt x="347" y="232"/>
                  <a:pt x="341" y="240"/>
                  <a:pt x="343" y="249"/>
                </a:cubicBezTo>
                <a:cubicBezTo>
                  <a:pt x="345" y="257"/>
                  <a:pt x="351" y="263"/>
                  <a:pt x="359" y="263"/>
                </a:cubicBezTo>
                <a:cubicBezTo>
                  <a:pt x="360" y="263"/>
                  <a:pt x="362" y="263"/>
                  <a:pt x="363" y="263"/>
                </a:cubicBezTo>
                <a:cubicBezTo>
                  <a:pt x="367" y="262"/>
                  <a:pt x="371" y="259"/>
                  <a:pt x="373" y="256"/>
                </a:cubicBezTo>
                <a:cubicBezTo>
                  <a:pt x="376" y="252"/>
                  <a:pt x="377" y="247"/>
                  <a:pt x="376" y="243"/>
                </a:cubicBezTo>
                <a:cubicBezTo>
                  <a:pt x="374" y="234"/>
                  <a:pt x="365" y="228"/>
                  <a:pt x="356" y="230"/>
                </a:cubicBezTo>
                <a:close/>
                <a:moveTo>
                  <a:pt x="383" y="114"/>
                </a:moveTo>
                <a:cubicBezTo>
                  <a:pt x="381" y="110"/>
                  <a:pt x="376" y="108"/>
                  <a:pt x="372" y="108"/>
                </a:cubicBezTo>
                <a:cubicBezTo>
                  <a:pt x="363" y="107"/>
                  <a:pt x="355" y="114"/>
                  <a:pt x="354" y="123"/>
                </a:cubicBezTo>
                <a:cubicBezTo>
                  <a:pt x="354" y="128"/>
                  <a:pt x="355" y="132"/>
                  <a:pt x="358" y="136"/>
                </a:cubicBezTo>
                <a:cubicBezTo>
                  <a:pt x="361" y="139"/>
                  <a:pt x="365" y="141"/>
                  <a:pt x="370" y="141"/>
                </a:cubicBezTo>
                <a:cubicBezTo>
                  <a:pt x="370" y="141"/>
                  <a:pt x="370" y="141"/>
                  <a:pt x="371" y="141"/>
                </a:cubicBezTo>
                <a:cubicBezTo>
                  <a:pt x="380" y="141"/>
                  <a:pt x="387" y="134"/>
                  <a:pt x="388" y="126"/>
                </a:cubicBezTo>
                <a:cubicBezTo>
                  <a:pt x="388" y="121"/>
                  <a:pt x="386" y="117"/>
                  <a:pt x="383" y="114"/>
                </a:cubicBezTo>
                <a:close/>
                <a:moveTo>
                  <a:pt x="281" y="35"/>
                </a:moveTo>
                <a:cubicBezTo>
                  <a:pt x="283" y="35"/>
                  <a:pt x="284" y="35"/>
                  <a:pt x="285" y="35"/>
                </a:cubicBezTo>
                <a:cubicBezTo>
                  <a:pt x="294" y="33"/>
                  <a:pt x="300" y="24"/>
                  <a:pt x="298" y="15"/>
                </a:cubicBezTo>
                <a:cubicBezTo>
                  <a:pt x="296" y="6"/>
                  <a:pt x="287" y="0"/>
                  <a:pt x="278" y="2"/>
                </a:cubicBezTo>
                <a:cubicBezTo>
                  <a:pt x="274" y="3"/>
                  <a:pt x="270" y="5"/>
                  <a:pt x="268" y="9"/>
                </a:cubicBezTo>
                <a:cubicBezTo>
                  <a:pt x="265" y="13"/>
                  <a:pt x="264" y="17"/>
                  <a:pt x="265" y="21"/>
                </a:cubicBezTo>
                <a:cubicBezTo>
                  <a:pt x="267" y="29"/>
                  <a:pt x="274" y="35"/>
                  <a:pt x="281" y="35"/>
                </a:cubicBezTo>
                <a:close/>
                <a:moveTo>
                  <a:pt x="32" y="120"/>
                </a:moveTo>
                <a:cubicBezTo>
                  <a:pt x="33" y="120"/>
                  <a:pt x="34" y="120"/>
                  <a:pt x="36" y="119"/>
                </a:cubicBezTo>
                <a:cubicBezTo>
                  <a:pt x="45" y="117"/>
                  <a:pt x="50" y="108"/>
                  <a:pt x="48" y="99"/>
                </a:cubicBezTo>
                <a:cubicBezTo>
                  <a:pt x="46" y="92"/>
                  <a:pt x="40" y="86"/>
                  <a:pt x="32" y="86"/>
                </a:cubicBezTo>
                <a:cubicBezTo>
                  <a:pt x="30" y="86"/>
                  <a:pt x="29" y="86"/>
                  <a:pt x="28" y="87"/>
                </a:cubicBezTo>
                <a:cubicBezTo>
                  <a:pt x="24" y="88"/>
                  <a:pt x="20" y="90"/>
                  <a:pt x="18" y="94"/>
                </a:cubicBezTo>
                <a:cubicBezTo>
                  <a:pt x="15" y="98"/>
                  <a:pt x="14" y="103"/>
                  <a:pt x="16" y="107"/>
                </a:cubicBezTo>
                <a:cubicBezTo>
                  <a:pt x="17" y="114"/>
                  <a:pt x="24" y="120"/>
                  <a:pt x="32" y="120"/>
                </a:cubicBezTo>
                <a:close/>
                <a:moveTo>
                  <a:pt x="71" y="288"/>
                </a:moveTo>
                <a:cubicBezTo>
                  <a:pt x="69" y="288"/>
                  <a:pt x="66" y="289"/>
                  <a:pt x="64" y="290"/>
                </a:cubicBezTo>
                <a:cubicBezTo>
                  <a:pt x="60" y="292"/>
                  <a:pt x="57" y="296"/>
                  <a:pt x="55" y="300"/>
                </a:cubicBezTo>
                <a:cubicBezTo>
                  <a:pt x="54" y="304"/>
                  <a:pt x="54" y="309"/>
                  <a:pt x="56" y="313"/>
                </a:cubicBezTo>
                <a:cubicBezTo>
                  <a:pt x="59" y="318"/>
                  <a:pt x="65" y="322"/>
                  <a:pt x="71" y="322"/>
                </a:cubicBezTo>
                <a:cubicBezTo>
                  <a:pt x="74" y="322"/>
                  <a:pt x="76" y="321"/>
                  <a:pt x="79" y="320"/>
                </a:cubicBezTo>
                <a:cubicBezTo>
                  <a:pt x="83" y="318"/>
                  <a:pt x="86" y="315"/>
                  <a:pt x="87" y="311"/>
                </a:cubicBezTo>
                <a:cubicBezTo>
                  <a:pt x="89" y="306"/>
                  <a:pt x="88" y="302"/>
                  <a:pt x="86" y="298"/>
                </a:cubicBezTo>
                <a:cubicBezTo>
                  <a:pt x="84" y="292"/>
                  <a:pt x="78" y="288"/>
                  <a:pt x="71" y="288"/>
                </a:cubicBezTo>
                <a:close/>
                <a:moveTo>
                  <a:pt x="170" y="341"/>
                </a:moveTo>
                <a:cubicBezTo>
                  <a:pt x="168" y="341"/>
                  <a:pt x="167" y="341"/>
                  <a:pt x="166" y="342"/>
                </a:cubicBezTo>
                <a:cubicBezTo>
                  <a:pt x="157" y="344"/>
                  <a:pt x="151" y="353"/>
                  <a:pt x="154" y="362"/>
                </a:cubicBezTo>
                <a:cubicBezTo>
                  <a:pt x="156" y="369"/>
                  <a:pt x="162" y="374"/>
                  <a:pt x="170" y="374"/>
                </a:cubicBezTo>
                <a:cubicBezTo>
                  <a:pt x="171" y="374"/>
                  <a:pt x="173" y="374"/>
                  <a:pt x="174" y="374"/>
                </a:cubicBezTo>
                <a:cubicBezTo>
                  <a:pt x="179" y="373"/>
                  <a:pt x="182" y="370"/>
                  <a:pt x="184" y="366"/>
                </a:cubicBezTo>
                <a:cubicBezTo>
                  <a:pt x="187" y="362"/>
                  <a:pt x="187" y="358"/>
                  <a:pt x="186" y="353"/>
                </a:cubicBezTo>
                <a:cubicBezTo>
                  <a:pt x="184" y="346"/>
                  <a:pt x="177" y="341"/>
                  <a:pt x="170" y="341"/>
                </a:cubicBezTo>
                <a:close/>
                <a:moveTo>
                  <a:pt x="65" y="193"/>
                </a:moveTo>
                <a:cubicBezTo>
                  <a:pt x="65" y="193"/>
                  <a:pt x="66" y="191"/>
                  <a:pt x="68" y="190"/>
                </a:cubicBezTo>
                <a:cubicBezTo>
                  <a:pt x="69" y="188"/>
                  <a:pt x="71" y="187"/>
                  <a:pt x="72" y="186"/>
                </a:cubicBezTo>
                <a:cubicBezTo>
                  <a:pt x="75" y="183"/>
                  <a:pt x="79" y="181"/>
                  <a:pt x="82" y="179"/>
                </a:cubicBezTo>
                <a:cubicBezTo>
                  <a:pt x="89" y="175"/>
                  <a:pt x="97" y="172"/>
                  <a:pt x="105" y="170"/>
                </a:cubicBezTo>
                <a:cubicBezTo>
                  <a:pt x="113" y="169"/>
                  <a:pt x="122" y="168"/>
                  <a:pt x="130" y="168"/>
                </a:cubicBezTo>
                <a:cubicBezTo>
                  <a:pt x="131" y="168"/>
                  <a:pt x="131" y="168"/>
                  <a:pt x="131" y="168"/>
                </a:cubicBezTo>
                <a:cubicBezTo>
                  <a:pt x="141" y="168"/>
                  <a:pt x="150" y="169"/>
                  <a:pt x="157" y="172"/>
                </a:cubicBezTo>
                <a:cubicBezTo>
                  <a:pt x="160" y="173"/>
                  <a:pt x="163" y="171"/>
                  <a:pt x="165" y="169"/>
                </a:cubicBezTo>
                <a:cubicBezTo>
                  <a:pt x="167" y="166"/>
                  <a:pt x="165" y="162"/>
                  <a:pt x="162" y="160"/>
                </a:cubicBezTo>
                <a:cubicBezTo>
                  <a:pt x="152" y="154"/>
                  <a:pt x="142" y="152"/>
                  <a:pt x="133" y="151"/>
                </a:cubicBezTo>
                <a:cubicBezTo>
                  <a:pt x="123" y="149"/>
                  <a:pt x="113" y="149"/>
                  <a:pt x="102" y="150"/>
                </a:cubicBezTo>
                <a:cubicBezTo>
                  <a:pt x="92" y="150"/>
                  <a:pt x="81" y="153"/>
                  <a:pt x="71" y="157"/>
                </a:cubicBezTo>
                <a:cubicBezTo>
                  <a:pt x="66" y="159"/>
                  <a:pt x="61" y="161"/>
                  <a:pt x="57" y="164"/>
                </a:cubicBezTo>
                <a:cubicBezTo>
                  <a:pt x="54" y="165"/>
                  <a:pt x="52" y="167"/>
                  <a:pt x="50" y="169"/>
                </a:cubicBezTo>
                <a:cubicBezTo>
                  <a:pt x="47" y="171"/>
                  <a:pt x="45" y="172"/>
                  <a:pt x="43" y="175"/>
                </a:cubicBezTo>
                <a:cubicBezTo>
                  <a:pt x="42" y="175"/>
                  <a:pt x="42" y="175"/>
                  <a:pt x="42" y="175"/>
                </a:cubicBezTo>
                <a:cubicBezTo>
                  <a:pt x="41" y="176"/>
                  <a:pt x="41" y="177"/>
                  <a:pt x="40" y="178"/>
                </a:cubicBezTo>
                <a:cubicBezTo>
                  <a:pt x="36" y="184"/>
                  <a:pt x="38" y="193"/>
                  <a:pt x="45" y="198"/>
                </a:cubicBezTo>
                <a:cubicBezTo>
                  <a:pt x="47" y="199"/>
                  <a:pt x="50" y="200"/>
                  <a:pt x="52" y="200"/>
                </a:cubicBezTo>
                <a:cubicBezTo>
                  <a:pt x="57" y="200"/>
                  <a:pt x="62" y="197"/>
                  <a:pt x="65" y="193"/>
                </a:cubicBezTo>
                <a:close/>
                <a:moveTo>
                  <a:pt x="6" y="203"/>
                </a:moveTo>
                <a:cubicBezTo>
                  <a:pt x="0" y="210"/>
                  <a:pt x="1" y="221"/>
                  <a:pt x="8" y="227"/>
                </a:cubicBezTo>
                <a:cubicBezTo>
                  <a:pt x="11" y="229"/>
                  <a:pt x="15" y="231"/>
                  <a:pt x="19" y="231"/>
                </a:cubicBezTo>
                <a:cubicBezTo>
                  <a:pt x="24" y="231"/>
                  <a:pt x="29" y="229"/>
                  <a:pt x="32" y="225"/>
                </a:cubicBezTo>
                <a:cubicBezTo>
                  <a:pt x="38" y="218"/>
                  <a:pt x="37" y="207"/>
                  <a:pt x="30" y="201"/>
                </a:cubicBezTo>
                <a:cubicBezTo>
                  <a:pt x="23" y="196"/>
                  <a:pt x="12" y="197"/>
                  <a:pt x="6" y="203"/>
                </a:cubicBezTo>
                <a:close/>
              </a:path>
            </a:pathLst>
          </a:custGeom>
          <a:solidFill>
            <a:srgbClr val="FCD11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sp>
        <p:nvSpPr>
          <p:cNvPr id="107" name="Google Shape;107;p20"/>
          <p:cNvSpPr/>
          <p:nvPr/>
        </p:nvSpPr>
        <p:spPr>
          <a:xfrm>
            <a:off x="8435681" y="2662461"/>
            <a:ext cx="3671887" cy="3671887"/>
          </a:xfrm>
          <a:prstGeom prst="irregularSeal1">
            <a:avLst/>
          </a:prstGeom>
          <a:solidFill>
            <a:srgbClr val="FFF100">
              <a:alpha val="69803"/>
            </a:srgbClr>
          </a:solidFill>
          <a:ln>
            <a:noFill/>
          </a:ln>
        </p:spPr>
        <p:txBody>
          <a:bodyPr anchorCtr="0" anchor="t" bIns="146275" lIns="182850" spcFirstLastPara="1" rIns="182850" wrap="square" tIns="146275">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08" name="Google Shape;108;p20"/>
          <p:cNvSpPr/>
          <p:nvPr/>
        </p:nvSpPr>
        <p:spPr>
          <a:xfrm rot="9900000">
            <a:off x="8888561" y="3045473"/>
            <a:ext cx="2700108" cy="2700108"/>
          </a:xfrm>
          <a:prstGeom prst="irregularSeal1">
            <a:avLst/>
          </a:prstGeom>
          <a:solidFill>
            <a:srgbClr val="FFB900">
              <a:alpha val="80000"/>
            </a:srgbClr>
          </a:solidFill>
          <a:ln>
            <a:noFill/>
          </a:ln>
        </p:spPr>
        <p:txBody>
          <a:bodyPr anchorCtr="0" anchor="t" bIns="146275" lIns="182850" spcFirstLastPara="1" rIns="182850" wrap="square" tIns="146275">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09" name="Google Shape;109;p20"/>
          <p:cNvSpPr/>
          <p:nvPr/>
        </p:nvSpPr>
        <p:spPr>
          <a:xfrm rot="5400000">
            <a:off x="9418184" y="3542961"/>
            <a:ext cx="1916626" cy="1916626"/>
          </a:xfrm>
          <a:prstGeom prst="irregularSeal1">
            <a:avLst/>
          </a:prstGeom>
          <a:solidFill>
            <a:srgbClr val="DC3C00">
              <a:alpha val="80000"/>
            </a:srgbClr>
          </a:solidFill>
          <a:ln>
            <a:noFill/>
          </a:ln>
        </p:spPr>
        <p:txBody>
          <a:bodyPr anchorCtr="0" anchor="t" bIns="146275" lIns="182850" spcFirstLastPara="1" rIns="182850" wrap="square" tIns="146275">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pic>
        <p:nvPicPr>
          <p:cNvPr id="110" name="Google Shape;110;p20"/>
          <p:cNvPicPr preferRelativeResize="0"/>
          <p:nvPr/>
        </p:nvPicPr>
        <p:blipFill rotWithShape="1">
          <a:blip r:embed="rId3">
            <a:alphaModFix/>
          </a:blip>
          <a:srcRect b="0" l="0" r="0" t="0"/>
          <a:stretch/>
        </p:blipFill>
        <p:spPr>
          <a:xfrm>
            <a:off x="3368185" y="2211592"/>
            <a:ext cx="657753" cy="4015144"/>
          </a:xfrm>
          <a:prstGeom prst="rect">
            <a:avLst/>
          </a:prstGeom>
          <a:noFill/>
          <a:ln>
            <a:noFill/>
          </a:ln>
        </p:spPr>
      </p:pic>
      <p:grpSp>
        <p:nvGrpSpPr>
          <p:cNvPr id="111" name="Google Shape;111;p20"/>
          <p:cNvGrpSpPr/>
          <p:nvPr/>
        </p:nvGrpSpPr>
        <p:grpSpPr>
          <a:xfrm flipH="1">
            <a:off x="4858979" y="3398046"/>
            <a:ext cx="1068831" cy="2710218"/>
            <a:chOff x="4688198" y="3398046"/>
            <a:chExt cx="1068831" cy="2710218"/>
          </a:xfrm>
        </p:grpSpPr>
        <p:grpSp>
          <p:nvGrpSpPr>
            <p:cNvPr id="112" name="Google Shape;112;p20"/>
            <p:cNvGrpSpPr/>
            <p:nvPr/>
          </p:nvGrpSpPr>
          <p:grpSpPr>
            <a:xfrm>
              <a:off x="4852988" y="3398046"/>
              <a:ext cx="475067" cy="754744"/>
              <a:chOff x="4966893" y="3238521"/>
              <a:chExt cx="393700" cy="625475"/>
            </a:xfrm>
          </p:grpSpPr>
          <p:sp>
            <p:nvSpPr>
              <p:cNvPr id="113" name="Google Shape;113;p20"/>
              <p:cNvSpPr/>
              <p:nvPr/>
            </p:nvSpPr>
            <p:spPr>
              <a:xfrm>
                <a:off x="5003405" y="3641746"/>
                <a:ext cx="322263" cy="193675"/>
              </a:xfrm>
              <a:prstGeom prst="rect">
                <a:avLst/>
              </a:prstGeom>
              <a:solidFill>
                <a:srgbClr val="6D492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4" name="Google Shape;114;p20"/>
              <p:cNvSpPr/>
              <p:nvPr/>
            </p:nvSpPr>
            <p:spPr>
              <a:xfrm>
                <a:off x="4966893" y="3457596"/>
                <a:ext cx="393700" cy="82550"/>
              </a:xfrm>
              <a:custGeom>
                <a:rect b="b" l="l" r="r" t="t"/>
                <a:pathLst>
                  <a:path extrusionOk="0" h="36" w="172">
                    <a:moveTo>
                      <a:pt x="172" y="27"/>
                    </a:moveTo>
                    <a:cubicBezTo>
                      <a:pt x="172" y="32"/>
                      <a:pt x="168" y="36"/>
                      <a:pt x="164" y="36"/>
                    </a:cubicBezTo>
                    <a:cubicBezTo>
                      <a:pt x="9" y="36"/>
                      <a:pt x="9" y="36"/>
                      <a:pt x="9" y="36"/>
                    </a:cubicBezTo>
                    <a:cubicBezTo>
                      <a:pt x="4" y="36"/>
                      <a:pt x="0" y="32"/>
                      <a:pt x="0" y="27"/>
                    </a:cubicBezTo>
                    <a:cubicBezTo>
                      <a:pt x="0" y="8"/>
                      <a:pt x="0" y="8"/>
                      <a:pt x="0" y="8"/>
                    </a:cubicBezTo>
                    <a:cubicBezTo>
                      <a:pt x="0" y="3"/>
                      <a:pt x="4" y="0"/>
                      <a:pt x="9" y="0"/>
                    </a:cubicBezTo>
                    <a:cubicBezTo>
                      <a:pt x="164" y="0"/>
                      <a:pt x="164" y="0"/>
                      <a:pt x="164" y="0"/>
                    </a:cubicBezTo>
                    <a:cubicBezTo>
                      <a:pt x="168" y="0"/>
                      <a:pt x="172" y="3"/>
                      <a:pt x="172" y="8"/>
                    </a:cubicBezTo>
                    <a:lnTo>
                      <a:pt x="172" y="27"/>
                    </a:lnTo>
                    <a:close/>
                  </a:path>
                </a:pathLst>
              </a:custGeom>
              <a:solidFill>
                <a:srgbClr val="C398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5" name="Google Shape;115;p20"/>
              <p:cNvSpPr/>
              <p:nvPr/>
            </p:nvSpPr>
            <p:spPr>
              <a:xfrm>
                <a:off x="5095481" y="3638571"/>
                <a:ext cx="136525" cy="225425"/>
              </a:xfrm>
              <a:custGeom>
                <a:rect b="b" l="l" r="r" t="t"/>
                <a:pathLst>
                  <a:path extrusionOk="0" h="142" w="86">
                    <a:moveTo>
                      <a:pt x="43" y="142"/>
                    </a:moveTo>
                    <a:lnTo>
                      <a:pt x="0" y="100"/>
                    </a:lnTo>
                    <a:lnTo>
                      <a:pt x="0" y="0"/>
                    </a:lnTo>
                    <a:lnTo>
                      <a:pt x="86" y="0"/>
                    </a:lnTo>
                    <a:lnTo>
                      <a:pt x="86" y="100"/>
                    </a:lnTo>
                    <a:lnTo>
                      <a:pt x="43" y="142"/>
                    </a:lnTo>
                    <a:close/>
                  </a:path>
                </a:pathLst>
              </a:custGeom>
              <a:solidFill>
                <a:srgbClr val="E0BB8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6" name="Google Shape;116;p20"/>
              <p:cNvSpPr/>
              <p:nvPr/>
            </p:nvSpPr>
            <p:spPr>
              <a:xfrm>
                <a:off x="5095481" y="3603646"/>
                <a:ext cx="136525" cy="119063"/>
              </a:xfrm>
              <a:custGeom>
                <a:rect b="b" l="l" r="r" t="t"/>
                <a:pathLst>
                  <a:path extrusionOk="0" h="52" w="60">
                    <a:moveTo>
                      <a:pt x="0" y="48"/>
                    </a:moveTo>
                    <a:cubicBezTo>
                      <a:pt x="10" y="51"/>
                      <a:pt x="19" y="52"/>
                      <a:pt x="30" y="52"/>
                    </a:cubicBezTo>
                    <a:cubicBezTo>
                      <a:pt x="40" y="52"/>
                      <a:pt x="50" y="51"/>
                      <a:pt x="60" y="48"/>
                    </a:cubicBezTo>
                    <a:cubicBezTo>
                      <a:pt x="60" y="0"/>
                      <a:pt x="60" y="0"/>
                      <a:pt x="60" y="0"/>
                    </a:cubicBezTo>
                    <a:cubicBezTo>
                      <a:pt x="0" y="0"/>
                      <a:pt x="0" y="0"/>
                      <a:pt x="0" y="0"/>
                    </a:cubicBezTo>
                    <a:lnTo>
                      <a:pt x="0" y="48"/>
                    </a:lnTo>
                    <a:close/>
                  </a:path>
                </a:pathLst>
              </a:custGeom>
              <a:solidFill>
                <a:srgbClr val="C398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7" name="Google Shape;117;p20"/>
              <p:cNvSpPr/>
              <p:nvPr/>
            </p:nvSpPr>
            <p:spPr>
              <a:xfrm>
                <a:off x="5003405" y="3392509"/>
                <a:ext cx="322263" cy="301625"/>
              </a:xfrm>
              <a:custGeom>
                <a:rect b="b" l="l" r="r" t="t"/>
                <a:pathLst>
                  <a:path extrusionOk="0" h="133" w="141">
                    <a:moveTo>
                      <a:pt x="0" y="0"/>
                    </a:moveTo>
                    <a:cubicBezTo>
                      <a:pt x="0" y="110"/>
                      <a:pt x="0" y="110"/>
                      <a:pt x="0" y="110"/>
                    </a:cubicBezTo>
                    <a:cubicBezTo>
                      <a:pt x="19" y="125"/>
                      <a:pt x="44" y="133"/>
                      <a:pt x="70" y="133"/>
                    </a:cubicBezTo>
                    <a:cubicBezTo>
                      <a:pt x="96" y="133"/>
                      <a:pt x="122" y="125"/>
                      <a:pt x="141" y="110"/>
                    </a:cubicBezTo>
                    <a:cubicBezTo>
                      <a:pt x="141" y="110"/>
                      <a:pt x="141" y="110"/>
                      <a:pt x="141" y="110"/>
                    </a:cubicBezTo>
                    <a:cubicBezTo>
                      <a:pt x="141" y="0"/>
                      <a:pt x="141" y="0"/>
                      <a:pt x="141" y="0"/>
                    </a:cubicBezTo>
                    <a:lnTo>
                      <a:pt x="0" y="0"/>
                    </a:lnTo>
                    <a:close/>
                  </a:path>
                </a:pathLst>
              </a:custGeom>
              <a:solidFill>
                <a:srgbClr val="E0BB8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8" name="Google Shape;118;p20"/>
              <p:cNvSpPr/>
              <p:nvPr/>
            </p:nvSpPr>
            <p:spPr>
              <a:xfrm>
                <a:off x="5001818" y="3238521"/>
                <a:ext cx="228600" cy="242888"/>
              </a:xfrm>
              <a:custGeom>
                <a:rect b="b" l="l" r="r" t="t"/>
                <a:pathLst>
                  <a:path extrusionOk="0" h="106" w="100">
                    <a:moveTo>
                      <a:pt x="100" y="6"/>
                    </a:moveTo>
                    <a:cubicBezTo>
                      <a:pt x="91" y="2"/>
                      <a:pt x="82" y="0"/>
                      <a:pt x="71" y="0"/>
                    </a:cubicBezTo>
                    <a:cubicBezTo>
                      <a:pt x="32" y="0"/>
                      <a:pt x="0" y="32"/>
                      <a:pt x="0" y="71"/>
                    </a:cubicBezTo>
                    <a:cubicBezTo>
                      <a:pt x="0" y="106"/>
                      <a:pt x="0" y="106"/>
                      <a:pt x="0" y="106"/>
                    </a:cubicBezTo>
                    <a:cubicBezTo>
                      <a:pt x="53" y="100"/>
                      <a:pt x="94" y="58"/>
                      <a:pt x="100" y="6"/>
                    </a:cubicBezTo>
                    <a:close/>
                  </a:path>
                </a:pathLst>
              </a:custGeom>
              <a:solidFill>
                <a:srgbClr val="6D492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19" name="Google Shape;119;p20"/>
              <p:cNvSpPr/>
              <p:nvPr/>
            </p:nvSpPr>
            <p:spPr>
              <a:xfrm>
                <a:off x="5097068" y="3238521"/>
                <a:ext cx="228600" cy="242888"/>
              </a:xfrm>
              <a:custGeom>
                <a:rect b="b" l="l" r="r" t="t"/>
                <a:pathLst>
                  <a:path extrusionOk="0" h="106" w="100">
                    <a:moveTo>
                      <a:pt x="0" y="6"/>
                    </a:moveTo>
                    <a:cubicBezTo>
                      <a:pt x="9" y="2"/>
                      <a:pt x="19" y="0"/>
                      <a:pt x="29" y="0"/>
                    </a:cubicBezTo>
                    <a:cubicBezTo>
                      <a:pt x="68" y="0"/>
                      <a:pt x="100" y="32"/>
                      <a:pt x="100" y="71"/>
                    </a:cubicBezTo>
                    <a:cubicBezTo>
                      <a:pt x="100" y="106"/>
                      <a:pt x="100" y="106"/>
                      <a:pt x="100" y="106"/>
                    </a:cubicBezTo>
                    <a:cubicBezTo>
                      <a:pt x="48" y="100"/>
                      <a:pt x="6" y="58"/>
                      <a:pt x="0" y="6"/>
                    </a:cubicBezTo>
                    <a:close/>
                  </a:path>
                </a:pathLst>
              </a:custGeom>
              <a:solidFill>
                <a:srgbClr val="6D492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id="120" name="Google Shape;120;p20"/>
            <p:cNvSpPr/>
            <p:nvPr/>
          </p:nvSpPr>
          <p:spPr>
            <a:xfrm>
              <a:off x="4857230" y="4851619"/>
              <a:ext cx="466120" cy="1128590"/>
            </a:xfrm>
            <a:custGeom>
              <a:rect b="b" l="l" r="r" t="t"/>
              <a:pathLst>
                <a:path extrusionOk="0" h="661" w="273">
                  <a:moveTo>
                    <a:pt x="0" y="0"/>
                  </a:moveTo>
                  <a:lnTo>
                    <a:pt x="0" y="0"/>
                  </a:lnTo>
                  <a:lnTo>
                    <a:pt x="71" y="0"/>
                  </a:lnTo>
                  <a:lnTo>
                    <a:pt x="202" y="0"/>
                  </a:lnTo>
                  <a:lnTo>
                    <a:pt x="273" y="0"/>
                  </a:lnTo>
                  <a:lnTo>
                    <a:pt x="273" y="90"/>
                  </a:lnTo>
                  <a:lnTo>
                    <a:pt x="273" y="661"/>
                  </a:lnTo>
                  <a:lnTo>
                    <a:pt x="202" y="661"/>
                  </a:lnTo>
                  <a:lnTo>
                    <a:pt x="202" y="90"/>
                  </a:lnTo>
                  <a:lnTo>
                    <a:pt x="71" y="90"/>
                  </a:lnTo>
                  <a:lnTo>
                    <a:pt x="71" y="661"/>
                  </a:lnTo>
                  <a:lnTo>
                    <a:pt x="0" y="661"/>
                  </a:lnTo>
                  <a:lnTo>
                    <a:pt x="0" y="90"/>
                  </a:lnTo>
                  <a:lnTo>
                    <a:pt x="0" y="90"/>
                  </a:lnTo>
                  <a:lnTo>
                    <a:pt x="0" y="0"/>
                  </a:lnTo>
                  <a:close/>
                </a:path>
              </a:pathLst>
            </a:custGeom>
            <a:solidFill>
              <a:srgbClr val="16264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1" name="Google Shape;121;p20"/>
            <p:cNvSpPr/>
            <p:nvPr/>
          </p:nvSpPr>
          <p:spPr>
            <a:xfrm>
              <a:off x="5345546" y="4330863"/>
              <a:ext cx="286843" cy="430264"/>
            </a:xfrm>
            <a:custGeom>
              <a:rect b="b" l="l" r="r" t="t"/>
              <a:pathLst>
                <a:path extrusionOk="0" h="174" w="116">
                  <a:moveTo>
                    <a:pt x="44" y="174"/>
                  </a:moveTo>
                  <a:cubicBezTo>
                    <a:pt x="116" y="174"/>
                    <a:pt x="116" y="174"/>
                    <a:pt x="116" y="174"/>
                  </a:cubicBezTo>
                  <a:cubicBezTo>
                    <a:pt x="116" y="124"/>
                    <a:pt x="116" y="124"/>
                    <a:pt x="116" y="124"/>
                  </a:cubicBezTo>
                  <a:cubicBezTo>
                    <a:pt x="51" y="124"/>
                    <a:pt x="51" y="124"/>
                    <a:pt x="51" y="124"/>
                  </a:cubicBezTo>
                  <a:cubicBezTo>
                    <a:pt x="51" y="0"/>
                    <a:pt x="51" y="0"/>
                    <a:pt x="51" y="0"/>
                  </a:cubicBezTo>
                  <a:cubicBezTo>
                    <a:pt x="0" y="0"/>
                    <a:pt x="0" y="0"/>
                    <a:pt x="0" y="0"/>
                  </a:cubicBezTo>
                  <a:cubicBezTo>
                    <a:pt x="0" y="131"/>
                    <a:pt x="0" y="131"/>
                    <a:pt x="0" y="131"/>
                  </a:cubicBezTo>
                  <a:cubicBezTo>
                    <a:pt x="0" y="155"/>
                    <a:pt x="20" y="174"/>
                    <a:pt x="44" y="174"/>
                  </a:cubicBezTo>
                  <a:close/>
                </a:path>
              </a:pathLst>
            </a:custGeom>
            <a:solidFill>
              <a:srgbClr val="DFBA8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2" name="Google Shape;122;p20"/>
            <p:cNvSpPr/>
            <p:nvPr/>
          </p:nvSpPr>
          <p:spPr>
            <a:xfrm>
              <a:off x="4710393" y="4330863"/>
              <a:ext cx="122933" cy="746133"/>
            </a:xfrm>
            <a:prstGeom prst="rect">
              <a:avLst/>
            </a:prstGeom>
            <a:solidFill>
              <a:srgbClr val="DFBA8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3" name="Google Shape;123;p20"/>
            <p:cNvSpPr/>
            <p:nvPr/>
          </p:nvSpPr>
          <p:spPr>
            <a:xfrm>
              <a:off x="4706979" y="4948941"/>
              <a:ext cx="126347" cy="254402"/>
            </a:xfrm>
            <a:custGeom>
              <a:rect b="b" l="l" r="r" t="t"/>
              <a:pathLst>
                <a:path extrusionOk="0" h="103" w="51">
                  <a:moveTo>
                    <a:pt x="51" y="0"/>
                  </a:moveTo>
                  <a:cubicBezTo>
                    <a:pt x="51" y="103"/>
                    <a:pt x="51" y="103"/>
                    <a:pt x="51" y="103"/>
                  </a:cubicBezTo>
                  <a:cubicBezTo>
                    <a:pt x="23" y="103"/>
                    <a:pt x="0" y="80"/>
                    <a:pt x="0" y="52"/>
                  </a:cubicBezTo>
                  <a:cubicBezTo>
                    <a:pt x="0" y="23"/>
                    <a:pt x="23" y="0"/>
                    <a:pt x="51" y="0"/>
                  </a:cubicBezTo>
                  <a:close/>
                </a:path>
              </a:pathLst>
            </a:custGeom>
            <a:solidFill>
              <a:srgbClr val="DFBA8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4" name="Google Shape;124;p20"/>
            <p:cNvSpPr/>
            <p:nvPr/>
          </p:nvSpPr>
          <p:spPr>
            <a:xfrm>
              <a:off x="5506041" y="4634780"/>
              <a:ext cx="250988" cy="126347"/>
            </a:xfrm>
            <a:custGeom>
              <a:rect b="b" l="l" r="r" t="t"/>
              <a:pathLst>
                <a:path extrusionOk="0" h="51" w="102">
                  <a:moveTo>
                    <a:pt x="0" y="0"/>
                  </a:moveTo>
                  <a:cubicBezTo>
                    <a:pt x="102" y="0"/>
                    <a:pt x="102" y="0"/>
                    <a:pt x="102" y="0"/>
                  </a:cubicBezTo>
                  <a:cubicBezTo>
                    <a:pt x="102" y="28"/>
                    <a:pt x="79" y="51"/>
                    <a:pt x="51" y="51"/>
                  </a:cubicBezTo>
                  <a:cubicBezTo>
                    <a:pt x="23" y="51"/>
                    <a:pt x="0" y="28"/>
                    <a:pt x="0" y="0"/>
                  </a:cubicBezTo>
                  <a:close/>
                </a:path>
              </a:pathLst>
            </a:custGeom>
            <a:solidFill>
              <a:srgbClr val="DFBA8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5" name="Google Shape;125;p20"/>
            <p:cNvSpPr/>
            <p:nvPr/>
          </p:nvSpPr>
          <p:spPr>
            <a:xfrm>
              <a:off x="4710393" y="4330863"/>
              <a:ext cx="122933" cy="37563"/>
            </a:xfrm>
            <a:prstGeom prst="rect">
              <a:avLst/>
            </a:prstGeom>
            <a:solidFill>
              <a:srgbClr val="C3A47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6" name="Google Shape;126;p20"/>
            <p:cNvSpPr/>
            <p:nvPr/>
          </p:nvSpPr>
          <p:spPr>
            <a:xfrm>
              <a:off x="5345546" y="4330863"/>
              <a:ext cx="126347" cy="37563"/>
            </a:xfrm>
            <a:prstGeom prst="rect">
              <a:avLst/>
            </a:prstGeom>
            <a:solidFill>
              <a:srgbClr val="C3A47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7" name="Google Shape;127;p20"/>
            <p:cNvSpPr/>
            <p:nvPr/>
          </p:nvSpPr>
          <p:spPr>
            <a:xfrm>
              <a:off x="4688198" y="4018410"/>
              <a:ext cx="805892" cy="833210"/>
            </a:xfrm>
            <a:custGeom>
              <a:rect b="b" l="l" r="r" t="t"/>
              <a:pathLst>
                <a:path extrusionOk="0" h="833210" w="805892">
                  <a:moveTo>
                    <a:pt x="170572" y="0"/>
                  </a:moveTo>
                  <a:cubicBezTo>
                    <a:pt x="199619" y="0"/>
                    <a:pt x="226850" y="0"/>
                    <a:pt x="252379" y="0"/>
                  </a:cubicBezTo>
                  <a:lnTo>
                    <a:pt x="319176" y="0"/>
                  </a:lnTo>
                  <a:lnTo>
                    <a:pt x="321764" y="9339"/>
                  </a:lnTo>
                  <a:cubicBezTo>
                    <a:pt x="335139" y="32373"/>
                    <a:pt x="366451" y="48535"/>
                    <a:pt x="402946" y="48535"/>
                  </a:cubicBezTo>
                  <a:cubicBezTo>
                    <a:pt x="439441" y="48535"/>
                    <a:pt x="470753" y="32373"/>
                    <a:pt x="484128" y="9339"/>
                  </a:cubicBezTo>
                  <a:lnTo>
                    <a:pt x="486717" y="0"/>
                  </a:lnTo>
                  <a:lnTo>
                    <a:pt x="521856" y="0"/>
                  </a:lnTo>
                  <a:cubicBezTo>
                    <a:pt x="635320" y="0"/>
                    <a:pt x="635320" y="0"/>
                    <a:pt x="635320" y="0"/>
                  </a:cubicBezTo>
                  <a:cubicBezTo>
                    <a:pt x="729258" y="0"/>
                    <a:pt x="805892" y="76419"/>
                    <a:pt x="805892" y="170093"/>
                  </a:cubicBezTo>
                  <a:cubicBezTo>
                    <a:pt x="805892" y="313070"/>
                    <a:pt x="805892" y="313070"/>
                    <a:pt x="805892" y="313070"/>
                  </a:cubicBezTo>
                  <a:cubicBezTo>
                    <a:pt x="635320" y="313070"/>
                    <a:pt x="635320" y="313070"/>
                    <a:pt x="635320" y="313070"/>
                  </a:cubicBezTo>
                  <a:cubicBezTo>
                    <a:pt x="635320" y="833210"/>
                    <a:pt x="635320" y="833210"/>
                    <a:pt x="635320" y="833210"/>
                  </a:cubicBezTo>
                  <a:cubicBezTo>
                    <a:pt x="170572" y="833210"/>
                    <a:pt x="170572" y="833210"/>
                    <a:pt x="170572" y="833210"/>
                  </a:cubicBezTo>
                  <a:cubicBezTo>
                    <a:pt x="170572" y="313070"/>
                    <a:pt x="170572" y="313070"/>
                    <a:pt x="170572" y="313070"/>
                  </a:cubicBezTo>
                  <a:cubicBezTo>
                    <a:pt x="0" y="313070"/>
                    <a:pt x="0" y="313070"/>
                    <a:pt x="0" y="313070"/>
                  </a:cubicBezTo>
                  <a:cubicBezTo>
                    <a:pt x="0" y="170093"/>
                    <a:pt x="0" y="170093"/>
                    <a:pt x="0" y="170093"/>
                  </a:cubicBezTo>
                  <a:cubicBezTo>
                    <a:pt x="0" y="76419"/>
                    <a:pt x="76634" y="0"/>
                    <a:pt x="170572" y="0"/>
                  </a:cubicBezTo>
                  <a:close/>
                </a:path>
              </a:pathLst>
            </a:custGeom>
            <a:solidFill>
              <a:srgbClr val="231F20"/>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128" name="Google Shape;128;p20"/>
            <p:cNvSpPr/>
            <p:nvPr/>
          </p:nvSpPr>
          <p:spPr>
            <a:xfrm>
              <a:off x="5202124" y="5963136"/>
              <a:ext cx="278306" cy="145128"/>
            </a:xfrm>
            <a:custGeom>
              <a:rect b="b" l="l" r="r" t="t"/>
              <a:pathLst>
                <a:path extrusionOk="0" h="59" w="113">
                  <a:moveTo>
                    <a:pt x="49" y="0"/>
                  </a:moveTo>
                  <a:cubicBezTo>
                    <a:pt x="82" y="0"/>
                    <a:pt x="110" y="26"/>
                    <a:pt x="113" y="59"/>
                  </a:cubicBezTo>
                  <a:cubicBezTo>
                    <a:pt x="49" y="59"/>
                    <a:pt x="49" y="59"/>
                    <a:pt x="49" y="59"/>
                  </a:cubicBezTo>
                  <a:cubicBezTo>
                    <a:pt x="0" y="59"/>
                    <a:pt x="0" y="59"/>
                    <a:pt x="0" y="59"/>
                  </a:cubicBezTo>
                  <a:cubicBezTo>
                    <a:pt x="0" y="0"/>
                    <a:pt x="0" y="0"/>
                    <a:pt x="0" y="0"/>
                  </a:cubicBezTo>
                  <a:lnTo>
                    <a:pt x="49" y="0"/>
                  </a:lnTo>
                  <a:close/>
                </a:path>
              </a:pathLst>
            </a:custGeom>
            <a:solidFill>
              <a:srgbClr val="05070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29" name="Google Shape;129;p20"/>
            <p:cNvSpPr/>
            <p:nvPr/>
          </p:nvSpPr>
          <p:spPr>
            <a:xfrm>
              <a:off x="4857230" y="5963136"/>
              <a:ext cx="278306" cy="145128"/>
            </a:xfrm>
            <a:custGeom>
              <a:rect b="b" l="l" r="r" t="t"/>
              <a:pathLst>
                <a:path extrusionOk="0" h="59" w="112">
                  <a:moveTo>
                    <a:pt x="48" y="0"/>
                  </a:moveTo>
                  <a:cubicBezTo>
                    <a:pt x="82" y="0"/>
                    <a:pt x="109" y="26"/>
                    <a:pt x="112" y="59"/>
                  </a:cubicBezTo>
                  <a:cubicBezTo>
                    <a:pt x="48" y="59"/>
                    <a:pt x="48" y="59"/>
                    <a:pt x="48" y="59"/>
                  </a:cubicBezTo>
                  <a:cubicBezTo>
                    <a:pt x="0" y="59"/>
                    <a:pt x="0" y="59"/>
                    <a:pt x="0" y="59"/>
                  </a:cubicBezTo>
                  <a:cubicBezTo>
                    <a:pt x="0" y="0"/>
                    <a:pt x="0" y="0"/>
                    <a:pt x="0" y="0"/>
                  </a:cubicBezTo>
                  <a:lnTo>
                    <a:pt x="48" y="0"/>
                  </a:lnTo>
                  <a:close/>
                </a:path>
              </a:pathLst>
            </a:custGeom>
            <a:solidFill>
              <a:srgbClr val="05070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id="130" name="Google Shape;130;p20"/>
          <p:cNvSpPr txBox="1"/>
          <p:nvPr/>
        </p:nvSpPr>
        <p:spPr>
          <a:xfrm>
            <a:off x="1197834" y="4111604"/>
            <a:ext cx="766300" cy="517065"/>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b="1" lang="en-US" sz="1600">
                <a:solidFill>
                  <a:srgbClr val="282828"/>
                </a:solidFill>
                <a:latin typeface="Quattrocento Sans"/>
                <a:ea typeface="Quattrocento Sans"/>
                <a:cs typeface="Quattrocento Sans"/>
                <a:sym typeface="Quattrocento Sans"/>
              </a:rPr>
              <a:t>DEV</a:t>
            </a:r>
            <a:endParaRPr/>
          </a:p>
        </p:txBody>
      </p:sp>
      <p:sp>
        <p:nvSpPr>
          <p:cNvPr id="131" name="Google Shape;131;p20"/>
          <p:cNvSpPr txBox="1"/>
          <p:nvPr/>
        </p:nvSpPr>
        <p:spPr>
          <a:xfrm>
            <a:off x="5138501" y="4140050"/>
            <a:ext cx="766877" cy="517065"/>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b="1" lang="en-US" sz="1600">
                <a:solidFill>
                  <a:schemeClr val="lt1"/>
                </a:solidFill>
                <a:latin typeface="Quattrocento Sans"/>
                <a:ea typeface="Quattrocento Sans"/>
                <a:cs typeface="Quattrocento Sans"/>
                <a:sym typeface="Quattrocento Sans"/>
              </a:rPr>
              <a:t>OPS</a:t>
            </a:r>
            <a:endParaRPr/>
          </a:p>
        </p:txBody>
      </p:sp>
      <p:grpSp>
        <p:nvGrpSpPr>
          <p:cNvPr id="132" name="Google Shape;132;p20"/>
          <p:cNvGrpSpPr/>
          <p:nvPr/>
        </p:nvGrpSpPr>
        <p:grpSpPr>
          <a:xfrm>
            <a:off x="1848535" y="4023484"/>
            <a:ext cx="655124" cy="676042"/>
            <a:chOff x="2131981" y="4023484"/>
            <a:chExt cx="655124" cy="676042"/>
          </a:xfrm>
        </p:grpSpPr>
        <p:sp>
          <p:nvSpPr>
            <p:cNvPr id="133" name="Google Shape;133;p20"/>
            <p:cNvSpPr/>
            <p:nvPr/>
          </p:nvSpPr>
          <p:spPr>
            <a:xfrm>
              <a:off x="2150521" y="4053569"/>
              <a:ext cx="615863" cy="596815"/>
            </a:xfrm>
            <a:custGeom>
              <a:rect b="b" l="l" r="r" t="t"/>
              <a:pathLst>
                <a:path extrusionOk="0" h="596900" w="615950">
                  <a:moveTo>
                    <a:pt x="0" y="400050"/>
                  </a:moveTo>
                  <a:lnTo>
                    <a:pt x="25400" y="101600"/>
                  </a:lnTo>
                  <a:lnTo>
                    <a:pt x="336550" y="0"/>
                  </a:lnTo>
                  <a:lnTo>
                    <a:pt x="615950" y="209550"/>
                  </a:lnTo>
                  <a:lnTo>
                    <a:pt x="590550" y="469900"/>
                  </a:lnTo>
                  <a:lnTo>
                    <a:pt x="228600" y="596900"/>
                  </a:lnTo>
                  <a:lnTo>
                    <a:pt x="0" y="400050"/>
                  </a:lnTo>
                  <a:close/>
                </a:path>
              </a:pathLst>
            </a:custGeom>
            <a:solidFill>
              <a:schemeClr val="accent1"/>
            </a:solidFill>
            <a:ln>
              <a:noFill/>
            </a:ln>
          </p:spPr>
          <p:txBody>
            <a:bodyPr anchorCtr="0" anchor="t" bIns="146275" lIns="182850" spcFirstLastPara="1" rIns="182850" wrap="square" tIns="146275">
              <a:noAutofit/>
            </a:bodyPr>
            <a:lstStyle/>
            <a:p>
              <a:pPr indent="0" lvl="0" marL="0" marR="0" rtl="0" algn="ctr">
                <a:lnSpc>
                  <a:spcPct val="90000"/>
                </a:lnSpc>
                <a:spcBef>
                  <a:spcPts val="0"/>
                </a:spcBef>
                <a:spcAft>
                  <a:spcPts val="0"/>
                </a:spcAft>
                <a:buClr>
                  <a:schemeClr val="dk1"/>
                </a:buClr>
                <a:buSzPts val="2400"/>
                <a:buFont typeface="Quattrocento Sans"/>
                <a:buNone/>
              </a:pPr>
              <a:r>
                <a:t/>
              </a:r>
              <a:endParaRPr b="0" i="0" sz="2400" u="none" cap="none" strike="noStrike">
                <a:solidFill>
                  <a:srgbClr val="FFFFFF"/>
                </a:solidFill>
                <a:latin typeface="Quattrocento Sans"/>
                <a:ea typeface="Quattrocento Sans"/>
                <a:cs typeface="Quattrocento Sans"/>
                <a:sym typeface="Quattrocento Sans"/>
              </a:endParaRPr>
            </a:p>
          </p:txBody>
        </p:sp>
        <p:sp>
          <p:nvSpPr>
            <p:cNvPr id="134" name="Google Shape;134;p20"/>
            <p:cNvSpPr/>
            <p:nvPr/>
          </p:nvSpPr>
          <p:spPr>
            <a:xfrm>
              <a:off x="2131981" y="4023484"/>
              <a:ext cx="655124" cy="676042"/>
            </a:xfrm>
            <a:custGeom>
              <a:rect b="b" l="l" r="r" t="t"/>
              <a:pathLst>
                <a:path extrusionOk="0" h="383" w="371">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rgbClr val="68217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700"/>
                <a:buFont typeface="Quattrocento Sans"/>
                <a:buNone/>
              </a:pPr>
              <a:r>
                <a:t/>
              </a:r>
              <a:endParaRPr b="0" i="0" sz="1700" u="none" cap="none" strike="noStrike">
                <a:solidFill>
                  <a:srgbClr val="000000"/>
                </a:solidFill>
                <a:latin typeface="Quattrocento Sans"/>
                <a:ea typeface="Quattrocento Sans"/>
                <a:cs typeface="Quattrocento Sans"/>
                <a:sym typeface="Quattrocento Sans"/>
              </a:endParaRPr>
            </a:p>
          </p:txBody>
        </p:sp>
      </p:gr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300"/>
                                  </p:stCondLst>
                                  <p:childTnLst>
                                    <p:set>
                                      <p:cBhvr>
                                        <p:cTn dur="1" fill="hold">
                                          <p:stCondLst>
                                            <p:cond delay="0"/>
                                          </p:stCondLst>
                                        </p:cTn>
                                        <p:tgtEl>
                                          <p:spTgt spid="94"/>
                                        </p:tgtEl>
                                        <p:attrNameLst>
                                          <p:attrName>style.visibility</p:attrName>
                                        </p:attrNameLst>
                                      </p:cBhvr>
                                      <p:to>
                                        <p:strVal val="visible"/>
                                      </p:to>
                                    </p:set>
                                    <p:animEffect filter="fade" transition="in">
                                      <p:cBhvr>
                                        <p:cTn dur="500"/>
                                        <p:tgtEl>
                                          <p:spTgt spid="94"/>
                                        </p:tgtEl>
                                      </p:cBhvr>
                                    </p:animEffect>
                                  </p:childTnLst>
                                </p:cTn>
                              </p:par>
                            </p:childTnLst>
                          </p:cTn>
                        </p:par>
                        <p:par>
                          <p:cTn fill="hold">
                            <p:stCondLst>
                              <p:cond delay="500"/>
                            </p:stCondLst>
                            <p:childTnLst>
                              <p:par>
                                <p:cTn fill="hold" nodeType="afterEffect" presetClass="entr" presetID="10" presetSubtype="0">
                                  <p:stCondLst>
                                    <p:cond delay="300"/>
                                  </p:stCondLst>
                                  <p:childTnLst>
                                    <p:set>
                                      <p:cBhvr>
                                        <p:cTn dur="1" fill="hold">
                                          <p:stCondLst>
                                            <p:cond delay="0"/>
                                          </p:stCondLst>
                                        </p:cTn>
                                        <p:tgtEl>
                                          <p:spTgt spid="97"/>
                                        </p:tgtEl>
                                        <p:attrNameLst>
                                          <p:attrName>style.visibility</p:attrName>
                                        </p:attrNameLst>
                                      </p:cBhvr>
                                      <p:to>
                                        <p:strVal val="visible"/>
                                      </p:to>
                                    </p:set>
                                    <p:animEffect filter="fade" transition="in">
                                      <p:cBhvr>
                                        <p:cTn dur="500"/>
                                        <p:tgtEl>
                                          <p:spTgt spid="97"/>
                                        </p:tgtEl>
                                      </p:cBhvr>
                                    </p:animEffect>
                                  </p:childTnLst>
                                </p:cTn>
                              </p:par>
                              <p:par>
                                <p:cTn fill="hold" nodeType="withEffect" presetClass="entr" presetID="10" presetSubtype="0">
                                  <p:stCondLst>
                                    <p:cond delay="30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par>
                                <p:cTn fill="hold" nodeType="withEffect" presetClass="exit" presetID="10" presetSubtype="0">
                                  <p:stCondLst>
                                    <p:cond delay="300"/>
                                  </p:stCondLst>
                                  <p:childTnLst>
                                    <p:animEffect filter="fade" transition="out">
                                      <p:cBhvr>
                                        <p:cTn dur="3000"/>
                                        <p:tgtEl>
                                          <p:spTgt spid="105"/>
                                        </p:tgtEl>
                                      </p:cBhvr>
                                    </p:animEffect>
                                    <p:set>
                                      <p:cBhvr>
                                        <p:cTn dur="1" fill="hold">
                                          <p:stCondLst>
                                            <p:cond delay="3000"/>
                                          </p:stCondLst>
                                        </p:cTn>
                                        <p:tgtEl>
                                          <p:spTgt spid="105"/>
                                        </p:tgtEl>
                                        <p:attrNameLst>
                                          <p:attrName>style.visibility</p:attrName>
                                        </p:attrNameLst>
                                      </p:cBhvr>
                                      <p:to>
                                        <p:strVal val="hidden"/>
                                      </p:to>
                                    </p:set>
                                  </p:childTnLst>
                                </p:cTn>
                              </p:par>
                              <p:par>
                                <p:cTn fill="hold" nodeType="withEffect" presetClass="entr" presetID="10" presetSubtype="0">
                                  <p:stCondLst>
                                    <p:cond delay="300"/>
                                  </p:stCondLst>
                                  <p:childTnLst>
                                    <p:set>
                                      <p:cBhvr>
                                        <p:cTn dur="1" fill="hold">
                                          <p:stCondLst>
                                            <p:cond delay="0"/>
                                          </p:stCondLst>
                                        </p:cTn>
                                        <p:tgtEl>
                                          <p:spTgt spid="106"/>
                                        </p:tgtEl>
                                        <p:attrNameLst>
                                          <p:attrName>style.visibility</p:attrName>
                                        </p:attrNameLst>
                                      </p:cBhvr>
                                      <p:to>
                                        <p:strVal val="visible"/>
                                      </p:to>
                                    </p:set>
                                    <p:animEffect filter="fade" transition="in">
                                      <p:cBhvr>
                                        <p:cTn dur="500"/>
                                        <p:tgtEl>
                                          <p:spTgt spid="106"/>
                                        </p:tgtEl>
                                      </p:cBhvr>
                                    </p:animEffect>
                                  </p:childTnLst>
                                </p:cTn>
                              </p:par>
                            </p:childTnLst>
                          </p:cTn>
                        </p:par>
                        <p:par>
                          <p:cTn fill="hold">
                            <p:stCondLst>
                              <p:cond delay="3500"/>
                            </p:stCondLst>
                            <p:childTnLst>
                              <p:par>
                                <p:cTn fill="hold" nodeType="afterEffect" presetClass="entr" presetID="23" presetSubtype="16">
                                  <p:stCondLst>
                                    <p:cond delay="290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ppt_w</p:attrName>
                                        </p:attrNameLst>
                                      </p:cBhvr>
                                      <p:tavLst>
                                        <p:tav fmla="" tm="0">
                                          <p:val>
                                            <p:strVal val="0"/>
                                          </p:val>
                                        </p:tav>
                                        <p:tav fmla="" tm="100000">
                                          <p:val>
                                            <p:strVal val="#ppt_w"/>
                                          </p:val>
                                        </p:tav>
                                      </p:tavLst>
                                    </p:anim>
                                    <p:anim calcmode="lin" valueType="num">
                                      <p:cBhvr additive="base">
                                        <p:cTn dur="500"/>
                                        <p:tgtEl>
                                          <p:spTgt spid="10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320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ppt_w</p:attrName>
                                        </p:attrNameLst>
                                      </p:cBhvr>
                                      <p:tavLst>
                                        <p:tav fmla="" tm="0">
                                          <p:val>
                                            <p:strVal val="0"/>
                                          </p:val>
                                        </p:tav>
                                        <p:tav fmla="" tm="100000">
                                          <p:val>
                                            <p:strVal val="#ppt_w"/>
                                          </p:val>
                                        </p:tav>
                                      </p:tavLst>
                                    </p:anim>
                                    <p:anim calcmode="lin" valueType="num">
                                      <p:cBhvr additive="base">
                                        <p:cTn dur="500"/>
                                        <p:tgtEl>
                                          <p:spTgt spid="10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3500"/>
                                  </p:stCondLst>
                                  <p:childTnLst>
                                    <p:set>
                                      <p:cBhvr>
                                        <p:cTn dur="1" fill="hold">
                                          <p:stCondLst>
                                            <p:cond delay="0"/>
                                          </p:stCondLst>
                                        </p:cTn>
                                        <p:tgtEl>
                                          <p:spTgt spid="109"/>
                                        </p:tgtEl>
                                        <p:attrNameLst>
                                          <p:attrName>style.visibility</p:attrName>
                                        </p:attrNameLst>
                                      </p:cBhvr>
                                      <p:to>
                                        <p:strVal val="visible"/>
                                      </p:to>
                                    </p:set>
                                    <p:anim calcmode="lin" valueType="num">
                                      <p:cBhvr additive="base">
                                        <p:cTn dur="500"/>
                                        <p:tgtEl>
                                          <p:spTgt spid="109"/>
                                        </p:tgtEl>
                                        <p:attrNameLst>
                                          <p:attrName>ppt_w</p:attrName>
                                        </p:attrNameLst>
                                      </p:cBhvr>
                                      <p:tavLst>
                                        <p:tav fmla="" tm="0">
                                          <p:val>
                                            <p:strVal val="0"/>
                                          </p:val>
                                        </p:tav>
                                        <p:tav fmla="" tm="100000">
                                          <p:val>
                                            <p:strVal val="#ppt_w"/>
                                          </p:val>
                                        </p:tav>
                                      </p:tavLst>
                                    </p:anim>
                                    <p:anim calcmode="lin" valueType="num">
                                      <p:cBhvr additive="base">
                                        <p:cTn dur="500"/>
                                        <p:tgtEl>
                                          <p:spTgt spid="10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p:nvPr/>
        </p:nvSpPr>
        <p:spPr>
          <a:xfrm>
            <a:off x="0" y="0"/>
            <a:ext cx="12435840" cy="6995160"/>
          </a:xfrm>
          <a:prstGeom prst="rect">
            <a:avLst/>
          </a:prstGeom>
          <a:solidFill>
            <a:srgbClr val="F2F2F2"/>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pic>
        <p:nvPicPr>
          <p:cNvPr id="144" name="Google Shape;144;p21"/>
          <p:cNvPicPr preferRelativeResize="0"/>
          <p:nvPr/>
        </p:nvPicPr>
        <p:blipFill rotWithShape="1">
          <a:blip r:embed="rId3">
            <a:alphaModFix/>
          </a:blip>
          <a:srcRect b="0" l="0" r="0" t="0"/>
          <a:stretch/>
        </p:blipFill>
        <p:spPr>
          <a:xfrm>
            <a:off x="1929408" y="1987626"/>
            <a:ext cx="8286354" cy="4693264"/>
          </a:xfrm>
          <a:prstGeom prst="rect">
            <a:avLst/>
          </a:prstGeom>
          <a:noFill/>
          <a:ln>
            <a:noFill/>
          </a:ln>
        </p:spPr>
      </p:pic>
      <p:sp>
        <p:nvSpPr>
          <p:cNvPr id="145" name="Google Shape;145;p21"/>
          <p:cNvSpPr txBox="1"/>
          <p:nvPr/>
        </p:nvSpPr>
        <p:spPr>
          <a:xfrm>
            <a:off x="308701" y="582092"/>
            <a:ext cx="2394345" cy="1543327"/>
          </a:xfrm>
          <a:prstGeom prst="rect">
            <a:avLst/>
          </a:prstGeom>
          <a:noFill/>
          <a:ln>
            <a:noFill/>
          </a:ln>
        </p:spPr>
        <p:txBody>
          <a:bodyPr anchorCtr="0" anchor="t" bIns="91425" lIns="146275" spcFirstLastPara="1" rIns="146275" wrap="square" tIns="91425">
            <a:noAutofit/>
          </a:bodyPr>
          <a:lstStyle/>
          <a:p>
            <a:pPr indent="-142875" lvl="0" marL="142875" marR="0" rtl="0" algn="l">
              <a:lnSpc>
                <a:spcPct val="90000"/>
              </a:lnSpc>
              <a:spcBef>
                <a:spcPts val="0"/>
              </a:spcBef>
              <a:spcAft>
                <a:spcPts val="0"/>
              </a:spcAft>
              <a:buClr>
                <a:schemeClr val="dk1"/>
              </a:buClr>
              <a:buSzPts val="2400"/>
              <a:buFont typeface="Quattrocento Sans"/>
              <a:buNone/>
            </a:pPr>
            <a:r>
              <a:rPr b="1" lang="en-US" sz="2400" cap="none">
                <a:solidFill>
                  <a:schemeClr val="dk1"/>
                </a:solidFill>
                <a:latin typeface="Quattrocento Sans"/>
                <a:ea typeface="Quattrocento Sans"/>
                <a:cs typeface="Quattrocento Sans"/>
                <a:sym typeface="Quattrocento Sans"/>
              </a:rPr>
              <a:t>“DevOps</a:t>
            </a:r>
            <a:r>
              <a:rPr b="0" lang="en-US" sz="2400" cap="none">
                <a:solidFill>
                  <a:schemeClr val="dk1"/>
                </a:solidFill>
                <a:latin typeface="Quattrocento Sans"/>
                <a:ea typeface="Quattrocento Sans"/>
                <a:cs typeface="Quattrocento Sans"/>
                <a:sym typeface="Quattrocento Sans"/>
              </a:rPr>
              <a:t> is development </a:t>
            </a:r>
            <a:br>
              <a:rPr b="0" lang="en-US" sz="2400" cap="none">
                <a:solidFill>
                  <a:schemeClr val="dk1"/>
                </a:solidFill>
                <a:latin typeface="Quattrocento Sans"/>
                <a:ea typeface="Quattrocento Sans"/>
                <a:cs typeface="Quattrocento Sans"/>
                <a:sym typeface="Quattrocento Sans"/>
              </a:rPr>
            </a:br>
            <a:r>
              <a:rPr b="0" lang="en-US" sz="2400" cap="none">
                <a:solidFill>
                  <a:schemeClr val="dk1"/>
                </a:solidFill>
                <a:latin typeface="Quattrocento Sans"/>
                <a:ea typeface="Quattrocento Sans"/>
                <a:cs typeface="Quattrocento Sans"/>
                <a:sym typeface="Quattrocento Sans"/>
              </a:rPr>
              <a:t>and operations </a:t>
            </a:r>
            <a:r>
              <a:rPr b="0" lang="en-US" sz="2400" cap="none">
                <a:solidFill>
                  <a:srgbClr val="FCB614"/>
                </a:solidFill>
                <a:latin typeface="Quattrocento Sans"/>
                <a:ea typeface="Quattrocento Sans"/>
                <a:cs typeface="Quattrocento Sans"/>
                <a:sym typeface="Quattrocento Sans"/>
              </a:rPr>
              <a:t>collaboration</a:t>
            </a:r>
            <a:r>
              <a:rPr b="0" lang="en-US" sz="2400" cap="none">
                <a:solidFill>
                  <a:schemeClr val="dk1"/>
                </a:solidFill>
                <a:latin typeface="Quattrocento Sans"/>
                <a:ea typeface="Quattrocento Sans"/>
                <a:cs typeface="Quattrocento Sans"/>
                <a:sym typeface="Quattrocento Sans"/>
              </a:rPr>
              <a:t>”</a:t>
            </a:r>
            <a:endParaRPr/>
          </a:p>
        </p:txBody>
      </p:sp>
      <p:sp>
        <p:nvSpPr>
          <p:cNvPr id="146" name="Google Shape;146;p21"/>
          <p:cNvSpPr txBox="1"/>
          <p:nvPr/>
        </p:nvSpPr>
        <p:spPr>
          <a:xfrm>
            <a:off x="10134600" y="582092"/>
            <a:ext cx="2174942" cy="1419626"/>
          </a:xfrm>
          <a:prstGeom prst="rect">
            <a:avLst/>
          </a:prstGeom>
          <a:noFill/>
          <a:ln>
            <a:noFill/>
          </a:ln>
        </p:spPr>
        <p:txBody>
          <a:bodyPr anchorCtr="0" anchor="t" bIns="91425" lIns="146275" spcFirstLastPara="1" rIns="146275" wrap="square" tIns="91425">
            <a:noAutofit/>
          </a:bodyPr>
          <a:lstStyle/>
          <a:p>
            <a:pPr indent="-133350" lvl="0" marL="133350" marR="0" rtl="0" algn="l">
              <a:lnSpc>
                <a:spcPct val="90000"/>
              </a:lnSpc>
              <a:spcBef>
                <a:spcPts val="0"/>
              </a:spcBef>
              <a:spcAft>
                <a:spcPts val="0"/>
              </a:spcAft>
              <a:buClr>
                <a:schemeClr val="dk1"/>
              </a:buClr>
              <a:buSzPts val="2400"/>
              <a:buFont typeface="Quattrocento Sans"/>
              <a:buNone/>
            </a:pPr>
            <a:r>
              <a:rPr b="1" lang="en-US" sz="2400" cap="none">
                <a:solidFill>
                  <a:schemeClr val="dk1"/>
                </a:solidFill>
                <a:latin typeface="Quattrocento Sans"/>
                <a:ea typeface="Quattrocento Sans"/>
                <a:cs typeface="Quattrocento Sans"/>
                <a:sym typeface="Quattrocento Sans"/>
              </a:rPr>
              <a:t>“DevOps</a:t>
            </a:r>
            <a:r>
              <a:rPr b="0" lang="en-US" sz="2400" cap="none">
                <a:solidFill>
                  <a:schemeClr val="dk1"/>
                </a:solidFill>
                <a:latin typeface="Quattrocento Sans"/>
                <a:ea typeface="Quattrocento Sans"/>
                <a:cs typeface="Quattrocento Sans"/>
                <a:sym typeface="Quattrocento Sans"/>
              </a:rPr>
              <a:t> is treating your </a:t>
            </a:r>
            <a:r>
              <a:rPr b="0" lang="en-US" sz="2400" cap="none">
                <a:solidFill>
                  <a:srgbClr val="00BCF2"/>
                </a:solidFill>
                <a:latin typeface="Quattrocento Sans"/>
                <a:ea typeface="Quattrocento Sans"/>
                <a:cs typeface="Quattrocento Sans"/>
                <a:sym typeface="Quattrocento Sans"/>
              </a:rPr>
              <a:t>infrastructure </a:t>
            </a:r>
            <a:br>
              <a:rPr b="0" lang="en-US" sz="2400" cap="none">
                <a:solidFill>
                  <a:srgbClr val="00BCF2"/>
                </a:solidFill>
                <a:latin typeface="Quattrocento Sans"/>
                <a:ea typeface="Quattrocento Sans"/>
                <a:cs typeface="Quattrocento Sans"/>
                <a:sym typeface="Quattrocento Sans"/>
              </a:rPr>
            </a:br>
            <a:r>
              <a:rPr b="0" lang="en-US" sz="2400" cap="none">
                <a:solidFill>
                  <a:srgbClr val="00BCF2"/>
                </a:solidFill>
                <a:latin typeface="Quattrocento Sans"/>
                <a:ea typeface="Quattrocento Sans"/>
                <a:cs typeface="Quattrocento Sans"/>
                <a:sym typeface="Quattrocento Sans"/>
              </a:rPr>
              <a:t>as code</a:t>
            </a:r>
            <a:r>
              <a:rPr b="0" lang="en-US" sz="2400" cap="none">
                <a:solidFill>
                  <a:schemeClr val="dk1"/>
                </a:solidFill>
                <a:latin typeface="Quattrocento Sans"/>
                <a:ea typeface="Quattrocento Sans"/>
                <a:cs typeface="Quattrocento Sans"/>
                <a:sym typeface="Quattrocento Sans"/>
              </a:rPr>
              <a:t>”</a:t>
            </a:r>
            <a:endParaRPr/>
          </a:p>
        </p:txBody>
      </p:sp>
      <p:sp>
        <p:nvSpPr>
          <p:cNvPr id="147" name="Google Shape;147;p21"/>
          <p:cNvSpPr txBox="1"/>
          <p:nvPr/>
        </p:nvSpPr>
        <p:spPr>
          <a:xfrm>
            <a:off x="308701" y="3303395"/>
            <a:ext cx="2071630" cy="829460"/>
          </a:xfrm>
          <a:prstGeom prst="rect">
            <a:avLst/>
          </a:prstGeom>
          <a:noFill/>
          <a:ln>
            <a:noFill/>
          </a:ln>
        </p:spPr>
        <p:txBody>
          <a:bodyPr anchorCtr="0" anchor="t" bIns="91425" lIns="146275" spcFirstLastPara="1" rIns="146275" wrap="square" tIns="91425">
            <a:noAutofit/>
          </a:bodyPr>
          <a:lstStyle/>
          <a:p>
            <a:pPr indent="-142875" lvl="0" marL="142875" marR="0" rtl="0" algn="l">
              <a:lnSpc>
                <a:spcPct val="90000"/>
              </a:lnSpc>
              <a:spcBef>
                <a:spcPts val="0"/>
              </a:spcBef>
              <a:spcAft>
                <a:spcPts val="0"/>
              </a:spcAft>
              <a:buClr>
                <a:schemeClr val="dk1"/>
              </a:buClr>
              <a:buSzPts val="2400"/>
              <a:buFont typeface="Quattrocento Sans"/>
              <a:buNone/>
            </a:pPr>
            <a:r>
              <a:rPr b="1" lang="en-US" sz="2400" cap="none">
                <a:solidFill>
                  <a:schemeClr val="dk1"/>
                </a:solidFill>
                <a:latin typeface="Quattrocento Sans"/>
                <a:ea typeface="Quattrocento Sans"/>
                <a:cs typeface="Quattrocento Sans"/>
                <a:sym typeface="Quattrocento Sans"/>
              </a:rPr>
              <a:t>“DevOps</a:t>
            </a:r>
            <a:r>
              <a:rPr b="0" lang="en-US" sz="2400" cap="none">
                <a:solidFill>
                  <a:schemeClr val="dk1"/>
                </a:solidFill>
                <a:latin typeface="Quattrocento Sans"/>
                <a:ea typeface="Quattrocento Sans"/>
                <a:cs typeface="Quattrocento Sans"/>
                <a:sym typeface="Quattrocento Sans"/>
              </a:rPr>
              <a:t> </a:t>
            </a:r>
            <a:br>
              <a:rPr b="0" lang="en-US" sz="2400" cap="none">
                <a:solidFill>
                  <a:schemeClr val="dk1"/>
                </a:solidFill>
                <a:latin typeface="Quattrocento Sans"/>
                <a:ea typeface="Quattrocento Sans"/>
                <a:cs typeface="Quattrocento Sans"/>
                <a:sym typeface="Quattrocento Sans"/>
              </a:rPr>
            </a:br>
            <a:r>
              <a:rPr b="0" lang="en-US" sz="2400" cap="none">
                <a:solidFill>
                  <a:schemeClr val="dk1"/>
                </a:solidFill>
                <a:latin typeface="Quattrocento Sans"/>
                <a:ea typeface="Quattrocento Sans"/>
                <a:cs typeface="Quattrocento Sans"/>
                <a:sym typeface="Quattrocento Sans"/>
              </a:rPr>
              <a:t>is using </a:t>
            </a:r>
            <a:r>
              <a:rPr b="0" lang="en-US" sz="2400" cap="none">
                <a:solidFill>
                  <a:srgbClr val="FCB614"/>
                </a:solidFill>
                <a:latin typeface="Quattrocento Sans"/>
                <a:ea typeface="Quattrocento Sans"/>
                <a:cs typeface="Quattrocento Sans"/>
                <a:sym typeface="Quattrocento Sans"/>
              </a:rPr>
              <a:t>automation</a:t>
            </a:r>
            <a:r>
              <a:rPr b="0" lang="en-US" sz="2400" cap="none">
                <a:solidFill>
                  <a:schemeClr val="dk1"/>
                </a:solidFill>
                <a:latin typeface="Quattrocento Sans"/>
                <a:ea typeface="Quattrocento Sans"/>
                <a:cs typeface="Quattrocento Sans"/>
                <a:sym typeface="Quattrocento Sans"/>
              </a:rPr>
              <a:t>”</a:t>
            </a:r>
            <a:endParaRPr/>
          </a:p>
        </p:txBody>
      </p:sp>
      <p:sp>
        <p:nvSpPr>
          <p:cNvPr id="148" name="Google Shape;148;p21"/>
          <p:cNvSpPr txBox="1"/>
          <p:nvPr/>
        </p:nvSpPr>
        <p:spPr>
          <a:xfrm>
            <a:off x="10134600" y="5437534"/>
            <a:ext cx="1661479" cy="634276"/>
          </a:xfrm>
          <a:prstGeom prst="rect">
            <a:avLst/>
          </a:prstGeom>
          <a:noFill/>
          <a:ln>
            <a:noFill/>
          </a:ln>
        </p:spPr>
        <p:txBody>
          <a:bodyPr anchorCtr="0" anchor="t" bIns="91425" lIns="146275" spcFirstLastPara="1" rIns="146275" wrap="square" tIns="91425">
            <a:noAutofit/>
          </a:bodyPr>
          <a:lstStyle/>
          <a:p>
            <a:pPr indent="-142875" lvl="0" marL="142875" marR="0" rtl="0" algn="l">
              <a:lnSpc>
                <a:spcPct val="90000"/>
              </a:lnSpc>
              <a:spcBef>
                <a:spcPts val="0"/>
              </a:spcBef>
              <a:spcAft>
                <a:spcPts val="0"/>
              </a:spcAft>
              <a:buClr>
                <a:schemeClr val="dk1"/>
              </a:buClr>
              <a:buSzPts val="2400"/>
              <a:buFont typeface="Quattrocento Sans"/>
              <a:buNone/>
            </a:pPr>
            <a:r>
              <a:rPr b="1" lang="en-US" sz="2400" cap="none">
                <a:solidFill>
                  <a:schemeClr val="dk1"/>
                </a:solidFill>
                <a:latin typeface="Quattrocento Sans"/>
                <a:ea typeface="Quattrocento Sans"/>
                <a:cs typeface="Quattrocento Sans"/>
                <a:sym typeface="Quattrocento Sans"/>
              </a:rPr>
              <a:t>“</a:t>
            </a:r>
            <a:r>
              <a:rPr b="0" lang="en-US" sz="2400" cap="none">
                <a:solidFill>
                  <a:srgbClr val="00BCF2"/>
                </a:solidFill>
                <a:latin typeface="Quattrocento Sans"/>
                <a:ea typeface="Quattrocento Sans"/>
                <a:cs typeface="Quattrocento Sans"/>
                <a:sym typeface="Quattrocento Sans"/>
              </a:rPr>
              <a:t>Kanban</a:t>
            </a:r>
            <a:r>
              <a:rPr b="0" lang="en-US" sz="2400" cap="none">
                <a:solidFill>
                  <a:srgbClr val="0072C6"/>
                </a:solidFill>
                <a:latin typeface="Quattrocento Sans"/>
                <a:ea typeface="Quattrocento Sans"/>
                <a:cs typeface="Quattrocento Sans"/>
                <a:sym typeface="Quattrocento Sans"/>
              </a:rPr>
              <a:t> </a:t>
            </a:r>
            <a:br>
              <a:rPr b="0" lang="en-US" sz="2400" cap="none">
                <a:solidFill>
                  <a:srgbClr val="0072C6"/>
                </a:solidFill>
                <a:latin typeface="Quattrocento Sans"/>
                <a:ea typeface="Quattrocento Sans"/>
                <a:cs typeface="Quattrocento Sans"/>
                <a:sym typeface="Quattrocento Sans"/>
              </a:rPr>
            </a:br>
            <a:r>
              <a:rPr b="0" lang="en-US" sz="2400" cap="none">
                <a:solidFill>
                  <a:schemeClr val="dk1"/>
                </a:solidFill>
                <a:latin typeface="Quattrocento Sans"/>
                <a:ea typeface="Quattrocento Sans"/>
                <a:cs typeface="Quattrocento Sans"/>
                <a:sym typeface="Quattrocento Sans"/>
              </a:rPr>
              <a:t>for Ops?”</a:t>
            </a:r>
            <a:endParaRPr/>
          </a:p>
        </p:txBody>
      </p:sp>
      <p:sp>
        <p:nvSpPr>
          <p:cNvPr id="149" name="Google Shape;149;p21"/>
          <p:cNvSpPr txBox="1"/>
          <p:nvPr/>
        </p:nvSpPr>
        <p:spPr>
          <a:xfrm>
            <a:off x="10134600" y="3303395"/>
            <a:ext cx="1820482" cy="832462"/>
          </a:xfrm>
          <a:prstGeom prst="rect">
            <a:avLst/>
          </a:prstGeom>
          <a:noFill/>
          <a:ln>
            <a:noFill/>
          </a:ln>
        </p:spPr>
        <p:txBody>
          <a:bodyPr anchorCtr="0" anchor="t" bIns="91425" lIns="146275" spcFirstLastPara="1" rIns="146275" wrap="square" tIns="91425">
            <a:noAutofit/>
          </a:bodyPr>
          <a:lstStyle/>
          <a:p>
            <a:pPr indent="-133350" lvl="0" marL="133350" marR="0" rtl="0" algn="l">
              <a:lnSpc>
                <a:spcPct val="90000"/>
              </a:lnSpc>
              <a:spcBef>
                <a:spcPts val="0"/>
              </a:spcBef>
              <a:spcAft>
                <a:spcPts val="0"/>
              </a:spcAft>
              <a:buClr>
                <a:schemeClr val="dk1"/>
              </a:buClr>
              <a:buSzPts val="2400"/>
              <a:buFont typeface="Quattrocento Sans"/>
              <a:buNone/>
            </a:pPr>
            <a:r>
              <a:rPr b="1" lang="en-US" sz="2400" cap="none">
                <a:solidFill>
                  <a:schemeClr val="dk1"/>
                </a:solidFill>
                <a:latin typeface="Quattrocento Sans"/>
                <a:ea typeface="Quattrocento Sans"/>
                <a:cs typeface="Quattrocento Sans"/>
                <a:sym typeface="Quattrocento Sans"/>
              </a:rPr>
              <a:t>“DevOps</a:t>
            </a:r>
            <a:r>
              <a:rPr b="0" lang="en-US" sz="2400" cap="none">
                <a:solidFill>
                  <a:schemeClr val="dk1"/>
                </a:solidFill>
                <a:latin typeface="Quattrocento Sans"/>
                <a:ea typeface="Quattrocento Sans"/>
                <a:cs typeface="Quattrocento Sans"/>
                <a:sym typeface="Quattrocento Sans"/>
              </a:rPr>
              <a:t> </a:t>
            </a:r>
            <a:br>
              <a:rPr b="0" lang="en-US" sz="2400" cap="none">
                <a:solidFill>
                  <a:schemeClr val="dk1"/>
                </a:solidFill>
                <a:latin typeface="Quattrocento Sans"/>
                <a:ea typeface="Quattrocento Sans"/>
                <a:cs typeface="Quattrocento Sans"/>
                <a:sym typeface="Quattrocento Sans"/>
              </a:rPr>
            </a:br>
            <a:r>
              <a:rPr b="0" lang="en-US" sz="2400" cap="none">
                <a:solidFill>
                  <a:schemeClr val="dk1"/>
                </a:solidFill>
                <a:latin typeface="Quattrocento Sans"/>
                <a:ea typeface="Quattrocento Sans"/>
                <a:cs typeface="Quattrocento Sans"/>
                <a:sym typeface="Quattrocento Sans"/>
              </a:rPr>
              <a:t>is feature </a:t>
            </a:r>
            <a:r>
              <a:rPr b="0" lang="en-US" sz="2400" cap="none">
                <a:solidFill>
                  <a:srgbClr val="00BCF2"/>
                </a:solidFill>
                <a:latin typeface="Quattrocento Sans"/>
                <a:ea typeface="Quattrocento Sans"/>
                <a:cs typeface="Quattrocento Sans"/>
                <a:sym typeface="Quattrocento Sans"/>
              </a:rPr>
              <a:t>switches</a:t>
            </a:r>
            <a:r>
              <a:rPr b="0" lang="en-US" sz="2400" cap="none">
                <a:solidFill>
                  <a:schemeClr val="dk1"/>
                </a:solidFill>
                <a:latin typeface="Quattrocento Sans"/>
                <a:ea typeface="Quattrocento Sans"/>
                <a:cs typeface="Quattrocento Sans"/>
                <a:sym typeface="Quattrocento Sans"/>
              </a:rPr>
              <a:t>”</a:t>
            </a:r>
            <a:endParaRPr/>
          </a:p>
        </p:txBody>
      </p:sp>
      <p:sp>
        <p:nvSpPr>
          <p:cNvPr id="150" name="Google Shape;150;p21"/>
          <p:cNvSpPr txBox="1"/>
          <p:nvPr/>
        </p:nvSpPr>
        <p:spPr>
          <a:xfrm>
            <a:off x="308701" y="5437534"/>
            <a:ext cx="2268883" cy="885723"/>
          </a:xfrm>
          <a:prstGeom prst="rect">
            <a:avLst/>
          </a:prstGeom>
          <a:noFill/>
          <a:ln>
            <a:noFill/>
          </a:ln>
        </p:spPr>
        <p:txBody>
          <a:bodyPr anchorCtr="0" anchor="t" bIns="91425" lIns="146275" spcFirstLastPara="1" rIns="146275" wrap="square" tIns="91425">
            <a:noAutofit/>
          </a:bodyPr>
          <a:lstStyle/>
          <a:p>
            <a:pPr indent="-152400" lvl="0" marL="152400" marR="0" rtl="0" algn="l">
              <a:lnSpc>
                <a:spcPct val="90000"/>
              </a:lnSpc>
              <a:spcBef>
                <a:spcPts val="0"/>
              </a:spcBef>
              <a:spcAft>
                <a:spcPts val="0"/>
              </a:spcAft>
              <a:buClr>
                <a:schemeClr val="dk1"/>
              </a:buClr>
              <a:buSzPts val="2400"/>
              <a:buFont typeface="Quattrocento Sans"/>
              <a:buNone/>
            </a:pPr>
            <a:r>
              <a:rPr b="1" lang="en-US" sz="2400" cap="none">
                <a:solidFill>
                  <a:schemeClr val="dk1"/>
                </a:solidFill>
                <a:latin typeface="Quattrocento Sans"/>
                <a:ea typeface="Quattrocento Sans"/>
                <a:cs typeface="Quattrocento Sans"/>
                <a:sym typeface="Quattrocento Sans"/>
              </a:rPr>
              <a:t>“DevOps</a:t>
            </a:r>
            <a:r>
              <a:rPr b="0" lang="en-US" sz="2400" cap="none">
                <a:solidFill>
                  <a:schemeClr val="dk1"/>
                </a:solidFill>
                <a:latin typeface="Quattrocento Sans"/>
                <a:ea typeface="Quattrocento Sans"/>
                <a:cs typeface="Quattrocento Sans"/>
                <a:sym typeface="Quattrocento Sans"/>
              </a:rPr>
              <a:t> </a:t>
            </a:r>
            <a:br>
              <a:rPr b="0" lang="en-US" sz="2400" cap="none">
                <a:solidFill>
                  <a:srgbClr val="FFFFFF"/>
                </a:solidFill>
                <a:latin typeface="Quattrocento Sans"/>
                <a:ea typeface="Quattrocento Sans"/>
                <a:cs typeface="Quattrocento Sans"/>
                <a:sym typeface="Quattrocento Sans"/>
              </a:rPr>
            </a:br>
            <a:r>
              <a:rPr b="0" lang="en-US" sz="2400" cap="none">
                <a:solidFill>
                  <a:schemeClr val="dk1"/>
                </a:solidFill>
                <a:latin typeface="Quattrocento Sans"/>
                <a:ea typeface="Quattrocento Sans"/>
                <a:cs typeface="Quattrocento Sans"/>
                <a:sym typeface="Quattrocento Sans"/>
              </a:rPr>
              <a:t>is </a:t>
            </a:r>
            <a:r>
              <a:rPr b="0" lang="en-US" sz="2400" cap="none">
                <a:solidFill>
                  <a:srgbClr val="FCB614"/>
                </a:solidFill>
                <a:latin typeface="Quattrocento Sans"/>
                <a:ea typeface="Quattrocento Sans"/>
                <a:cs typeface="Quattrocento Sans"/>
                <a:sym typeface="Quattrocento Sans"/>
              </a:rPr>
              <a:t>small </a:t>
            </a:r>
            <a:r>
              <a:rPr b="0" lang="en-US" sz="2400" cap="none">
                <a:solidFill>
                  <a:schemeClr val="dk1"/>
                </a:solidFill>
                <a:latin typeface="Quattrocento Sans"/>
                <a:ea typeface="Quattrocento Sans"/>
                <a:cs typeface="Quattrocento Sans"/>
                <a:sym typeface="Quattrocento Sans"/>
              </a:rPr>
              <a:t>deployments”</a:t>
            </a:r>
            <a:endParaRPr/>
          </a:p>
        </p:txBody>
      </p:sp>
      <p:grpSp>
        <p:nvGrpSpPr>
          <p:cNvPr id="151" name="Google Shape;151;p21"/>
          <p:cNvGrpSpPr/>
          <p:nvPr/>
        </p:nvGrpSpPr>
        <p:grpSpPr>
          <a:xfrm>
            <a:off x="3932562" y="913410"/>
            <a:ext cx="1749400" cy="1244008"/>
            <a:chOff x="3079640" y="393786"/>
            <a:chExt cx="1842453" cy="1310178"/>
          </a:xfrm>
        </p:grpSpPr>
        <p:sp>
          <p:nvSpPr>
            <p:cNvPr id="152" name="Google Shape;152;p21"/>
            <p:cNvSpPr/>
            <p:nvPr/>
          </p:nvSpPr>
          <p:spPr>
            <a:xfrm>
              <a:off x="3079640" y="393786"/>
              <a:ext cx="1842453" cy="872728"/>
            </a:xfrm>
            <a:prstGeom prst="rect">
              <a:avLst/>
            </a:prstGeom>
            <a:solidFill>
              <a:schemeClr val="dk2">
                <a:alpha val="80000"/>
              </a:schemeClr>
            </a:solidFill>
            <a:ln>
              <a:noFill/>
            </a:ln>
          </p:spPr>
          <p:txBody>
            <a:bodyPr anchorCtr="0" anchor="ctr" bIns="146275" lIns="182850" spcFirstLastPara="1" rIns="182850" wrap="square" tIns="146275">
              <a:noAutofit/>
            </a:bodyPr>
            <a:lstStyle/>
            <a:p>
              <a:pPr indent="0" lvl="0" marL="0" marR="0" rtl="0" algn="l">
                <a:lnSpc>
                  <a:spcPct val="90000"/>
                </a:lnSpc>
                <a:spcBef>
                  <a:spcPts val="0"/>
                </a:spcBef>
                <a:spcAft>
                  <a:spcPts val="0"/>
                </a:spcAft>
                <a:buNone/>
              </a:pPr>
              <a:r>
                <a:rPr lang="en-US" sz="2000">
                  <a:solidFill>
                    <a:srgbClr val="FFFFFF"/>
                  </a:solidFill>
                  <a:latin typeface="Quattrocento Sans"/>
                  <a:ea typeface="Quattrocento Sans"/>
                  <a:cs typeface="Quattrocento Sans"/>
                  <a:sym typeface="Quattrocento Sans"/>
                </a:rPr>
                <a:t>It’s DevOps!</a:t>
              </a:r>
              <a:endParaRPr/>
            </a:p>
          </p:txBody>
        </p:sp>
        <p:sp>
          <p:nvSpPr>
            <p:cNvPr id="153" name="Google Shape;153;p21"/>
            <p:cNvSpPr/>
            <p:nvPr/>
          </p:nvSpPr>
          <p:spPr>
            <a:xfrm rot="10800000">
              <a:off x="4272301" y="1266514"/>
              <a:ext cx="505776" cy="437450"/>
            </a:xfrm>
            <a:prstGeom prst="rtTriangle">
              <a:avLst/>
            </a:prstGeom>
            <a:solidFill>
              <a:schemeClr val="dk2">
                <a:alpha val="80000"/>
              </a:schemeClr>
            </a:solidFill>
            <a:ln>
              <a:noFill/>
            </a:ln>
          </p:spPr>
          <p:txBody>
            <a:bodyPr anchorCtr="0" anchor="t" bIns="146275" lIns="182850" spcFirstLastPara="1" rIns="182850" wrap="square" tIns="146275">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grpSp>
      <p:grpSp>
        <p:nvGrpSpPr>
          <p:cNvPr id="154" name="Google Shape;154;p21"/>
          <p:cNvGrpSpPr/>
          <p:nvPr/>
        </p:nvGrpSpPr>
        <p:grpSpPr>
          <a:xfrm>
            <a:off x="2618794" y="3623295"/>
            <a:ext cx="1433151" cy="1019121"/>
            <a:chOff x="3079640" y="393786"/>
            <a:chExt cx="1842453" cy="1310178"/>
          </a:xfrm>
        </p:grpSpPr>
        <p:sp>
          <p:nvSpPr>
            <p:cNvPr id="155" name="Google Shape;155;p21"/>
            <p:cNvSpPr/>
            <p:nvPr/>
          </p:nvSpPr>
          <p:spPr>
            <a:xfrm>
              <a:off x="3079640" y="393786"/>
              <a:ext cx="1842453" cy="872728"/>
            </a:xfrm>
            <a:prstGeom prst="rect">
              <a:avLst/>
            </a:prstGeom>
            <a:solidFill>
              <a:schemeClr val="dk2">
                <a:alpha val="80000"/>
              </a:schemeClr>
            </a:solidFill>
            <a:ln>
              <a:noFill/>
            </a:ln>
          </p:spPr>
          <p:txBody>
            <a:bodyPr anchorCtr="0" anchor="ctr" bIns="146275" lIns="182850" spcFirstLastPara="1" rIns="182850" wrap="square" tIns="146275">
              <a:noAutofit/>
            </a:bodyPr>
            <a:lstStyle/>
            <a:p>
              <a:pPr indent="0" lvl="0" marL="0" marR="0" rtl="0" algn="l">
                <a:lnSpc>
                  <a:spcPct val="90000"/>
                </a:lnSpc>
                <a:spcBef>
                  <a:spcPts val="0"/>
                </a:spcBef>
                <a:spcAft>
                  <a:spcPts val="0"/>
                </a:spcAft>
                <a:buNone/>
              </a:pPr>
              <a:r>
                <a:rPr lang="en-US" sz="1599">
                  <a:solidFill>
                    <a:srgbClr val="FFFFFF"/>
                  </a:solidFill>
                  <a:latin typeface="Quattrocento Sans"/>
                  <a:ea typeface="Quattrocento Sans"/>
                  <a:cs typeface="Quattrocento Sans"/>
                  <a:sym typeface="Quattrocento Sans"/>
                </a:rPr>
                <a:t>It’s DevOps!</a:t>
              </a:r>
              <a:endParaRPr/>
            </a:p>
          </p:txBody>
        </p:sp>
        <p:sp>
          <p:nvSpPr>
            <p:cNvPr id="156" name="Google Shape;156;p21"/>
            <p:cNvSpPr/>
            <p:nvPr/>
          </p:nvSpPr>
          <p:spPr>
            <a:xfrm rot="10800000">
              <a:off x="3323442" y="1266513"/>
              <a:ext cx="505777" cy="437451"/>
            </a:xfrm>
            <a:prstGeom prst="rtTriangle">
              <a:avLst/>
            </a:prstGeom>
            <a:solidFill>
              <a:schemeClr val="dk2">
                <a:alpha val="80000"/>
              </a:schemeClr>
            </a:solidFill>
            <a:ln>
              <a:noFill/>
            </a:ln>
          </p:spPr>
          <p:txBody>
            <a:bodyPr anchorCtr="0" anchor="t" bIns="146275" lIns="182850" spcFirstLastPara="1" rIns="182850" wrap="square" tIns="146275">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grpSp>
      <p:grpSp>
        <p:nvGrpSpPr>
          <p:cNvPr id="157" name="Google Shape;157;p21"/>
          <p:cNvGrpSpPr/>
          <p:nvPr/>
        </p:nvGrpSpPr>
        <p:grpSpPr>
          <a:xfrm>
            <a:off x="7912502" y="3363942"/>
            <a:ext cx="1818871" cy="1293409"/>
            <a:chOff x="3079640" y="393786"/>
            <a:chExt cx="1842453" cy="1310178"/>
          </a:xfrm>
        </p:grpSpPr>
        <p:sp>
          <p:nvSpPr>
            <p:cNvPr id="158" name="Google Shape;158;p21"/>
            <p:cNvSpPr/>
            <p:nvPr/>
          </p:nvSpPr>
          <p:spPr>
            <a:xfrm>
              <a:off x="3079640" y="393786"/>
              <a:ext cx="1842453" cy="872728"/>
            </a:xfrm>
            <a:prstGeom prst="rect">
              <a:avLst/>
            </a:prstGeom>
            <a:solidFill>
              <a:schemeClr val="dk2">
                <a:alpha val="80000"/>
              </a:schemeClr>
            </a:solidFill>
            <a:ln>
              <a:noFill/>
            </a:ln>
          </p:spPr>
          <p:txBody>
            <a:bodyPr anchorCtr="0" anchor="ctr" bIns="146275" lIns="182850" spcFirstLastPara="1" rIns="182850" wrap="square" tIns="146275">
              <a:noAutofit/>
            </a:bodyPr>
            <a:lstStyle/>
            <a:p>
              <a:pPr indent="0" lvl="0" marL="0" marR="0" rtl="0" algn="l">
                <a:lnSpc>
                  <a:spcPct val="90000"/>
                </a:lnSpc>
                <a:spcBef>
                  <a:spcPts val="0"/>
                </a:spcBef>
                <a:spcAft>
                  <a:spcPts val="0"/>
                </a:spcAft>
                <a:buNone/>
              </a:pPr>
              <a:r>
                <a:rPr lang="en-US" sz="1800">
                  <a:solidFill>
                    <a:srgbClr val="FFFFFF"/>
                  </a:solidFill>
                  <a:latin typeface="Quattrocento Sans"/>
                  <a:ea typeface="Quattrocento Sans"/>
                  <a:cs typeface="Quattrocento Sans"/>
                  <a:sym typeface="Quattrocento Sans"/>
                </a:rPr>
                <a:t>It’s DevOps!</a:t>
              </a:r>
              <a:endParaRPr/>
            </a:p>
          </p:txBody>
        </p:sp>
        <p:sp>
          <p:nvSpPr>
            <p:cNvPr id="159" name="Google Shape;159;p21"/>
            <p:cNvSpPr/>
            <p:nvPr/>
          </p:nvSpPr>
          <p:spPr>
            <a:xfrm flipH="1" rot="10800000">
              <a:off x="4181590" y="1266513"/>
              <a:ext cx="505777" cy="437451"/>
            </a:xfrm>
            <a:prstGeom prst="rtTriangle">
              <a:avLst/>
            </a:prstGeom>
            <a:solidFill>
              <a:schemeClr val="dk2">
                <a:alpha val="80000"/>
              </a:schemeClr>
            </a:solidFill>
            <a:ln>
              <a:noFill/>
            </a:ln>
          </p:spPr>
          <p:txBody>
            <a:bodyPr anchorCtr="0" anchor="t" bIns="146275" lIns="182850" spcFirstLastPara="1" rIns="182850" wrap="square" tIns="146275">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grpSp>
      <p:grpSp>
        <p:nvGrpSpPr>
          <p:cNvPr id="160" name="Google Shape;160;p21"/>
          <p:cNvGrpSpPr/>
          <p:nvPr/>
        </p:nvGrpSpPr>
        <p:grpSpPr>
          <a:xfrm>
            <a:off x="6093373" y="3158574"/>
            <a:ext cx="1433151" cy="1019121"/>
            <a:chOff x="3079640" y="393786"/>
            <a:chExt cx="1842453" cy="1310178"/>
          </a:xfrm>
        </p:grpSpPr>
        <p:sp>
          <p:nvSpPr>
            <p:cNvPr id="161" name="Google Shape;161;p21"/>
            <p:cNvSpPr/>
            <p:nvPr/>
          </p:nvSpPr>
          <p:spPr>
            <a:xfrm>
              <a:off x="3079640" y="393786"/>
              <a:ext cx="1842453" cy="872728"/>
            </a:xfrm>
            <a:prstGeom prst="rect">
              <a:avLst/>
            </a:prstGeom>
            <a:solidFill>
              <a:schemeClr val="dk2">
                <a:alpha val="80000"/>
              </a:schemeClr>
            </a:solidFill>
            <a:ln>
              <a:noFill/>
            </a:ln>
          </p:spPr>
          <p:txBody>
            <a:bodyPr anchorCtr="0" anchor="ctr" bIns="146275" lIns="182850" spcFirstLastPara="1" rIns="182850" wrap="square" tIns="146275">
              <a:noAutofit/>
            </a:bodyPr>
            <a:lstStyle/>
            <a:p>
              <a:pPr indent="0" lvl="0" marL="0" marR="0" rtl="0" algn="l">
                <a:lnSpc>
                  <a:spcPct val="90000"/>
                </a:lnSpc>
                <a:spcBef>
                  <a:spcPts val="0"/>
                </a:spcBef>
                <a:spcAft>
                  <a:spcPts val="0"/>
                </a:spcAft>
                <a:buNone/>
              </a:pPr>
              <a:r>
                <a:rPr lang="en-US" sz="1599">
                  <a:solidFill>
                    <a:srgbClr val="FFFFFF"/>
                  </a:solidFill>
                  <a:latin typeface="Quattrocento Sans"/>
                  <a:ea typeface="Quattrocento Sans"/>
                  <a:cs typeface="Quattrocento Sans"/>
                  <a:sym typeface="Quattrocento Sans"/>
                </a:rPr>
                <a:t>It’s DevOps!</a:t>
              </a:r>
              <a:endParaRPr/>
            </a:p>
          </p:txBody>
        </p:sp>
        <p:sp>
          <p:nvSpPr>
            <p:cNvPr id="162" name="Google Shape;162;p21"/>
            <p:cNvSpPr/>
            <p:nvPr/>
          </p:nvSpPr>
          <p:spPr>
            <a:xfrm flipH="1" rot="10800000">
              <a:off x="3323442" y="1266513"/>
              <a:ext cx="505777" cy="437451"/>
            </a:xfrm>
            <a:prstGeom prst="rtTriangle">
              <a:avLst/>
            </a:prstGeom>
            <a:solidFill>
              <a:schemeClr val="dk2">
                <a:alpha val="80000"/>
              </a:schemeClr>
            </a:solidFill>
            <a:ln>
              <a:noFill/>
            </a:ln>
          </p:spPr>
          <p:txBody>
            <a:bodyPr anchorCtr="0" anchor="t" bIns="146275" lIns="182850" spcFirstLastPara="1" rIns="182850" wrap="square" tIns="146275">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gr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par>
                                <p:cTn fill="hold" nodeType="withEffect" presetClass="entr" presetID="10" presetSubtype="0">
                                  <p:stCondLst>
                                    <p:cond delay="2000"/>
                                  </p:stCondLst>
                                  <p:childTnLst>
                                    <p:set>
                                      <p:cBhvr>
                                        <p:cTn dur="1" fill="hold">
                                          <p:stCondLst>
                                            <p:cond delay="0"/>
                                          </p:stCondLst>
                                        </p:cTn>
                                        <p:tgtEl>
                                          <p:spTgt spid="151"/>
                                        </p:tgtEl>
                                        <p:attrNameLst>
                                          <p:attrName>style.visibility</p:attrName>
                                        </p:attrNameLst>
                                      </p:cBhvr>
                                      <p:to>
                                        <p:strVal val="visible"/>
                                      </p:to>
                                    </p:set>
                                    <p:animEffect filter="fade" transition="in">
                                      <p:cBhvr>
                                        <p:cTn dur="500"/>
                                        <p:tgtEl>
                                          <p:spTgt spid="151"/>
                                        </p:tgtEl>
                                      </p:cBhvr>
                                    </p:animEffect>
                                  </p:childTnLst>
                                </p:cTn>
                              </p:par>
                              <p:par>
                                <p:cTn fill="hold" nodeType="withEffect" presetClass="entr" presetID="10" presetSubtype="0">
                                  <p:stCondLst>
                                    <p:cond delay="300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par>
                                <p:cTn fill="hold" nodeType="withEffect" presetClass="entr" presetID="10" presetSubtype="0">
                                  <p:stCondLst>
                                    <p:cond delay="4000"/>
                                  </p:stCondLst>
                                  <p:childTnLst>
                                    <p:set>
                                      <p:cBhvr>
                                        <p:cTn dur="1" fill="hold">
                                          <p:stCondLst>
                                            <p:cond delay="0"/>
                                          </p:stCondLst>
                                        </p:cTn>
                                        <p:tgtEl>
                                          <p:spTgt spid="157"/>
                                        </p:tgtEl>
                                        <p:attrNameLst>
                                          <p:attrName>style.visibility</p:attrName>
                                        </p:attrNameLst>
                                      </p:cBhvr>
                                      <p:to>
                                        <p:strVal val="visible"/>
                                      </p:to>
                                    </p:set>
                                    <p:animEffect filter="fade" transition="in">
                                      <p:cBhvr>
                                        <p:cTn dur="5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5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2"/>
          <p:cNvSpPr txBox="1"/>
          <p:nvPr>
            <p:ph type="title"/>
          </p:nvPr>
        </p:nvSpPr>
        <p:spPr>
          <a:xfrm>
            <a:off x="274638" y="295275"/>
            <a:ext cx="11888787" cy="917575"/>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None/>
            </a:pPr>
            <a:r>
              <a:rPr lang="en-US">
                <a:solidFill>
                  <a:schemeClr val="dk2"/>
                </a:solidFill>
              </a:rPr>
              <a:t>DevOps: the three stage conversation</a:t>
            </a:r>
            <a:endParaRPr/>
          </a:p>
        </p:txBody>
      </p:sp>
      <p:grpSp>
        <p:nvGrpSpPr>
          <p:cNvPr id="172" name="Google Shape;172;p22"/>
          <p:cNvGrpSpPr/>
          <p:nvPr/>
        </p:nvGrpSpPr>
        <p:grpSpPr>
          <a:xfrm>
            <a:off x="4360251" y="5622064"/>
            <a:ext cx="3650483" cy="887379"/>
            <a:chOff x="4359987" y="5622366"/>
            <a:chExt cx="3651001" cy="887505"/>
          </a:xfrm>
        </p:grpSpPr>
        <p:sp>
          <p:nvSpPr>
            <p:cNvPr id="173" name="Google Shape;173;p22"/>
            <p:cNvSpPr/>
            <p:nvPr/>
          </p:nvSpPr>
          <p:spPr>
            <a:xfrm>
              <a:off x="4359987" y="5622366"/>
              <a:ext cx="914400" cy="887505"/>
            </a:xfrm>
            <a:prstGeom prst="rect">
              <a:avLst/>
            </a:prstGeom>
            <a:solidFill>
              <a:srgbClr val="B4009E"/>
            </a:solidFill>
            <a:ln>
              <a:noFill/>
            </a:ln>
          </p:spPr>
          <p:txBody>
            <a:bodyPr anchorCtr="0" anchor="ctr" bIns="46625" lIns="0" spcFirstLastPara="1" rIns="0" wrap="square" tIns="46625">
              <a:noAutofit/>
            </a:bodyPr>
            <a:lstStyle/>
            <a:p>
              <a:pPr indent="0" lvl="0" marL="0" marR="0" rtl="0" algn="ctr">
                <a:spcBef>
                  <a:spcPts val="0"/>
                </a:spcBef>
                <a:spcAft>
                  <a:spcPts val="0"/>
                </a:spcAft>
                <a:buNone/>
              </a:pPr>
              <a:r>
                <a:rPr b="1" lang="en-US" sz="5399">
                  <a:solidFill>
                    <a:schemeClr val="lt1"/>
                  </a:solidFill>
                  <a:latin typeface="Quattrocento Sans"/>
                  <a:ea typeface="Quattrocento Sans"/>
                  <a:cs typeface="Quattrocento Sans"/>
                  <a:sym typeface="Quattrocento Sans"/>
                </a:rPr>
                <a:t>2</a:t>
              </a:r>
              <a:endParaRPr/>
            </a:p>
          </p:txBody>
        </p:sp>
        <p:sp>
          <p:nvSpPr>
            <p:cNvPr id="174" name="Google Shape;174;p22"/>
            <p:cNvSpPr/>
            <p:nvPr/>
          </p:nvSpPr>
          <p:spPr>
            <a:xfrm>
              <a:off x="5292296" y="5622366"/>
              <a:ext cx="2718692" cy="887505"/>
            </a:xfrm>
            <a:prstGeom prst="rect">
              <a:avLst/>
            </a:prstGeom>
            <a:solidFill>
              <a:srgbClr val="B4009E"/>
            </a:solidFill>
            <a:ln>
              <a:noFill/>
            </a:ln>
          </p:spPr>
          <p:txBody>
            <a:bodyPr anchorCtr="0" anchor="ctr" bIns="46625" lIns="182850" spcFirstLastPara="1" rIns="0" wrap="square" tIns="46625">
              <a:noAutofit/>
            </a:bodyPr>
            <a:lstStyle/>
            <a:p>
              <a:pPr indent="0" lvl="0" marL="0" marR="0" rtl="0" algn="l">
                <a:spcBef>
                  <a:spcPts val="0"/>
                </a:spcBef>
                <a:spcAft>
                  <a:spcPts val="0"/>
                </a:spcAft>
                <a:buNone/>
              </a:pPr>
              <a:r>
                <a:rPr lang="en-US" sz="3999">
                  <a:solidFill>
                    <a:schemeClr val="lt1"/>
                  </a:solidFill>
                  <a:latin typeface="Quattrocento Sans"/>
                  <a:ea typeface="Quattrocento Sans"/>
                  <a:cs typeface="Quattrocento Sans"/>
                  <a:sym typeface="Quattrocento Sans"/>
                </a:rPr>
                <a:t>Process</a:t>
              </a:r>
              <a:endParaRPr/>
            </a:p>
          </p:txBody>
        </p:sp>
      </p:grpSp>
      <p:grpSp>
        <p:nvGrpSpPr>
          <p:cNvPr id="175" name="Google Shape;175;p22"/>
          <p:cNvGrpSpPr/>
          <p:nvPr/>
        </p:nvGrpSpPr>
        <p:grpSpPr>
          <a:xfrm>
            <a:off x="8208210" y="5622065"/>
            <a:ext cx="3650482" cy="887379"/>
            <a:chOff x="8208492" y="5622366"/>
            <a:chExt cx="3651000" cy="887505"/>
          </a:xfrm>
        </p:grpSpPr>
        <p:sp>
          <p:nvSpPr>
            <p:cNvPr id="176" name="Google Shape;176;p22"/>
            <p:cNvSpPr/>
            <p:nvPr/>
          </p:nvSpPr>
          <p:spPr>
            <a:xfrm>
              <a:off x="8208492" y="5622366"/>
              <a:ext cx="914400" cy="887505"/>
            </a:xfrm>
            <a:prstGeom prst="rect">
              <a:avLst/>
            </a:prstGeom>
            <a:solidFill>
              <a:srgbClr val="E81123"/>
            </a:solidFill>
            <a:ln>
              <a:noFill/>
            </a:ln>
          </p:spPr>
          <p:txBody>
            <a:bodyPr anchorCtr="0" anchor="ctr" bIns="46625" lIns="0" spcFirstLastPara="1" rIns="0" wrap="square" tIns="46625">
              <a:noAutofit/>
            </a:bodyPr>
            <a:lstStyle/>
            <a:p>
              <a:pPr indent="0" lvl="0" marL="0" marR="0" rtl="0" algn="ctr">
                <a:spcBef>
                  <a:spcPts val="0"/>
                </a:spcBef>
                <a:spcAft>
                  <a:spcPts val="0"/>
                </a:spcAft>
                <a:buNone/>
              </a:pPr>
              <a:r>
                <a:rPr b="1" lang="en-US" sz="5399">
                  <a:solidFill>
                    <a:schemeClr val="lt1"/>
                  </a:solidFill>
                  <a:latin typeface="Quattrocento Sans"/>
                  <a:ea typeface="Quattrocento Sans"/>
                  <a:cs typeface="Quattrocento Sans"/>
                  <a:sym typeface="Quattrocento Sans"/>
                </a:rPr>
                <a:t>3</a:t>
              </a:r>
              <a:endParaRPr/>
            </a:p>
          </p:txBody>
        </p:sp>
        <p:sp>
          <p:nvSpPr>
            <p:cNvPr id="177" name="Google Shape;177;p22"/>
            <p:cNvSpPr/>
            <p:nvPr/>
          </p:nvSpPr>
          <p:spPr>
            <a:xfrm>
              <a:off x="9140800" y="5622366"/>
              <a:ext cx="2718692" cy="887505"/>
            </a:xfrm>
            <a:prstGeom prst="rect">
              <a:avLst/>
            </a:prstGeom>
            <a:solidFill>
              <a:srgbClr val="E81123"/>
            </a:solidFill>
            <a:ln>
              <a:noFill/>
            </a:ln>
          </p:spPr>
          <p:txBody>
            <a:bodyPr anchorCtr="0" anchor="ctr" bIns="46625" lIns="182850" spcFirstLastPara="1" rIns="0" wrap="square" tIns="46625">
              <a:noAutofit/>
            </a:bodyPr>
            <a:lstStyle/>
            <a:p>
              <a:pPr indent="0" lvl="0" marL="0" marR="0" rtl="0" algn="l">
                <a:spcBef>
                  <a:spcPts val="0"/>
                </a:spcBef>
                <a:spcAft>
                  <a:spcPts val="0"/>
                </a:spcAft>
                <a:buNone/>
              </a:pPr>
              <a:r>
                <a:rPr lang="en-US" sz="3999">
                  <a:solidFill>
                    <a:schemeClr val="lt1"/>
                  </a:solidFill>
                  <a:latin typeface="Quattrocento Sans"/>
                  <a:ea typeface="Quattrocento Sans"/>
                  <a:cs typeface="Quattrocento Sans"/>
                  <a:sym typeface="Quattrocento Sans"/>
                </a:rPr>
                <a:t>Products</a:t>
              </a:r>
              <a:endParaRPr/>
            </a:p>
          </p:txBody>
        </p:sp>
      </p:grpSp>
      <p:grpSp>
        <p:nvGrpSpPr>
          <p:cNvPr id="178" name="Google Shape;178;p22"/>
          <p:cNvGrpSpPr/>
          <p:nvPr/>
        </p:nvGrpSpPr>
        <p:grpSpPr>
          <a:xfrm>
            <a:off x="512292" y="5627379"/>
            <a:ext cx="3650483" cy="887379"/>
            <a:chOff x="511482" y="5622366"/>
            <a:chExt cx="3651001" cy="887505"/>
          </a:xfrm>
        </p:grpSpPr>
        <p:sp>
          <p:nvSpPr>
            <p:cNvPr id="179" name="Google Shape;179;p22"/>
            <p:cNvSpPr/>
            <p:nvPr/>
          </p:nvSpPr>
          <p:spPr>
            <a:xfrm>
              <a:off x="511482" y="5622366"/>
              <a:ext cx="914400" cy="887505"/>
            </a:xfrm>
            <a:prstGeom prst="rect">
              <a:avLst/>
            </a:prstGeom>
            <a:solidFill>
              <a:srgbClr val="5C2D91"/>
            </a:solidFill>
            <a:ln>
              <a:noFill/>
            </a:ln>
          </p:spPr>
          <p:txBody>
            <a:bodyPr anchorCtr="0" anchor="ctr" bIns="46625" lIns="0" spcFirstLastPara="1" rIns="0" wrap="square" tIns="46625">
              <a:noAutofit/>
            </a:bodyPr>
            <a:lstStyle/>
            <a:p>
              <a:pPr indent="0" lvl="0" marL="0" marR="0" rtl="0" algn="ctr">
                <a:spcBef>
                  <a:spcPts val="0"/>
                </a:spcBef>
                <a:spcAft>
                  <a:spcPts val="0"/>
                </a:spcAft>
                <a:buNone/>
              </a:pPr>
              <a:r>
                <a:rPr b="1" lang="en-US" sz="5399">
                  <a:solidFill>
                    <a:schemeClr val="lt1"/>
                  </a:solidFill>
                  <a:latin typeface="Quattrocento Sans"/>
                  <a:ea typeface="Quattrocento Sans"/>
                  <a:cs typeface="Quattrocento Sans"/>
                  <a:sym typeface="Quattrocento Sans"/>
                </a:rPr>
                <a:t>1</a:t>
              </a:r>
              <a:endParaRPr/>
            </a:p>
          </p:txBody>
        </p:sp>
        <p:sp>
          <p:nvSpPr>
            <p:cNvPr id="180" name="Google Shape;180;p22"/>
            <p:cNvSpPr/>
            <p:nvPr/>
          </p:nvSpPr>
          <p:spPr>
            <a:xfrm>
              <a:off x="1443791" y="5622366"/>
              <a:ext cx="2718692" cy="887505"/>
            </a:xfrm>
            <a:prstGeom prst="rect">
              <a:avLst/>
            </a:prstGeom>
            <a:solidFill>
              <a:srgbClr val="5C2D91"/>
            </a:solidFill>
            <a:ln>
              <a:noFill/>
            </a:ln>
          </p:spPr>
          <p:txBody>
            <a:bodyPr anchorCtr="0" anchor="ctr" bIns="46625" lIns="182850" spcFirstLastPara="1" rIns="0" wrap="square" tIns="46625">
              <a:noAutofit/>
            </a:bodyPr>
            <a:lstStyle/>
            <a:p>
              <a:pPr indent="0" lvl="0" marL="0" marR="0" rtl="0" algn="l">
                <a:spcBef>
                  <a:spcPts val="0"/>
                </a:spcBef>
                <a:spcAft>
                  <a:spcPts val="0"/>
                </a:spcAft>
                <a:buNone/>
              </a:pPr>
              <a:r>
                <a:rPr lang="en-US" sz="3999">
                  <a:solidFill>
                    <a:schemeClr val="lt1"/>
                  </a:solidFill>
                  <a:latin typeface="Quattrocento Sans"/>
                  <a:ea typeface="Quattrocento Sans"/>
                  <a:cs typeface="Quattrocento Sans"/>
                  <a:sym typeface="Quattrocento Sans"/>
                </a:rPr>
                <a:t>People</a:t>
              </a:r>
              <a:endParaRPr/>
            </a:p>
          </p:txBody>
        </p:sp>
      </p:grpSp>
      <p:pic>
        <p:nvPicPr>
          <p:cNvPr id="181" name="Google Shape;181;p22"/>
          <p:cNvPicPr preferRelativeResize="0"/>
          <p:nvPr/>
        </p:nvPicPr>
        <p:blipFill rotWithShape="1">
          <a:blip r:embed="rId3">
            <a:alphaModFix/>
          </a:blip>
          <a:srcRect b="0" l="0" r="0" t="0"/>
          <a:stretch/>
        </p:blipFill>
        <p:spPr>
          <a:xfrm>
            <a:off x="320608" y="2101355"/>
            <a:ext cx="1724972" cy="3087449"/>
          </a:xfrm>
          <a:prstGeom prst="rect">
            <a:avLst/>
          </a:prstGeom>
          <a:noFill/>
          <a:ln>
            <a:noFill/>
          </a:ln>
        </p:spPr>
      </p:pic>
      <p:pic>
        <p:nvPicPr>
          <p:cNvPr id="182" name="Google Shape;182;p22"/>
          <p:cNvPicPr preferRelativeResize="0"/>
          <p:nvPr/>
        </p:nvPicPr>
        <p:blipFill rotWithShape="1">
          <a:blip r:embed="rId4">
            <a:alphaModFix/>
          </a:blip>
          <a:srcRect b="0" l="0" r="0" t="0"/>
          <a:stretch/>
        </p:blipFill>
        <p:spPr>
          <a:xfrm>
            <a:off x="2450168" y="2480480"/>
            <a:ext cx="1330145" cy="2611200"/>
          </a:xfrm>
          <a:prstGeom prst="rect">
            <a:avLst/>
          </a:prstGeom>
          <a:noFill/>
          <a:ln>
            <a:noFill/>
          </a:ln>
        </p:spPr>
      </p:pic>
      <p:grpSp>
        <p:nvGrpSpPr>
          <p:cNvPr id="183" name="Google Shape;183;p22"/>
          <p:cNvGrpSpPr/>
          <p:nvPr/>
        </p:nvGrpSpPr>
        <p:grpSpPr>
          <a:xfrm>
            <a:off x="4568811" y="2100043"/>
            <a:ext cx="3298852" cy="3299988"/>
            <a:chOff x="3763989" y="1325427"/>
            <a:chExt cx="4610100" cy="4611688"/>
          </a:xfrm>
        </p:grpSpPr>
        <p:pic>
          <p:nvPicPr>
            <p:cNvPr id="184" name="Google Shape;184;p22"/>
            <p:cNvPicPr preferRelativeResize="0"/>
            <p:nvPr/>
          </p:nvPicPr>
          <p:blipFill rotWithShape="1">
            <a:blip r:embed="rId5">
              <a:alphaModFix/>
            </a:blip>
            <a:srcRect b="0" l="0" r="0" t="0"/>
            <a:stretch/>
          </p:blipFill>
          <p:spPr>
            <a:xfrm>
              <a:off x="5826300" y="2709936"/>
              <a:ext cx="1717500" cy="1552700"/>
            </a:xfrm>
            <a:prstGeom prst="rect">
              <a:avLst/>
            </a:prstGeom>
            <a:noFill/>
            <a:ln>
              <a:noFill/>
            </a:ln>
          </p:spPr>
        </p:pic>
        <p:pic>
          <p:nvPicPr>
            <p:cNvPr id="185" name="Google Shape;185;p22"/>
            <p:cNvPicPr preferRelativeResize="0"/>
            <p:nvPr/>
          </p:nvPicPr>
          <p:blipFill rotWithShape="1">
            <a:blip r:embed="rId6">
              <a:alphaModFix/>
            </a:blip>
            <a:srcRect b="0" l="0" r="0" t="0"/>
            <a:stretch/>
          </p:blipFill>
          <p:spPr>
            <a:xfrm>
              <a:off x="4571892" y="2730500"/>
              <a:ext cx="1772163" cy="1609471"/>
            </a:xfrm>
            <a:prstGeom prst="rect">
              <a:avLst/>
            </a:prstGeom>
            <a:noFill/>
            <a:ln>
              <a:noFill/>
            </a:ln>
          </p:spPr>
        </p:pic>
        <p:pic>
          <p:nvPicPr>
            <p:cNvPr id="186" name="Google Shape;186;p22"/>
            <p:cNvPicPr preferRelativeResize="0"/>
            <p:nvPr/>
          </p:nvPicPr>
          <p:blipFill rotWithShape="1">
            <a:blip r:embed="rId7">
              <a:alphaModFix/>
            </a:blip>
            <a:srcRect b="0" l="0" r="0" t="0"/>
            <a:stretch/>
          </p:blipFill>
          <p:spPr>
            <a:xfrm>
              <a:off x="5997154" y="3677327"/>
              <a:ext cx="248694" cy="204640"/>
            </a:xfrm>
            <a:prstGeom prst="rect">
              <a:avLst/>
            </a:prstGeom>
            <a:noFill/>
            <a:ln>
              <a:noFill/>
            </a:ln>
          </p:spPr>
        </p:pic>
        <p:pic>
          <p:nvPicPr>
            <p:cNvPr id="187" name="Google Shape;187;p22"/>
            <p:cNvPicPr preferRelativeResize="0"/>
            <p:nvPr/>
          </p:nvPicPr>
          <p:blipFill rotWithShape="1">
            <a:blip r:embed="rId8">
              <a:alphaModFix/>
            </a:blip>
            <a:srcRect b="0" l="0" r="0" t="0"/>
            <a:stretch/>
          </p:blipFill>
          <p:spPr>
            <a:xfrm>
              <a:off x="3844108" y="1405778"/>
              <a:ext cx="4449971" cy="4450143"/>
            </a:xfrm>
            <a:prstGeom prst="rect">
              <a:avLst/>
            </a:prstGeom>
            <a:noFill/>
            <a:ln>
              <a:noFill/>
            </a:ln>
          </p:spPr>
        </p:pic>
        <p:sp>
          <p:nvSpPr>
            <p:cNvPr id="188" name="Google Shape;188;p22"/>
            <p:cNvSpPr/>
            <p:nvPr/>
          </p:nvSpPr>
          <p:spPr>
            <a:xfrm>
              <a:off x="3763989" y="1325427"/>
              <a:ext cx="2305050" cy="2305050"/>
            </a:xfrm>
            <a:custGeom>
              <a:rect b="b" l="l" r="r" t="t"/>
              <a:pathLst>
                <a:path extrusionOk="0" h="2678" w="2679">
                  <a:moveTo>
                    <a:pt x="80" y="2678"/>
                  </a:moveTo>
                  <a:lnTo>
                    <a:pt x="80" y="2678"/>
                  </a:lnTo>
                  <a:lnTo>
                    <a:pt x="0" y="2678"/>
                  </a:lnTo>
                  <a:cubicBezTo>
                    <a:pt x="0" y="1201"/>
                    <a:pt x="1202" y="0"/>
                    <a:pt x="2679" y="0"/>
                  </a:cubicBezTo>
                  <a:lnTo>
                    <a:pt x="2679" y="80"/>
                  </a:lnTo>
                  <a:cubicBezTo>
                    <a:pt x="1246" y="80"/>
                    <a:pt x="80" y="1245"/>
                    <a:pt x="80" y="2678"/>
                  </a:cubicBezTo>
                  <a:lnTo>
                    <a:pt x="80" y="2678"/>
                  </a:lnTo>
                  <a:close/>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189" name="Google Shape;189;p22"/>
            <p:cNvSpPr/>
            <p:nvPr/>
          </p:nvSpPr>
          <p:spPr>
            <a:xfrm>
              <a:off x="3763989" y="3630477"/>
              <a:ext cx="2305050" cy="2306638"/>
            </a:xfrm>
            <a:custGeom>
              <a:rect b="b" l="l" r="r" t="t"/>
              <a:pathLst>
                <a:path extrusionOk="0" h="2679" w="2679">
                  <a:moveTo>
                    <a:pt x="2679" y="2679"/>
                  </a:moveTo>
                  <a:lnTo>
                    <a:pt x="2679" y="2679"/>
                  </a:lnTo>
                  <a:cubicBezTo>
                    <a:pt x="1202" y="2679"/>
                    <a:pt x="0" y="1477"/>
                    <a:pt x="0" y="0"/>
                  </a:cubicBezTo>
                  <a:lnTo>
                    <a:pt x="80" y="0"/>
                  </a:lnTo>
                  <a:cubicBezTo>
                    <a:pt x="80" y="1433"/>
                    <a:pt x="1246" y="2599"/>
                    <a:pt x="2679" y="2599"/>
                  </a:cubicBezTo>
                  <a:lnTo>
                    <a:pt x="2679" y="2679"/>
                  </a:lnTo>
                  <a:lnTo>
                    <a:pt x="2679" y="2679"/>
                  </a:lnTo>
                  <a:close/>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190" name="Google Shape;190;p22"/>
            <p:cNvSpPr/>
            <p:nvPr/>
          </p:nvSpPr>
          <p:spPr>
            <a:xfrm>
              <a:off x="6069039" y="1325427"/>
              <a:ext cx="2305050" cy="2305050"/>
            </a:xfrm>
            <a:custGeom>
              <a:rect b="b" l="l" r="r" t="t"/>
              <a:pathLst>
                <a:path extrusionOk="0" h="2678" w="2678">
                  <a:moveTo>
                    <a:pt x="2678" y="2678"/>
                  </a:moveTo>
                  <a:lnTo>
                    <a:pt x="2678" y="2678"/>
                  </a:lnTo>
                  <a:lnTo>
                    <a:pt x="2598" y="2678"/>
                  </a:lnTo>
                  <a:cubicBezTo>
                    <a:pt x="2598" y="1245"/>
                    <a:pt x="1432" y="80"/>
                    <a:pt x="0" y="80"/>
                  </a:cubicBezTo>
                  <a:lnTo>
                    <a:pt x="0" y="0"/>
                  </a:lnTo>
                  <a:cubicBezTo>
                    <a:pt x="1477" y="0"/>
                    <a:pt x="2678" y="1201"/>
                    <a:pt x="2678" y="2678"/>
                  </a:cubicBezTo>
                  <a:close/>
                </a:path>
              </a:pathLst>
            </a:custGeom>
            <a:solidFill>
              <a:srgbClr val="F6931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191" name="Google Shape;191;p22"/>
            <p:cNvSpPr/>
            <p:nvPr/>
          </p:nvSpPr>
          <p:spPr>
            <a:xfrm>
              <a:off x="3763989" y="1325427"/>
              <a:ext cx="2305050" cy="2305050"/>
            </a:xfrm>
            <a:custGeom>
              <a:rect b="b" l="l" r="r" t="t"/>
              <a:pathLst>
                <a:path extrusionOk="0" h="2678" w="2679">
                  <a:moveTo>
                    <a:pt x="80" y="2678"/>
                  </a:moveTo>
                  <a:lnTo>
                    <a:pt x="80" y="2678"/>
                  </a:lnTo>
                  <a:lnTo>
                    <a:pt x="0" y="2678"/>
                  </a:lnTo>
                  <a:cubicBezTo>
                    <a:pt x="0" y="1201"/>
                    <a:pt x="1202" y="0"/>
                    <a:pt x="2679" y="0"/>
                  </a:cubicBezTo>
                  <a:lnTo>
                    <a:pt x="2679" y="80"/>
                  </a:lnTo>
                  <a:cubicBezTo>
                    <a:pt x="1246" y="80"/>
                    <a:pt x="80" y="1245"/>
                    <a:pt x="80" y="2678"/>
                  </a:cubicBezTo>
                  <a:close/>
                </a:path>
              </a:pathLst>
            </a:custGeom>
            <a:solidFill>
              <a:srgbClr val="B92B9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192" name="Google Shape;192;p22"/>
            <p:cNvSpPr/>
            <p:nvPr/>
          </p:nvSpPr>
          <p:spPr>
            <a:xfrm>
              <a:off x="3763989" y="3630477"/>
              <a:ext cx="2305050" cy="2306638"/>
            </a:xfrm>
            <a:custGeom>
              <a:rect b="b" l="l" r="r" t="t"/>
              <a:pathLst>
                <a:path extrusionOk="0" h="2679" w="2679">
                  <a:moveTo>
                    <a:pt x="2679" y="2679"/>
                  </a:moveTo>
                  <a:lnTo>
                    <a:pt x="2679" y="2679"/>
                  </a:lnTo>
                  <a:cubicBezTo>
                    <a:pt x="1202" y="2679"/>
                    <a:pt x="0" y="1477"/>
                    <a:pt x="0" y="0"/>
                  </a:cubicBezTo>
                  <a:lnTo>
                    <a:pt x="80" y="0"/>
                  </a:lnTo>
                  <a:cubicBezTo>
                    <a:pt x="80" y="1433"/>
                    <a:pt x="1246" y="2599"/>
                    <a:pt x="2679" y="2599"/>
                  </a:cubicBezTo>
                  <a:lnTo>
                    <a:pt x="2679" y="2679"/>
                  </a:lnTo>
                  <a:close/>
                </a:path>
              </a:pathLst>
            </a:custGeom>
            <a:solidFill>
              <a:srgbClr val="C9242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193" name="Google Shape;193;p22"/>
            <p:cNvSpPr/>
            <p:nvPr/>
          </p:nvSpPr>
          <p:spPr>
            <a:xfrm>
              <a:off x="6069039" y="3630477"/>
              <a:ext cx="2305050" cy="2306638"/>
            </a:xfrm>
            <a:custGeom>
              <a:rect b="b" l="l" r="r" t="t"/>
              <a:pathLst>
                <a:path extrusionOk="0" h="2679" w="2678">
                  <a:moveTo>
                    <a:pt x="0" y="2679"/>
                  </a:moveTo>
                  <a:lnTo>
                    <a:pt x="0" y="2679"/>
                  </a:lnTo>
                  <a:lnTo>
                    <a:pt x="0" y="2599"/>
                  </a:lnTo>
                  <a:cubicBezTo>
                    <a:pt x="1432" y="2599"/>
                    <a:pt x="2598" y="1433"/>
                    <a:pt x="2598" y="0"/>
                  </a:cubicBezTo>
                  <a:lnTo>
                    <a:pt x="2678" y="0"/>
                  </a:lnTo>
                  <a:cubicBezTo>
                    <a:pt x="2678" y="1477"/>
                    <a:pt x="1477" y="2679"/>
                    <a:pt x="0" y="2679"/>
                  </a:cubicBezTo>
                  <a:close/>
                </a:path>
              </a:pathLst>
            </a:custGeom>
            <a:solidFill>
              <a:srgbClr val="3D85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194" name="Google Shape;194;p22"/>
            <p:cNvSpPr/>
            <p:nvPr/>
          </p:nvSpPr>
          <p:spPr>
            <a:xfrm>
              <a:off x="6069039" y="1325427"/>
              <a:ext cx="2305050" cy="2305050"/>
            </a:xfrm>
            <a:custGeom>
              <a:rect b="b" l="l" r="r" t="t"/>
              <a:pathLst>
                <a:path extrusionOk="0" h="2678" w="2678">
                  <a:moveTo>
                    <a:pt x="2678" y="2678"/>
                  </a:moveTo>
                  <a:lnTo>
                    <a:pt x="2678" y="2678"/>
                  </a:lnTo>
                  <a:lnTo>
                    <a:pt x="2598" y="2678"/>
                  </a:lnTo>
                  <a:cubicBezTo>
                    <a:pt x="2598" y="1245"/>
                    <a:pt x="1432" y="80"/>
                    <a:pt x="0" y="80"/>
                  </a:cubicBezTo>
                  <a:lnTo>
                    <a:pt x="0" y="0"/>
                  </a:lnTo>
                  <a:cubicBezTo>
                    <a:pt x="1477" y="0"/>
                    <a:pt x="2678" y="1201"/>
                    <a:pt x="2678" y="2678"/>
                  </a:cubicBezTo>
                  <a:lnTo>
                    <a:pt x="2678" y="2678"/>
                  </a:lnTo>
                  <a:close/>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grpSp>
      <p:grpSp>
        <p:nvGrpSpPr>
          <p:cNvPr id="195" name="Google Shape;195;p22"/>
          <p:cNvGrpSpPr/>
          <p:nvPr/>
        </p:nvGrpSpPr>
        <p:grpSpPr>
          <a:xfrm>
            <a:off x="7697788" y="1162050"/>
            <a:ext cx="4667250" cy="4667250"/>
            <a:chOff x="4849" y="732"/>
            <a:chExt cx="2940" cy="2940"/>
          </a:xfrm>
        </p:grpSpPr>
        <p:sp>
          <p:nvSpPr>
            <p:cNvPr id="196" name="Google Shape;196;p22"/>
            <p:cNvSpPr/>
            <p:nvPr/>
          </p:nvSpPr>
          <p:spPr>
            <a:xfrm>
              <a:off x="4849" y="732"/>
              <a:ext cx="2940" cy="29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7" name="Google Shape;197;p22"/>
            <p:cNvSpPr/>
            <p:nvPr/>
          </p:nvSpPr>
          <p:spPr>
            <a:xfrm>
              <a:off x="7161" y="2751"/>
              <a:ext cx="255" cy="125"/>
            </a:xfrm>
            <a:custGeom>
              <a:rect b="b" l="l" r="r" t="t"/>
              <a:pathLst>
                <a:path extrusionOk="0" h="49" w="100">
                  <a:moveTo>
                    <a:pt x="51" y="1"/>
                  </a:moveTo>
                  <a:cubicBezTo>
                    <a:pt x="24" y="0"/>
                    <a:pt x="1" y="21"/>
                    <a:pt x="0" y="49"/>
                  </a:cubicBezTo>
                  <a:cubicBezTo>
                    <a:pt x="99" y="49"/>
                    <a:pt x="99" y="49"/>
                    <a:pt x="99" y="49"/>
                  </a:cubicBezTo>
                  <a:cubicBezTo>
                    <a:pt x="100" y="21"/>
                    <a:pt x="79" y="2"/>
                    <a:pt x="51" y="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8" name="Google Shape;198;p22"/>
            <p:cNvSpPr/>
            <p:nvPr/>
          </p:nvSpPr>
          <p:spPr>
            <a:xfrm>
              <a:off x="6691" y="2753"/>
              <a:ext cx="544" cy="69"/>
            </a:xfrm>
            <a:custGeom>
              <a:rect b="b" l="l" r="r" t="t"/>
              <a:pathLst>
                <a:path extrusionOk="0" h="27" w="213">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99" name="Google Shape;199;p22"/>
            <p:cNvSpPr/>
            <p:nvPr/>
          </p:nvSpPr>
          <p:spPr>
            <a:xfrm>
              <a:off x="5775" y="2554"/>
              <a:ext cx="567" cy="120"/>
            </a:xfrm>
            <a:prstGeom prst="ellipse">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0" name="Google Shape;200;p22"/>
            <p:cNvSpPr/>
            <p:nvPr/>
          </p:nvSpPr>
          <p:spPr>
            <a:xfrm>
              <a:off x="5362" y="1663"/>
              <a:ext cx="1370" cy="952"/>
            </a:xfrm>
            <a:custGeom>
              <a:rect b="b" l="l" r="r" t="t"/>
              <a:pathLst>
                <a:path extrusionOk="0" h="373" w="537">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1" name="Google Shape;201;p22"/>
            <p:cNvSpPr/>
            <p:nvPr/>
          </p:nvSpPr>
          <p:spPr>
            <a:xfrm>
              <a:off x="5405" y="1707"/>
              <a:ext cx="1284" cy="727"/>
            </a:xfrm>
            <a:prstGeom prst="rect">
              <a:avLst/>
            </a:prstGeom>
            <a:solidFill>
              <a:srgbClr val="F5F5F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2" name="Google Shape;202;p22"/>
            <p:cNvSpPr/>
            <p:nvPr/>
          </p:nvSpPr>
          <p:spPr>
            <a:xfrm>
              <a:off x="5209" y="2809"/>
              <a:ext cx="1697" cy="64"/>
            </a:xfrm>
            <a:prstGeom prst="rect">
              <a:avLst/>
            </a:prstGeom>
            <a:solidFill>
              <a:srgbClr val="3C3C3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3" name="Google Shape;203;p22"/>
            <p:cNvSpPr/>
            <p:nvPr/>
          </p:nvSpPr>
          <p:spPr>
            <a:xfrm>
              <a:off x="5209" y="2733"/>
              <a:ext cx="1697" cy="76"/>
            </a:xfrm>
            <a:custGeom>
              <a:rect b="b" l="l" r="r" t="t"/>
              <a:pathLst>
                <a:path extrusionOk="0" h="76" w="1697">
                  <a:moveTo>
                    <a:pt x="1697" y="76"/>
                  </a:moveTo>
                  <a:lnTo>
                    <a:pt x="0" y="76"/>
                  </a:lnTo>
                  <a:lnTo>
                    <a:pt x="107" y="0"/>
                  </a:lnTo>
                  <a:lnTo>
                    <a:pt x="1592" y="0"/>
                  </a:lnTo>
                  <a:lnTo>
                    <a:pt x="1697" y="76"/>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4" name="Google Shape;204;p22"/>
            <p:cNvSpPr/>
            <p:nvPr/>
          </p:nvSpPr>
          <p:spPr>
            <a:xfrm>
              <a:off x="5732" y="1531"/>
              <a:ext cx="674" cy="674"/>
            </a:xfrm>
            <a:prstGeom prst="ellipse">
              <a:avLst/>
            </a:prstGeom>
            <a:solidFill>
              <a:srgbClr val="E8112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205" name="Google Shape;205;p22"/>
            <p:cNvSpPr/>
            <p:nvPr/>
          </p:nvSpPr>
          <p:spPr>
            <a:xfrm>
              <a:off x="5900" y="1725"/>
              <a:ext cx="337" cy="286"/>
            </a:xfrm>
            <a:custGeom>
              <a:rect b="b" l="l" r="r" t="t"/>
              <a:pathLst>
                <a:path extrusionOk="0" h="112" w="132">
                  <a:moveTo>
                    <a:pt x="7" y="26"/>
                  </a:moveTo>
                  <a:cubicBezTo>
                    <a:pt x="7" y="105"/>
                    <a:pt x="7" y="105"/>
                    <a:pt x="7" y="105"/>
                  </a:cubicBezTo>
                  <a:cubicBezTo>
                    <a:pt x="125" y="105"/>
                    <a:pt x="125" y="105"/>
                    <a:pt x="125" y="105"/>
                  </a:cubicBezTo>
                  <a:cubicBezTo>
                    <a:pt x="125" y="26"/>
                    <a:pt x="125" y="26"/>
                    <a:pt x="125" y="26"/>
                  </a:cubicBezTo>
                  <a:cubicBezTo>
                    <a:pt x="7" y="26"/>
                    <a:pt x="7" y="26"/>
                    <a:pt x="7" y="26"/>
                  </a:cubicBezTo>
                  <a:close/>
                  <a:moveTo>
                    <a:pt x="0" y="20"/>
                  </a:moveTo>
                  <a:cubicBezTo>
                    <a:pt x="132" y="20"/>
                    <a:pt x="132" y="20"/>
                    <a:pt x="132" y="20"/>
                  </a:cubicBezTo>
                  <a:cubicBezTo>
                    <a:pt x="132" y="112"/>
                    <a:pt x="132" y="112"/>
                    <a:pt x="132" y="112"/>
                  </a:cubicBezTo>
                  <a:cubicBezTo>
                    <a:pt x="0" y="112"/>
                    <a:pt x="0" y="112"/>
                    <a:pt x="0" y="112"/>
                  </a:cubicBezTo>
                  <a:cubicBezTo>
                    <a:pt x="0" y="20"/>
                    <a:pt x="0" y="20"/>
                    <a:pt x="0" y="20"/>
                  </a:cubicBezTo>
                  <a:close/>
                  <a:moveTo>
                    <a:pt x="0" y="0"/>
                  </a:moveTo>
                  <a:cubicBezTo>
                    <a:pt x="132" y="0"/>
                    <a:pt x="132" y="0"/>
                    <a:pt x="132" y="0"/>
                  </a:cubicBezTo>
                  <a:cubicBezTo>
                    <a:pt x="132" y="13"/>
                    <a:pt x="132" y="13"/>
                    <a:pt x="132" y="13"/>
                  </a:cubicBezTo>
                  <a:cubicBezTo>
                    <a:pt x="0" y="13"/>
                    <a:pt x="0" y="13"/>
                    <a:pt x="0" y="13"/>
                  </a:cubicBezTo>
                  <a:cubicBezTo>
                    <a:pt x="0" y="0"/>
                    <a:pt x="0" y="0"/>
                    <a:pt x="0" y="0"/>
                  </a:cubicBezTo>
                  <a:close/>
                  <a:moveTo>
                    <a:pt x="79" y="68"/>
                  </a:moveTo>
                  <a:cubicBezTo>
                    <a:pt x="78" y="64"/>
                    <a:pt x="78" y="64"/>
                    <a:pt x="78" y="64"/>
                  </a:cubicBezTo>
                  <a:cubicBezTo>
                    <a:pt x="78" y="64"/>
                    <a:pt x="78" y="63"/>
                    <a:pt x="77" y="63"/>
                  </a:cubicBezTo>
                  <a:cubicBezTo>
                    <a:pt x="71" y="63"/>
                    <a:pt x="71" y="63"/>
                    <a:pt x="71" y="63"/>
                  </a:cubicBezTo>
                  <a:cubicBezTo>
                    <a:pt x="71" y="63"/>
                    <a:pt x="71" y="62"/>
                    <a:pt x="71" y="62"/>
                  </a:cubicBezTo>
                  <a:cubicBezTo>
                    <a:pt x="73" y="57"/>
                    <a:pt x="73" y="57"/>
                    <a:pt x="73" y="57"/>
                  </a:cubicBezTo>
                  <a:cubicBezTo>
                    <a:pt x="73" y="56"/>
                    <a:pt x="73" y="56"/>
                    <a:pt x="73" y="55"/>
                  </a:cubicBezTo>
                  <a:cubicBezTo>
                    <a:pt x="70" y="53"/>
                    <a:pt x="70" y="53"/>
                    <a:pt x="70" y="53"/>
                  </a:cubicBezTo>
                  <a:cubicBezTo>
                    <a:pt x="70" y="53"/>
                    <a:pt x="69" y="53"/>
                    <a:pt x="69" y="53"/>
                  </a:cubicBezTo>
                  <a:cubicBezTo>
                    <a:pt x="64" y="56"/>
                    <a:pt x="64" y="56"/>
                    <a:pt x="64" y="56"/>
                  </a:cubicBezTo>
                  <a:cubicBezTo>
                    <a:pt x="64" y="56"/>
                    <a:pt x="64" y="56"/>
                    <a:pt x="63" y="56"/>
                  </a:cubicBezTo>
                  <a:cubicBezTo>
                    <a:pt x="62" y="49"/>
                    <a:pt x="62" y="49"/>
                    <a:pt x="62" y="49"/>
                  </a:cubicBezTo>
                  <a:cubicBezTo>
                    <a:pt x="62" y="49"/>
                    <a:pt x="61" y="49"/>
                    <a:pt x="61" y="49"/>
                  </a:cubicBezTo>
                  <a:cubicBezTo>
                    <a:pt x="57" y="49"/>
                    <a:pt x="57" y="49"/>
                    <a:pt x="57" y="49"/>
                  </a:cubicBezTo>
                  <a:cubicBezTo>
                    <a:pt x="57" y="49"/>
                    <a:pt x="56" y="49"/>
                    <a:pt x="56" y="49"/>
                  </a:cubicBezTo>
                  <a:cubicBezTo>
                    <a:pt x="55" y="56"/>
                    <a:pt x="55" y="56"/>
                    <a:pt x="55" y="56"/>
                  </a:cubicBezTo>
                  <a:cubicBezTo>
                    <a:pt x="54" y="56"/>
                    <a:pt x="54" y="56"/>
                    <a:pt x="53" y="56"/>
                  </a:cubicBezTo>
                  <a:cubicBezTo>
                    <a:pt x="49" y="53"/>
                    <a:pt x="49" y="53"/>
                    <a:pt x="49" y="53"/>
                  </a:cubicBezTo>
                  <a:cubicBezTo>
                    <a:pt x="48" y="53"/>
                    <a:pt x="48" y="53"/>
                    <a:pt x="48" y="53"/>
                  </a:cubicBezTo>
                  <a:cubicBezTo>
                    <a:pt x="45" y="55"/>
                    <a:pt x="45" y="55"/>
                    <a:pt x="45" y="55"/>
                  </a:cubicBezTo>
                  <a:cubicBezTo>
                    <a:pt x="44" y="56"/>
                    <a:pt x="44" y="56"/>
                    <a:pt x="44" y="57"/>
                  </a:cubicBezTo>
                  <a:cubicBezTo>
                    <a:pt x="47" y="62"/>
                    <a:pt x="47" y="62"/>
                    <a:pt x="47" y="62"/>
                  </a:cubicBezTo>
                  <a:cubicBezTo>
                    <a:pt x="47" y="62"/>
                    <a:pt x="46" y="63"/>
                    <a:pt x="46" y="63"/>
                  </a:cubicBezTo>
                  <a:cubicBezTo>
                    <a:pt x="41" y="63"/>
                    <a:pt x="41" y="63"/>
                    <a:pt x="41" y="63"/>
                  </a:cubicBezTo>
                  <a:cubicBezTo>
                    <a:pt x="40" y="63"/>
                    <a:pt x="40" y="64"/>
                    <a:pt x="40" y="64"/>
                  </a:cubicBezTo>
                  <a:cubicBezTo>
                    <a:pt x="39" y="68"/>
                    <a:pt x="39" y="68"/>
                    <a:pt x="39" y="68"/>
                  </a:cubicBezTo>
                  <a:cubicBezTo>
                    <a:pt x="39" y="68"/>
                    <a:pt x="39" y="68"/>
                    <a:pt x="40" y="69"/>
                  </a:cubicBezTo>
                  <a:cubicBezTo>
                    <a:pt x="45" y="71"/>
                    <a:pt x="45" y="71"/>
                    <a:pt x="45" y="71"/>
                  </a:cubicBezTo>
                  <a:cubicBezTo>
                    <a:pt x="45" y="71"/>
                    <a:pt x="45" y="72"/>
                    <a:pt x="45" y="73"/>
                  </a:cubicBezTo>
                  <a:cubicBezTo>
                    <a:pt x="41" y="76"/>
                    <a:pt x="41" y="76"/>
                    <a:pt x="41" y="76"/>
                  </a:cubicBezTo>
                  <a:cubicBezTo>
                    <a:pt x="41" y="76"/>
                    <a:pt x="41" y="77"/>
                    <a:pt x="41" y="78"/>
                  </a:cubicBezTo>
                  <a:cubicBezTo>
                    <a:pt x="43" y="81"/>
                    <a:pt x="43" y="81"/>
                    <a:pt x="43" y="81"/>
                  </a:cubicBezTo>
                  <a:cubicBezTo>
                    <a:pt x="43" y="81"/>
                    <a:pt x="43" y="81"/>
                    <a:pt x="44" y="81"/>
                  </a:cubicBezTo>
                  <a:cubicBezTo>
                    <a:pt x="49" y="79"/>
                    <a:pt x="49" y="79"/>
                    <a:pt x="49" y="79"/>
                  </a:cubicBezTo>
                  <a:cubicBezTo>
                    <a:pt x="50" y="80"/>
                    <a:pt x="50" y="80"/>
                    <a:pt x="50" y="81"/>
                  </a:cubicBezTo>
                  <a:cubicBezTo>
                    <a:pt x="50" y="86"/>
                    <a:pt x="50" y="86"/>
                    <a:pt x="50" y="86"/>
                  </a:cubicBezTo>
                  <a:cubicBezTo>
                    <a:pt x="50" y="87"/>
                    <a:pt x="50" y="87"/>
                    <a:pt x="50" y="87"/>
                  </a:cubicBezTo>
                  <a:cubicBezTo>
                    <a:pt x="54" y="88"/>
                    <a:pt x="54" y="88"/>
                    <a:pt x="54" y="88"/>
                  </a:cubicBezTo>
                  <a:cubicBezTo>
                    <a:pt x="54" y="88"/>
                    <a:pt x="55" y="88"/>
                    <a:pt x="55" y="88"/>
                  </a:cubicBezTo>
                  <a:cubicBezTo>
                    <a:pt x="58" y="83"/>
                    <a:pt x="58" y="83"/>
                    <a:pt x="58" y="83"/>
                  </a:cubicBezTo>
                  <a:cubicBezTo>
                    <a:pt x="58" y="83"/>
                    <a:pt x="59" y="83"/>
                    <a:pt x="59" y="83"/>
                  </a:cubicBezTo>
                  <a:cubicBezTo>
                    <a:pt x="59" y="83"/>
                    <a:pt x="59" y="83"/>
                    <a:pt x="60" y="83"/>
                  </a:cubicBezTo>
                  <a:cubicBezTo>
                    <a:pt x="63" y="88"/>
                    <a:pt x="63" y="88"/>
                    <a:pt x="63" y="88"/>
                  </a:cubicBezTo>
                  <a:cubicBezTo>
                    <a:pt x="63" y="88"/>
                    <a:pt x="63" y="88"/>
                    <a:pt x="64" y="88"/>
                  </a:cubicBezTo>
                  <a:cubicBezTo>
                    <a:pt x="67" y="87"/>
                    <a:pt x="67" y="87"/>
                    <a:pt x="67" y="87"/>
                  </a:cubicBezTo>
                  <a:cubicBezTo>
                    <a:pt x="68" y="87"/>
                    <a:pt x="68" y="87"/>
                    <a:pt x="68" y="86"/>
                  </a:cubicBezTo>
                  <a:cubicBezTo>
                    <a:pt x="67" y="81"/>
                    <a:pt x="67" y="81"/>
                    <a:pt x="67" y="81"/>
                  </a:cubicBezTo>
                  <a:cubicBezTo>
                    <a:pt x="68" y="80"/>
                    <a:pt x="68" y="80"/>
                    <a:pt x="68" y="79"/>
                  </a:cubicBezTo>
                  <a:cubicBezTo>
                    <a:pt x="74" y="81"/>
                    <a:pt x="74" y="81"/>
                    <a:pt x="74" y="81"/>
                  </a:cubicBezTo>
                  <a:cubicBezTo>
                    <a:pt x="74" y="81"/>
                    <a:pt x="75" y="81"/>
                    <a:pt x="75" y="81"/>
                  </a:cubicBezTo>
                  <a:cubicBezTo>
                    <a:pt x="77" y="78"/>
                    <a:pt x="77" y="78"/>
                    <a:pt x="77" y="78"/>
                  </a:cubicBezTo>
                  <a:cubicBezTo>
                    <a:pt x="77" y="77"/>
                    <a:pt x="77" y="76"/>
                    <a:pt x="77" y="76"/>
                  </a:cubicBezTo>
                  <a:cubicBezTo>
                    <a:pt x="73" y="73"/>
                    <a:pt x="73" y="73"/>
                    <a:pt x="73" y="73"/>
                  </a:cubicBezTo>
                  <a:cubicBezTo>
                    <a:pt x="73" y="72"/>
                    <a:pt x="73" y="71"/>
                    <a:pt x="73" y="71"/>
                  </a:cubicBezTo>
                  <a:cubicBezTo>
                    <a:pt x="78" y="69"/>
                    <a:pt x="78" y="69"/>
                    <a:pt x="78" y="69"/>
                  </a:cubicBezTo>
                  <a:cubicBezTo>
                    <a:pt x="79" y="68"/>
                    <a:pt x="79" y="68"/>
                    <a:pt x="79" y="68"/>
                  </a:cubicBezTo>
                  <a:close/>
                  <a:moveTo>
                    <a:pt x="67" y="69"/>
                  </a:moveTo>
                  <a:cubicBezTo>
                    <a:pt x="67" y="71"/>
                    <a:pt x="66" y="73"/>
                    <a:pt x="64" y="75"/>
                  </a:cubicBezTo>
                  <a:cubicBezTo>
                    <a:pt x="63" y="76"/>
                    <a:pt x="61" y="77"/>
                    <a:pt x="59" y="77"/>
                  </a:cubicBezTo>
                  <a:cubicBezTo>
                    <a:pt x="57" y="77"/>
                    <a:pt x="55" y="76"/>
                    <a:pt x="53" y="75"/>
                  </a:cubicBezTo>
                  <a:cubicBezTo>
                    <a:pt x="52" y="73"/>
                    <a:pt x="51" y="71"/>
                    <a:pt x="51" y="69"/>
                  </a:cubicBezTo>
                  <a:cubicBezTo>
                    <a:pt x="51" y="67"/>
                    <a:pt x="52" y="65"/>
                    <a:pt x="53" y="64"/>
                  </a:cubicBezTo>
                  <a:cubicBezTo>
                    <a:pt x="55" y="62"/>
                    <a:pt x="57" y="61"/>
                    <a:pt x="59" y="61"/>
                  </a:cubicBezTo>
                  <a:cubicBezTo>
                    <a:pt x="61" y="61"/>
                    <a:pt x="63" y="62"/>
                    <a:pt x="64" y="64"/>
                  </a:cubicBezTo>
                  <a:cubicBezTo>
                    <a:pt x="66" y="65"/>
                    <a:pt x="67" y="67"/>
                    <a:pt x="67" y="69"/>
                  </a:cubicBezTo>
                  <a:close/>
                  <a:moveTo>
                    <a:pt x="55" y="69"/>
                  </a:moveTo>
                  <a:cubicBezTo>
                    <a:pt x="55" y="67"/>
                    <a:pt x="57" y="66"/>
                    <a:pt x="59" y="66"/>
                  </a:cubicBezTo>
                  <a:cubicBezTo>
                    <a:pt x="61" y="66"/>
                    <a:pt x="63" y="67"/>
                    <a:pt x="63" y="69"/>
                  </a:cubicBezTo>
                  <a:cubicBezTo>
                    <a:pt x="63" y="71"/>
                    <a:pt x="61" y="73"/>
                    <a:pt x="59" y="73"/>
                  </a:cubicBezTo>
                  <a:cubicBezTo>
                    <a:pt x="57" y="73"/>
                    <a:pt x="55" y="71"/>
                    <a:pt x="55" y="69"/>
                  </a:cubicBezTo>
                  <a:close/>
                  <a:moveTo>
                    <a:pt x="91" y="57"/>
                  </a:moveTo>
                  <a:cubicBezTo>
                    <a:pt x="91" y="56"/>
                    <a:pt x="91" y="56"/>
                    <a:pt x="91" y="55"/>
                  </a:cubicBezTo>
                  <a:cubicBezTo>
                    <a:pt x="91" y="55"/>
                    <a:pt x="91" y="54"/>
                    <a:pt x="91" y="54"/>
                  </a:cubicBezTo>
                  <a:cubicBezTo>
                    <a:pt x="93" y="52"/>
                    <a:pt x="93" y="52"/>
                    <a:pt x="93" y="52"/>
                  </a:cubicBezTo>
                  <a:cubicBezTo>
                    <a:pt x="93" y="52"/>
                    <a:pt x="93" y="51"/>
                    <a:pt x="93" y="51"/>
                  </a:cubicBezTo>
                  <a:cubicBezTo>
                    <a:pt x="93" y="51"/>
                    <a:pt x="93" y="51"/>
                    <a:pt x="93" y="51"/>
                  </a:cubicBezTo>
                  <a:cubicBezTo>
                    <a:pt x="92" y="49"/>
                    <a:pt x="92" y="49"/>
                    <a:pt x="92" y="49"/>
                  </a:cubicBezTo>
                  <a:cubicBezTo>
                    <a:pt x="92" y="49"/>
                    <a:pt x="92" y="49"/>
                    <a:pt x="91" y="49"/>
                  </a:cubicBezTo>
                  <a:cubicBezTo>
                    <a:pt x="91" y="49"/>
                    <a:pt x="91" y="49"/>
                    <a:pt x="91" y="49"/>
                  </a:cubicBezTo>
                  <a:cubicBezTo>
                    <a:pt x="88" y="49"/>
                    <a:pt x="88" y="49"/>
                    <a:pt x="88" y="49"/>
                  </a:cubicBezTo>
                  <a:cubicBezTo>
                    <a:pt x="87" y="49"/>
                    <a:pt x="87" y="48"/>
                    <a:pt x="86" y="48"/>
                  </a:cubicBezTo>
                  <a:cubicBezTo>
                    <a:pt x="85" y="45"/>
                    <a:pt x="85" y="45"/>
                    <a:pt x="85" y="45"/>
                  </a:cubicBezTo>
                  <a:cubicBezTo>
                    <a:pt x="85" y="45"/>
                    <a:pt x="84" y="44"/>
                    <a:pt x="84" y="44"/>
                  </a:cubicBezTo>
                  <a:cubicBezTo>
                    <a:pt x="82" y="44"/>
                    <a:pt x="82" y="44"/>
                    <a:pt x="82" y="44"/>
                  </a:cubicBezTo>
                  <a:cubicBezTo>
                    <a:pt x="82" y="44"/>
                    <a:pt x="81" y="45"/>
                    <a:pt x="81" y="45"/>
                  </a:cubicBezTo>
                  <a:cubicBezTo>
                    <a:pt x="81" y="48"/>
                    <a:pt x="81" y="48"/>
                    <a:pt x="81" y="48"/>
                  </a:cubicBezTo>
                  <a:cubicBezTo>
                    <a:pt x="80" y="48"/>
                    <a:pt x="79" y="49"/>
                    <a:pt x="78" y="49"/>
                  </a:cubicBezTo>
                  <a:cubicBezTo>
                    <a:pt x="75" y="49"/>
                    <a:pt x="75" y="49"/>
                    <a:pt x="75" y="49"/>
                  </a:cubicBezTo>
                  <a:cubicBezTo>
                    <a:pt x="75" y="49"/>
                    <a:pt x="75" y="49"/>
                    <a:pt x="75" y="49"/>
                  </a:cubicBezTo>
                  <a:cubicBezTo>
                    <a:pt x="75" y="49"/>
                    <a:pt x="74" y="49"/>
                    <a:pt x="74" y="49"/>
                  </a:cubicBezTo>
                  <a:cubicBezTo>
                    <a:pt x="73" y="51"/>
                    <a:pt x="73" y="51"/>
                    <a:pt x="73" y="51"/>
                  </a:cubicBezTo>
                  <a:cubicBezTo>
                    <a:pt x="73" y="51"/>
                    <a:pt x="73" y="51"/>
                    <a:pt x="73" y="51"/>
                  </a:cubicBezTo>
                  <a:cubicBezTo>
                    <a:pt x="73" y="51"/>
                    <a:pt x="73" y="52"/>
                    <a:pt x="73" y="52"/>
                  </a:cubicBezTo>
                  <a:cubicBezTo>
                    <a:pt x="76" y="54"/>
                    <a:pt x="76" y="54"/>
                    <a:pt x="76" y="54"/>
                  </a:cubicBezTo>
                  <a:cubicBezTo>
                    <a:pt x="76" y="54"/>
                    <a:pt x="75" y="55"/>
                    <a:pt x="75" y="55"/>
                  </a:cubicBezTo>
                  <a:cubicBezTo>
                    <a:pt x="75" y="56"/>
                    <a:pt x="76" y="56"/>
                    <a:pt x="76" y="57"/>
                  </a:cubicBezTo>
                  <a:cubicBezTo>
                    <a:pt x="73" y="59"/>
                    <a:pt x="73" y="59"/>
                    <a:pt x="73" y="59"/>
                  </a:cubicBezTo>
                  <a:cubicBezTo>
                    <a:pt x="73" y="59"/>
                    <a:pt x="73" y="59"/>
                    <a:pt x="73" y="59"/>
                  </a:cubicBezTo>
                  <a:cubicBezTo>
                    <a:pt x="73" y="60"/>
                    <a:pt x="73" y="60"/>
                    <a:pt x="73" y="60"/>
                  </a:cubicBezTo>
                  <a:cubicBezTo>
                    <a:pt x="74" y="61"/>
                    <a:pt x="74" y="61"/>
                    <a:pt x="74" y="61"/>
                  </a:cubicBezTo>
                  <a:cubicBezTo>
                    <a:pt x="74" y="62"/>
                    <a:pt x="75" y="62"/>
                    <a:pt x="75" y="62"/>
                  </a:cubicBezTo>
                  <a:cubicBezTo>
                    <a:pt x="75" y="62"/>
                    <a:pt x="75" y="62"/>
                    <a:pt x="75" y="62"/>
                  </a:cubicBezTo>
                  <a:cubicBezTo>
                    <a:pt x="78" y="61"/>
                    <a:pt x="78" y="61"/>
                    <a:pt x="78" y="61"/>
                  </a:cubicBezTo>
                  <a:cubicBezTo>
                    <a:pt x="79" y="62"/>
                    <a:pt x="80" y="62"/>
                    <a:pt x="81" y="62"/>
                  </a:cubicBezTo>
                  <a:cubicBezTo>
                    <a:pt x="81" y="65"/>
                    <a:pt x="81" y="65"/>
                    <a:pt x="81" y="65"/>
                  </a:cubicBezTo>
                  <a:cubicBezTo>
                    <a:pt x="81" y="66"/>
                    <a:pt x="82" y="66"/>
                    <a:pt x="82" y="66"/>
                  </a:cubicBezTo>
                  <a:cubicBezTo>
                    <a:pt x="84" y="66"/>
                    <a:pt x="84" y="66"/>
                    <a:pt x="84" y="66"/>
                  </a:cubicBezTo>
                  <a:cubicBezTo>
                    <a:pt x="84" y="66"/>
                    <a:pt x="85" y="66"/>
                    <a:pt x="85" y="65"/>
                  </a:cubicBezTo>
                  <a:cubicBezTo>
                    <a:pt x="86" y="63"/>
                    <a:pt x="86" y="63"/>
                    <a:pt x="86" y="63"/>
                  </a:cubicBezTo>
                  <a:cubicBezTo>
                    <a:pt x="87" y="62"/>
                    <a:pt x="87" y="62"/>
                    <a:pt x="88" y="61"/>
                  </a:cubicBezTo>
                  <a:cubicBezTo>
                    <a:pt x="91" y="62"/>
                    <a:pt x="91" y="62"/>
                    <a:pt x="91" y="62"/>
                  </a:cubicBezTo>
                  <a:cubicBezTo>
                    <a:pt x="91" y="62"/>
                    <a:pt x="91" y="62"/>
                    <a:pt x="91" y="62"/>
                  </a:cubicBezTo>
                  <a:cubicBezTo>
                    <a:pt x="92" y="62"/>
                    <a:pt x="92" y="62"/>
                    <a:pt x="92" y="61"/>
                  </a:cubicBezTo>
                  <a:cubicBezTo>
                    <a:pt x="93" y="60"/>
                    <a:pt x="93" y="60"/>
                    <a:pt x="93" y="60"/>
                  </a:cubicBezTo>
                  <a:cubicBezTo>
                    <a:pt x="93" y="60"/>
                    <a:pt x="93" y="60"/>
                    <a:pt x="93" y="59"/>
                  </a:cubicBezTo>
                  <a:cubicBezTo>
                    <a:pt x="93" y="59"/>
                    <a:pt x="93" y="59"/>
                    <a:pt x="93" y="59"/>
                  </a:cubicBezTo>
                  <a:cubicBezTo>
                    <a:pt x="91" y="57"/>
                    <a:pt x="91" y="57"/>
                    <a:pt x="91" y="57"/>
                  </a:cubicBezTo>
                  <a:cubicBezTo>
                    <a:pt x="91" y="57"/>
                    <a:pt x="91" y="57"/>
                    <a:pt x="91" y="57"/>
                  </a:cubicBezTo>
                  <a:close/>
                  <a:moveTo>
                    <a:pt x="86" y="55"/>
                  </a:moveTo>
                  <a:cubicBezTo>
                    <a:pt x="86" y="57"/>
                    <a:pt x="85" y="58"/>
                    <a:pt x="83" y="58"/>
                  </a:cubicBezTo>
                  <a:cubicBezTo>
                    <a:pt x="82" y="58"/>
                    <a:pt x="80" y="57"/>
                    <a:pt x="80" y="55"/>
                  </a:cubicBezTo>
                  <a:cubicBezTo>
                    <a:pt x="80" y="54"/>
                    <a:pt x="82" y="52"/>
                    <a:pt x="83" y="52"/>
                  </a:cubicBezTo>
                  <a:cubicBezTo>
                    <a:pt x="85" y="52"/>
                    <a:pt x="86" y="54"/>
                    <a:pt x="86" y="55"/>
                  </a:cubicBezTo>
                  <a:close/>
                </a:path>
              </a:pathLst>
            </a:custGeom>
            <a:solidFill>
              <a:srgbClr val="F5F5F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grpSp>
      <p:sp>
        <p:nvSpPr>
          <p:cNvPr id="206" name="Google Shape;206;p22"/>
          <p:cNvSpPr txBox="1"/>
          <p:nvPr/>
        </p:nvSpPr>
        <p:spPr>
          <a:xfrm>
            <a:off x="1167411" y="3288453"/>
            <a:ext cx="766300" cy="517065"/>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b="1" lang="en-US" sz="1600">
                <a:solidFill>
                  <a:srgbClr val="282828"/>
                </a:solidFill>
                <a:latin typeface="Quattrocento Sans"/>
                <a:ea typeface="Quattrocento Sans"/>
                <a:cs typeface="Quattrocento Sans"/>
                <a:sym typeface="Quattrocento Sans"/>
              </a:rPr>
              <a:t>DEV</a:t>
            </a:r>
            <a:endParaRPr/>
          </a:p>
        </p:txBody>
      </p:sp>
      <p:pic>
        <p:nvPicPr>
          <p:cNvPr id="207" name="Google Shape;207;p22"/>
          <p:cNvPicPr preferRelativeResize="0"/>
          <p:nvPr/>
        </p:nvPicPr>
        <p:blipFill rotWithShape="1">
          <a:blip r:embed="rId9">
            <a:alphaModFix/>
          </a:blip>
          <a:srcRect b="0" l="0" r="0" t="0"/>
          <a:stretch/>
        </p:blipFill>
        <p:spPr>
          <a:xfrm>
            <a:off x="2632955" y="2942999"/>
            <a:ext cx="123634" cy="137160"/>
          </a:xfrm>
          <a:prstGeom prst="rect">
            <a:avLst/>
          </a:prstGeom>
          <a:noFill/>
          <a:ln>
            <a:noFill/>
          </a:ln>
        </p:spPr>
      </p:pic>
      <p:pic>
        <p:nvPicPr>
          <p:cNvPr id="208" name="Google Shape;208;p22"/>
          <p:cNvPicPr preferRelativeResize="0"/>
          <p:nvPr/>
        </p:nvPicPr>
        <p:blipFill rotWithShape="1">
          <a:blip r:embed="rId9">
            <a:alphaModFix/>
          </a:blip>
          <a:srcRect b="0" l="0" r="0" t="0"/>
          <a:stretch/>
        </p:blipFill>
        <p:spPr>
          <a:xfrm flipH="1">
            <a:off x="2907498" y="2942999"/>
            <a:ext cx="123634" cy="137160"/>
          </a:xfrm>
          <a:prstGeom prst="rect">
            <a:avLst/>
          </a:prstGeom>
          <a:noFill/>
          <a:ln>
            <a:noFill/>
          </a:ln>
        </p:spPr>
      </p:pic>
      <p:sp>
        <p:nvSpPr>
          <p:cNvPr id="209" name="Google Shape;209;p22"/>
          <p:cNvSpPr txBox="1"/>
          <p:nvPr/>
        </p:nvSpPr>
        <p:spPr>
          <a:xfrm>
            <a:off x="2450168" y="3288453"/>
            <a:ext cx="766877" cy="517065"/>
          </a:xfrm>
          <a:prstGeom prst="rect">
            <a:avLst/>
          </a:prstGeom>
          <a:noFill/>
          <a:ln>
            <a:noFill/>
          </a:ln>
        </p:spPr>
        <p:txBody>
          <a:bodyPr anchorCtr="0" anchor="t" bIns="146300" lIns="182875" spcFirstLastPara="1" rIns="182875" wrap="square" tIns="146300">
            <a:spAutoFit/>
          </a:bodyPr>
          <a:lstStyle/>
          <a:p>
            <a:pPr indent="0" lvl="0" marL="0" marR="0" rtl="0" algn="l">
              <a:lnSpc>
                <a:spcPct val="90000"/>
              </a:lnSpc>
              <a:spcBef>
                <a:spcPts val="0"/>
              </a:spcBef>
              <a:spcAft>
                <a:spcPts val="0"/>
              </a:spcAft>
              <a:buNone/>
            </a:pPr>
            <a:r>
              <a:rPr b="1" lang="en-US" sz="1600">
                <a:solidFill>
                  <a:schemeClr val="lt1"/>
                </a:solidFill>
                <a:latin typeface="Quattrocento Sans"/>
                <a:ea typeface="Quattrocento Sans"/>
                <a:cs typeface="Quattrocento Sans"/>
                <a:sym typeface="Quattrocento Sans"/>
              </a:rPr>
              <a:t>OPS</a:t>
            </a:r>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grpSp>
        <p:nvGrpSpPr>
          <p:cNvPr id="218" name="Google Shape;218;p23"/>
          <p:cNvGrpSpPr/>
          <p:nvPr/>
        </p:nvGrpSpPr>
        <p:grpSpPr>
          <a:xfrm>
            <a:off x="566737" y="1797050"/>
            <a:ext cx="3948113" cy="3948112"/>
            <a:chOff x="566737" y="1797050"/>
            <a:chExt cx="3948113" cy="3948112"/>
          </a:xfrm>
        </p:grpSpPr>
        <p:sp>
          <p:nvSpPr>
            <p:cNvPr id="219" name="Google Shape;219;p23"/>
            <p:cNvSpPr/>
            <p:nvPr/>
          </p:nvSpPr>
          <p:spPr>
            <a:xfrm>
              <a:off x="1409700" y="2640012"/>
              <a:ext cx="2260600" cy="2260600"/>
            </a:xfrm>
            <a:prstGeom prst="ellipse">
              <a:avLst/>
            </a:prstGeom>
            <a:solidFill>
              <a:srgbClr val="D2D2D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220" name="Google Shape;220;p23"/>
            <p:cNvSpPr/>
            <p:nvPr/>
          </p:nvSpPr>
          <p:spPr>
            <a:xfrm>
              <a:off x="566737" y="1797050"/>
              <a:ext cx="3948113" cy="3948112"/>
            </a:xfrm>
            <a:prstGeom prst="ellipse">
              <a:avLst/>
            </a:prstGeom>
            <a:solidFill>
              <a:srgbClr val="F0F0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grpSp>
      <p:grpSp>
        <p:nvGrpSpPr>
          <p:cNvPr id="221" name="Google Shape;221;p23"/>
          <p:cNvGrpSpPr/>
          <p:nvPr/>
        </p:nvGrpSpPr>
        <p:grpSpPr>
          <a:xfrm>
            <a:off x="4119562" y="1812925"/>
            <a:ext cx="3946525" cy="3948112"/>
            <a:chOff x="4119562" y="1812925"/>
            <a:chExt cx="3946525" cy="3948112"/>
          </a:xfrm>
        </p:grpSpPr>
        <p:sp>
          <p:nvSpPr>
            <p:cNvPr id="222" name="Google Shape;222;p23"/>
            <p:cNvSpPr/>
            <p:nvPr/>
          </p:nvSpPr>
          <p:spPr>
            <a:xfrm>
              <a:off x="4119562" y="1812925"/>
              <a:ext cx="3946525" cy="3948112"/>
            </a:xfrm>
            <a:prstGeom prst="ellipse">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grpSp>
          <p:nvGrpSpPr>
            <p:cNvPr id="223" name="Google Shape;223;p23"/>
            <p:cNvGrpSpPr/>
            <p:nvPr/>
          </p:nvGrpSpPr>
          <p:grpSpPr>
            <a:xfrm>
              <a:off x="5021262" y="2311489"/>
              <a:ext cx="2259013" cy="2589123"/>
              <a:chOff x="5021262" y="2311489"/>
              <a:chExt cx="2259013" cy="2589123"/>
            </a:xfrm>
          </p:grpSpPr>
          <p:sp>
            <p:nvSpPr>
              <p:cNvPr id="224" name="Google Shape;224;p23"/>
              <p:cNvSpPr/>
              <p:nvPr/>
            </p:nvSpPr>
            <p:spPr>
              <a:xfrm>
                <a:off x="5021262" y="2640012"/>
                <a:ext cx="2259013" cy="2260600"/>
              </a:xfrm>
              <a:prstGeom prst="ellipse">
                <a:avLst/>
              </a:prstGeom>
              <a:solidFill>
                <a:srgbClr val="D2D2D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pic>
            <p:nvPicPr>
              <p:cNvPr id="225" name="Google Shape;225;p23"/>
              <p:cNvPicPr preferRelativeResize="0"/>
              <p:nvPr/>
            </p:nvPicPr>
            <p:blipFill rotWithShape="1">
              <a:blip r:embed="rId3">
                <a:alphaModFix/>
              </a:blip>
              <a:srcRect b="0" l="0" r="0" t="0"/>
              <a:stretch/>
            </p:blipFill>
            <p:spPr>
              <a:xfrm flipH="1">
                <a:off x="5371643" y="2311489"/>
                <a:ext cx="1456194" cy="2100173"/>
              </a:xfrm>
              <a:prstGeom prst="rect">
                <a:avLst/>
              </a:prstGeom>
              <a:noFill/>
              <a:ln>
                <a:noFill/>
              </a:ln>
            </p:spPr>
          </p:pic>
        </p:grpSp>
      </p:grpSp>
      <p:grpSp>
        <p:nvGrpSpPr>
          <p:cNvPr id="226" name="Google Shape;226;p23"/>
          <p:cNvGrpSpPr/>
          <p:nvPr/>
        </p:nvGrpSpPr>
        <p:grpSpPr>
          <a:xfrm>
            <a:off x="7783512" y="1797050"/>
            <a:ext cx="3946525" cy="3948112"/>
            <a:chOff x="7783512" y="1797050"/>
            <a:chExt cx="3946525" cy="3948112"/>
          </a:xfrm>
        </p:grpSpPr>
        <p:sp>
          <p:nvSpPr>
            <p:cNvPr id="227" name="Google Shape;227;p23"/>
            <p:cNvSpPr/>
            <p:nvPr/>
          </p:nvSpPr>
          <p:spPr>
            <a:xfrm>
              <a:off x="7783512" y="1797050"/>
              <a:ext cx="3946525" cy="3948112"/>
            </a:xfrm>
            <a:prstGeom prst="ellipse">
              <a:avLst/>
            </a:prstGeom>
            <a:solidFill>
              <a:srgbClr val="F0F0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grpSp>
          <p:nvGrpSpPr>
            <p:cNvPr id="228" name="Google Shape;228;p23"/>
            <p:cNvGrpSpPr/>
            <p:nvPr/>
          </p:nvGrpSpPr>
          <p:grpSpPr>
            <a:xfrm>
              <a:off x="8628062" y="2409031"/>
              <a:ext cx="2259013" cy="2491581"/>
              <a:chOff x="8628062" y="2409031"/>
              <a:chExt cx="2259013" cy="2491581"/>
            </a:xfrm>
          </p:grpSpPr>
          <p:sp>
            <p:nvSpPr>
              <p:cNvPr id="229" name="Google Shape;229;p23"/>
              <p:cNvSpPr/>
              <p:nvPr/>
            </p:nvSpPr>
            <p:spPr>
              <a:xfrm>
                <a:off x="8628062" y="2640012"/>
                <a:ext cx="2259013" cy="2260600"/>
              </a:xfrm>
              <a:prstGeom prst="ellipse">
                <a:avLst/>
              </a:prstGeom>
              <a:solidFill>
                <a:srgbClr val="B2B2B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grpSp>
            <p:nvGrpSpPr>
              <p:cNvPr id="230" name="Google Shape;230;p23"/>
              <p:cNvGrpSpPr/>
              <p:nvPr/>
            </p:nvGrpSpPr>
            <p:grpSpPr>
              <a:xfrm>
                <a:off x="8658219" y="2409031"/>
                <a:ext cx="2187575" cy="2030413"/>
                <a:chOff x="8701088" y="2387600"/>
                <a:chExt cx="2187575" cy="2030413"/>
              </a:xfrm>
            </p:grpSpPr>
            <p:sp>
              <p:nvSpPr>
                <p:cNvPr id="231" name="Google Shape;231;p23"/>
                <p:cNvSpPr/>
                <p:nvPr/>
              </p:nvSpPr>
              <p:spPr>
                <a:xfrm>
                  <a:off x="9118600" y="2814638"/>
                  <a:ext cx="534988" cy="1597025"/>
                </a:xfrm>
                <a:custGeom>
                  <a:rect b="b" l="l" r="r" t="t"/>
                  <a:pathLst>
                    <a:path extrusionOk="0" h="498" w="167">
                      <a:moveTo>
                        <a:pt x="137" y="101"/>
                      </a:moveTo>
                      <a:cubicBezTo>
                        <a:pt x="137" y="101"/>
                        <a:pt x="137" y="101"/>
                        <a:pt x="137" y="101"/>
                      </a:cubicBezTo>
                      <a:cubicBezTo>
                        <a:pt x="99" y="97"/>
                        <a:pt x="99" y="97"/>
                        <a:pt x="99" y="97"/>
                      </a:cubicBezTo>
                      <a:cubicBezTo>
                        <a:pt x="99" y="97"/>
                        <a:pt x="99" y="97"/>
                        <a:pt x="99" y="97"/>
                      </a:cubicBezTo>
                      <a:cubicBezTo>
                        <a:pt x="95" y="97"/>
                        <a:pt x="95" y="97"/>
                        <a:pt x="95" y="97"/>
                      </a:cubicBezTo>
                      <a:cubicBezTo>
                        <a:pt x="95" y="93"/>
                        <a:pt x="95" y="93"/>
                        <a:pt x="95" y="93"/>
                      </a:cubicBezTo>
                      <a:cubicBezTo>
                        <a:pt x="100" y="93"/>
                        <a:pt x="105" y="93"/>
                        <a:pt x="112" y="92"/>
                      </a:cubicBezTo>
                      <a:cubicBezTo>
                        <a:pt x="123" y="90"/>
                        <a:pt x="124" y="83"/>
                        <a:pt x="125" y="79"/>
                      </a:cubicBezTo>
                      <a:cubicBezTo>
                        <a:pt x="125" y="75"/>
                        <a:pt x="122" y="68"/>
                        <a:pt x="120" y="73"/>
                      </a:cubicBezTo>
                      <a:cubicBezTo>
                        <a:pt x="119" y="79"/>
                        <a:pt x="114" y="77"/>
                        <a:pt x="113" y="73"/>
                      </a:cubicBezTo>
                      <a:cubicBezTo>
                        <a:pt x="112" y="71"/>
                        <a:pt x="114" y="66"/>
                        <a:pt x="116" y="62"/>
                      </a:cubicBezTo>
                      <a:cubicBezTo>
                        <a:pt x="116" y="60"/>
                        <a:pt x="117" y="59"/>
                        <a:pt x="118" y="58"/>
                      </a:cubicBezTo>
                      <a:cubicBezTo>
                        <a:pt x="118" y="57"/>
                        <a:pt x="118" y="57"/>
                        <a:pt x="118" y="57"/>
                      </a:cubicBezTo>
                      <a:cubicBezTo>
                        <a:pt x="118" y="57"/>
                        <a:pt x="118" y="57"/>
                        <a:pt x="118" y="57"/>
                      </a:cubicBezTo>
                      <a:cubicBezTo>
                        <a:pt x="119" y="53"/>
                        <a:pt x="120" y="49"/>
                        <a:pt x="120" y="44"/>
                      </a:cubicBezTo>
                      <a:cubicBezTo>
                        <a:pt x="120" y="30"/>
                        <a:pt x="113" y="18"/>
                        <a:pt x="102" y="14"/>
                      </a:cubicBezTo>
                      <a:cubicBezTo>
                        <a:pt x="97" y="5"/>
                        <a:pt x="88" y="0"/>
                        <a:pt x="79" y="0"/>
                      </a:cubicBezTo>
                      <a:cubicBezTo>
                        <a:pt x="62" y="0"/>
                        <a:pt x="48" y="17"/>
                        <a:pt x="48" y="38"/>
                      </a:cubicBezTo>
                      <a:cubicBezTo>
                        <a:pt x="48" y="45"/>
                        <a:pt x="50" y="52"/>
                        <a:pt x="52" y="57"/>
                      </a:cubicBezTo>
                      <a:cubicBezTo>
                        <a:pt x="52" y="57"/>
                        <a:pt x="52" y="57"/>
                        <a:pt x="52" y="57"/>
                      </a:cubicBezTo>
                      <a:cubicBezTo>
                        <a:pt x="52" y="57"/>
                        <a:pt x="59" y="70"/>
                        <a:pt x="57" y="73"/>
                      </a:cubicBezTo>
                      <a:cubicBezTo>
                        <a:pt x="56" y="77"/>
                        <a:pt x="51" y="79"/>
                        <a:pt x="50" y="73"/>
                      </a:cubicBezTo>
                      <a:cubicBezTo>
                        <a:pt x="48" y="68"/>
                        <a:pt x="45" y="75"/>
                        <a:pt x="45" y="79"/>
                      </a:cubicBezTo>
                      <a:cubicBezTo>
                        <a:pt x="46" y="83"/>
                        <a:pt x="47" y="90"/>
                        <a:pt x="58" y="92"/>
                      </a:cubicBezTo>
                      <a:cubicBezTo>
                        <a:pt x="64" y="92"/>
                        <a:pt x="68" y="93"/>
                        <a:pt x="72" y="93"/>
                      </a:cubicBezTo>
                      <a:cubicBezTo>
                        <a:pt x="73" y="97"/>
                        <a:pt x="73" y="97"/>
                        <a:pt x="73" y="97"/>
                      </a:cubicBezTo>
                      <a:cubicBezTo>
                        <a:pt x="69" y="97"/>
                        <a:pt x="69" y="97"/>
                        <a:pt x="69" y="97"/>
                      </a:cubicBezTo>
                      <a:cubicBezTo>
                        <a:pt x="30" y="101"/>
                        <a:pt x="30" y="101"/>
                        <a:pt x="30" y="101"/>
                      </a:cubicBezTo>
                      <a:cubicBezTo>
                        <a:pt x="30" y="101"/>
                        <a:pt x="30" y="101"/>
                        <a:pt x="30" y="101"/>
                      </a:cubicBezTo>
                      <a:cubicBezTo>
                        <a:pt x="30" y="101"/>
                        <a:pt x="30" y="101"/>
                        <a:pt x="30" y="101"/>
                      </a:cubicBezTo>
                      <a:cubicBezTo>
                        <a:pt x="10" y="142"/>
                        <a:pt x="4" y="183"/>
                        <a:pt x="0" y="229"/>
                      </a:cubicBezTo>
                      <a:cubicBezTo>
                        <a:pt x="3" y="229"/>
                        <a:pt x="3" y="229"/>
                        <a:pt x="3" y="229"/>
                      </a:cubicBezTo>
                      <a:cubicBezTo>
                        <a:pt x="3" y="238"/>
                        <a:pt x="3" y="238"/>
                        <a:pt x="3" y="238"/>
                      </a:cubicBezTo>
                      <a:cubicBezTo>
                        <a:pt x="3" y="242"/>
                        <a:pt x="6" y="246"/>
                        <a:pt x="11" y="246"/>
                      </a:cubicBezTo>
                      <a:cubicBezTo>
                        <a:pt x="15" y="246"/>
                        <a:pt x="18" y="242"/>
                        <a:pt x="18" y="238"/>
                      </a:cubicBezTo>
                      <a:cubicBezTo>
                        <a:pt x="18" y="229"/>
                        <a:pt x="18" y="229"/>
                        <a:pt x="18" y="229"/>
                      </a:cubicBezTo>
                      <a:cubicBezTo>
                        <a:pt x="21" y="229"/>
                        <a:pt x="21" y="229"/>
                        <a:pt x="21" y="229"/>
                      </a:cubicBezTo>
                      <a:cubicBezTo>
                        <a:pt x="24" y="203"/>
                        <a:pt x="27" y="178"/>
                        <a:pt x="33" y="154"/>
                      </a:cubicBezTo>
                      <a:cubicBezTo>
                        <a:pt x="39" y="262"/>
                        <a:pt x="39" y="262"/>
                        <a:pt x="39" y="262"/>
                      </a:cubicBezTo>
                      <a:cubicBezTo>
                        <a:pt x="39" y="376"/>
                        <a:pt x="39" y="376"/>
                        <a:pt x="39" y="376"/>
                      </a:cubicBezTo>
                      <a:cubicBezTo>
                        <a:pt x="54" y="376"/>
                        <a:pt x="54" y="376"/>
                        <a:pt x="54" y="376"/>
                      </a:cubicBezTo>
                      <a:cubicBezTo>
                        <a:pt x="57" y="490"/>
                        <a:pt x="57" y="490"/>
                        <a:pt x="57" y="490"/>
                      </a:cubicBezTo>
                      <a:cubicBezTo>
                        <a:pt x="56" y="492"/>
                        <a:pt x="55" y="495"/>
                        <a:pt x="55" y="498"/>
                      </a:cubicBezTo>
                      <a:cubicBezTo>
                        <a:pt x="57" y="498"/>
                        <a:pt x="57" y="498"/>
                        <a:pt x="57" y="498"/>
                      </a:cubicBezTo>
                      <a:cubicBezTo>
                        <a:pt x="79" y="498"/>
                        <a:pt x="79" y="498"/>
                        <a:pt x="79" y="498"/>
                      </a:cubicBezTo>
                      <a:cubicBezTo>
                        <a:pt x="82" y="498"/>
                        <a:pt x="82" y="498"/>
                        <a:pt x="82" y="498"/>
                      </a:cubicBezTo>
                      <a:cubicBezTo>
                        <a:pt x="82" y="495"/>
                        <a:pt x="81" y="492"/>
                        <a:pt x="79" y="490"/>
                      </a:cubicBezTo>
                      <a:cubicBezTo>
                        <a:pt x="82" y="376"/>
                        <a:pt x="82" y="376"/>
                        <a:pt x="82" y="376"/>
                      </a:cubicBezTo>
                      <a:cubicBezTo>
                        <a:pt x="89" y="376"/>
                        <a:pt x="89" y="376"/>
                        <a:pt x="89" y="376"/>
                      </a:cubicBezTo>
                      <a:cubicBezTo>
                        <a:pt x="91" y="490"/>
                        <a:pt x="91" y="490"/>
                        <a:pt x="91" y="490"/>
                      </a:cubicBezTo>
                      <a:cubicBezTo>
                        <a:pt x="90" y="492"/>
                        <a:pt x="89" y="495"/>
                        <a:pt x="89" y="498"/>
                      </a:cubicBezTo>
                      <a:cubicBezTo>
                        <a:pt x="92" y="498"/>
                        <a:pt x="92" y="498"/>
                        <a:pt x="92" y="498"/>
                      </a:cubicBezTo>
                      <a:cubicBezTo>
                        <a:pt x="113" y="498"/>
                        <a:pt x="113" y="498"/>
                        <a:pt x="113" y="498"/>
                      </a:cubicBezTo>
                      <a:cubicBezTo>
                        <a:pt x="116" y="498"/>
                        <a:pt x="116" y="498"/>
                        <a:pt x="116" y="498"/>
                      </a:cubicBezTo>
                      <a:cubicBezTo>
                        <a:pt x="116" y="495"/>
                        <a:pt x="115" y="492"/>
                        <a:pt x="113" y="490"/>
                      </a:cubicBezTo>
                      <a:cubicBezTo>
                        <a:pt x="116" y="376"/>
                        <a:pt x="116" y="376"/>
                        <a:pt x="116" y="376"/>
                      </a:cubicBezTo>
                      <a:cubicBezTo>
                        <a:pt x="129" y="376"/>
                        <a:pt x="129" y="376"/>
                        <a:pt x="129" y="376"/>
                      </a:cubicBezTo>
                      <a:cubicBezTo>
                        <a:pt x="129" y="262"/>
                        <a:pt x="129" y="262"/>
                        <a:pt x="129" y="262"/>
                      </a:cubicBezTo>
                      <a:cubicBezTo>
                        <a:pt x="134" y="155"/>
                        <a:pt x="134" y="155"/>
                        <a:pt x="134" y="155"/>
                      </a:cubicBezTo>
                      <a:cubicBezTo>
                        <a:pt x="140" y="179"/>
                        <a:pt x="143" y="203"/>
                        <a:pt x="146" y="229"/>
                      </a:cubicBezTo>
                      <a:cubicBezTo>
                        <a:pt x="149" y="229"/>
                        <a:pt x="149" y="229"/>
                        <a:pt x="149" y="229"/>
                      </a:cubicBezTo>
                      <a:cubicBezTo>
                        <a:pt x="149" y="238"/>
                        <a:pt x="149" y="238"/>
                        <a:pt x="149" y="238"/>
                      </a:cubicBezTo>
                      <a:cubicBezTo>
                        <a:pt x="149" y="242"/>
                        <a:pt x="152" y="246"/>
                        <a:pt x="156" y="246"/>
                      </a:cubicBezTo>
                      <a:cubicBezTo>
                        <a:pt x="160" y="246"/>
                        <a:pt x="164" y="242"/>
                        <a:pt x="164" y="238"/>
                      </a:cubicBezTo>
                      <a:cubicBezTo>
                        <a:pt x="164" y="229"/>
                        <a:pt x="164" y="229"/>
                        <a:pt x="164" y="229"/>
                      </a:cubicBezTo>
                      <a:cubicBezTo>
                        <a:pt x="167" y="229"/>
                        <a:pt x="167" y="229"/>
                        <a:pt x="167" y="229"/>
                      </a:cubicBezTo>
                      <a:cubicBezTo>
                        <a:pt x="162" y="183"/>
                        <a:pt x="156" y="142"/>
                        <a:pt x="137" y="101"/>
                      </a:cubicBezTo>
                      <a:close/>
                    </a:path>
                  </a:pathLst>
                </a:custGeom>
                <a:solidFill>
                  <a:srgbClr val="D2D2D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32" name="Google Shape;232;p23"/>
                <p:cNvSpPr/>
                <p:nvPr/>
              </p:nvSpPr>
              <p:spPr>
                <a:xfrm>
                  <a:off x="9801225" y="2787650"/>
                  <a:ext cx="747713" cy="1624013"/>
                </a:xfrm>
                <a:custGeom>
                  <a:rect b="b" l="l" r="r" t="t"/>
                  <a:pathLst>
                    <a:path extrusionOk="0" h="506" w="233">
                      <a:moveTo>
                        <a:pt x="183" y="95"/>
                      </a:moveTo>
                      <a:cubicBezTo>
                        <a:pt x="182" y="95"/>
                        <a:pt x="182" y="95"/>
                        <a:pt x="182" y="95"/>
                      </a:cubicBezTo>
                      <a:cubicBezTo>
                        <a:pt x="182" y="95"/>
                        <a:pt x="182" y="95"/>
                        <a:pt x="182" y="95"/>
                      </a:cubicBezTo>
                      <a:cubicBezTo>
                        <a:pt x="132" y="91"/>
                        <a:pt x="132" y="91"/>
                        <a:pt x="132" y="91"/>
                      </a:cubicBezTo>
                      <a:cubicBezTo>
                        <a:pt x="132" y="91"/>
                        <a:pt x="132" y="91"/>
                        <a:pt x="132" y="91"/>
                      </a:cubicBezTo>
                      <a:cubicBezTo>
                        <a:pt x="132" y="91"/>
                        <a:pt x="132" y="91"/>
                        <a:pt x="132" y="91"/>
                      </a:cubicBezTo>
                      <a:cubicBezTo>
                        <a:pt x="132" y="91"/>
                        <a:pt x="132" y="91"/>
                        <a:pt x="132" y="91"/>
                      </a:cubicBezTo>
                      <a:cubicBezTo>
                        <a:pt x="132" y="83"/>
                        <a:pt x="132" y="83"/>
                        <a:pt x="132" y="83"/>
                      </a:cubicBezTo>
                      <a:cubicBezTo>
                        <a:pt x="138" y="82"/>
                        <a:pt x="143" y="76"/>
                        <a:pt x="143" y="70"/>
                      </a:cubicBezTo>
                      <a:cubicBezTo>
                        <a:pt x="143" y="59"/>
                        <a:pt x="143" y="59"/>
                        <a:pt x="143" y="59"/>
                      </a:cubicBezTo>
                      <a:cubicBezTo>
                        <a:pt x="146" y="59"/>
                        <a:pt x="148" y="57"/>
                        <a:pt x="148" y="54"/>
                      </a:cubicBezTo>
                      <a:cubicBezTo>
                        <a:pt x="148" y="44"/>
                        <a:pt x="148" y="44"/>
                        <a:pt x="148" y="44"/>
                      </a:cubicBezTo>
                      <a:cubicBezTo>
                        <a:pt x="148" y="42"/>
                        <a:pt x="146" y="40"/>
                        <a:pt x="145" y="40"/>
                      </a:cubicBezTo>
                      <a:cubicBezTo>
                        <a:pt x="148" y="36"/>
                        <a:pt x="151" y="31"/>
                        <a:pt x="151" y="26"/>
                      </a:cubicBezTo>
                      <a:cubicBezTo>
                        <a:pt x="151" y="16"/>
                        <a:pt x="142" y="7"/>
                        <a:pt x="132" y="7"/>
                      </a:cubicBezTo>
                      <a:cubicBezTo>
                        <a:pt x="131" y="7"/>
                        <a:pt x="131" y="7"/>
                        <a:pt x="131" y="7"/>
                      </a:cubicBezTo>
                      <a:cubicBezTo>
                        <a:pt x="126" y="3"/>
                        <a:pt x="118" y="0"/>
                        <a:pt x="110" y="0"/>
                      </a:cubicBezTo>
                      <a:cubicBezTo>
                        <a:pt x="94" y="0"/>
                        <a:pt x="81" y="11"/>
                        <a:pt x="81" y="25"/>
                      </a:cubicBezTo>
                      <a:cubicBezTo>
                        <a:pt x="81" y="30"/>
                        <a:pt x="83" y="35"/>
                        <a:pt x="87" y="39"/>
                      </a:cubicBezTo>
                      <a:cubicBezTo>
                        <a:pt x="85" y="40"/>
                        <a:pt x="83" y="42"/>
                        <a:pt x="83" y="44"/>
                      </a:cubicBezTo>
                      <a:cubicBezTo>
                        <a:pt x="83" y="54"/>
                        <a:pt x="83" y="54"/>
                        <a:pt x="83" y="54"/>
                      </a:cubicBezTo>
                      <a:cubicBezTo>
                        <a:pt x="83" y="57"/>
                        <a:pt x="85" y="59"/>
                        <a:pt x="88" y="59"/>
                      </a:cubicBezTo>
                      <a:cubicBezTo>
                        <a:pt x="88" y="70"/>
                        <a:pt x="88" y="70"/>
                        <a:pt x="88" y="70"/>
                      </a:cubicBezTo>
                      <a:cubicBezTo>
                        <a:pt x="88" y="77"/>
                        <a:pt x="93" y="82"/>
                        <a:pt x="99" y="83"/>
                      </a:cubicBezTo>
                      <a:cubicBezTo>
                        <a:pt x="99" y="91"/>
                        <a:pt x="99" y="91"/>
                        <a:pt x="99" y="91"/>
                      </a:cubicBezTo>
                      <a:cubicBezTo>
                        <a:pt x="49" y="95"/>
                        <a:pt x="49" y="95"/>
                        <a:pt x="49" y="95"/>
                      </a:cubicBezTo>
                      <a:cubicBezTo>
                        <a:pt x="49" y="97"/>
                        <a:pt x="49" y="97"/>
                        <a:pt x="49" y="97"/>
                      </a:cubicBezTo>
                      <a:cubicBezTo>
                        <a:pt x="23" y="155"/>
                        <a:pt x="6" y="213"/>
                        <a:pt x="0" y="276"/>
                      </a:cubicBezTo>
                      <a:cubicBezTo>
                        <a:pt x="3" y="276"/>
                        <a:pt x="3" y="276"/>
                        <a:pt x="3" y="276"/>
                      </a:cubicBezTo>
                      <a:cubicBezTo>
                        <a:pt x="3" y="289"/>
                        <a:pt x="3" y="289"/>
                        <a:pt x="3" y="289"/>
                      </a:cubicBezTo>
                      <a:cubicBezTo>
                        <a:pt x="3" y="295"/>
                        <a:pt x="8" y="299"/>
                        <a:pt x="14" y="299"/>
                      </a:cubicBezTo>
                      <a:cubicBezTo>
                        <a:pt x="20" y="299"/>
                        <a:pt x="25" y="295"/>
                        <a:pt x="25" y="289"/>
                      </a:cubicBezTo>
                      <a:cubicBezTo>
                        <a:pt x="25" y="276"/>
                        <a:pt x="25" y="276"/>
                        <a:pt x="25" y="276"/>
                      </a:cubicBezTo>
                      <a:cubicBezTo>
                        <a:pt x="28" y="276"/>
                        <a:pt x="28" y="276"/>
                        <a:pt x="28" y="276"/>
                      </a:cubicBezTo>
                      <a:cubicBezTo>
                        <a:pt x="32" y="241"/>
                        <a:pt x="39" y="208"/>
                        <a:pt x="49" y="176"/>
                      </a:cubicBezTo>
                      <a:cubicBezTo>
                        <a:pt x="49" y="318"/>
                        <a:pt x="49" y="318"/>
                        <a:pt x="49" y="318"/>
                      </a:cubicBezTo>
                      <a:cubicBezTo>
                        <a:pt x="67" y="318"/>
                        <a:pt x="67" y="318"/>
                        <a:pt x="67" y="318"/>
                      </a:cubicBezTo>
                      <a:cubicBezTo>
                        <a:pt x="73" y="489"/>
                        <a:pt x="73" y="489"/>
                        <a:pt x="73" y="489"/>
                      </a:cubicBezTo>
                      <a:cubicBezTo>
                        <a:pt x="79" y="489"/>
                        <a:pt x="79" y="489"/>
                        <a:pt x="79" y="489"/>
                      </a:cubicBezTo>
                      <a:cubicBezTo>
                        <a:pt x="74" y="493"/>
                        <a:pt x="70" y="499"/>
                        <a:pt x="70" y="506"/>
                      </a:cubicBezTo>
                      <a:cubicBezTo>
                        <a:pt x="111" y="506"/>
                        <a:pt x="111" y="506"/>
                        <a:pt x="111" y="506"/>
                      </a:cubicBezTo>
                      <a:cubicBezTo>
                        <a:pt x="111" y="499"/>
                        <a:pt x="108" y="493"/>
                        <a:pt x="102" y="489"/>
                      </a:cubicBezTo>
                      <a:cubicBezTo>
                        <a:pt x="108" y="489"/>
                        <a:pt x="108" y="489"/>
                        <a:pt x="108" y="489"/>
                      </a:cubicBezTo>
                      <a:cubicBezTo>
                        <a:pt x="115" y="318"/>
                        <a:pt x="115" y="318"/>
                        <a:pt x="115" y="318"/>
                      </a:cubicBezTo>
                      <a:cubicBezTo>
                        <a:pt x="117" y="318"/>
                        <a:pt x="117" y="318"/>
                        <a:pt x="117" y="318"/>
                      </a:cubicBezTo>
                      <a:cubicBezTo>
                        <a:pt x="123" y="489"/>
                        <a:pt x="123" y="489"/>
                        <a:pt x="123" y="489"/>
                      </a:cubicBezTo>
                      <a:cubicBezTo>
                        <a:pt x="129" y="489"/>
                        <a:pt x="129" y="489"/>
                        <a:pt x="129" y="489"/>
                      </a:cubicBezTo>
                      <a:cubicBezTo>
                        <a:pt x="124" y="493"/>
                        <a:pt x="120" y="499"/>
                        <a:pt x="120" y="506"/>
                      </a:cubicBezTo>
                      <a:cubicBezTo>
                        <a:pt x="161" y="506"/>
                        <a:pt x="161" y="506"/>
                        <a:pt x="161" y="506"/>
                      </a:cubicBezTo>
                      <a:cubicBezTo>
                        <a:pt x="161" y="499"/>
                        <a:pt x="158" y="493"/>
                        <a:pt x="153" y="489"/>
                      </a:cubicBezTo>
                      <a:cubicBezTo>
                        <a:pt x="158" y="489"/>
                        <a:pt x="158" y="489"/>
                        <a:pt x="158" y="489"/>
                      </a:cubicBezTo>
                      <a:cubicBezTo>
                        <a:pt x="165" y="318"/>
                        <a:pt x="165" y="318"/>
                        <a:pt x="165" y="318"/>
                      </a:cubicBezTo>
                      <a:cubicBezTo>
                        <a:pt x="182" y="318"/>
                        <a:pt x="182" y="318"/>
                        <a:pt x="182" y="318"/>
                      </a:cubicBezTo>
                      <a:cubicBezTo>
                        <a:pt x="182" y="173"/>
                        <a:pt x="182" y="173"/>
                        <a:pt x="182" y="173"/>
                      </a:cubicBezTo>
                      <a:cubicBezTo>
                        <a:pt x="193" y="206"/>
                        <a:pt x="200" y="240"/>
                        <a:pt x="204" y="276"/>
                      </a:cubicBezTo>
                      <a:cubicBezTo>
                        <a:pt x="208" y="276"/>
                        <a:pt x="208" y="276"/>
                        <a:pt x="208" y="276"/>
                      </a:cubicBezTo>
                      <a:cubicBezTo>
                        <a:pt x="208" y="289"/>
                        <a:pt x="208" y="289"/>
                        <a:pt x="208" y="289"/>
                      </a:cubicBezTo>
                      <a:cubicBezTo>
                        <a:pt x="208" y="295"/>
                        <a:pt x="212" y="299"/>
                        <a:pt x="218" y="299"/>
                      </a:cubicBezTo>
                      <a:cubicBezTo>
                        <a:pt x="224" y="299"/>
                        <a:pt x="229" y="295"/>
                        <a:pt x="229" y="289"/>
                      </a:cubicBezTo>
                      <a:cubicBezTo>
                        <a:pt x="229" y="276"/>
                        <a:pt x="229" y="276"/>
                        <a:pt x="229" y="276"/>
                      </a:cubicBezTo>
                      <a:cubicBezTo>
                        <a:pt x="233" y="276"/>
                        <a:pt x="233" y="276"/>
                        <a:pt x="233" y="276"/>
                      </a:cubicBezTo>
                      <a:cubicBezTo>
                        <a:pt x="227" y="212"/>
                        <a:pt x="210" y="153"/>
                        <a:pt x="183" y="95"/>
                      </a:cubicBezTo>
                      <a:close/>
                    </a:path>
                  </a:pathLst>
                </a:custGeom>
                <a:solidFill>
                  <a:srgbClr val="D2D2D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33" name="Google Shape;233;p23"/>
                <p:cNvSpPr/>
                <p:nvPr/>
              </p:nvSpPr>
              <p:spPr>
                <a:xfrm>
                  <a:off x="10417175" y="2486025"/>
                  <a:ext cx="311150" cy="360363"/>
                </a:xfrm>
                <a:custGeom>
                  <a:rect b="b" l="l" r="r" t="t"/>
                  <a:pathLst>
                    <a:path extrusionOk="0" h="112" w="97">
                      <a:moveTo>
                        <a:pt x="91" y="88"/>
                      </a:moveTo>
                      <a:cubicBezTo>
                        <a:pt x="89" y="95"/>
                        <a:pt x="83" y="93"/>
                        <a:pt x="82" y="88"/>
                      </a:cubicBezTo>
                      <a:cubicBezTo>
                        <a:pt x="81" y="86"/>
                        <a:pt x="83" y="79"/>
                        <a:pt x="85" y="74"/>
                      </a:cubicBezTo>
                      <a:cubicBezTo>
                        <a:pt x="86" y="73"/>
                        <a:pt x="87" y="71"/>
                        <a:pt x="88" y="69"/>
                      </a:cubicBezTo>
                      <a:cubicBezTo>
                        <a:pt x="88" y="69"/>
                        <a:pt x="88" y="69"/>
                        <a:pt x="88" y="69"/>
                      </a:cubicBezTo>
                      <a:cubicBezTo>
                        <a:pt x="88" y="69"/>
                        <a:pt x="88" y="69"/>
                        <a:pt x="88" y="69"/>
                      </a:cubicBezTo>
                      <a:cubicBezTo>
                        <a:pt x="90" y="64"/>
                        <a:pt x="91" y="59"/>
                        <a:pt x="91" y="53"/>
                      </a:cubicBezTo>
                      <a:cubicBezTo>
                        <a:pt x="91" y="36"/>
                        <a:pt x="82" y="22"/>
                        <a:pt x="69" y="17"/>
                      </a:cubicBezTo>
                      <a:cubicBezTo>
                        <a:pt x="62" y="7"/>
                        <a:pt x="52" y="0"/>
                        <a:pt x="40" y="0"/>
                      </a:cubicBezTo>
                      <a:cubicBezTo>
                        <a:pt x="20" y="0"/>
                        <a:pt x="4" y="20"/>
                        <a:pt x="4" y="46"/>
                      </a:cubicBezTo>
                      <a:cubicBezTo>
                        <a:pt x="4" y="54"/>
                        <a:pt x="6" y="62"/>
                        <a:pt x="9" y="69"/>
                      </a:cubicBezTo>
                      <a:cubicBezTo>
                        <a:pt x="9" y="69"/>
                        <a:pt x="9" y="69"/>
                        <a:pt x="9" y="69"/>
                      </a:cubicBezTo>
                      <a:cubicBezTo>
                        <a:pt x="9" y="69"/>
                        <a:pt x="17" y="84"/>
                        <a:pt x="15" y="88"/>
                      </a:cubicBezTo>
                      <a:cubicBezTo>
                        <a:pt x="13" y="93"/>
                        <a:pt x="8" y="95"/>
                        <a:pt x="6" y="88"/>
                      </a:cubicBezTo>
                      <a:cubicBezTo>
                        <a:pt x="3" y="82"/>
                        <a:pt x="0" y="90"/>
                        <a:pt x="0" y="95"/>
                      </a:cubicBezTo>
                      <a:cubicBezTo>
                        <a:pt x="1" y="101"/>
                        <a:pt x="2" y="108"/>
                        <a:pt x="16" y="110"/>
                      </a:cubicBezTo>
                      <a:cubicBezTo>
                        <a:pt x="27" y="112"/>
                        <a:pt x="33" y="112"/>
                        <a:pt x="42" y="112"/>
                      </a:cubicBezTo>
                      <a:cubicBezTo>
                        <a:pt x="43" y="112"/>
                        <a:pt x="44" y="112"/>
                        <a:pt x="44" y="112"/>
                      </a:cubicBezTo>
                      <a:cubicBezTo>
                        <a:pt x="44" y="112"/>
                        <a:pt x="44" y="112"/>
                        <a:pt x="44" y="112"/>
                      </a:cubicBezTo>
                      <a:cubicBezTo>
                        <a:pt x="45" y="112"/>
                        <a:pt x="46" y="112"/>
                        <a:pt x="47" y="112"/>
                      </a:cubicBezTo>
                      <a:cubicBezTo>
                        <a:pt x="48" y="112"/>
                        <a:pt x="48" y="112"/>
                        <a:pt x="48" y="112"/>
                      </a:cubicBezTo>
                      <a:cubicBezTo>
                        <a:pt x="49" y="112"/>
                        <a:pt x="49" y="112"/>
                        <a:pt x="49" y="112"/>
                      </a:cubicBezTo>
                      <a:cubicBezTo>
                        <a:pt x="50" y="112"/>
                        <a:pt x="51" y="112"/>
                        <a:pt x="53" y="112"/>
                      </a:cubicBezTo>
                      <a:cubicBezTo>
                        <a:pt x="53" y="112"/>
                        <a:pt x="53" y="112"/>
                        <a:pt x="53" y="112"/>
                      </a:cubicBezTo>
                      <a:cubicBezTo>
                        <a:pt x="53" y="112"/>
                        <a:pt x="54" y="112"/>
                        <a:pt x="54" y="112"/>
                      </a:cubicBezTo>
                      <a:cubicBezTo>
                        <a:pt x="63" y="112"/>
                        <a:pt x="69" y="112"/>
                        <a:pt x="81" y="110"/>
                      </a:cubicBezTo>
                      <a:cubicBezTo>
                        <a:pt x="94" y="108"/>
                        <a:pt x="96" y="101"/>
                        <a:pt x="96" y="95"/>
                      </a:cubicBezTo>
                      <a:cubicBezTo>
                        <a:pt x="97" y="90"/>
                        <a:pt x="93" y="82"/>
                        <a:pt x="91" y="88"/>
                      </a:cubicBezTo>
                      <a:close/>
                    </a:path>
                  </a:pathLst>
                </a:custGeom>
                <a:solidFill>
                  <a:srgbClr val="6E4A2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34" name="Google Shape;234;p23"/>
                <p:cNvSpPr/>
                <p:nvPr/>
              </p:nvSpPr>
              <p:spPr>
                <a:xfrm>
                  <a:off x="10514013" y="2890838"/>
                  <a:ext cx="107950" cy="546100"/>
                </a:xfrm>
                <a:custGeom>
                  <a:rect b="b" l="l" r="r" t="t"/>
                  <a:pathLst>
                    <a:path extrusionOk="0" h="344" w="68">
                      <a:moveTo>
                        <a:pt x="42" y="37"/>
                      </a:moveTo>
                      <a:lnTo>
                        <a:pt x="62" y="20"/>
                      </a:lnTo>
                      <a:lnTo>
                        <a:pt x="34" y="0"/>
                      </a:lnTo>
                      <a:lnTo>
                        <a:pt x="6" y="20"/>
                      </a:lnTo>
                      <a:lnTo>
                        <a:pt x="26" y="37"/>
                      </a:lnTo>
                      <a:lnTo>
                        <a:pt x="0" y="316"/>
                      </a:lnTo>
                      <a:lnTo>
                        <a:pt x="34" y="344"/>
                      </a:lnTo>
                      <a:lnTo>
                        <a:pt x="68" y="316"/>
                      </a:lnTo>
                      <a:lnTo>
                        <a:pt x="42" y="37"/>
                      </a:lnTo>
                      <a:close/>
                    </a:path>
                  </a:pathLst>
                </a:custGeom>
                <a:solidFill>
                  <a:srgbClr val="00B2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35" name="Google Shape;235;p23"/>
                <p:cNvSpPr/>
                <p:nvPr/>
              </p:nvSpPr>
              <p:spPr>
                <a:xfrm>
                  <a:off x="10696575" y="2874963"/>
                  <a:ext cx="192088" cy="496888"/>
                </a:xfrm>
                <a:custGeom>
                  <a:rect b="b" l="l" r="r" t="t"/>
                  <a:pathLst>
                    <a:path extrusionOk="0" h="155" w="60">
                      <a:moveTo>
                        <a:pt x="0" y="7"/>
                      </a:moveTo>
                      <a:cubicBezTo>
                        <a:pt x="8" y="5"/>
                        <a:pt x="16" y="3"/>
                        <a:pt x="24" y="0"/>
                      </a:cubicBezTo>
                      <a:cubicBezTo>
                        <a:pt x="47" y="51"/>
                        <a:pt x="54" y="100"/>
                        <a:pt x="60" y="155"/>
                      </a:cubicBezTo>
                      <a:cubicBezTo>
                        <a:pt x="35" y="155"/>
                        <a:pt x="35" y="155"/>
                        <a:pt x="35" y="155"/>
                      </a:cubicBezTo>
                      <a:cubicBezTo>
                        <a:pt x="29" y="102"/>
                        <a:pt x="23" y="55"/>
                        <a:pt x="0" y="7"/>
                      </a:cubicBezTo>
                      <a:close/>
                    </a:path>
                  </a:pathLst>
                </a:custGeom>
                <a:solidFill>
                  <a:srgbClr val="9696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36" name="Google Shape;236;p23"/>
                <p:cNvSpPr/>
                <p:nvPr/>
              </p:nvSpPr>
              <p:spPr>
                <a:xfrm>
                  <a:off x="10448925" y="3814763"/>
                  <a:ext cx="115888" cy="596900"/>
                </a:xfrm>
                <a:custGeom>
                  <a:rect b="b" l="l" r="r" t="t"/>
                  <a:pathLst>
                    <a:path extrusionOk="0" h="376" w="73">
                      <a:moveTo>
                        <a:pt x="63" y="376"/>
                      </a:moveTo>
                      <a:lnTo>
                        <a:pt x="10" y="376"/>
                      </a:lnTo>
                      <a:lnTo>
                        <a:pt x="0" y="0"/>
                      </a:lnTo>
                      <a:lnTo>
                        <a:pt x="73" y="0"/>
                      </a:lnTo>
                      <a:lnTo>
                        <a:pt x="63" y="376"/>
                      </a:lnTo>
                      <a:close/>
                    </a:path>
                  </a:pathLst>
                </a:custGeom>
                <a:solidFill>
                  <a:srgbClr val="DFBA8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37" name="Google Shape;237;p23"/>
                <p:cNvSpPr/>
                <p:nvPr/>
              </p:nvSpPr>
              <p:spPr>
                <a:xfrm>
                  <a:off x="10455275" y="4360863"/>
                  <a:ext cx="106363" cy="50800"/>
                </a:xfrm>
                <a:custGeom>
                  <a:rect b="b" l="l" r="r" t="t"/>
                  <a:pathLst>
                    <a:path extrusionOk="0" h="16" w="33">
                      <a:moveTo>
                        <a:pt x="16" y="0"/>
                      </a:moveTo>
                      <a:cubicBezTo>
                        <a:pt x="7" y="0"/>
                        <a:pt x="0" y="7"/>
                        <a:pt x="0" y="16"/>
                      </a:cubicBezTo>
                      <a:cubicBezTo>
                        <a:pt x="33" y="16"/>
                        <a:pt x="33" y="16"/>
                        <a:pt x="33" y="16"/>
                      </a:cubicBezTo>
                      <a:cubicBezTo>
                        <a:pt x="33" y="7"/>
                        <a:pt x="25" y="0"/>
                        <a:pt x="16" y="0"/>
                      </a:cubicBezTo>
                      <a:close/>
                    </a:path>
                  </a:pathLst>
                </a:custGeom>
                <a:solidFill>
                  <a:srgbClr val="6E4A2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38" name="Google Shape;238;p23"/>
                <p:cNvSpPr/>
                <p:nvPr/>
              </p:nvSpPr>
              <p:spPr>
                <a:xfrm>
                  <a:off x="10583863" y="3814763"/>
                  <a:ext cx="112713" cy="596900"/>
                </a:xfrm>
                <a:custGeom>
                  <a:rect b="b" l="l" r="r" t="t"/>
                  <a:pathLst>
                    <a:path extrusionOk="0" h="376" w="71">
                      <a:moveTo>
                        <a:pt x="8" y="376"/>
                      </a:moveTo>
                      <a:lnTo>
                        <a:pt x="61" y="376"/>
                      </a:lnTo>
                      <a:lnTo>
                        <a:pt x="71" y="0"/>
                      </a:lnTo>
                      <a:lnTo>
                        <a:pt x="0" y="0"/>
                      </a:lnTo>
                      <a:lnTo>
                        <a:pt x="8" y="376"/>
                      </a:lnTo>
                      <a:close/>
                    </a:path>
                  </a:pathLst>
                </a:custGeom>
                <a:solidFill>
                  <a:srgbClr val="DFBA8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39" name="Google Shape;239;p23"/>
                <p:cNvSpPr/>
                <p:nvPr/>
              </p:nvSpPr>
              <p:spPr>
                <a:xfrm>
                  <a:off x="10587038" y="4360863"/>
                  <a:ext cx="106363" cy="50800"/>
                </a:xfrm>
                <a:custGeom>
                  <a:rect b="b" l="l" r="r" t="t"/>
                  <a:pathLst>
                    <a:path extrusionOk="0" h="16" w="33">
                      <a:moveTo>
                        <a:pt x="16" y="0"/>
                      </a:moveTo>
                      <a:cubicBezTo>
                        <a:pt x="25" y="0"/>
                        <a:pt x="33" y="7"/>
                        <a:pt x="33" y="16"/>
                      </a:cubicBezTo>
                      <a:cubicBezTo>
                        <a:pt x="0" y="16"/>
                        <a:pt x="0" y="16"/>
                        <a:pt x="0" y="16"/>
                      </a:cubicBezTo>
                      <a:cubicBezTo>
                        <a:pt x="0" y="7"/>
                        <a:pt x="7" y="0"/>
                        <a:pt x="16" y="0"/>
                      </a:cubicBezTo>
                      <a:close/>
                    </a:path>
                  </a:pathLst>
                </a:custGeom>
                <a:solidFill>
                  <a:srgbClr val="6E4A2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40" name="Google Shape;240;p23"/>
                <p:cNvSpPr/>
                <p:nvPr/>
              </p:nvSpPr>
              <p:spPr>
                <a:xfrm>
                  <a:off x="10818813" y="3371850"/>
                  <a:ext cx="57150" cy="65088"/>
                </a:xfrm>
                <a:custGeom>
                  <a:rect b="b" l="l" r="r" t="t"/>
                  <a:pathLst>
                    <a:path extrusionOk="0" h="20" w="18">
                      <a:moveTo>
                        <a:pt x="0" y="0"/>
                      </a:moveTo>
                      <a:cubicBezTo>
                        <a:pt x="0" y="11"/>
                        <a:pt x="0" y="11"/>
                        <a:pt x="0" y="11"/>
                      </a:cubicBezTo>
                      <a:cubicBezTo>
                        <a:pt x="0" y="16"/>
                        <a:pt x="4" y="20"/>
                        <a:pt x="9" y="20"/>
                      </a:cubicBezTo>
                      <a:cubicBezTo>
                        <a:pt x="14" y="20"/>
                        <a:pt x="18" y="16"/>
                        <a:pt x="18" y="11"/>
                      </a:cubicBezTo>
                      <a:cubicBezTo>
                        <a:pt x="18" y="0"/>
                        <a:pt x="18" y="0"/>
                        <a:pt x="18" y="0"/>
                      </a:cubicBezTo>
                      <a:lnTo>
                        <a:pt x="0" y="0"/>
                      </a:lnTo>
                      <a:close/>
                    </a:path>
                  </a:pathLst>
                </a:custGeom>
                <a:solidFill>
                  <a:srgbClr val="DFBA8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41" name="Google Shape;241;p23"/>
                <p:cNvSpPr/>
                <p:nvPr/>
              </p:nvSpPr>
              <p:spPr>
                <a:xfrm>
                  <a:off x="10244138" y="2874963"/>
                  <a:ext cx="195263" cy="496888"/>
                </a:xfrm>
                <a:custGeom>
                  <a:rect b="b" l="l" r="r" t="t"/>
                  <a:pathLst>
                    <a:path extrusionOk="0" h="155" w="61">
                      <a:moveTo>
                        <a:pt x="61" y="7"/>
                      </a:moveTo>
                      <a:cubicBezTo>
                        <a:pt x="53" y="5"/>
                        <a:pt x="44" y="3"/>
                        <a:pt x="36" y="0"/>
                      </a:cubicBezTo>
                      <a:cubicBezTo>
                        <a:pt x="12" y="51"/>
                        <a:pt x="5" y="100"/>
                        <a:pt x="0" y="155"/>
                      </a:cubicBezTo>
                      <a:cubicBezTo>
                        <a:pt x="25" y="155"/>
                        <a:pt x="25" y="155"/>
                        <a:pt x="25" y="155"/>
                      </a:cubicBezTo>
                      <a:cubicBezTo>
                        <a:pt x="31" y="102"/>
                        <a:pt x="38" y="55"/>
                        <a:pt x="61" y="7"/>
                      </a:cubicBezTo>
                      <a:close/>
                    </a:path>
                  </a:pathLst>
                </a:custGeom>
                <a:solidFill>
                  <a:srgbClr val="9696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42" name="Google Shape;242;p23"/>
                <p:cNvSpPr/>
                <p:nvPr/>
              </p:nvSpPr>
              <p:spPr>
                <a:xfrm>
                  <a:off x="10253663" y="3371850"/>
                  <a:ext cx="60325" cy="65088"/>
                </a:xfrm>
                <a:custGeom>
                  <a:rect b="b" l="l" r="r" t="t"/>
                  <a:pathLst>
                    <a:path extrusionOk="0" h="20" w="19">
                      <a:moveTo>
                        <a:pt x="19" y="0"/>
                      </a:moveTo>
                      <a:cubicBezTo>
                        <a:pt x="19" y="11"/>
                        <a:pt x="19" y="11"/>
                        <a:pt x="19" y="11"/>
                      </a:cubicBezTo>
                      <a:cubicBezTo>
                        <a:pt x="19" y="16"/>
                        <a:pt x="15" y="20"/>
                        <a:pt x="10" y="20"/>
                      </a:cubicBezTo>
                      <a:cubicBezTo>
                        <a:pt x="4" y="20"/>
                        <a:pt x="0" y="16"/>
                        <a:pt x="0" y="11"/>
                      </a:cubicBezTo>
                      <a:cubicBezTo>
                        <a:pt x="0" y="0"/>
                        <a:pt x="0" y="0"/>
                        <a:pt x="0" y="0"/>
                      </a:cubicBezTo>
                      <a:lnTo>
                        <a:pt x="19" y="0"/>
                      </a:lnTo>
                      <a:close/>
                    </a:path>
                  </a:pathLst>
                </a:custGeom>
                <a:solidFill>
                  <a:srgbClr val="DFBA8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43" name="Google Shape;243;p23"/>
                <p:cNvSpPr/>
                <p:nvPr/>
              </p:nvSpPr>
              <p:spPr>
                <a:xfrm>
                  <a:off x="10363200" y="2862263"/>
                  <a:ext cx="409575" cy="635000"/>
                </a:xfrm>
                <a:custGeom>
                  <a:rect b="b" l="l" r="r" t="t"/>
                  <a:pathLst>
                    <a:path extrusionOk="0" h="400" w="258">
                      <a:moveTo>
                        <a:pt x="165" y="0"/>
                      </a:moveTo>
                      <a:lnTo>
                        <a:pt x="129" y="291"/>
                      </a:lnTo>
                      <a:lnTo>
                        <a:pt x="93" y="0"/>
                      </a:lnTo>
                      <a:lnTo>
                        <a:pt x="0" y="8"/>
                      </a:lnTo>
                      <a:lnTo>
                        <a:pt x="18" y="400"/>
                      </a:lnTo>
                      <a:lnTo>
                        <a:pt x="238" y="400"/>
                      </a:lnTo>
                      <a:lnTo>
                        <a:pt x="258" y="8"/>
                      </a:lnTo>
                      <a:lnTo>
                        <a:pt x="165" y="0"/>
                      </a:lnTo>
                      <a:close/>
                    </a:path>
                  </a:pathLst>
                </a:custGeom>
                <a:solidFill>
                  <a:srgbClr val="9696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44" name="Google Shape;244;p23"/>
                <p:cNvSpPr/>
                <p:nvPr/>
              </p:nvSpPr>
              <p:spPr>
                <a:xfrm>
                  <a:off x="10448925" y="2611438"/>
                  <a:ext cx="231775" cy="279400"/>
                </a:xfrm>
                <a:custGeom>
                  <a:rect b="b" l="l" r="r" t="t"/>
                  <a:pathLst>
                    <a:path extrusionOk="0" h="87" w="72">
                      <a:moveTo>
                        <a:pt x="69" y="15"/>
                      </a:moveTo>
                      <a:cubicBezTo>
                        <a:pt x="68" y="15"/>
                        <a:pt x="68" y="15"/>
                        <a:pt x="67" y="15"/>
                      </a:cubicBezTo>
                      <a:cubicBezTo>
                        <a:pt x="67" y="11"/>
                        <a:pt x="67" y="11"/>
                        <a:pt x="67" y="11"/>
                      </a:cubicBezTo>
                      <a:cubicBezTo>
                        <a:pt x="67" y="10"/>
                        <a:pt x="67" y="10"/>
                        <a:pt x="67" y="9"/>
                      </a:cubicBezTo>
                      <a:cubicBezTo>
                        <a:pt x="67" y="9"/>
                        <a:pt x="67" y="9"/>
                        <a:pt x="67" y="9"/>
                      </a:cubicBezTo>
                      <a:cubicBezTo>
                        <a:pt x="67" y="9"/>
                        <a:pt x="67" y="8"/>
                        <a:pt x="67" y="8"/>
                      </a:cubicBezTo>
                      <a:cubicBezTo>
                        <a:pt x="67" y="8"/>
                        <a:pt x="67" y="8"/>
                        <a:pt x="67" y="7"/>
                      </a:cubicBezTo>
                      <a:cubicBezTo>
                        <a:pt x="67" y="7"/>
                        <a:pt x="66" y="7"/>
                        <a:pt x="66" y="7"/>
                      </a:cubicBezTo>
                      <a:cubicBezTo>
                        <a:pt x="66" y="7"/>
                        <a:pt x="66" y="6"/>
                        <a:pt x="66" y="6"/>
                      </a:cubicBezTo>
                      <a:cubicBezTo>
                        <a:pt x="66" y="6"/>
                        <a:pt x="66" y="6"/>
                        <a:pt x="66" y="6"/>
                      </a:cubicBezTo>
                      <a:cubicBezTo>
                        <a:pt x="66" y="5"/>
                        <a:pt x="66" y="5"/>
                        <a:pt x="65" y="4"/>
                      </a:cubicBezTo>
                      <a:cubicBezTo>
                        <a:pt x="65" y="4"/>
                        <a:pt x="65" y="4"/>
                        <a:pt x="65" y="4"/>
                      </a:cubicBezTo>
                      <a:cubicBezTo>
                        <a:pt x="65" y="4"/>
                        <a:pt x="65" y="3"/>
                        <a:pt x="65" y="3"/>
                      </a:cubicBezTo>
                      <a:cubicBezTo>
                        <a:pt x="65" y="3"/>
                        <a:pt x="65" y="3"/>
                        <a:pt x="65" y="3"/>
                      </a:cubicBezTo>
                      <a:cubicBezTo>
                        <a:pt x="65" y="3"/>
                        <a:pt x="64" y="2"/>
                        <a:pt x="64" y="2"/>
                      </a:cubicBezTo>
                      <a:cubicBezTo>
                        <a:pt x="64" y="2"/>
                        <a:pt x="64" y="2"/>
                        <a:pt x="64" y="2"/>
                      </a:cubicBezTo>
                      <a:cubicBezTo>
                        <a:pt x="62" y="2"/>
                        <a:pt x="61" y="3"/>
                        <a:pt x="59" y="3"/>
                      </a:cubicBezTo>
                      <a:cubicBezTo>
                        <a:pt x="54" y="3"/>
                        <a:pt x="51" y="2"/>
                        <a:pt x="48" y="0"/>
                      </a:cubicBezTo>
                      <a:cubicBezTo>
                        <a:pt x="44" y="2"/>
                        <a:pt x="37" y="3"/>
                        <a:pt x="30" y="3"/>
                      </a:cubicBezTo>
                      <a:cubicBezTo>
                        <a:pt x="22" y="3"/>
                        <a:pt x="15" y="2"/>
                        <a:pt x="10" y="0"/>
                      </a:cubicBezTo>
                      <a:cubicBezTo>
                        <a:pt x="9" y="1"/>
                        <a:pt x="8" y="2"/>
                        <a:pt x="7" y="3"/>
                      </a:cubicBezTo>
                      <a:cubicBezTo>
                        <a:pt x="7" y="3"/>
                        <a:pt x="7" y="3"/>
                        <a:pt x="7" y="3"/>
                      </a:cubicBezTo>
                      <a:cubicBezTo>
                        <a:pt x="7" y="4"/>
                        <a:pt x="7" y="4"/>
                        <a:pt x="7" y="5"/>
                      </a:cubicBezTo>
                      <a:cubicBezTo>
                        <a:pt x="7" y="5"/>
                        <a:pt x="7" y="5"/>
                        <a:pt x="7" y="5"/>
                      </a:cubicBezTo>
                      <a:cubicBezTo>
                        <a:pt x="7" y="5"/>
                        <a:pt x="6" y="6"/>
                        <a:pt x="6" y="6"/>
                      </a:cubicBezTo>
                      <a:cubicBezTo>
                        <a:pt x="6" y="6"/>
                        <a:pt x="6" y="6"/>
                        <a:pt x="6" y="6"/>
                      </a:cubicBezTo>
                      <a:cubicBezTo>
                        <a:pt x="6" y="7"/>
                        <a:pt x="6" y="7"/>
                        <a:pt x="6" y="7"/>
                      </a:cubicBezTo>
                      <a:cubicBezTo>
                        <a:pt x="6" y="7"/>
                        <a:pt x="6" y="8"/>
                        <a:pt x="6" y="8"/>
                      </a:cubicBezTo>
                      <a:cubicBezTo>
                        <a:pt x="6" y="8"/>
                        <a:pt x="6" y="8"/>
                        <a:pt x="6" y="9"/>
                      </a:cubicBezTo>
                      <a:cubicBezTo>
                        <a:pt x="6" y="9"/>
                        <a:pt x="6" y="9"/>
                        <a:pt x="6" y="9"/>
                      </a:cubicBezTo>
                      <a:cubicBezTo>
                        <a:pt x="6" y="10"/>
                        <a:pt x="6" y="10"/>
                        <a:pt x="6" y="11"/>
                      </a:cubicBezTo>
                      <a:cubicBezTo>
                        <a:pt x="6" y="15"/>
                        <a:pt x="6" y="15"/>
                        <a:pt x="6" y="15"/>
                      </a:cubicBezTo>
                      <a:cubicBezTo>
                        <a:pt x="5" y="15"/>
                        <a:pt x="5" y="15"/>
                        <a:pt x="5" y="15"/>
                      </a:cubicBezTo>
                      <a:cubicBezTo>
                        <a:pt x="2" y="16"/>
                        <a:pt x="0" y="18"/>
                        <a:pt x="0" y="20"/>
                      </a:cubicBezTo>
                      <a:cubicBezTo>
                        <a:pt x="0" y="32"/>
                        <a:pt x="0" y="32"/>
                        <a:pt x="0" y="32"/>
                      </a:cubicBezTo>
                      <a:cubicBezTo>
                        <a:pt x="0" y="34"/>
                        <a:pt x="3" y="37"/>
                        <a:pt x="6" y="37"/>
                      </a:cubicBezTo>
                      <a:cubicBezTo>
                        <a:pt x="10" y="49"/>
                        <a:pt x="10" y="49"/>
                        <a:pt x="10" y="49"/>
                      </a:cubicBezTo>
                      <a:cubicBezTo>
                        <a:pt x="13" y="57"/>
                        <a:pt x="16" y="62"/>
                        <a:pt x="22" y="64"/>
                      </a:cubicBezTo>
                      <a:cubicBezTo>
                        <a:pt x="24" y="78"/>
                        <a:pt x="24" y="78"/>
                        <a:pt x="24" y="78"/>
                      </a:cubicBezTo>
                      <a:cubicBezTo>
                        <a:pt x="37" y="87"/>
                        <a:pt x="37" y="87"/>
                        <a:pt x="37" y="87"/>
                      </a:cubicBezTo>
                      <a:cubicBezTo>
                        <a:pt x="50" y="78"/>
                        <a:pt x="50" y="78"/>
                        <a:pt x="50" y="78"/>
                      </a:cubicBezTo>
                      <a:cubicBezTo>
                        <a:pt x="52" y="63"/>
                        <a:pt x="52" y="63"/>
                        <a:pt x="52" y="63"/>
                      </a:cubicBezTo>
                      <a:cubicBezTo>
                        <a:pt x="57" y="62"/>
                        <a:pt x="59" y="57"/>
                        <a:pt x="62" y="49"/>
                      </a:cubicBezTo>
                      <a:cubicBezTo>
                        <a:pt x="67" y="37"/>
                        <a:pt x="67" y="37"/>
                        <a:pt x="67" y="37"/>
                      </a:cubicBezTo>
                      <a:cubicBezTo>
                        <a:pt x="70" y="37"/>
                        <a:pt x="72" y="34"/>
                        <a:pt x="72" y="32"/>
                      </a:cubicBezTo>
                      <a:cubicBezTo>
                        <a:pt x="72" y="20"/>
                        <a:pt x="72" y="20"/>
                        <a:pt x="72" y="20"/>
                      </a:cubicBezTo>
                      <a:cubicBezTo>
                        <a:pt x="72" y="18"/>
                        <a:pt x="71" y="16"/>
                        <a:pt x="69" y="15"/>
                      </a:cubicBezTo>
                      <a:close/>
                    </a:path>
                  </a:pathLst>
                </a:custGeom>
                <a:solidFill>
                  <a:srgbClr val="DFBA8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45" name="Google Shape;245;p23"/>
                <p:cNvSpPr/>
                <p:nvPr/>
              </p:nvSpPr>
              <p:spPr>
                <a:xfrm>
                  <a:off x="10391775" y="3497263"/>
                  <a:ext cx="349250" cy="382588"/>
                </a:xfrm>
                <a:custGeom>
                  <a:rect b="b" l="l" r="r" t="t"/>
                  <a:pathLst>
                    <a:path extrusionOk="0" h="241" w="220">
                      <a:moveTo>
                        <a:pt x="210" y="241"/>
                      </a:moveTo>
                      <a:lnTo>
                        <a:pt x="10" y="241"/>
                      </a:lnTo>
                      <a:lnTo>
                        <a:pt x="0" y="0"/>
                      </a:lnTo>
                      <a:lnTo>
                        <a:pt x="220" y="0"/>
                      </a:lnTo>
                      <a:lnTo>
                        <a:pt x="210" y="241"/>
                      </a:lnTo>
                      <a:close/>
                    </a:path>
                  </a:pathLst>
                </a:custGeom>
                <a:solidFill>
                  <a:srgbClr val="505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46" name="Google Shape;246;p23"/>
                <p:cNvSpPr/>
                <p:nvPr/>
              </p:nvSpPr>
              <p:spPr>
                <a:xfrm>
                  <a:off x="9002713" y="2814638"/>
                  <a:ext cx="128588" cy="37782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47" name="Google Shape;247;p23"/>
                <p:cNvSpPr/>
                <p:nvPr/>
              </p:nvSpPr>
              <p:spPr>
                <a:xfrm>
                  <a:off x="8896350" y="4338638"/>
                  <a:ext cx="160338" cy="79375"/>
                </a:xfrm>
                <a:custGeom>
                  <a:rect b="b" l="l" r="r" t="t"/>
                  <a:pathLst>
                    <a:path extrusionOk="0" h="25" w="50">
                      <a:moveTo>
                        <a:pt x="25" y="0"/>
                      </a:moveTo>
                      <a:cubicBezTo>
                        <a:pt x="11" y="0"/>
                        <a:pt x="0" y="11"/>
                        <a:pt x="0" y="25"/>
                      </a:cubicBezTo>
                      <a:cubicBezTo>
                        <a:pt x="50" y="25"/>
                        <a:pt x="50" y="25"/>
                        <a:pt x="50" y="25"/>
                      </a:cubicBezTo>
                      <a:cubicBezTo>
                        <a:pt x="50" y="11"/>
                        <a:pt x="39" y="0"/>
                        <a:pt x="25"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48" name="Google Shape;248;p23"/>
                <p:cNvSpPr/>
                <p:nvPr/>
              </p:nvSpPr>
              <p:spPr>
                <a:xfrm>
                  <a:off x="9072563" y="4338638"/>
                  <a:ext cx="160338" cy="79375"/>
                </a:xfrm>
                <a:custGeom>
                  <a:rect b="b" l="l" r="r" t="t"/>
                  <a:pathLst>
                    <a:path extrusionOk="0" h="25" w="50">
                      <a:moveTo>
                        <a:pt x="25" y="0"/>
                      </a:moveTo>
                      <a:cubicBezTo>
                        <a:pt x="11" y="0"/>
                        <a:pt x="0" y="11"/>
                        <a:pt x="0" y="25"/>
                      </a:cubicBezTo>
                      <a:cubicBezTo>
                        <a:pt x="50" y="25"/>
                        <a:pt x="50" y="25"/>
                        <a:pt x="50" y="25"/>
                      </a:cubicBezTo>
                      <a:cubicBezTo>
                        <a:pt x="50" y="11"/>
                        <a:pt x="39" y="0"/>
                        <a:pt x="25"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49" name="Google Shape;249;p23"/>
                <p:cNvSpPr/>
                <p:nvPr/>
              </p:nvSpPr>
              <p:spPr>
                <a:xfrm>
                  <a:off x="8953500" y="2486025"/>
                  <a:ext cx="247650" cy="298450"/>
                </a:xfrm>
                <a:custGeom>
                  <a:rect b="b" l="l" r="r" t="t"/>
                  <a:pathLst>
                    <a:path extrusionOk="0" h="93" w="77">
                      <a:moveTo>
                        <a:pt x="69" y="53"/>
                      </a:moveTo>
                      <a:cubicBezTo>
                        <a:pt x="62" y="75"/>
                        <a:pt x="45" y="93"/>
                        <a:pt x="27" y="87"/>
                      </a:cubicBezTo>
                      <a:cubicBezTo>
                        <a:pt x="9" y="81"/>
                        <a:pt x="0" y="58"/>
                        <a:pt x="7" y="36"/>
                      </a:cubicBezTo>
                      <a:cubicBezTo>
                        <a:pt x="15" y="14"/>
                        <a:pt x="35" y="0"/>
                        <a:pt x="54" y="6"/>
                      </a:cubicBezTo>
                      <a:cubicBezTo>
                        <a:pt x="72" y="12"/>
                        <a:pt x="77" y="31"/>
                        <a:pt x="69" y="53"/>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50" name="Google Shape;250;p23"/>
                <p:cNvSpPr/>
                <p:nvPr/>
              </p:nvSpPr>
              <p:spPr>
                <a:xfrm>
                  <a:off x="8921750" y="2454275"/>
                  <a:ext cx="244475" cy="279400"/>
                </a:xfrm>
                <a:custGeom>
                  <a:rect b="b" l="l" r="r" t="t"/>
                  <a:pathLst>
                    <a:path extrusionOk="0" h="87" w="76">
                      <a:moveTo>
                        <a:pt x="65" y="28"/>
                      </a:moveTo>
                      <a:cubicBezTo>
                        <a:pt x="76" y="47"/>
                        <a:pt x="73" y="69"/>
                        <a:pt x="58" y="78"/>
                      </a:cubicBezTo>
                      <a:cubicBezTo>
                        <a:pt x="43" y="87"/>
                        <a:pt x="22" y="79"/>
                        <a:pt x="11" y="60"/>
                      </a:cubicBezTo>
                      <a:cubicBezTo>
                        <a:pt x="0" y="40"/>
                        <a:pt x="3" y="18"/>
                        <a:pt x="17" y="9"/>
                      </a:cubicBezTo>
                      <a:cubicBezTo>
                        <a:pt x="32" y="0"/>
                        <a:pt x="53" y="9"/>
                        <a:pt x="65" y="28"/>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51" name="Google Shape;251;p23"/>
                <p:cNvSpPr/>
                <p:nvPr/>
              </p:nvSpPr>
              <p:spPr>
                <a:xfrm>
                  <a:off x="9002713" y="2711450"/>
                  <a:ext cx="128588" cy="134938"/>
                </a:xfrm>
                <a:custGeom>
                  <a:rect b="b" l="l" r="r" t="t"/>
                  <a:pathLst>
                    <a:path extrusionOk="0" h="85" w="81">
                      <a:moveTo>
                        <a:pt x="81" y="65"/>
                      </a:moveTo>
                      <a:lnTo>
                        <a:pt x="40" y="85"/>
                      </a:lnTo>
                      <a:lnTo>
                        <a:pt x="0" y="65"/>
                      </a:lnTo>
                      <a:lnTo>
                        <a:pt x="0" y="0"/>
                      </a:lnTo>
                      <a:lnTo>
                        <a:pt x="81" y="0"/>
                      </a:lnTo>
                      <a:lnTo>
                        <a:pt x="81" y="65"/>
                      </a:lnTo>
                      <a:close/>
                    </a:path>
                  </a:pathLst>
                </a:custGeom>
                <a:solidFill>
                  <a:srgbClr val="C3A47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52" name="Google Shape;252;p23"/>
                <p:cNvSpPr/>
                <p:nvPr/>
              </p:nvSpPr>
              <p:spPr>
                <a:xfrm>
                  <a:off x="9031288" y="2846388"/>
                  <a:ext cx="69850" cy="500063"/>
                </a:xfrm>
                <a:custGeom>
                  <a:rect b="b" l="l" r="r" t="t"/>
                  <a:pathLst>
                    <a:path extrusionOk="0" h="315" w="44">
                      <a:moveTo>
                        <a:pt x="34" y="24"/>
                      </a:moveTo>
                      <a:lnTo>
                        <a:pt x="44" y="18"/>
                      </a:lnTo>
                      <a:lnTo>
                        <a:pt x="22" y="0"/>
                      </a:lnTo>
                      <a:lnTo>
                        <a:pt x="0" y="18"/>
                      </a:lnTo>
                      <a:lnTo>
                        <a:pt x="10" y="24"/>
                      </a:lnTo>
                      <a:lnTo>
                        <a:pt x="8" y="291"/>
                      </a:lnTo>
                      <a:lnTo>
                        <a:pt x="22" y="315"/>
                      </a:lnTo>
                      <a:lnTo>
                        <a:pt x="34" y="291"/>
                      </a:lnTo>
                      <a:lnTo>
                        <a:pt x="34" y="2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53" name="Google Shape;253;p23"/>
                <p:cNvSpPr/>
                <p:nvPr/>
              </p:nvSpPr>
              <p:spPr>
                <a:xfrm>
                  <a:off x="8701088" y="2852738"/>
                  <a:ext cx="273050" cy="700088"/>
                </a:xfrm>
                <a:custGeom>
                  <a:rect b="b" l="l" r="r" t="t"/>
                  <a:pathLst>
                    <a:path extrusionOk="0" h="218" w="85">
                      <a:moveTo>
                        <a:pt x="85" y="9"/>
                      </a:moveTo>
                      <a:cubicBezTo>
                        <a:pt x="74" y="6"/>
                        <a:pt x="62" y="3"/>
                        <a:pt x="51" y="0"/>
                      </a:cubicBezTo>
                      <a:cubicBezTo>
                        <a:pt x="19" y="71"/>
                        <a:pt x="8" y="141"/>
                        <a:pt x="0" y="218"/>
                      </a:cubicBezTo>
                      <a:cubicBezTo>
                        <a:pt x="35" y="218"/>
                        <a:pt x="35" y="218"/>
                        <a:pt x="35" y="218"/>
                      </a:cubicBezTo>
                      <a:cubicBezTo>
                        <a:pt x="43" y="144"/>
                        <a:pt x="53" y="77"/>
                        <a:pt x="85" y="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54" name="Google Shape;254;p23"/>
                <p:cNvSpPr/>
                <p:nvPr/>
              </p:nvSpPr>
              <p:spPr>
                <a:xfrm>
                  <a:off x="9163050" y="2852738"/>
                  <a:ext cx="269875" cy="700088"/>
                </a:xfrm>
                <a:custGeom>
                  <a:rect b="b" l="l" r="r" t="t"/>
                  <a:pathLst>
                    <a:path extrusionOk="0" h="218" w="84">
                      <a:moveTo>
                        <a:pt x="0" y="9"/>
                      </a:moveTo>
                      <a:cubicBezTo>
                        <a:pt x="11" y="6"/>
                        <a:pt x="22" y="3"/>
                        <a:pt x="33" y="0"/>
                      </a:cubicBezTo>
                      <a:cubicBezTo>
                        <a:pt x="66" y="71"/>
                        <a:pt x="77" y="141"/>
                        <a:pt x="84" y="218"/>
                      </a:cubicBezTo>
                      <a:cubicBezTo>
                        <a:pt x="50" y="218"/>
                        <a:pt x="50" y="218"/>
                        <a:pt x="50" y="218"/>
                      </a:cubicBezTo>
                      <a:cubicBezTo>
                        <a:pt x="42" y="144"/>
                        <a:pt x="31" y="77"/>
                        <a:pt x="0" y="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55" name="Google Shape;255;p23"/>
                <p:cNvSpPr/>
                <p:nvPr/>
              </p:nvSpPr>
              <p:spPr>
                <a:xfrm>
                  <a:off x="8899525" y="3616325"/>
                  <a:ext cx="160338" cy="738188"/>
                </a:xfrm>
                <a:custGeom>
                  <a:rect b="b" l="l" r="r" t="t"/>
                  <a:pathLst>
                    <a:path extrusionOk="0" h="465" w="101">
                      <a:moveTo>
                        <a:pt x="85" y="465"/>
                      </a:moveTo>
                      <a:lnTo>
                        <a:pt x="12" y="465"/>
                      </a:lnTo>
                      <a:lnTo>
                        <a:pt x="0" y="0"/>
                      </a:lnTo>
                      <a:lnTo>
                        <a:pt x="101" y="0"/>
                      </a:lnTo>
                      <a:lnTo>
                        <a:pt x="85" y="465"/>
                      </a:lnTo>
                      <a:close/>
                    </a:path>
                  </a:pathLst>
                </a:custGeom>
                <a:solidFill>
                  <a:srgbClr val="EB3C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56" name="Google Shape;256;p23"/>
                <p:cNvSpPr/>
                <p:nvPr/>
              </p:nvSpPr>
              <p:spPr>
                <a:xfrm>
                  <a:off x="9066213" y="3616325"/>
                  <a:ext cx="163513" cy="738188"/>
                </a:xfrm>
                <a:custGeom>
                  <a:rect b="b" l="l" r="r" t="t"/>
                  <a:pathLst>
                    <a:path extrusionOk="0" h="465" w="103">
                      <a:moveTo>
                        <a:pt x="91" y="465"/>
                      </a:moveTo>
                      <a:lnTo>
                        <a:pt x="18" y="465"/>
                      </a:lnTo>
                      <a:lnTo>
                        <a:pt x="0" y="0"/>
                      </a:lnTo>
                      <a:lnTo>
                        <a:pt x="103" y="0"/>
                      </a:lnTo>
                      <a:lnTo>
                        <a:pt x="91" y="465"/>
                      </a:lnTo>
                      <a:close/>
                    </a:path>
                  </a:pathLst>
                </a:custGeom>
                <a:solidFill>
                  <a:srgbClr val="EB3C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57" name="Google Shape;257;p23"/>
                <p:cNvSpPr/>
                <p:nvPr/>
              </p:nvSpPr>
              <p:spPr>
                <a:xfrm>
                  <a:off x="8716963" y="3552825"/>
                  <a:ext cx="79375" cy="88900"/>
                </a:xfrm>
                <a:custGeom>
                  <a:rect b="b" l="l" r="r" t="t"/>
                  <a:pathLst>
                    <a:path extrusionOk="0" h="28" w="25">
                      <a:moveTo>
                        <a:pt x="0" y="0"/>
                      </a:moveTo>
                      <a:cubicBezTo>
                        <a:pt x="0" y="15"/>
                        <a:pt x="0" y="15"/>
                        <a:pt x="0" y="15"/>
                      </a:cubicBezTo>
                      <a:cubicBezTo>
                        <a:pt x="0" y="22"/>
                        <a:pt x="6" y="28"/>
                        <a:pt x="13" y="28"/>
                      </a:cubicBezTo>
                      <a:cubicBezTo>
                        <a:pt x="20" y="28"/>
                        <a:pt x="25" y="22"/>
                        <a:pt x="25" y="15"/>
                      </a:cubicBezTo>
                      <a:cubicBezTo>
                        <a:pt x="25" y="0"/>
                        <a:pt x="25" y="0"/>
                        <a:pt x="25" y="0"/>
                      </a:cubicBezTo>
                      <a:lnTo>
                        <a:pt x="0" y="0"/>
                      </a:lnTo>
                      <a:close/>
                    </a:path>
                  </a:pathLst>
                </a:custGeom>
                <a:solidFill>
                  <a:srgbClr val="DFBA8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58" name="Google Shape;258;p23"/>
                <p:cNvSpPr/>
                <p:nvPr/>
              </p:nvSpPr>
              <p:spPr>
                <a:xfrm>
                  <a:off x="9336088" y="3552825"/>
                  <a:ext cx="82550" cy="88900"/>
                </a:xfrm>
                <a:custGeom>
                  <a:rect b="b" l="l" r="r" t="t"/>
                  <a:pathLst>
                    <a:path extrusionOk="0" h="28" w="26">
                      <a:moveTo>
                        <a:pt x="0" y="0"/>
                      </a:moveTo>
                      <a:cubicBezTo>
                        <a:pt x="0" y="15"/>
                        <a:pt x="0" y="15"/>
                        <a:pt x="0" y="15"/>
                      </a:cubicBezTo>
                      <a:cubicBezTo>
                        <a:pt x="0" y="22"/>
                        <a:pt x="6" y="28"/>
                        <a:pt x="13" y="28"/>
                      </a:cubicBezTo>
                      <a:cubicBezTo>
                        <a:pt x="20" y="28"/>
                        <a:pt x="26" y="22"/>
                        <a:pt x="26" y="15"/>
                      </a:cubicBezTo>
                      <a:cubicBezTo>
                        <a:pt x="26" y="0"/>
                        <a:pt x="26" y="0"/>
                        <a:pt x="26" y="0"/>
                      </a:cubicBezTo>
                      <a:lnTo>
                        <a:pt x="0" y="0"/>
                      </a:lnTo>
                      <a:close/>
                    </a:path>
                  </a:pathLst>
                </a:custGeom>
                <a:solidFill>
                  <a:srgbClr val="DFBA8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59" name="Google Shape;259;p23"/>
                <p:cNvSpPr/>
                <p:nvPr/>
              </p:nvSpPr>
              <p:spPr>
                <a:xfrm>
                  <a:off x="8861425" y="2814638"/>
                  <a:ext cx="406400" cy="801688"/>
                </a:xfrm>
                <a:custGeom>
                  <a:rect b="b" l="l" r="r" t="t"/>
                  <a:pathLst>
                    <a:path extrusionOk="0" h="505" w="256">
                      <a:moveTo>
                        <a:pt x="170" y="0"/>
                      </a:moveTo>
                      <a:lnTo>
                        <a:pt x="129" y="315"/>
                      </a:lnTo>
                      <a:lnTo>
                        <a:pt x="89" y="0"/>
                      </a:lnTo>
                      <a:lnTo>
                        <a:pt x="0" y="24"/>
                      </a:lnTo>
                      <a:lnTo>
                        <a:pt x="6" y="505"/>
                      </a:lnTo>
                      <a:lnTo>
                        <a:pt x="252" y="505"/>
                      </a:lnTo>
                      <a:lnTo>
                        <a:pt x="256" y="24"/>
                      </a:lnTo>
                      <a:lnTo>
                        <a:pt x="17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60" name="Google Shape;260;p23"/>
                <p:cNvSpPr/>
                <p:nvPr/>
              </p:nvSpPr>
              <p:spPr>
                <a:xfrm>
                  <a:off x="9169400" y="2586038"/>
                  <a:ext cx="0" cy="3175"/>
                </a:xfrm>
                <a:custGeom>
                  <a:rect b="b" l="l" r="r" t="t"/>
                  <a:pathLst>
                    <a:path extrusionOk="0" h="1" w="120000">
                      <a:moveTo>
                        <a:pt x="0" y="1"/>
                      </a:moveTo>
                      <a:cubicBezTo>
                        <a:pt x="0" y="0"/>
                        <a:pt x="0" y="0"/>
                        <a:pt x="0" y="0"/>
                      </a:cubicBezTo>
                      <a:cubicBezTo>
                        <a:pt x="0" y="0"/>
                        <a:pt x="0" y="0"/>
                        <a:pt x="0" y="1"/>
                      </a:cubicBezTo>
                      <a:close/>
                    </a:path>
                  </a:pathLst>
                </a:custGeom>
                <a:solidFill>
                  <a:srgbClr val="FFD6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61" name="Google Shape;261;p23"/>
                <p:cNvSpPr/>
                <p:nvPr/>
              </p:nvSpPr>
              <p:spPr>
                <a:xfrm>
                  <a:off x="9169400" y="258286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FFD6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62" name="Google Shape;262;p23"/>
                <p:cNvSpPr/>
                <p:nvPr/>
              </p:nvSpPr>
              <p:spPr>
                <a:xfrm>
                  <a:off x="9163050" y="2573338"/>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FFD6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63" name="Google Shape;263;p23"/>
                <p:cNvSpPr/>
                <p:nvPr/>
              </p:nvSpPr>
              <p:spPr>
                <a:xfrm>
                  <a:off x="9166225" y="257651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FFD6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64" name="Google Shape;264;p23"/>
                <p:cNvSpPr/>
                <p:nvPr/>
              </p:nvSpPr>
              <p:spPr>
                <a:xfrm>
                  <a:off x="8964613" y="2573338"/>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FFD6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65" name="Google Shape;265;p23"/>
                <p:cNvSpPr/>
                <p:nvPr/>
              </p:nvSpPr>
              <p:spPr>
                <a:xfrm>
                  <a:off x="9169400" y="2589213"/>
                  <a:ext cx="0" cy="3175"/>
                </a:xfrm>
                <a:custGeom>
                  <a:rect b="b" l="l" r="r" t="t"/>
                  <a:pathLst>
                    <a:path extrusionOk="0" h="1" w="120000">
                      <a:moveTo>
                        <a:pt x="0" y="1"/>
                      </a:moveTo>
                      <a:cubicBezTo>
                        <a:pt x="0" y="1"/>
                        <a:pt x="0" y="0"/>
                        <a:pt x="0" y="0"/>
                      </a:cubicBezTo>
                      <a:cubicBezTo>
                        <a:pt x="0" y="0"/>
                        <a:pt x="0" y="1"/>
                        <a:pt x="0" y="1"/>
                      </a:cubicBezTo>
                      <a:close/>
                    </a:path>
                  </a:pathLst>
                </a:custGeom>
                <a:solidFill>
                  <a:srgbClr val="FFD6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66" name="Google Shape;266;p23"/>
                <p:cNvSpPr/>
                <p:nvPr/>
              </p:nvSpPr>
              <p:spPr>
                <a:xfrm>
                  <a:off x="9169400" y="2595563"/>
                  <a:ext cx="0" cy="3175"/>
                </a:xfrm>
                <a:custGeom>
                  <a:rect b="b" l="l" r="r" t="t"/>
                  <a:pathLst>
                    <a:path extrusionOk="0" h="1" w="120000">
                      <a:moveTo>
                        <a:pt x="0" y="1"/>
                      </a:moveTo>
                      <a:cubicBezTo>
                        <a:pt x="0" y="1"/>
                        <a:pt x="0" y="0"/>
                        <a:pt x="0" y="0"/>
                      </a:cubicBezTo>
                      <a:cubicBezTo>
                        <a:pt x="0" y="0"/>
                        <a:pt x="0" y="1"/>
                        <a:pt x="0" y="1"/>
                      </a:cubicBezTo>
                      <a:close/>
                    </a:path>
                  </a:pathLst>
                </a:custGeom>
                <a:solidFill>
                  <a:srgbClr val="FFD6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67" name="Google Shape;267;p23"/>
                <p:cNvSpPr/>
                <p:nvPr/>
              </p:nvSpPr>
              <p:spPr>
                <a:xfrm>
                  <a:off x="9159875" y="2570163"/>
                  <a:ext cx="1588" cy="1588"/>
                </a:xfrm>
                <a:prstGeom prst="rect">
                  <a:avLst/>
                </a:prstGeom>
                <a:solidFill>
                  <a:srgbClr val="FFD6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68" name="Google Shape;268;p23"/>
                <p:cNvSpPr/>
                <p:nvPr/>
              </p:nvSpPr>
              <p:spPr>
                <a:xfrm>
                  <a:off x="8956675" y="2592388"/>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FFD6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69" name="Google Shape;269;p23"/>
                <p:cNvSpPr/>
                <p:nvPr/>
              </p:nvSpPr>
              <p:spPr>
                <a:xfrm>
                  <a:off x="8959850" y="258286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FFD6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70" name="Google Shape;270;p23"/>
                <p:cNvSpPr/>
                <p:nvPr/>
              </p:nvSpPr>
              <p:spPr>
                <a:xfrm>
                  <a:off x="8959850" y="2576513"/>
                  <a:ext cx="0" cy="3175"/>
                </a:xfrm>
                <a:custGeom>
                  <a:rect b="b" l="l" r="r" t="t"/>
                  <a:pathLst>
                    <a:path extrusionOk="0" h="1" w="120000">
                      <a:moveTo>
                        <a:pt x="0" y="0"/>
                      </a:moveTo>
                      <a:cubicBezTo>
                        <a:pt x="0" y="1"/>
                        <a:pt x="0" y="1"/>
                        <a:pt x="0" y="1"/>
                      </a:cubicBezTo>
                      <a:cubicBezTo>
                        <a:pt x="0" y="1"/>
                        <a:pt x="0" y="1"/>
                        <a:pt x="0" y="0"/>
                      </a:cubicBezTo>
                      <a:close/>
                    </a:path>
                  </a:pathLst>
                </a:custGeom>
                <a:solidFill>
                  <a:srgbClr val="FFD6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71" name="Google Shape;271;p23"/>
                <p:cNvSpPr/>
                <p:nvPr/>
              </p:nvSpPr>
              <p:spPr>
                <a:xfrm>
                  <a:off x="8956675" y="2586038"/>
                  <a:ext cx="0" cy="3175"/>
                </a:xfrm>
                <a:custGeom>
                  <a:rect b="b" l="l" r="r" t="t"/>
                  <a:pathLst>
                    <a:path extrusionOk="0" h="1" w="120000">
                      <a:moveTo>
                        <a:pt x="0" y="0"/>
                      </a:moveTo>
                      <a:cubicBezTo>
                        <a:pt x="0" y="0"/>
                        <a:pt x="0" y="1"/>
                        <a:pt x="0" y="1"/>
                      </a:cubicBezTo>
                      <a:cubicBezTo>
                        <a:pt x="0" y="1"/>
                        <a:pt x="0" y="0"/>
                        <a:pt x="0" y="0"/>
                      </a:cubicBezTo>
                      <a:close/>
                    </a:path>
                  </a:pathLst>
                </a:custGeom>
                <a:solidFill>
                  <a:srgbClr val="FFD6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72" name="Google Shape;272;p23"/>
                <p:cNvSpPr/>
                <p:nvPr/>
              </p:nvSpPr>
              <p:spPr>
                <a:xfrm>
                  <a:off x="8937625" y="2560638"/>
                  <a:ext cx="250825" cy="223838"/>
                </a:xfrm>
                <a:custGeom>
                  <a:rect b="b" l="l" r="r" t="t"/>
                  <a:pathLst>
                    <a:path extrusionOk="0" h="70" w="78">
                      <a:moveTo>
                        <a:pt x="74" y="17"/>
                      </a:moveTo>
                      <a:cubicBezTo>
                        <a:pt x="74"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2" y="8"/>
                        <a:pt x="72" y="8"/>
                        <a:pt x="72" y="8"/>
                      </a:cubicBezTo>
                      <a:cubicBezTo>
                        <a:pt x="72" y="8"/>
                        <a:pt x="72" y="7"/>
                        <a:pt x="72" y="7"/>
                      </a:cubicBezTo>
                      <a:cubicBezTo>
                        <a:pt x="72" y="7"/>
                        <a:pt x="72" y="7"/>
                        <a:pt x="72" y="7"/>
                      </a:cubicBezTo>
                      <a:cubicBezTo>
                        <a:pt x="71" y="6"/>
                        <a:pt x="71" y="6"/>
                        <a:pt x="71" y="5"/>
                      </a:cubicBezTo>
                      <a:cubicBezTo>
                        <a:pt x="71" y="5"/>
                        <a:pt x="71" y="5"/>
                        <a:pt x="71" y="5"/>
                      </a:cubicBezTo>
                      <a:cubicBezTo>
                        <a:pt x="71" y="4"/>
                        <a:pt x="70" y="4"/>
                        <a:pt x="70" y="4"/>
                      </a:cubicBezTo>
                      <a:cubicBezTo>
                        <a:pt x="70" y="4"/>
                        <a:pt x="70" y="4"/>
                        <a:pt x="70" y="4"/>
                      </a:cubicBezTo>
                      <a:cubicBezTo>
                        <a:pt x="70" y="3"/>
                        <a:pt x="70" y="3"/>
                        <a:pt x="69" y="3"/>
                      </a:cubicBezTo>
                      <a:cubicBezTo>
                        <a:pt x="69" y="3"/>
                        <a:pt x="69" y="3"/>
                        <a:pt x="69" y="3"/>
                      </a:cubicBezTo>
                      <a:cubicBezTo>
                        <a:pt x="68" y="3"/>
                        <a:pt x="66" y="3"/>
                        <a:pt x="63" y="3"/>
                      </a:cubicBezTo>
                      <a:cubicBezTo>
                        <a:pt x="59" y="3"/>
                        <a:pt x="55" y="2"/>
                        <a:pt x="52" y="1"/>
                      </a:cubicBezTo>
                      <a:cubicBezTo>
                        <a:pt x="47" y="2"/>
                        <a:pt x="40" y="3"/>
                        <a:pt x="32" y="3"/>
                      </a:cubicBezTo>
                      <a:cubicBezTo>
                        <a:pt x="24" y="3"/>
                        <a:pt x="16" y="2"/>
                        <a:pt x="11" y="0"/>
                      </a:cubicBezTo>
                      <a:cubicBezTo>
                        <a:pt x="10" y="1"/>
                        <a:pt x="9" y="3"/>
                        <a:pt x="8" y="4"/>
                      </a:cubicBezTo>
                      <a:cubicBezTo>
                        <a:pt x="8" y="4"/>
                        <a:pt x="8" y="4"/>
                        <a:pt x="8" y="4"/>
                      </a:cubicBezTo>
                      <a:cubicBezTo>
                        <a:pt x="8" y="5"/>
                        <a:pt x="8" y="5"/>
                        <a:pt x="7" y="5"/>
                      </a:cubicBezTo>
                      <a:cubicBezTo>
                        <a:pt x="7" y="6"/>
                        <a:pt x="7" y="6"/>
                        <a:pt x="7" y="6"/>
                      </a:cubicBezTo>
                      <a:cubicBezTo>
                        <a:pt x="7" y="6"/>
                        <a:pt x="7" y="6"/>
                        <a:pt x="7" y="7"/>
                      </a:cubicBezTo>
                      <a:cubicBezTo>
                        <a:pt x="7" y="7"/>
                        <a:pt x="7" y="7"/>
                        <a:pt x="7" y="7"/>
                      </a:cubicBezTo>
                      <a:cubicBezTo>
                        <a:pt x="7" y="8"/>
                        <a:pt x="6" y="8"/>
                        <a:pt x="6" y="8"/>
                      </a:cubicBezTo>
                      <a:cubicBezTo>
                        <a:pt x="6" y="8"/>
                        <a:pt x="6" y="9"/>
                        <a:pt x="6" y="9"/>
                      </a:cubicBezTo>
                      <a:cubicBezTo>
                        <a:pt x="6" y="9"/>
                        <a:pt x="6" y="10"/>
                        <a:pt x="6" y="10"/>
                      </a:cubicBezTo>
                      <a:cubicBezTo>
                        <a:pt x="6" y="10"/>
                        <a:pt x="6" y="10"/>
                        <a:pt x="6" y="10"/>
                      </a:cubicBezTo>
                      <a:cubicBezTo>
                        <a:pt x="6" y="11"/>
                        <a:pt x="6" y="11"/>
                        <a:pt x="6" y="12"/>
                      </a:cubicBezTo>
                      <a:cubicBezTo>
                        <a:pt x="6" y="17"/>
                        <a:pt x="6" y="17"/>
                        <a:pt x="6" y="17"/>
                      </a:cubicBezTo>
                      <a:cubicBezTo>
                        <a:pt x="6" y="17"/>
                        <a:pt x="5" y="17"/>
                        <a:pt x="5" y="17"/>
                      </a:cubicBezTo>
                      <a:cubicBezTo>
                        <a:pt x="2" y="17"/>
                        <a:pt x="0" y="20"/>
                        <a:pt x="0" y="22"/>
                      </a:cubicBezTo>
                      <a:cubicBezTo>
                        <a:pt x="0" y="35"/>
                        <a:pt x="0" y="35"/>
                        <a:pt x="0" y="35"/>
                      </a:cubicBezTo>
                      <a:cubicBezTo>
                        <a:pt x="0" y="38"/>
                        <a:pt x="3" y="40"/>
                        <a:pt x="6" y="40"/>
                      </a:cubicBezTo>
                      <a:cubicBezTo>
                        <a:pt x="6" y="40"/>
                        <a:pt x="16" y="70"/>
                        <a:pt x="24" y="70"/>
                      </a:cubicBezTo>
                      <a:cubicBezTo>
                        <a:pt x="54" y="70"/>
                        <a:pt x="54" y="70"/>
                        <a:pt x="54" y="70"/>
                      </a:cubicBezTo>
                      <a:cubicBezTo>
                        <a:pt x="63" y="70"/>
                        <a:pt x="72" y="40"/>
                        <a:pt x="72" y="40"/>
                      </a:cubicBezTo>
                      <a:cubicBezTo>
                        <a:pt x="76" y="40"/>
                        <a:pt x="78" y="38"/>
                        <a:pt x="78" y="35"/>
                      </a:cubicBezTo>
                      <a:cubicBezTo>
                        <a:pt x="78" y="22"/>
                        <a:pt x="78" y="22"/>
                        <a:pt x="78" y="22"/>
                      </a:cubicBezTo>
                      <a:cubicBezTo>
                        <a:pt x="78" y="20"/>
                        <a:pt x="77" y="18"/>
                        <a:pt x="74" y="17"/>
                      </a:cubicBezTo>
                      <a:close/>
                    </a:path>
                  </a:pathLst>
                </a:custGeom>
                <a:solidFill>
                  <a:srgbClr val="DFBA8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73" name="Google Shape;273;p23"/>
                <p:cNvSpPr/>
                <p:nvPr/>
              </p:nvSpPr>
              <p:spPr>
                <a:xfrm>
                  <a:off x="8959850" y="2605088"/>
                  <a:ext cx="215900" cy="71438"/>
                </a:xfrm>
                <a:custGeom>
                  <a:rect b="b" l="l" r="r" t="t"/>
                  <a:pathLst>
                    <a:path extrusionOk="0" h="22" w="67">
                      <a:moveTo>
                        <a:pt x="66" y="2"/>
                      </a:moveTo>
                      <a:cubicBezTo>
                        <a:pt x="66" y="2"/>
                        <a:pt x="56" y="0"/>
                        <a:pt x="49" y="1"/>
                      </a:cubicBezTo>
                      <a:cubicBezTo>
                        <a:pt x="42" y="2"/>
                        <a:pt x="37" y="5"/>
                        <a:pt x="33" y="5"/>
                      </a:cubicBezTo>
                      <a:cubicBezTo>
                        <a:pt x="30" y="5"/>
                        <a:pt x="24" y="2"/>
                        <a:pt x="17" y="1"/>
                      </a:cubicBezTo>
                      <a:cubicBezTo>
                        <a:pt x="10" y="0"/>
                        <a:pt x="0" y="2"/>
                        <a:pt x="0" y="2"/>
                      </a:cubicBezTo>
                      <a:cubicBezTo>
                        <a:pt x="0" y="2"/>
                        <a:pt x="0" y="3"/>
                        <a:pt x="0" y="4"/>
                      </a:cubicBezTo>
                      <a:cubicBezTo>
                        <a:pt x="1" y="5"/>
                        <a:pt x="1" y="6"/>
                        <a:pt x="2" y="7"/>
                      </a:cubicBezTo>
                      <a:cubicBezTo>
                        <a:pt x="4" y="8"/>
                        <a:pt x="4" y="12"/>
                        <a:pt x="4" y="12"/>
                      </a:cubicBezTo>
                      <a:cubicBezTo>
                        <a:pt x="6" y="20"/>
                        <a:pt x="12" y="22"/>
                        <a:pt x="20" y="21"/>
                      </a:cubicBezTo>
                      <a:cubicBezTo>
                        <a:pt x="28" y="19"/>
                        <a:pt x="30" y="11"/>
                        <a:pt x="31" y="9"/>
                      </a:cubicBezTo>
                      <a:cubicBezTo>
                        <a:pt x="32" y="8"/>
                        <a:pt x="33" y="8"/>
                        <a:pt x="33" y="8"/>
                      </a:cubicBezTo>
                      <a:cubicBezTo>
                        <a:pt x="33" y="8"/>
                        <a:pt x="35" y="8"/>
                        <a:pt x="36" y="9"/>
                      </a:cubicBezTo>
                      <a:cubicBezTo>
                        <a:pt x="37" y="11"/>
                        <a:pt x="39" y="19"/>
                        <a:pt x="47" y="21"/>
                      </a:cubicBezTo>
                      <a:cubicBezTo>
                        <a:pt x="55" y="22"/>
                        <a:pt x="61" y="20"/>
                        <a:pt x="62" y="12"/>
                      </a:cubicBezTo>
                      <a:cubicBezTo>
                        <a:pt x="62" y="12"/>
                        <a:pt x="62" y="8"/>
                        <a:pt x="64" y="7"/>
                      </a:cubicBezTo>
                      <a:cubicBezTo>
                        <a:pt x="66" y="6"/>
                        <a:pt x="66" y="5"/>
                        <a:pt x="66" y="4"/>
                      </a:cubicBezTo>
                      <a:cubicBezTo>
                        <a:pt x="66" y="3"/>
                        <a:pt x="67" y="2"/>
                        <a:pt x="66" y="2"/>
                      </a:cubicBezTo>
                      <a:close/>
                      <a:moveTo>
                        <a:pt x="25" y="16"/>
                      </a:moveTo>
                      <a:cubicBezTo>
                        <a:pt x="23" y="19"/>
                        <a:pt x="19" y="20"/>
                        <a:pt x="13" y="19"/>
                      </a:cubicBezTo>
                      <a:cubicBezTo>
                        <a:pt x="8" y="18"/>
                        <a:pt x="6" y="14"/>
                        <a:pt x="6" y="8"/>
                      </a:cubicBezTo>
                      <a:cubicBezTo>
                        <a:pt x="6" y="1"/>
                        <a:pt x="18" y="3"/>
                        <a:pt x="18" y="3"/>
                      </a:cubicBezTo>
                      <a:cubicBezTo>
                        <a:pt x="22" y="4"/>
                        <a:pt x="22" y="4"/>
                        <a:pt x="26" y="5"/>
                      </a:cubicBezTo>
                      <a:cubicBezTo>
                        <a:pt x="30" y="6"/>
                        <a:pt x="27" y="13"/>
                        <a:pt x="25" y="16"/>
                      </a:cubicBezTo>
                      <a:close/>
                      <a:moveTo>
                        <a:pt x="53" y="19"/>
                      </a:moveTo>
                      <a:cubicBezTo>
                        <a:pt x="48" y="20"/>
                        <a:pt x="44" y="19"/>
                        <a:pt x="41" y="16"/>
                      </a:cubicBezTo>
                      <a:cubicBezTo>
                        <a:pt x="39" y="13"/>
                        <a:pt x="37" y="6"/>
                        <a:pt x="41" y="5"/>
                      </a:cubicBezTo>
                      <a:cubicBezTo>
                        <a:pt x="44" y="4"/>
                        <a:pt x="44" y="4"/>
                        <a:pt x="49" y="3"/>
                      </a:cubicBezTo>
                      <a:cubicBezTo>
                        <a:pt x="49" y="3"/>
                        <a:pt x="61" y="1"/>
                        <a:pt x="61" y="8"/>
                      </a:cubicBezTo>
                      <a:cubicBezTo>
                        <a:pt x="61" y="14"/>
                        <a:pt x="59" y="18"/>
                        <a:pt x="53" y="1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74" name="Google Shape;274;p23"/>
                <p:cNvSpPr/>
                <p:nvPr/>
              </p:nvSpPr>
              <p:spPr>
                <a:xfrm>
                  <a:off x="8964613" y="2614613"/>
                  <a:ext cx="6350" cy="635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75" name="Google Shape;275;p23"/>
                <p:cNvSpPr/>
                <p:nvPr/>
              </p:nvSpPr>
              <p:spPr>
                <a:xfrm>
                  <a:off x="9163050" y="2614613"/>
                  <a:ext cx="6350" cy="635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76" name="Google Shape;276;p23"/>
                <p:cNvSpPr/>
                <p:nvPr/>
              </p:nvSpPr>
              <p:spPr>
                <a:xfrm>
                  <a:off x="9766300" y="2736850"/>
                  <a:ext cx="157163" cy="169863"/>
                </a:xfrm>
                <a:custGeom>
                  <a:rect b="b" l="l" r="r" t="t"/>
                  <a:pathLst>
                    <a:path extrusionOk="0" h="107" w="99">
                      <a:moveTo>
                        <a:pt x="0" y="10"/>
                      </a:moveTo>
                      <a:lnTo>
                        <a:pt x="10" y="0"/>
                      </a:lnTo>
                      <a:lnTo>
                        <a:pt x="89" y="0"/>
                      </a:lnTo>
                      <a:lnTo>
                        <a:pt x="99" y="10"/>
                      </a:lnTo>
                      <a:lnTo>
                        <a:pt x="72" y="99"/>
                      </a:lnTo>
                      <a:lnTo>
                        <a:pt x="36" y="107"/>
                      </a:lnTo>
                      <a:lnTo>
                        <a:pt x="6" y="65"/>
                      </a:lnTo>
                      <a:lnTo>
                        <a:pt x="0" y="1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77" name="Google Shape;277;p23"/>
                <p:cNvSpPr/>
                <p:nvPr/>
              </p:nvSpPr>
              <p:spPr>
                <a:xfrm>
                  <a:off x="9675813" y="4335463"/>
                  <a:ext cx="157163" cy="79375"/>
                </a:xfrm>
                <a:custGeom>
                  <a:rect b="b" l="l" r="r" t="t"/>
                  <a:pathLst>
                    <a:path extrusionOk="0" h="25" w="49">
                      <a:moveTo>
                        <a:pt x="24" y="0"/>
                      </a:moveTo>
                      <a:cubicBezTo>
                        <a:pt x="11" y="0"/>
                        <a:pt x="0" y="11"/>
                        <a:pt x="0" y="25"/>
                      </a:cubicBezTo>
                      <a:cubicBezTo>
                        <a:pt x="49" y="25"/>
                        <a:pt x="49" y="25"/>
                        <a:pt x="49" y="25"/>
                      </a:cubicBezTo>
                      <a:cubicBezTo>
                        <a:pt x="49" y="11"/>
                        <a:pt x="38" y="0"/>
                        <a:pt x="24"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78" name="Google Shape;278;p23"/>
                <p:cNvSpPr/>
                <p:nvPr/>
              </p:nvSpPr>
              <p:spPr>
                <a:xfrm>
                  <a:off x="9653588" y="3484563"/>
                  <a:ext cx="201613" cy="866775"/>
                </a:xfrm>
                <a:custGeom>
                  <a:rect b="b" l="l" r="r" t="t"/>
                  <a:pathLst>
                    <a:path extrusionOk="0" h="546" w="127">
                      <a:moveTo>
                        <a:pt x="99" y="546"/>
                      </a:moveTo>
                      <a:lnTo>
                        <a:pt x="24" y="546"/>
                      </a:lnTo>
                      <a:lnTo>
                        <a:pt x="0" y="0"/>
                      </a:lnTo>
                      <a:lnTo>
                        <a:pt x="127" y="0"/>
                      </a:lnTo>
                      <a:lnTo>
                        <a:pt x="99" y="54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79" name="Google Shape;279;p23"/>
                <p:cNvSpPr/>
                <p:nvPr/>
              </p:nvSpPr>
              <p:spPr>
                <a:xfrm>
                  <a:off x="9829800" y="3484563"/>
                  <a:ext cx="201613" cy="866775"/>
                </a:xfrm>
                <a:custGeom>
                  <a:rect b="b" l="l" r="r" t="t"/>
                  <a:pathLst>
                    <a:path extrusionOk="0" h="546" w="127">
                      <a:moveTo>
                        <a:pt x="103" y="546"/>
                      </a:moveTo>
                      <a:lnTo>
                        <a:pt x="28" y="546"/>
                      </a:lnTo>
                      <a:lnTo>
                        <a:pt x="0" y="0"/>
                      </a:lnTo>
                      <a:lnTo>
                        <a:pt x="127" y="0"/>
                      </a:lnTo>
                      <a:lnTo>
                        <a:pt x="103" y="54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80" name="Google Shape;280;p23"/>
                <p:cNvSpPr/>
                <p:nvPr/>
              </p:nvSpPr>
              <p:spPr>
                <a:xfrm>
                  <a:off x="9858375" y="4335463"/>
                  <a:ext cx="157163" cy="79375"/>
                </a:xfrm>
                <a:custGeom>
                  <a:rect b="b" l="l" r="r" t="t"/>
                  <a:pathLst>
                    <a:path extrusionOk="0" h="25" w="49">
                      <a:moveTo>
                        <a:pt x="25" y="0"/>
                      </a:moveTo>
                      <a:cubicBezTo>
                        <a:pt x="11" y="0"/>
                        <a:pt x="0" y="11"/>
                        <a:pt x="0" y="25"/>
                      </a:cubicBezTo>
                      <a:cubicBezTo>
                        <a:pt x="49" y="25"/>
                        <a:pt x="49" y="25"/>
                        <a:pt x="49" y="25"/>
                      </a:cubicBezTo>
                      <a:cubicBezTo>
                        <a:pt x="49" y="11"/>
                        <a:pt x="38" y="0"/>
                        <a:pt x="25"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81" name="Google Shape;281;p23"/>
                <p:cNvSpPr/>
                <p:nvPr/>
              </p:nvSpPr>
              <p:spPr>
                <a:xfrm>
                  <a:off x="9750425" y="2755900"/>
                  <a:ext cx="195263" cy="530225"/>
                </a:xfrm>
                <a:custGeom>
                  <a:rect b="b" l="l" r="r" t="t"/>
                  <a:pathLst>
                    <a:path extrusionOk="0" h="334" w="123">
                      <a:moveTo>
                        <a:pt x="123" y="71"/>
                      </a:moveTo>
                      <a:lnTo>
                        <a:pt x="62" y="0"/>
                      </a:lnTo>
                      <a:lnTo>
                        <a:pt x="0" y="65"/>
                      </a:lnTo>
                      <a:lnTo>
                        <a:pt x="46" y="308"/>
                      </a:lnTo>
                      <a:lnTo>
                        <a:pt x="58" y="334"/>
                      </a:lnTo>
                      <a:lnTo>
                        <a:pt x="72" y="308"/>
                      </a:lnTo>
                      <a:lnTo>
                        <a:pt x="123" y="71"/>
                      </a:lnTo>
                      <a:close/>
                    </a:path>
                  </a:pathLst>
                </a:custGeom>
                <a:solidFill>
                  <a:srgbClr val="D2D2D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82" name="Google Shape;282;p23"/>
                <p:cNvSpPr/>
                <p:nvPr/>
              </p:nvSpPr>
              <p:spPr>
                <a:xfrm>
                  <a:off x="9729788" y="2400300"/>
                  <a:ext cx="247650" cy="311150"/>
                </a:xfrm>
                <a:custGeom>
                  <a:rect b="b" l="l" r="r" t="t"/>
                  <a:pathLst>
                    <a:path extrusionOk="0" h="97" w="77">
                      <a:moveTo>
                        <a:pt x="68" y="59"/>
                      </a:moveTo>
                      <a:cubicBezTo>
                        <a:pt x="54" y="97"/>
                        <a:pt x="46" y="96"/>
                        <a:pt x="28" y="90"/>
                      </a:cubicBezTo>
                      <a:cubicBezTo>
                        <a:pt x="9" y="84"/>
                        <a:pt x="0" y="61"/>
                        <a:pt x="8" y="39"/>
                      </a:cubicBezTo>
                      <a:cubicBezTo>
                        <a:pt x="15" y="17"/>
                        <a:pt x="39" y="0"/>
                        <a:pt x="57" y="6"/>
                      </a:cubicBezTo>
                      <a:cubicBezTo>
                        <a:pt x="76" y="12"/>
                        <a:pt x="77" y="37"/>
                        <a:pt x="68" y="59"/>
                      </a:cubicBezTo>
                      <a:close/>
                    </a:path>
                  </a:pathLst>
                </a:custGeom>
                <a:solidFill>
                  <a:srgbClr val="505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83" name="Google Shape;283;p23"/>
                <p:cNvSpPr/>
                <p:nvPr/>
              </p:nvSpPr>
              <p:spPr>
                <a:xfrm>
                  <a:off x="9685338" y="2387600"/>
                  <a:ext cx="276225" cy="339725"/>
                </a:xfrm>
                <a:custGeom>
                  <a:rect b="b" l="l" r="r" t="t"/>
                  <a:pathLst>
                    <a:path extrusionOk="0" h="106" w="86">
                      <a:moveTo>
                        <a:pt x="74" y="22"/>
                      </a:moveTo>
                      <a:cubicBezTo>
                        <a:pt x="86" y="41"/>
                        <a:pt x="77" y="81"/>
                        <a:pt x="62" y="90"/>
                      </a:cubicBezTo>
                      <a:cubicBezTo>
                        <a:pt x="48" y="98"/>
                        <a:pt x="36" y="106"/>
                        <a:pt x="25" y="87"/>
                      </a:cubicBezTo>
                      <a:cubicBezTo>
                        <a:pt x="14" y="68"/>
                        <a:pt x="0" y="19"/>
                        <a:pt x="25" y="8"/>
                      </a:cubicBezTo>
                      <a:cubicBezTo>
                        <a:pt x="40" y="0"/>
                        <a:pt x="63" y="3"/>
                        <a:pt x="74" y="22"/>
                      </a:cubicBezTo>
                      <a:close/>
                    </a:path>
                  </a:pathLst>
                </a:custGeom>
                <a:solidFill>
                  <a:srgbClr val="505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84" name="Google Shape;284;p23"/>
                <p:cNvSpPr/>
                <p:nvPr/>
              </p:nvSpPr>
              <p:spPr>
                <a:xfrm>
                  <a:off x="9782175" y="2636838"/>
                  <a:ext cx="125413" cy="150813"/>
                </a:xfrm>
                <a:custGeom>
                  <a:rect b="b" l="l" r="r" t="t"/>
                  <a:pathLst>
                    <a:path extrusionOk="0" h="95" w="79">
                      <a:moveTo>
                        <a:pt x="79" y="63"/>
                      </a:moveTo>
                      <a:lnTo>
                        <a:pt x="38" y="95"/>
                      </a:lnTo>
                      <a:lnTo>
                        <a:pt x="0" y="63"/>
                      </a:lnTo>
                      <a:lnTo>
                        <a:pt x="0" y="0"/>
                      </a:lnTo>
                      <a:lnTo>
                        <a:pt x="79" y="0"/>
                      </a:lnTo>
                      <a:lnTo>
                        <a:pt x="79" y="63"/>
                      </a:lnTo>
                      <a:close/>
                    </a:path>
                  </a:pathLst>
                </a:custGeom>
                <a:solidFill>
                  <a:srgbClr val="C3A47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85" name="Google Shape;285;p23"/>
                <p:cNvSpPr/>
                <p:nvPr/>
              </p:nvSpPr>
              <p:spPr>
                <a:xfrm>
                  <a:off x="9480550" y="2774950"/>
                  <a:ext cx="269875" cy="700088"/>
                </a:xfrm>
                <a:custGeom>
                  <a:rect b="b" l="l" r="r" t="t"/>
                  <a:pathLst>
                    <a:path extrusionOk="0" h="218" w="84">
                      <a:moveTo>
                        <a:pt x="84" y="9"/>
                      </a:moveTo>
                      <a:cubicBezTo>
                        <a:pt x="73" y="6"/>
                        <a:pt x="62" y="3"/>
                        <a:pt x="51" y="0"/>
                      </a:cubicBezTo>
                      <a:cubicBezTo>
                        <a:pt x="18" y="71"/>
                        <a:pt x="7" y="141"/>
                        <a:pt x="0" y="218"/>
                      </a:cubicBezTo>
                      <a:cubicBezTo>
                        <a:pt x="34" y="218"/>
                        <a:pt x="34" y="218"/>
                        <a:pt x="34" y="218"/>
                      </a:cubicBezTo>
                      <a:cubicBezTo>
                        <a:pt x="42" y="144"/>
                        <a:pt x="53" y="77"/>
                        <a:pt x="84" y="9"/>
                      </a:cubicBezTo>
                      <a:close/>
                    </a:path>
                  </a:pathLst>
                </a:custGeom>
                <a:solidFill>
                  <a:srgbClr val="505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86" name="Google Shape;286;p23"/>
                <p:cNvSpPr/>
                <p:nvPr/>
              </p:nvSpPr>
              <p:spPr>
                <a:xfrm>
                  <a:off x="9939338" y="2774950"/>
                  <a:ext cx="273050" cy="700088"/>
                </a:xfrm>
                <a:custGeom>
                  <a:rect b="b" l="l" r="r" t="t"/>
                  <a:pathLst>
                    <a:path extrusionOk="0" h="218" w="85">
                      <a:moveTo>
                        <a:pt x="0" y="9"/>
                      </a:moveTo>
                      <a:cubicBezTo>
                        <a:pt x="12" y="6"/>
                        <a:pt x="23" y="3"/>
                        <a:pt x="34" y="0"/>
                      </a:cubicBezTo>
                      <a:cubicBezTo>
                        <a:pt x="67" y="71"/>
                        <a:pt x="77" y="141"/>
                        <a:pt x="85" y="218"/>
                      </a:cubicBezTo>
                      <a:cubicBezTo>
                        <a:pt x="50" y="218"/>
                        <a:pt x="50" y="218"/>
                        <a:pt x="50" y="218"/>
                      </a:cubicBezTo>
                      <a:cubicBezTo>
                        <a:pt x="42" y="144"/>
                        <a:pt x="32" y="77"/>
                        <a:pt x="0" y="9"/>
                      </a:cubicBezTo>
                      <a:close/>
                    </a:path>
                  </a:pathLst>
                </a:custGeom>
                <a:solidFill>
                  <a:srgbClr val="505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87" name="Google Shape;287;p23"/>
                <p:cNvSpPr/>
                <p:nvPr/>
              </p:nvSpPr>
              <p:spPr>
                <a:xfrm>
                  <a:off x="9493250" y="3475038"/>
                  <a:ext cx="82550" cy="90488"/>
                </a:xfrm>
                <a:custGeom>
                  <a:rect b="b" l="l" r="r" t="t"/>
                  <a:pathLst>
                    <a:path extrusionOk="0" h="28" w="26">
                      <a:moveTo>
                        <a:pt x="0" y="0"/>
                      </a:moveTo>
                      <a:cubicBezTo>
                        <a:pt x="0" y="16"/>
                        <a:pt x="0" y="16"/>
                        <a:pt x="0" y="16"/>
                      </a:cubicBezTo>
                      <a:cubicBezTo>
                        <a:pt x="0" y="23"/>
                        <a:pt x="6" y="28"/>
                        <a:pt x="13" y="28"/>
                      </a:cubicBezTo>
                      <a:cubicBezTo>
                        <a:pt x="20" y="28"/>
                        <a:pt x="26" y="23"/>
                        <a:pt x="26" y="16"/>
                      </a:cubicBezTo>
                      <a:cubicBezTo>
                        <a:pt x="26" y="0"/>
                        <a:pt x="26" y="0"/>
                        <a:pt x="26" y="0"/>
                      </a:cubicBezTo>
                      <a:lnTo>
                        <a:pt x="0" y="0"/>
                      </a:lnTo>
                      <a:close/>
                    </a:path>
                  </a:pathLst>
                </a:custGeom>
                <a:solidFill>
                  <a:srgbClr val="DFBA8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88" name="Google Shape;288;p23"/>
                <p:cNvSpPr/>
                <p:nvPr/>
              </p:nvSpPr>
              <p:spPr>
                <a:xfrm>
                  <a:off x="10115550" y="3475038"/>
                  <a:ext cx="80963" cy="90488"/>
                </a:xfrm>
                <a:custGeom>
                  <a:rect b="b" l="l" r="r" t="t"/>
                  <a:pathLst>
                    <a:path extrusionOk="0" h="28" w="25">
                      <a:moveTo>
                        <a:pt x="0" y="0"/>
                      </a:moveTo>
                      <a:cubicBezTo>
                        <a:pt x="0" y="16"/>
                        <a:pt x="0" y="16"/>
                        <a:pt x="0" y="16"/>
                      </a:cubicBezTo>
                      <a:cubicBezTo>
                        <a:pt x="0" y="23"/>
                        <a:pt x="5" y="28"/>
                        <a:pt x="12" y="28"/>
                      </a:cubicBezTo>
                      <a:cubicBezTo>
                        <a:pt x="19" y="28"/>
                        <a:pt x="25" y="23"/>
                        <a:pt x="25" y="16"/>
                      </a:cubicBezTo>
                      <a:cubicBezTo>
                        <a:pt x="25" y="0"/>
                        <a:pt x="25" y="0"/>
                        <a:pt x="25" y="0"/>
                      </a:cubicBezTo>
                      <a:lnTo>
                        <a:pt x="0" y="0"/>
                      </a:lnTo>
                      <a:close/>
                    </a:path>
                  </a:pathLst>
                </a:custGeom>
                <a:solidFill>
                  <a:srgbClr val="DFBA8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89" name="Google Shape;289;p23"/>
                <p:cNvSpPr/>
                <p:nvPr/>
              </p:nvSpPr>
              <p:spPr>
                <a:xfrm>
                  <a:off x="9640888" y="2752725"/>
                  <a:ext cx="407988" cy="709613"/>
                </a:xfrm>
                <a:custGeom>
                  <a:rect b="b" l="l" r="r" t="t"/>
                  <a:pathLst>
                    <a:path extrusionOk="0" h="447" w="257">
                      <a:moveTo>
                        <a:pt x="178" y="0"/>
                      </a:moveTo>
                      <a:lnTo>
                        <a:pt x="127" y="85"/>
                      </a:lnTo>
                      <a:lnTo>
                        <a:pt x="79" y="0"/>
                      </a:lnTo>
                      <a:lnTo>
                        <a:pt x="0" y="14"/>
                      </a:lnTo>
                      <a:lnTo>
                        <a:pt x="4" y="447"/>
                      </a:lnTo>
                      <a:lnTo>
                        <a:pt x="250" y="447"/>
                      </a:lnTo>
                      <a:lnTo>
                        <a:pt x="257" y="14"/>
                      </a:lnTo>
                      <a:lnTo>
                        <a:pt x="178" y="0"/>
                      </a:lnTo>
                      <a:close/>
                    </a:path>
                  </a:pathLst>
                </a:custGeom>
                <a:solidFill>
                  <a:srgbClr val="505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90" name="Google Shape;290;p23"/>
                <p:cNvSpPr/>
                <p:nvPr/>
              </p:nvSpPr>
              <p:spPr>
                <a:xfrm>
                  <a:off x="9945688" y="2509838"/>
                  <a:ext cx="3175" cy="3175"/>
                </a:xfrm>
                <a:custGeom>
                  <a:rect b="b" l="l" r="r" t="t"/>
                  <a:pathLst>
                    <a:path extrusionOk="0" h="1" w="1">
                      <a:moveTo>
                        <a:pt x="1" y="1"/>
                      </a:moveTo>
                      <a:cubicBezTo>
                        <a:pt x="0" y="0"/>
                        <a:pt x="0" y="0"/>
                        <a:pt x="0" y="0"/>
                      </a:cubicBezTo>
                      <a:cubicBezTo>
                        <a:pt x="0" y="0"/>
                        <a:pt x="0" y="0"/>
                        <a:pt x="1" y="1"/>
                      </a:cubicBezTo>
                      <a:close/>
                    </a:path>
                  </a:pathLst>
                </a:custGeom>
                <a:solidFill>
                  <a:srgbClr val="FFD6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91" name="Google Shape;291;p23"/>
                <p:cNvSpPr/>
                <p:nvPr/>
              </p:nvSpPr>
              <p:spPr>
                <a:xfrm>
                  <a:off x="9945688" y="250666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FFD6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92" name="Google Shape;292;p23"/>
                <p:cNvSpPr/>
                <p:nvPr/>
              </p:nvSpPr>
              <p:spPr>
                <a:xfrm>
                  <a:off x="9939338" y="2495550"/>
                  <a:ext cx="3175" cy="0"/>
                </a:xfrm>
                <a:custGeom>
                  <a:rect b="b" l="l" r="r" t="t"/>
                  <a:pathLst>
                    <a:path extrusionOk="0" h="120000" w="1">
                      <a:moveTo>
                        <a:pt x="1" y="0"/>
                      </a:moveTo>
                      <a:cubicBezTo>
                        <a:pt x="1" y="0"/>
                        <a:pt x="1" y="0"/>
                        <a:pt x="0" y="0"/>
                      </a:cubicBezTo>
                      <a:cubicBezTo>
                        <a:pt x="1" y="0"/>
                        <a:pt x="1" y="0"/>
                        <a:pt x="1" y="0"/>
                      </a:cubicBezTo>
                      <a:close/>
                    </a:path>
                  </a:pathLst>
                </a:custGeom>
                <a:solidFill>
                  <a:srgbClr val="FFD6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93" name="Google Shape;293;p23"/>
                <p:cNvSpPr/>
                <p:nvPr/>
              </p:nvSpPr>
              <p:spPr>
                <a:xfrm>
                  <a:off x="9942513" y="250031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FFD6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94" name="Google Shape;294;p23"/>
                <p:cNvSpPr/>
                <p:nvPr/>
              </p:nvSpPr>
              <p:spPr>
                <a:xfrm>
                  <a:off x="9740900" y="2495550"/>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FFD6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95" name="Google Shape;295;p23"/>
                <p:cNvSpPr/>
                <p:nvPr/>
              </p:nvSpPr>
              <p:spPr>
                <a:xfrm>
                  <a:off x="9948863" y="2513013"/>
                  <a:ext cx="0" cy="3175"/>
                </a:xfrm>
                <a:custGeom>
                  <a:rect b="b" l="l" r="r" t="t"/>
                  <a:pathLst>
                    <a:path extrusionOk="0" h="1" w="120000">
                      <a:moveTo>
                        <a:pt x="0" y="1"/>
                      </a:moveTo>
                      <a:cubicBezTo>
                        <a:pt x="0" y="1"/>
                        <a:pt x="0" y="0"/>
                        <a:pt x="0" y="0"/>
                      </a:cubicBezTo>
                      <a:cubicBezTo>
                        <a:pt x="0" y="0"/>
                        <a:pt x="0" y="1"/>
                        <a:pt x="0" y="1"/>
                      </a:cubicBezTo>
                      <a:close/>
                    </a:path>
                  </a:pathLst>
                </a:custGeom>
                <a:solidFill>
                  <a:srgbClr val="FFD6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96" name="Google Shape;296;p23"/>
                <p:cNvSpPr/>
                <p:nvPr/>
              </p:nvSpPr>
              <p:spPr>
                <a:xfrm>
                  <a:off x="9948863" y="2519363"/>
                  <a:ext cx="0" cy="3175"/>
                </a:xfrm>
                <a:custGeom>
                  <a:rect b="b" l="l" r="r" t="t"/>
                  <a:pathLst>
                    <a:path extrusionOk="0" h="1" w="120000">
                      <a:moveTo>
                        <a:pt x="0" y="1"/>
                      </a:moveTo>
                      <a:cubicBezTo>
                        <a:pt x="0" y="1"/>
                        <a:pt x="0" y="0"/>
                        <a:pt x="0" y="0"/>
                      </a:cubicBezTo>
                      <a:cubicBezTo>
                        <a:pt x="0" y="0"/>
                        <a:pt x="0" y="1"/>
                        <a:pt x="0" y="1"/>
                      </a:cubicBezTo>
                      <a:close/>
                    </a:path>
                  </a:pathLst>
                </a:custGeom>
                <a:solidFill>
                  <a:srgbClr val="FFD6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97" name="Google Shape;297;p23"/>
                <p:cNvSpPr/>
                <p:nvPr/>
              </p:nvSpPr>
              <p:spPr>
                <a:xfrm>
                  <a:off x="9939338" y="2492375"/>
                  <a:ext cx="1588" cy="1588"/>
                </a:xfrm>
                <a:prstGeom prst="rect">
                  <a:avLst/>
                </a:prstGeom>
                <a:solidFill>
                  <a:srgbClr val="FFD6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98" name="Google Shape;298;p23"/>
                <p:cNvSpPr/>
                <p:nvPr/>
              </p:nvSpPr>
              <p:spPr>
                <a:xfrm>
                  <a:off x="9734550" y="2516188"/>
                  <a:ext cx="3175" cy="0"/>
                </a:xfrm>
                <a:custGeom>
                  <a:rect b="b" l="l" r="r" t="t"/>
                  <a:pathLst>
                    <a:path extrusionOk="0" h="120000" w="1">
                      <a:moveTo>
                        <a:pt x="1" y="0"/>
                      </a:moveTo>
                      <a:cubicBezTo>
                        <a:pt x="0" y="0"/>
                        <a:pt x="0" y="0"/>
                        <a:pt x="0" y="0"/>
                      </a:cubicBezTo>
                      <a:cubicBezTo>
                        <a:pt x="0" y="0"/>
                        <a:pt x="0" y="0"/>
                        <a:pt x="1" y="0"/>
                      </a:cubicBezTo>
                      <a:close/>
                    </a:path>
                  </a:pathLst>
                </a:custGeom>
                <a:solidFill>
                  <a:srgbClr val="FFD6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299" name="Google Shape;299;p23"/>
                <p:cNvSpPr/>
                <p:nvPr/>
              </p:nvSpPr>
              <p:spPr>
                <a:xfrm>
                  <a:off x="9737725" y="250666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FFD6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300" name="Google Shape;300;p23"/>
                <p:cNvSpPr/>
                <p:nvPr/>
              </p:nvSpPr>
              <p:spPr>
                <a:xfrm>
                  <a:off x="9740900" y="2503488"/>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FFD6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301" name="Google Shape;301;p23"/>
                <p:cNvSpPr/>
                <p:nvPr/>
              </p:nvSpPr>
              <p:spPr>
                <a:xfrm>
                  <a:off x="9737725" y="2509838"/>
                  <a:ext cx="0" cy="3175"/>
                </a:xfrm>
                <a:custGeom>
                  <a:rect b="b" l="l" r="r" t="t"/>
                  <a:pathLst>
                    <a:path extrusionOk="0" h="1" w="120000">
                      <a:moveTo>
                        <a:pt x="0" y="0"/>
                      </a:moveTo>
                      <a:cubicBezTo>
                        <a:pt x="0" y="1"/>
                        <a:pt x="0" y="1"/>
                        <a:pt x="0" y="1"/>
                      </a:cubicBezTo>
                      <a:cubicBezTo>
                        <a:pt x="0" y="1"/>
                        <a:pt x="0" y="1"/>
                        <a:pt x="0" y="0"/>
                      </a:cubicBezTo>
                      <a:close/>
                    </a:path>
                  </a:pathLst>
                </a:custGeom>
                <a:solidFill>
                  <a:srgbClr val="FFD6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302" name="Google Shape;302;p23"/>
                <p:cNvSpPr/>
                <p:nvPr/>
              </p:nvSpPr>
              <p:spPr>
                <a:xfrm>
                  <a:off x="9717088" y="2482850"/>
                  <a:ext cx="250825" cy="225425"/>
                </a:xfrm>
                <a:custGeom>
                  <a:rect b="b" l="l" r="r" t="t"/>
                  <a:pathLst>
                    <a:path extrusionOk="0" h="70" w="78">
                      <a:moveTo>
                        <a:pt x="74" y="17"/>
                      </a:moveTo>
                      <a:cubicBezTo>
                        <a:pt x="73" y="17"/>
                        <a:pt x="73" y="17"/>
                        <a:pt x="72" y="17"/>
                      </a:cubicBezTo>
                      <a:cubicBezTo>
                        <a:pt x="72" y="12"/>
                        <a:pt x="72" y="12"/>
                        <a:pt x="72" y="12"/>
                      </a:cubicBezTo>
                      <a:cubicBezTo>
                        <a:pt x="72" y="12"/>
                        <a:pt x="72" y="11"/>
                        <a:pt x="72" y="11"/>
                      </a:cubicBezTo>
                      <a:cubicBezTo>
                        <a:pt x="72" y="10"/>
                        <a:pt x="72" y="10"/>
                        <a:pt x="72" y="10"/>
                      </a:cubicBezTo>
                      <a:cubicBezTo>
                        <a:pt x="72" y="10"/>
                        <a:pt x="72" y="9"/>
                        <a:pt x="72" y="9"/>
                      </a:cubicBezTo>
                      <a:cubicBezTo>
                        <a:pt x="72" y="9"/>
                        <a:pt x="72" y="9"/>
                        <a:pt x="72" y="9"/>
                      </a:cubicBezTo>
                      <a:cubicBezTo>
                        <a:pt x="71" y="8"/>
                        <a:pt x="71" y="8"/>
                        <a:pt x="71" y="8"/>
                      </a:cubicBezTo>
                      <a:cubicBezTo>
                        <a:pt x="71" y="8"/>
                        <a:pt x="71" y="7"/>
                        <a:pt x="71" y="7"/>
                      </a:cubicBezTo>
                      <a:cubicBezTo>
                        <a:pt x="71" y="7"/>
                        <a:pt x="71" y="7"/>
                        <a:pt x="71" y="7"/>
                      </a:cubicBezTo>
                      <a:cubicBezTo>
                        <a:pt x="71" y="6"/>
                        <a:pt x="71" y="6"/>
                        <a:pt x="70" y="5"/>
                      </a:cubicBezTo>
                      <a:cubicBezTo>
                        <a:pt x="70" y="5"/>
                        <a:pt x="70" y="5"/>
                        <a:pt x="70" y="5"/>
                      </a:cubicBezTo>
                      <a:cubicBezTo>
                        <a:pt x="70" y="4"/>
                        <a:pt x="70" y="4"/>
                        <a:pt x="70" y="4"/>
                      </a:cubicBezTo>
                      <a:cubicBezTo>
                        <a:pt x="70" y="4"/>
                        <a:pt x="70" y="4"/>
                        <a:pt x="69" y="4"/>
                      </a:cubicBezTo>
                      <a:cubicBezTo>
                        <a:pt x="69" y="3"/>
                        <a:pt x="69" y="3"/>
                        <a:pt x="69" y="3"/>
                      </a:cubicBezTo>
                      <a:cubicBezTo>
                        <a:pt x="69" y="3"/>
                        <a:pt x="69" y="3"/>
                        <a:pt x="69" y="3"/>
                      </a:cubicBezTo>
                      <a:cubicBezTo>
                        <a:pt x="67" y="3"/>
                        <a:pt x="65" y="3"/>
                        <a:pt x="63" y="3"/>
                      </a:cubicBezTo>
                      <a:cubicBezTo>
                        <a:pt x="58" y="3"/>
                        <a:pt x="54" y="2"/>
                        <a:pt x="52" y="1"/>
                      </a:cubicBezTo>
                      <a:cubicBezTo>
                        <a:pt x="47" y="2"/>
                        <a:pt x="40" y="3"/>
                        <a:pt x="32" y="3"/>
                      </a:cubicBezTo>
                      <a:cubicBezTo>
                        <a:pt x="23" y="3"/>
                        <a:pt x="15" y="2"/>
                        <a:pt x="10" y="0"/>
                      </a:cubicBezTo>
                      <a:cubicBezTo>
                        <a:pt x="9" y="2"/>
                        <a:pt x="8" y="3"/>
                        <a:pt x="7" y="4"/>
                      </a:cubicBezTo>
                      <a:cubicBezTo>
                        <a:pt x="7" y="4"/>
                        <a:pt x="7" y="4"/>
                        <a:pt x="7" y="4"/>
                      </a:cubicBezTo>
                      <a:cubicBezTo>
                        <a:pt x="7" y="5"/>
                        <a:pt x="7" y="5"/>
                        <a:pt x="7" y="6"/>
                      </a:cubicBezTo>
                      <a:cubicBezTo>
                        <a:pt x="7" y="6"/>
                        <a:pt x="7" y="6"/>
                        <a:pt x="7" y="6"/>
                      </a:cubicBezTo>
                      <a:cubicBezTo>
                        <a:pt x="7" y="6"/>
                        <a:pt x="6" y="7"/>
                        <a:pt x="6" y="7"/>
                      </a:cubicBezTo>
                      <a:cubicBezTo>
                        <a:pt x="6" y="7"/>
                        <a:pt x="6" y="7"/>
                        <a:pt x="6" y="7"/>
                      </a:cubicBezTo>
                      <a:cubicBezTo>
                        <a:pt x="6" y="8"/>
                        <a:pt x="6" y="8"/>
                        <a:pt x="6" y="8"/>
                      </a:cubicBezTo>
                      <a:cubicBezTo>
                        <a:pt x="6" y="9"/>
                        <a:pt x="6" y="9"/>
                        <a:pt x="6" y="9"/>
                      </a:cubicBezTo>
                      <a:cubicBezTo>
                        <a:pt x="6" y="9"/>
                        <a:pt x="6" y="10"/>
                        <a:pt x="6" y="10"/>
                      </a:cubicBezTo>
                      <a:cubicBezTo>
                        <a:pt x="5" y="10"/>
                        <a:pt x="5" y="10"/>
                        <a:pt x="5" y="10"/>
                      </a:cubicBezTo>
                      <a:cubicBezTo>
                        <a:pt x="5" y="11"/>
                        <a:pt x="5" y="12"/>
                        <a:pt x="5" y="12"/>
                      </a:cubicBezTo>
                      <a:cubicBezTo>
                        <a:pt x="5" y="17"/>
                        <a:pt x="5" y="17"/>
                        <a:pt x="5" y="17"/>
                      </a:cubicBezTo>
                      <a:cubicBezTo>
                        <a:pt x="5" y="17"/>
                        <a:pt x="5" y="17"/>
                        <a:pt x="4" y="17"/>
                      </a:cubicBezTo>
                      <a:cubicBezTo>
                        <a:pt x="2" y="17"/>
                        <a:pt x="0" y="20"/>
                        <a:pt x="0" y="23"/>
                      </a:cubicBezTo>
                      <a:cubicBezTo>
                        <a:pt x="0" y="35"/>
                        <a:pt x="0" y="35"/>
                        <a:pt x="0" y="35"/>
                      </a:cubicBezTo>
                      <a:cubicBezTo>
                        <a:pt x="0" y="38"/>
                        <a:pt x="2" y="40"/>
                        <a:pt x="5" y="40"/>
                      </a:cubicBezTo>
                      <a:cubicBezTo>
                        <a:pt x="5" y="40"/>
                        <a:pt x="15" y="70"/>
                        <a:pt x="24" y="70"/>
                      </a:cubicBezTo>
                      <a:cubicBezTo>
                        <a:pt x="53" y="70"/>
                        <a:pt x="53" y="70"/>
                        <a:pt x="53" y="70"/>
                      </a:cubicBezTo>
                      <a:cubicBezTo>
                        <a:pt x="62" y="70"/>
                        <a:pt x="72" y="40"/>
                        <a:pt x="72" y="40"/>
                      </a:cubicBezTo>
                      <a:cubicBezTo>
                        <a:pt x="75" y="40"/>
                        <a:pt x="78" y="38"/>
                        <a:pt x="78" y="35"/>
                      </a:cubicBezTo>
                      <a:cubicBezTo>
                        <a:pt x="78" y="23"/>
                        <a:pt x="78" y="23"/>
                        <a:pt x="78" y="23"/>
                      </a:cubicBezTo>
                      <a:cubicBezTo>
                        <a:pt x="78" y="20"/>
                        <a:pt x="76" y="18"/>
                        <a:pt x="74" y="17"/>
                      </a:cubicBezTo>
                      <a:close/>
                    </a:path>
                  </a:pathLst>
                </a:custGeom>
                <a:solidFill>
                  <a:srgbClr val="DFBA8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303" name="Google Shape;303;p23"/>
                <p:cNvSpPr/>
                <p:nvPr/>
              </p:nvSpPr>
              <p:spPr>
                <a:xfrm>
                  <a:off x="9647238" y="3462338"/>
                  <a:ext cx="390525" cy="254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304" name="Google Shape;304;p23"/>
                <p:cNvSpPr/>
                <p:nvPr/>
              </p:nvSpPr>
              <p:spPr>
                <a:xfrm>
                  <a:off x="9807575" y="3462338"/>
                  <a:ext cx="69850" cy="25400"/>
                </a:xfrm>
                <a:prstGeom prst="rect">
                  <a:avLst/>
                </a:prstGeom>
                <a:solidFill>
                  <a:srgbClr val="D2D2D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305" name="Google Shape;305;p23"/>
                <p:cNvSpPr/>
                <p:nvPr/>
              </p:nvSpPr>
              <p:spPr>
                <a:xfrm>
                  <a:off x="9836150" y="2811463"/>
                  <a:ext cx="12700" cy="12700"/>
                </a:xfrm>
                <a:prstGeom prst="ellipse">
                  <a:avLst/>
                </a:prstGeom>
                <a:solidFill>
                  <a:srgbClr val="505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306" name="Google Shape;306;p23"/>
                <p:cNvSpPr/>
                <p:nvPr/>
              </p:nvSpPr>
              <p:spPr>
                <a:xfrm>
                  <a:off x="9836150" y="2855913"/>
                  <a:ext cx="12700" cy="9525"/>
                </a:xfrm>
                <a:prstGeom prst="ellipse">
                  <a:avLst/>
                </a:prstGeom>
                <a:solidFill>
                  <a:srgbClr val="505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grpSp>
        </p:grpSp>
      </p:grpSp>
      <p:grpSp>
        <p:nvGrpSpPr>
          <p:cNvPr id="307" name="Google Shape;307;p23"/>
          <p:cNvGrpSpPr/>
          <p:nvPr/>
        </p:nvGrpSpPr>
        <p:grpSpPr>
          <a:xfrm>
            <a:off x="1646237" y="1130300"/>
            <a:ext cx="2484439" cy="1604962"/>
            <a:chOff x="1646237" y="1130300"/>
            <a:chExt cx="2484439" cy="1604962"/>
          </a:xfrm>
        </p:grpSpPr>
        <p:sp>
          <p:nvSpPr>
            <p:cNvPr id="308" name="Google Shape;308;p23"/>
            <p:cNvSpPr/>
            <p:nvPr/>
          </p:nvSpPr>
          <p:spPr>
            <a:xfrm>
              <a:off x="2495550" y="1341437"/>
              <a:ext cx="257175" cy="198437"/>
            </a:xfrm>
            <a:custGeom>
              <a:rect b="b" l="l" r="r" t="t"/>
              <a:pathLst>
                <a:path extrusionOk="0" h="96" w="125">
                  <a:moveTo>
                    <a:pt x="37" y="96"/>
                  </a:moveTo>
                  <a:cubicBezTo>
                    <a:pt x="60" y="86"/>
                    <a:pt x="86" y="82"/>
                    <a:pt x="113" y="86"/>
                  </a:cubicBezTo>
                  <a:cubicBezTo>
                    <a:pt x="114" y="86"/>
                    <a:pt x="114" y="86"/>
                    <a:pt x="114" y="86"/>
                  </a:cubicBezTo>
                  <a:cubicBezTo>
                    <a:pt x="125" y="5"/>
                    <a:pt x="125" y="5"/>
                    <a:pt x="125" y="5"/>
                  </a:cubicBezTo>
                  <a:cubicBezTo>
                    <a:pt x="124" y="5"/>
                    <a:pt x="124" y="5"/>
                    <a:pt x="124" y="5"/>
                  </a:cubicBezTo>
                  <a:cubicBezTo>
                    <a:pt x="80" y="0"/>
                    <a:pt x="38" y="7"/>
                    <a:pt x="0" y="24"/>
                  </a:cubicBezTo>
                  <a:lnTo>
                    <a:pt x="37" y="96"/>
                  </a:lnTo>
                  <a:close/>
                </a:path>
              </a:pathLst>
            </a:custGeom>
            <a:solidFill>
              <a:srgbClr val="D2D2D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grpSp>
          <p:nvGrpSpPr>
            <p:cNvPr id="309" name="Google Shape;309;p23"/>
            <p:cNvGrpSpPr/>
            <p:nvPr/>
          </p:nvGrpSpPr>
          <p:grpSpPr>
            <a:xfrm>
              <a:off x="1646237" y="1130300"/>
              <a:ext cx="2484439" cy="1604962"/>
              <a:chOff x="1646237" y="1130300"/>
              <a:chExt cx="2484439" cy="1604962"/>
            </a:xfrm>
          </p:grpSpPr>
          <p:sp>
            <p:nvSpPr>
              <p:cNvPr id="310" name="Google Shape;310;p23"/>
              <p:cNvSpPr/>
              <p:nvPr/>
            </p:nvSpPr>
            <p:spPr>
              <a:xfrm>
                <a:off x="2533650" y="1357312"/>
                <a:ext cx="655638" cy="965200"/>
              </a:xfrm>
              <a:custGeom>
                <a:rect b="b" l="l" r="r" t="t"/>
                <a:pathLst>
                  <a:path extrusionOk="0" h="466" w="317">
                    <a:moveTo>
                      <a:pt x="120" y="0"/>
                    </a:moveTo>
                    <a:cubicBezTo>
                      <a:pt x="109" y="81"/>
                      <a:pt x="109" y="81"/>
                      <a:pt x="109" y="81"/>
                    </a:cubicBezTo>
                    <a:cubicBezTo>
                      <a:pt x="182" y="98"/>
                      <a:pt x="231" y="167"/>
                      <a:pt x="221" y="242"/>
                    </a:cubicBezTo>
                    <a:cubicBezTo>
                      <a:pt x="210" y="323"/>
                      <a:pt x="136" y="379"/>
                      <a:pt x="56" y="369"/>
                    </a:cubicBezTo>
                    <a:cubicBezTo>
                      <a:pt x="48" y="368"/>
                      <a:pt x="41" y="366"/>
                      <a:pt x="33" y="364"/>
                    </a:cubicBezTo>
                    <a:cubicBezTo>
                      <a:pt x="0" y="438"/>
                      <a:pt x="0" y="438"/>
                      <a:pt x="0" y="438"/>
                    </a:cubicBezTo>
                    <a:cubicBezTo>
                      <a:pt x="15" y="443"/>
                      <a:pt x="30" y="447"/>
                      <a:pt x="45" y="449"/>
                    </a:cubicBezTo>
                    <a:cubicBezTo>
                      <a:pt x="170" y="466"/>
                      <a:pt x="285" y="378"/>
                      <a:pt x="301" y="253"/>
                    </a:cubicBezTo>
                    <a:cubicBezTo>
                      <a:pt x="317" y="133"/>
                      <a:pt x="237" y="23"/>
                      <a:pt x="120" y="0"/>
                    </a:cubicBezTo>
                    <a:close/>
                  </a:path>
                </a:pathLst>
              </a:custGeom>
              <a:solidFill>
                <a:srgbClr val="92D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11" name="Google Shape;311;p23"/>
              <p:cNvSpPr/>
              <p:nvPr/>
            </p:nvSpPr>
            <p:spPr>
              <a:xfrm>
                <a:off x="1646237" y="1439862"/>
                <a:ext cx="761427" cy="27699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900">
                    <a:solidFill>
                      <a:srgbClr val="002050"/>
                    </a:solidFill>
                    <a:latin typeface="Quattrocento Sans"/>
                    <a:ea typeface="Quattrocento Sans"/>
                    <a:cs typeface="Quattrocento Sans"/>
                    <a:sym typeface="Quattrocento Sans"/>
                  </a:rPr>
                  <a:t>Outperforming</a:t>
                </a:r>
                <a:br>
                  <a:rPr lang="en-US" sz="900">
                    <a:solidFill>
                      <a:srgbClr val="002050"/>
                    </a:solidFill>
                    <a:latin typeface="Quattrocento Sans"/>
                    <a:ea typeface="Quattrocento Sans"/>
                    <a:cs typeface="Quattrocento Sans"/>
                    <a:sym typeface="Quattrocento Sans"/>
                  </a:rPr>
                </a:br>
                <a:r>
                  <a:rPr lang="en-US" sz="900">
                    <a:solidFill>
                      <a:srgbClr val="002050"/>
                    </a:solidFill>
                    <a:latin typeface="Quattrocento Sans"/>
                    <a:ea typeface="Quattrocento Sans"/>
                    <a:cs typeface="Quattrocento Sans"/>
                    <a:sym typeface="Quattrocento Sans"/>
                  </a:rPr>
                  <a:t>teams are</a:t>
                </a:r>
                <a:endParaRPr sz="1800">
                  <a:solidFill>
                    <a:srgbClr val="505050"/>
                  </a:solidFill>
                  <a:latin typeface="Quattrocento Sans"/>
                  <a:ea typeface="Quattrocento Sans"/>
                  <a:cs typeface="Quattrocento Sans"/>
                  <a:sym typeface="Quattrocento Sans"/>
                </a:endParaRPr>
              </a:p>
            </p:txBody>
          </p:sp>
          <p:sp>
            <p:nvSpPr>
              <p:cNvPr id="312" name="Google Shape;312;p23"/>
              <p:cNvSpPr/>
              <p:nvPr/>
            </p:nvSpPr>
            <p:spPr>
              <a:xfrm>
                <a:off x="3714750" y="1130300"/>
                <a:ext cx="187325" cy="227012"/>
              </a:xfrm>
              <a:custGeom>
                <a:rect b="b" l="l" r="r" t="t"/>
                <a:pathLst>
                  <a:path extrusionOk="0" h="110" w="91">
                    <a:moveTo>
                      <a:pt x="54" y="56"/>
                    </a:moveTo>
                    <a:cubicBezTo>
                      <a:pt x="52" y="56"/>
                      <a:pt x="52" y="56"/>
                      <a:pt x="52" y="56"/>
                    </a:cubicBezTo>
                    <a:cubicBezTo>
                      <a:pt x="52" y="54"/>
                      <a:pt x="52" y="54"/>
                      <a:pt x="52" y="54"/>
                    </a:cubicBezTo>
                    <a:cubicBezTo>
                      <a:pt x="55" y="54"/>
                      <a:pt x="58" y="54"/>
                      <a:pt x="62" y="53"/>
                    </a:cubicBezTo>
                    <a:cubicBezTo>
                      <a:pt x="68" y="52"/>
                      <a:pt x="69" y="49"/>
                      <a:pt x="69" y="46"/>
                    </a:cubicBezTo>
                    <a:cubicBezTo>
                      <a:pt x="70" y="44"/>
                      <a:pt x="68" y="40"/>
                      <a:pt x="67" y="43"/>
                    </a:cubicBezTo>
                    <a:cubicBezTo>
                      <a:pt x="66" y="46"/>
                      <a:pt x="63" y="45"/>
                      <a:pt x="62" y="43"/>
                    </a:cubicBezTo>
                    <a:cubicBezTo>
                      <a:pt x="62" y="42"/>
                      <a:pt x="63" y="38"/>
                      <a:pt x="64" y="36"/>
                    </a:cubicBezTo>
                    <a:cubicBezTo>
                      <a:pt x="65" y="35"/>
                      <a:pt x="65" y="35"/>
                      <a:pt x="65" y="34"/>
                    </a:cubicBezTo>
                    <a:cubicBezTo>
                      <a:pt x="65" y="34"/>
                      <a:pt x="65" y="34"/>
                      <a:pt x="65" y="34"/>
                    </a:cubicBezTo>
                    <a:cubicBezTo>
                      <a:pt x="66" y="31"/>
                      <a:pt x="67" y="29"/>
                      <a:pt x="67" y="26"/>
                    </a:cubicBezTo>
                    <a:cubicBezTo>
                      <a:pt x="67" y="18"/>
                      <a:pt x="62" y="11"/>
                      <a:pt x="57" y="9"/>
                    </a:cubicBezTo>
                    <a:cubicBezTo>
                      <a:pt x="53" y="3"/>
                      <a:pt x="48" y="0"/>
                      <a:pt x="43" y="0"/>
                    </a:cubicBezTo>
                    <a:cubicBezTo>
                      <a:pt x="33" y="0"/>
                      <a:pt x="25" y="10"/>
                      <a:pt x="25" y="22"/>
                    </a:cubicBezTo>
                    <a:cubicBezTo>
                      <a:pt x="25" y="27"/>
                      <a:pt x="26" y="30"/>
                      <a:pt x="28" y="34"/>
                    </a:cubicBezTo>
                    <a:cubicBezTo>
                      <a:pt x="28" y="34"/>
                      <a:pt x="31" y="41"/>
                      <a:pt x="30" y="43"/>
                    </a:cubicBezTo>
                    <a:cubicBezTo>
                      <a:pt x="30" y="45"/>
                      <a:pt x="27" y="46"/>
                      <a:pt x="26" y="43"/>
                    </a:cubicBezTo>
                    <a:cubicBezTo>
                      <a:pt x="25" y="40"/>
                      <a:pt x="23" y="44"/>
                      <a:pt x="23" y="46"/>
                    </a:cubicBezTo>
                    <a:cubicBezTo>
                      <a:pt x="24" y="49"/>
                      <a:pt x="24" y="52"/>
                      <a:pt x="31" y="53"/>
                    </a:cubicBezTo>
                    <a:cubicBezTo>
                      <a:pt x="34" y="54"/>
                      <a:pt x="37" y="54"/>
                      <a:pt x="39" y="54"/>
                    </a:cubicBezTo>
                    <a:cubicBezTo>
                      <a:pt x="39" y="56"/>
                      <a:pt x="39" y="56"/>
                      <a:pt x="39" y="56"/>
                    </a:cubicBezTo>
                    <a:cubicBezTo>
                      <a:pt x="37" y="56"/>
                      <a:pt x="37" y="56"/>
                      <a:pt x="37" y="56"/>
                    </a:cubicBezTo>
                    <a:cubicBezTo>
                      <a:pt x="15" y="59"/>
                      <a:pt x="15" y="59"/>
                      <a:pt x="15" y="59"/>
                    </a:cubicBezTo>
                    <a:cubicBezTo>
                      <a:pt x="15" y="59"/>
                      <a:pt x="15" y="59"/>
                      <a:pt x="15" y="59"/>
                    </a:cubicBezTo>
                    <a:cubicBezTo>
                      <a:pt x="7" y="76"/>
                      <a:pt x="3" y="93"/>
                      <a:pt x="0" y="110"/>
                    </a:cubicBezTo>
                    <a:cubicBezTo>
                      <a:pt x="12" y="110"/>
                      <a:pt x="12" y="110"/>
                      <a:pt x="12" y="110"/>
                    </a:cubicBezTo>
                    <a:cubicBezTo>
                      <a:pt x="13" y="103"/>
                      <a:pt x="15" y="96"/>
                      <a:pt x="16" y="90"/>
                    </a:cubicBezTo>
                    <a:cubicBezTo>
                      <a:pt x="17" y="97"/>
                      <a:pt x="17" y="104"/>
                      <a:pt x="17" y="110"/>
                    </a:cubicBezTo>
                    <a:cubicBezTo>
                      <a:pt x="74" y="110"/>
                      <a:pt x="74" y="110"/>
                      <a:pt x="74" y="110"/>
                    </a:cubicBezTo>
                    <a:cubicBezTo>
                      <a:pt x="75" y="90"/>
                      <a:pt x="75" y="90"/>
                      <a:pt x="75" y="90"/>
                    </a:cubicBezTo>
                    <a:cubicBezTo>
                      <a:pt x="77" y="97"/>
                      <a:pt x="78" y="103"/>
                      <a:pt x="79" y="110"/>
                    </a:cubicBezTo>
                    <a:cubicBezTo>
                      <a:pt x="91" y="110"/>
                      <a:pt x="91" y="110"/>
                      <a:pt x="91" y="110"/>
                    </a:cubicBezTo>
                    <a:cubicBezTo>
                      <a:pt x="88" y="93"/>
                      <a:pt x="84" y="76"/>
                      <a:pt x="77" y="59"/>
                    </a:cubicBezTo>
                    <a:cubicBezTo>
                      <a:pt x="54" y="56"/>
                      <a:pt x="54" y="56"/>
                      <a:pt x="54" y="56"/>
                    </a:cubicBezTo>
                    <a:close/>
                  </a:path>
                </a:pathLst>
              </a:custGeom>
              <a:solidFill>
                <a:srgbClr val="176CB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13" name="Google Shape;313;p23"/>
              <p:cNvSpPr/>
              <p:nvPr/>
            </p:nvSpPr>
            <p:spPr>
              <a:xfrm>
                <a:off x="3941763" y="1573212"/>
                <a:ext cx="188913" cy="225425"/>
              </a:xfrm>
              <a:custGeom>
                <a:rect b="b" l="l" r="r" t="t"/>
                <a:pathLst>
                  <a:path extrusionOk="0" h="109" w="91">
                    <a:moveTo>
                      <a:pt x="55" y="56"/>
                    </a:moveTo>
                    <a:cubicBezTo>
                      <a:pt x="52" y="56"/>
                      <a:pt x="52" y="56"/>
                      <a:pt x="52" y="56"/>
                    </a:cubicBezTo>
                    <a:cubicBezTo>
                      <a:pt x="52" y="54"/>
                      <a:pt x="52" y="54"/>
                      <a:pt x="52" y="54"/>
                    </a:cubicBezTo>
                    <a:cubicBezTo>
                      <a:pt x="55" y="54"/>
                      <a:pt x="58" y="53"/>
                      <a:pt x="62" y="53"/>
                    </a:cubicBezTo>
                    <a:cubicBezTo>
                      <a:pt x="68" y="51"/>
                      <a:pt x="69" y="48"/>
                      <a:pt x="69" y="46"/>
                    </a:cubicBezTo>
                    <a:cubicBezTo>
                      <a:pt x="70" y="43"/>
                      <a:pt x="68" y="39"/>
                      <a:pt x="67" y="42"/>
                    </a:cubicBezTo>
                    <a:cubicBezTo>
                      <a:pt x="66" y="45"/>
                      <a:pt x="63" y="44"/>
                      <a:pt x="62" y="42"/>
                    </a:cubicBezTo>
                    <a:cubicBezTo>
                      <a:pt x="62" y="41"/>
                      <a:pt x="63" y="38"/>
                      <a:pt x="64" y="35"/>
                    </a:cubicBezTo>
                    <a:cubicBezTo>
                      <a:pt x="65" y="35"/>
                      <a:pt x="65" y="34"/>
                      <a:pt x="65" y="33"/>
                    </a:cubicBezTo>
                    <a:cubicBezTo>
                      <a:pt x="65" y="33"/>
                      <a:pt x="65" y="33"/>
                      <a:pt x="65" y="33"/>
                    </a:cubicBezTo>
                    <a:cubicBezTo>
                      <a:pt x="66" y="30"/>
                      <a:pt x="67" y="28"/>
                      <a:pt x="67" y="25"/>
                    </a:cubicBezTo>
                    <a:cubicBezTo>
                      <a:pt x="67" y="17"/>
                      <a:pt x="62" y="10"/>
                      <a:pt x="57" y="8"/>
                    </a:cubicBezTo>
                    <a:cubicBezTo>
                      <a:pt x="53" y="3"/>
                      <a:pt x="48" y="0"/>
                      <a:pt x="43" y="0"/>
                    </a:cubicBezTo>
                    <a:cubicBezTo>
                      <a:pt x="33" y="0"/>
                      <a:pt x="25" y="10"/>
                      <a:pt x="25" y="22"/>
                    </a:cubicBezTo>
                    <a:cubicBezTo>
                      <a:pt x="25" y="26"/>
                      <a:pt x="26" y="30"/>
                      <a:pt x="28" y="33"/>
                    </a:cubicBezTo>
                    <a:cubicBezTo>
                      <a:pt x="28" y="33"/>
                      <a:pt x="31" y="40"/>
                      <a:pt x="30" y="42"/>
                    </a:cubicBezTo>
                    <a:cubicBezTo>
                      <a:pt x="30" y="44"/>
                      <a:pt x="27" y="45"/>
                      <a:pt x="26" y="42"/>
                    </a:cubicBezTo>
                    <a:cubicBezTo>
                      <a:pt x="25" y="39"/>
                      <a:pt x="23" y="43"/>
                      <a:pt x="23" y="46"/>
                    </a:cubicBezTo>
                    <a:cubicBezTo>
                      <a:pt x="24" y="48"/>
                      <a:pt x="24" y="51"/>
                      <a:pt x="31" y="53"/>
                    </a:cubicBezTo>
                    <a:cubicBezTo>
                      <a:pt x="34" y="53"/>
                      <a:pt x="37" y="54"/>
                      <a:pt x="39" y="54"/>
                    </a:cubicBezTo>
                    <a:cubicBezTo>
                      <a:pt x="39" y="56"/>
                      <a:pt x="39" y="56"/>
                      <a:pt x="39" y="56"/>
                    </a:cubicBezTo>
                    <a:cubicBezTo>
                      <a:pt x="37" y="56"/>
                      <a:pt x="37" y="56"/>
                      <a:pt x="37" y="56"/>
                    </a:cubicBezTo>
                    <a:cubicBezTo>
                      <a:pt x="15" y="58"/>
                      <a:pt x="15" y="58"/>
                      <a:pt x="15" y="58"/>
                    </a:cubicBezTo>
                    <a:cubicBezTo>
                      <a:pt x="15" y="58"/>
                      <a:pt x="15" y="58"/>
                      <a:pt x="15" y="58"/>
                    </a:cubicBezTo>
                    <a:cubicBezTo>
                      <a:pt x="7" y="75"/>
                      <a:pt x="3" y="92"/>
                      <a:pt x="0" y="109"/>
                    </a:cubicBezTo>
                    <a:cubicBezTo>
                      <a:pt x="12" y="109"/>
                      <a:pt x="12" y="109"/>
                      <a:pt x="12" y="109"/>
                    </a:cubicBezTo>
                    <a:cubicBezTo>
                      <a:pt x="13" y="102"/>
                      <a:pt x="15" y="96"/>
                      <a:pt x="16" y="89"/>
                    </a:cubicBezTo>
                    <a:cubicBezTo>
                      <a:pt x="17" y="97"/>
                      <a:pt x="17" y="103"/>
                      <a:pt x="17" y="109"/>
                    </a:cubicBezTo>
                    <a:cubicBezTo>
                      <a:pt x="74" y="109"/>
                      <a:pt x="74" y="109"/>
                      <a:pt x="74" y="109"/>
                    </a:cubicBezTo>
                    <a:cubicBezTo>
                      <a:pt x="75" y="89"/>
                      <a:pt x="75" y="89"/>
                      <a:pt x="75" y="89"/>
                    </a:cubicBezTo>
                    <a:cubicBezTo>
                      <a:pt x="77" y="96"/>
                      <a:pt x="78" y="103"/>
                      <a:pt x="79" y="109"/>
                    </a:cubicBezTo>
                    <a:cubicBezTo>
                      <a:pt x="91" y="109"/>
                      <a:pt x="91" y="109"/>
                      <a:pt x="91" y="109"/>
                    </a:cubicBezTo>
                    <a:cubicBezTo>
                      <a:pt x="88" y="92"/>
                      <a:pt x="84" y="75"/>
                      <a:pt x="77" y="58"/>
                    </a:cubicBezTo>
                    <a:cubicBezTo>
                      <a:pt x="55" y="56"/>
                      <a:pt x="55" y="56"/>
                      <a:pt x="55" y="56"/>
                    </a:cubicBezTo>
                    <a:close/>
                  </a:path>
                </a:pathLst>
              </a:custGeom>
              <a:solidFill>
                <a:srgbClr val="002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14" name="Google Shape;314;p23"/>
              <p:cNvSpPr/>
              <p:nvPr/>
            </p:nvSpPr>
            <p:spPr>
              <a:xfrm>
                <a:off x="3708400" y="2001837"/>
                <a:ext cx="241300" cy="227012"/>
              </a:xfrm>
              <a:custGeom>
                <a:rect b="b" l="l" r="r" t="t"/>
                <a:pathLst>
                  <a:path extrusionOk="0" h="110" w="117">
                    <a:moveTo>
                      <a:pt x="68" y="52"/>
                    </a:moveTo>
                    <a:cubicBezTo>
                      <a:pt x="68" y="48"/>
                      <a:pt x="68" y="48"/>
                      <a:pt x="68" y="48"/>
                    </a:cubicBezTo>
                    <a:cubicBezTo>
                      <a:pt x="72" y="47"/>
                      <a:pt x="74" y="44"/>
                      <a:pt x="74" y="40"/>
                    </a:cubicBezTo>
                    <a:cubicBezTo>
                      <a:pt x="74" y="34"/>
                      <a:pt x="74" y="34"/>
                      <a:pt x="74" y="34"/>
                    </a:cubicBezTo>
                    <a:cubicBezTo>
                      <a:pt x="76" y="34"/>
                      <a:pt x="77" y="33"/>
                      <a:pt x="77" y="31"/>
                    </a:cubicBezTo>
                    <a:cubicBezTo>
                      <a:pt x="77" y="25"/>
                      <a:pt x="77" y="25"/>
                      <a:pt x="77" y="25"/>
                    </a:cubicBezTo>
                    <a:cubicBezTo>
                      <a:pt x="77" y="24"/>
                      <a:pt x="76" y="23"/>
                      <a:pt x="75" y="23"/>
                    </a:cubicBezTo>
                    <a:cubicBezTo>
                      <a:pt x="77" y="20"/>
                      <a:pt x="79" y="18"/>
                      <a:pt x="79" y="15"/>
                    </a:cubicBezTo>
                    <a:cubicBezTo>
                      <a:pt x="79" y="9"/>
                      <a:pt x="74" y="4"/>
                      <a:pt x="68" y="4"/>
                    </a:cubicBezTo>
                    <a:cubicBezTo>
                      <a:pt x="67" y="4"/>
                      <a:pt x="67" y="4"/>
                      <a:pt x="67" y="4"/>
                    </a:cubicBezTo>
                    <a:cubicBezTo>
                      <a:pt x="64" y="1"/>
                      <a:pt x="60" y="0"/>
                      <a:pt x="55" y="0"/>
                    </a:cubicBezTo>
                    <a:cubicBezTo>
                      <a:pt x="46" y="0"/>
                      <a:pt x="38" y="6"/>
                      <a:pt x="38" y="14"/>
                    </a:cubicBezTo>
                    <a:cubicBezTo>
                      <a:pt x="38" y="17"/>
                      <a:pt x="40" y="20"/>
                      <a:pt x="42" y="23"/>
                    </a:cubicBezTo>
                    <a:cubicBezTo>
                      <a:pt x="40" y="23"/>
                      <a:pt x="39" y="24"/>
                      <a:pt x="39" y="25"/>
                    </a:cubicBezTo>
                    <a:cubicBezTo>
                      <a:pt x="39" y="31"/>
                      <a:pt x="39" y="31"/>
                      <a:pt x="39" y="31"/>
                    </a:cubicBezTo>
                    <a:cubicBezTo>
                      <a:pt x="39" y="33"/>
                      <a:pt x="41" y="34"/>
                      <a:pt x="42" y="34"/>
                    </a:cubicBezTo>
                    <a:cubicBezTo>
                      <a:pt x="42" y="40"/>
                      <a:pt x="42" y="40"/>
                      <a:pt x="42" y="40"/>
                    </a:cubicBezTo>
                    <a:cubicBezTo>
                      <a:pt x="42" y="44"/>
                      <a:pt x="45" y="47"/>
                      <a:pt x="49" y="48"/>
                    </a:cubicBezTo>
                    <a:cubicBezTo>
                      <a:pt x="49" y="52"/>
                      <a:pt x="49" y="52"/>
                      <a:pt x="49" y="52"/>
                    </a:cubicBezTo>
                    <a:cubicBezTo>
                      <a:pt x="20" y="55"/>
                      <a:pt x="20" y="55"/>
                      <a:pt x="20" y="55"/>
                    </a:cubicBezTo>
                    <a:cubicBezTo>
                      <a:pt x="20" y="56"/>
                      <a:pt x="20" y="56"/>
                      <a:pt x="20" y="56"/>
                    </a:cubicBezTo>
                    <a:cubicBezTo>
                      <a:pt x="12" y="74"/>
                      <a:pt x="5" y="91"/>
                      <a:pt x="0" y="110"/>
                    </a:cubicBezTo>
                    <a:cubicBezTo>
                      <a:pt x="18" y="110"/>
                      <a:pt x="18" y="110"/>
                      <a:pt x="18" y="110"/>
                    </a:cubicBezTo>
                    <a:cubicBezTo>
                      <a:pt x="18" y="107"/>
                      <a:pt x="19" y="104"/>
                      <a:pt x="20" y="102"/>
                    </a:cubicBezTo>
                    <a:cubicBezTo>
                      <a:pt x="20" y="104"/>
                      <a:pt x="20" y="107"/>
                      <a:pt x="20" y="110"/>
                    </a:cubicBezTo>
                    <a:cubicBezTo>
                      <a:pt x="97" y="110"/>
                      <a:pt x="97" y="110"/>
                      <a:pt x="97" y="110"/>
                    </a:cubicBezTo>
                    <a:cubicBezTo>
                      <a:pt x="97" y="100"/>
                      <a:pt x="97" y="100"/>
                      <a:pt x="97" y="100"/>
                    </a:cubicBezTo>
                    <a:cubicBezTo>
                      <a:pt x="98" y="103"/>
                      <a:pt x="99" y="106"/>
                      <a:pt x="100" y="110"/>
                    </a:cubicBezTo>
                    <a:cubicBezTo>
                      <a:pt x="117" y="110"/>
                      <a:pt x="117" y="110"/>
                      <a:pt x="117" y="110"/>
                    </a:cubicBezTo>
                    <a:cubicBezTo>
                      <a:pt x="112" y="91"/>
                      <a:pt x="105" y="73"/>
                      <a:pt x="97" y="55"/>
                    </a:cubicBezTo>
                    <a:cubicBezTo>
                      <a:pt x="68" y="52"/>
                      <a:pt x="68" y="52"/>
                      <a:pt x="68" y="52"/>
                    </a:cubicBezTo>
                    <a:close/>
                  </a:path>
                </a:pathLst>
              </a:custGeom>
              <a:solidFill>
                <a:srgbClr val="002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15" name="Google Shape;315;p23"/>
              <p:cNvSpPr/>
              <p:nvPr/>
            </p:nvSpPr>
            <p:spPr>
              <a:xfrm>
                <a:off x="3767137" y="2466975"/>
                <a:ext cx="241300" cy="227012"/>
              </a:xfrm>
              <a:custGeom>
                <a:rect b="b" l="l" r="r" t="t"/>
                <a:pathLst>
                  <a:path extrusionOk="0" h="110" w="117">
                    <a:moveTo>
                      <a:pt x="68" y="53"/>
                    </a:moveTo>
                    <a:cubicBezTo>
                      <a:pt x="68" y="48"/>
                      <a:pt x="68" y="48"/>
                      <a:pt x="68" y="48"/>
                    </a:cubicBezTo>
                    <a:cubicBezTo>
                      <a:pt x="72" y="48"/>
                      <a:pt x="74" y="44"/>
                      <a:pt x="74" y="41"/>
                    </a:cubicBezTo>
                    <a:cubicBezTo>
                      <a:pt x="74" y="34"/>
                      <a:pt x="74" y="34"/>
                      <a:pt x="74" y="34"/>
                    </a:cubicBezTo>
                    <a:cubicBezTo>
                      <a:pt x="76" y="34"/>
                      <a:pt x="77" y="33"/>
                      <a:pt x="77" y="31"/>
                    </a:cubicBezTo>
                    <a:cubicBezTo>
                      <a:pt x="77" y="26"/>
                      <a:pt x="77" y="26"/>
                      <a:pt x="77" y="26"/>
                    </a:cubicBezTo>
                    <a:cubicBezTo>
                      <a:pt x="77" y="24"/>
                      <a:pt x="76" y="23"/>
                      <a:pt x="75" y="23"/>
                    </a:cubicBezTo>
                    <a:cubicBezTo>
                      <a:pt x="77" y="21"/>
                      <a:pt x="79" y="18"/>
                      <a:pt x="79" y="15"/>
                    </a:cubicBezTo>
                    <a:cubicBezTo>
                      <a:pt x="79" y="9"/>
                      <a:pt x="74" y="4"/>
                      <a:pt x="68" y="4"/>
                    </a:cubicBezTo>
                    <a:cubicBezTo>
                      <a:pt x="67" y="4"/>
                      <a:pt x="67" y="4"/>
                      <a:pt x="67" y="4"/>
                    </a:cubicBezTo>
                    <a:cubicBezTo>
                      <a:pt x="64" y="2"/>
                      <a:pt x="60" y="0"/>
                      <a:pt x="55" y="0"/>
                    </a:cubicBezTo>
                    <a:cubicBezTo>
                      <a:pt x="46" y="0"/>
                      <a:pt x="38" y="6"/>
                      <a:pt x="38" y="14"/>
                    </a:cubicBezTo>
                    <a:cubicBezTo>
                      <a:pt x="38" y="17"/>
                      <a:pt x="40" y="21"/>
                      <a:pt x="42" y="23"/>
                    </a:cubicBezTo>
                    <a:cubicBezTo>
                      <a:pt x="40" y="23"/>
                      <a:pt x="39" y="24"/>
                      <a:pt x="39" y="26"/>
                    </a:cubicBezTo>
                    <a:cubicBezTo>
                      <a:pt x="39" y="31"/>
                      <a:pt x="39" y="31"/>
                      <a:pt x="39" y="31"/>
                    </a:cubicBezTo>
                    <a:cubicBezTo>
                      <a:pt x="39" y="33"/>
                      <a:pt x="41" y="34"/>
                      <a:pt x="42" y="34"/>
                    </a:cubicBezTo>
                    <a:cubicBezTo>
                      <a:pt x="42" y="41"/>
                      <a:pt x="42" y="41"/>
                      <a:pt x="42" y="41"/>
                    </a:cubicBezTo>
                    <a:cubicBezTo>
                      <a:pt x="42" y="44"/>
                      <a:pt x="45" y="48"/>
                      <a:pt x="49" y="48"/>
                    </a:cubicBezTo>
                    <a:cubicBezTo>
                      <a:pt x="49" y="53"/>
                      <a:pt x="49" y="53"/>
                      <a:pt x="49" y="53"/>
                    </a:cubicBezTo>
                    <a:cubicBezTo>
                      <a:pt x="20" y="55"/>
                      <a:pt x="20" y="55"/>
                      <a:pt x="20" y="55"/>
                    </a:cubicBezTo>
                    <a:cubicBezTo>
                      <a:pt x="20" y="56"/>
                      <a:pt x="20" y="56"/>
                      <a:pt x="20" y="56"/>
                    </a:cubicBezTo>
                    <a:cubicBezTo>
                      <a:pt x="12" y="74"/>
                      <a:pt x="5" y="92"/>
                      <a:pt x="0" y="110"/>
                    </a:cubicBezTo>
                    <a:cubicBezTo>
                      <a:pt x="18" y="110"/>
                      <a:pt x="18" y="110"/>
                      <a:pt x="18" y="110"/>
                    </a:cubicBezTo>
                    <a:cubicBezTo>
                      <a:pt x="18" y="107"/>
                      <a:pt x="19" y="105"/>
                      <a:pt x="20" y="102"/>
                    </a:cubicBezTo>
                    <a:cubicBezTo>
                      <a:pt x="20" y="105"/>
                      <a:pt x="20" y="107"/>
                      <a:pt x="20" y="110"/>
                    </a:cubicBezTo>
                    <a:cubicBezTo>
                      <a:pt x="97" y="110"/>
                      <a:pt x="97" y="110"/>
                      <a:pt x="97" y="110"/>
                    </a:cubicBezTo>
                    <a:cubicBezTo>
                      <a:pt x="97" y="100"/>
                      <a:pt x="97" y="100"/>
                      <a:pt x="97" y="100"/>
                    </a:cubicBezTo>
                    <a:cubicBezTo>
                      <a:pt x="98" y="103"/>
                      <a:pt x="99" y="107"/>
                      <a:pt x="100" y="110"/>
                    </a:cubicBezTo>
                    <a:cubicBezTo>
                      <a:pt x="117" y="110"/>
                      <a:pt x="117" y="110"/>
                      <a:pt x="117" y="110"/>
                    </a:cubicBezTo>
                    <a:cubicBezTo>
                      <a:pt x="112" y="91"/>
                      <a:pt x="105" y="73"/>
                      <a:pt x="97" y="55"/>
                    </a:cubicBezTo>
                    <a:cubicBezTo>
                      <a:pt x="68" y="53"/>
                      <a:pt x="68" y="53"/>
                      <a:pt x="68" y="53"/>
                    </a:cubicBezTo>
                    <a:close/>
                  </a:path>
                </a:pathLst>
              </a:custGeom>
              <a:solidFill>
                <a:srgbClr val="176CB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16" name="Google Shape;316;p23"/>
              <p:cNvSpPr/>
              <p:nvPr/>
            </p:nvSpPr>
            <p:spPr>
              <a:xfrm>
                <a:off x="3806825" y="1601787"/>
                <a:ext cx="242888" cy="228600"/>
              </a:xfrm>
              <a:custGeom>
                <a:rect b="b" l="l" r="r" t="t"/>
                <a:pathLst>
                  <a:path extrusionOk="0" h="110" w="117">
                    <a:moveTo>
                      <a:pt x="68" y="52"/>
                    </a:moveTo>
                    <a:cubicBezTo>
                      <a:pt x="68" y="48"/>
                      <a:pt x="68" y="48"/>
                      <a:pt x="68" y="48"/>
                    </a:cubicBezTo>
                    <a:cubicBezTo>
                      <a:pt x="71" y="47"/>
                      <a:pt x="74" y="44"/>
                      <a:pt x="74" y="40"/>
                    </a:cubicBezTo>
                    <a:cubicBezTo>
                      <a:pt x="74" y="34"/>
                      <a:pt x="74" y="34"/>
                      <a:pt x="74" y="34"/>
                    </a:cubicBezTo>
                    <a:cubicBezTo>
                      <a:pt x="76" y="34"/>
                      <a:pt x="77" y="33"/>
                      <a:pt x="77" y="31"/>
                    </a:cubicBezTo>
                    <a:cubicBezTo>
                      <a:pt x="77" y="25"/>
                      <a:pt x="77" y="25"/>
                      <a:pt x="77" y="25"/>
                    </a:cubicBezTo>
                    <a:cubicBezTo>
                      <a:pt x="77" y="24"/>
                      <a:pt x="76" y="23"/>
                      <a:pt x="75" y="23"/>
                    </a:cubicBezTo>
                    <a:cubicBezTo>
                      <a:pt x="77" y="20"/>
                      <a:pt x="79" y="18"/>
                      <a:pt x="79" y="15"/>
                    </a:cubicBezTo>
                    <a:cubicBezTo>
                      <a:pt x="79" y="9"/>
                      <a:pt x="73" y="4"/>
                      <a:pt x="68" y="4"/>
                    </a:cubicBezTo>
                    <a:cubicBezTo>
                      <a:pt x="67" y="4"/>
                      <a:pt x="67" y="4"/>
                      <a:pt x="67" y="4"/>
                    </a:cubicBezTo>
                    <a:cubicBezTo>
                      <a:pt x="64" y="1"/>
                      <a:pt x="60" y="0"/>
                      <a:pt x="55" y="0"/>
                    </a:cubicBezTo>
                    <a:cubicBezTo>
                      <a:pt x="46" y="0"/>
                      <a:pt x="38" y="6"/>
                      <a:pt x="38" y="14"/>
                    </a:cubicBezTo>
                    <a:cubicBezTo>
                      <a:pt x="38" y="17"/>
                      <a:pt x="40" y="20"/>
                      <a:pt x="42" y="23"/>
                    </a:cubicBezTo>
                    <a:cubicBezTo>
                      <a:pt x="40" y="23"/>
                      <a:pt x="39" y="24"/>
                      <a:pt x="39" y="25"/>
                    </a:cubicBezTo>
                    <a:cubicBezTo>
                      <a:pt x="39" y="31"/>
                      <a:pt x="39" y="31"/>
                      <a:pt x="39" y="31"/>
                    </a:cubicBezTo>
                    <a:cubicBezTo>
                      <a:pt x="39" y="33"/>
                      <a:pt x="41" y="34"/>
                      <a:pt x="42" y="34"/>
                    </a:cubicBezTo>
                    <a:cubicBezTo>
                      <a:pt x="42" y="40"/>
                      <a:pt x="42" y="40"/>
                      <a:pt x="42" y="40"/>
                    </a:cubicBezTo>
                    <a:cubicBezTo>
                      <a:pt x="42" y="44"/>
                      <a:pt x="45" y="47"/>
                      <a:pt x="49" y="48"/>
                    </a:cubicBezTo>
                    <a:cubicBezTo>
                      <a:pt x="49" y="52"/>
                      <a:pt x="49" y="52"/>
                      <a:pt x="49" y="52"/>
                    </a:cubicBezTo>
                    <a:cubicBezTo>
                      <a:pt x="20" y="55"/>
                      <a:pt x="20" y="55"/>
                      <a:pt x="20" y="55"/>
                    </a:cubicBezTo>
                    <a:cubicBezTo>
                      <a:pt x="20" y="56"/>
                      <a:pt x="20" y="56"/>
                      <a:pt x="20" y="56"/>
                    </a:cubicBezTo>
                    <a:cubicBezTo>
                      <a:pt x="12" y="74"/>
                      <a:pt x="5" y="91"/>
                      <a:pt x="0" y="110"/>
                    </a:cubicBezTo>
                    <a:cubicBezTo>
                      <a:pt x="17" y="110"/>
                      <a:pt x="17" y="110"/>
                      <a:pt x="17" y="110"/>
                    </a:cubicBezTo>
                    <a:cubicBezTo>
                      <a:pt x="18" y="107"/>
                      <a:pt x="19" y="104"/>
                      <a:pt x="20" y="101"/>
                    </a:cubicBezTo>
                    <a:cubicBezTo>
                      <a:pt x="20" y="104"/>
                      <a:pt x="20" y="107"/>
                      <a:pt x="20" y="110"/>
                    </a:cubicBezTo>
                    <a:cubicBezTo>
                      <a:pt x="97" y="110"/>
                      <a:pt x="97" y="110"/>
                      <a:pt x="97" y="110"/>
                    </a:cubicBezTo>
                    <a:cubicBezTo>
                      <a:pt x="97" y="100"/>
                      <a:pt x="97" y="100"/>
                      <a:pt x="97" y="100"/>
                    </a:cubicBezTo>
                    <a:cubicBezTo>
                      <a:pt x="98" y="103"/>
                      <a:pt x="99" y="106"/>
                      <a:pt x="100" y="110"/>
                    </a:cubicBezTo>
                    <a:cubicBezTo>
                      <a:pt x="117" y="110"/>
                      <a:pt x="117" y="110"/>
                      <a:pt x="117" y="110"/>
                    </a:cubicBezTo>
                    <a:cubicBezTo>
                      <a:pt x="112" y="91"/>
                      <a:pt x="105" y="73"/>
                      <a:pt x="97" y="55"/>
                    </a:cubicBezTo>
                    <a:cubicBezTo>
                      <a:pt x="68" y="52"/>
                      <a:pt x="68" y="52"/>
                      <a:pt x="68" y="52"/>
                    </a:cubicBezTo>
                    <a:close/>
                  </a:path>
                </a:pathLst>
              </a:custGeom>
              <a:solidFill>
                <a:srgbClr val="176CB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17" name="Google Shape;317;p23"/>
              <p:cNvSpPr/>
              <p:nvPr/>
            </p:nvSpPr>
            <p:spPr>
              <a:xfrm>
                <a:off x="3644900" y="2508250"/>
                <a:ext cx="188913" cy="227012"/>
              </a:xfrm>
              <a:custGeom>
                <a:rect b="b" l="l" r="r" t="t"/>
                <a:pathLst>
                  <a:path extrusionOk="0" h="110" w="91">
                    <a:moveTo>
                      <a:pt x="55" y="56"/>
                    </a:moveTo>
                    <a:cubicBezTo>
                      <a:pt x="52" y="56"/>
                      <a:pt x="52" y="56"/>
                      <a:pt x="52" y="56"/>
                    </a:cubicBezTo>
                    <a:cubicBezTo>
                      <a:pt x="53" y="54"/>
                      <a:pt x="53" y="54"/>
                      <a:pt x="53" y="54"/>
                    </a:cubicBezTo>
                    <a:cubicBezTo>
                      <a:pt x="55" y="54"/>
                      <a:pt x="58" y="53"/>
                      <a:pt x="62" y="53"/>
                    </a:cubicBezTo>
                    <a:cubicBezTo>
                      <a:pt x="68" y="52"/>
                      <a:pt x="69" y="48"/>
                      <a:pt x="70" y="46"/>
                    </a:cubicBezTo>
                    <a:cubicBezTo>
                      <a:pt x="70" y="43"/>
                      <a:pt x="68" y="39"/>
                      <a:pt x="67" y="42"/>
                    </a:cubicBezTo>
                    <a:cubicBezTo>
                      <a:pt x="66" y="45"/>
                      <a:pt x="63" y="44"/>
                      <a:pt x="63" y="42"/>
                    </a:cubicBezTo>
                    <a:cubicBezTo>
                      <a:pt x="62" y="41"/>
                      <a:pt x="63" y="38"/>
                      <a:pt x="64" y="35"/>
                    </a:cubicBezTo>
                    <a:cubicBezTo>
                      <a:pt x="65" y="35"/>
                      <a:pt x="65" y="34"/>
                      <a:pt x="65" y="33"/>
                    </a:cubicBezTo>
                    <a:cubicBezTo>
                      <a:pt x="65" y="33"/>
                      <a:pt x="65" y="33"/>
                      <a:pt x="65" y="33"/>
                    </a:cubicBezTo>
                    <a:cubicBezTo>
                      <a:pt x="66" y="30"/>
                      <a:pt x="67" y="28"/>
                      <a:pt x="67" y="25"/>
                    </a:cubicBezTo>
                    <a:cubicBezTo>
                      <a:pt x="67" y="17"/>
                      <a:pt x="63" y="10"/>
                      <a:pt x="57" y="8"/>
                    </a:cubicBezTo>
                    <a:cubicBezTo>
                      <a:pt x="53" y="3"/>
                      <a:pt x="48" y="0"/>
                      <a:pt x="43" y="0"/>
                    </a:cubicBezTo>
                    <a:cubicBezTo>
                      <a:pt x="33" y="0"/>
                      <a:pt x="25" y="10"/>
                      <a:pt x="25" y="22"/>
                    </a:cubicBezTo>
                    <a:cubicBezTo>
                      <a:pt x="25" y="26"/>
                      <a:pt x="26" y="30"/>
                      <a:pt x="28" y="33"/>
                    </a:cubicBezTo>
                    <a:cubicBezTo>
                      <a:pt x="28" y="33"/>
                      <a:pt x="31" y="40"/>
                      <a:pt x="30" y="42"/>
                    </a:cubicBezTo>
                    <a:cubicBezTo>
                      <a:pt x="30" y="44"/>
                      <a:pt x="27" y="45"/>
                      <a:pt x="26" y="42"/>
                    </a:cubicBezTo>
                    <a:cubicBezTo>
                      <a:pt x="25" y="39"/>
                      <a:pt x="24" y="43"/>
                      <a:pt x="24" y="46"/>
                    </a:cubicBezTo>
                    <a:cubicBezTo>
                      <a:pt x="24" y="48"/>
                      <a:pt x="25" y="52"/>
                      <a:pt x="31" y="53"/>
                    </a:cubicBezTo>
                    <a:cubicBezTo>
                      <a:pt x="35" y="53"/>
                      <a:pt x="37" y="54"/>
                      <a:pt x="39" y="54"/>
                    </a:cubicBezTo>
                    <a:cubicBezTo>
                      <a:pt x="39" y="56"/>
                      <a:pt x="39" y="56"/>
                      <a:pt x="39" y="56"/>
                    </a:cubicBezTo>
                    <a:cubicBezTo>
                      <a:pt x="37" y="56"/>
                      <a:pt x="37" y="56"/>
                      <a:pt x="37" y="56"/>
                    </a:cubicBezTo>
                    <a:cubicBezTo>
                      <a:pt x="15" y="58"/>
                      <a:pt x="15" y="58"/>
                      <a:pt x="15" y="58"/>
                    </a:cubicBezTo>
                    <a:cubicBezTo>
                      <a:pt x="15" y="58"/>
                      <a:pt x="15" y="58"/>
                      <a:pt x="15" y="58"/>
                    </a:cubicBezTo>
                    <a:cubicBezTo>
                      <a:pt x="7" y="75"/>
                      <a:pt x="3" y="92"/>
                      <a:pt x="0" y="110"/>
                    </a:cubicBezTo>
                    <a:cubicBezTo>
                      <a:pt x="12" y="110"/>
                      <a:pt x="12" y="110"/>
                      <a:pt x="12" y="110"/>
                    </a:cubicBezTo>
                    <a:cubicBezTo>
                      <a:pt x="14" y="103"/>
                      <a:pt x="15" y="96"/>
                      <a:pt x="17" y="89"/>
                    </a:cubicBezTo>
                    <a:cubicBezTo>
                      <a:pt x="17" y="97"/>
                      <a:pt x="17" y="104"/>
                      <a:pt x="18" y="110"/>
                    </a:cubicBezTo>
                    <a:cubicBezTo>
                      <a:pt x="74" y="110"/>
                      <a:pt x="74" y="110"/>
                      <a:pt x="74" y="110"/>
                    </a:cubicBezTo>
                    <a:cubicBezTo>
                      <a:pt x="75" y="89"/>
                      <a:pt x="75" y="89"/>
                      <a:pt x="75" y="89"/>
                    </a:cubicBezTo>
                    <a:cubicBezTo>
                      <a:pt x="77" y="96"/>
                      <a:pt x="78" y="103"/>
                      <a:pt x="79" y="110"/>
                    </a:cubicBezTo>
                    <a:cubicBezTo>
                      <a:pt x="91" y="110"/>
                      <a:pt x="91" y="110"/>
                      <a:pt x="91" y="110"/>
                    </a:cubicBezTo>
                    <a:cubicBezTo>
                      <a:pt x="89" y="92"/>
                      <a:pt x="85" y="75"/>
                      <a:pt x="77" y="58"/>
                    </a:cubicBezTo>
                    <a:cubicBezTo>
                      <a:pt x="55" y="56"/>
                      <a:pt x="55" y="56"/>
                      <a:pt x="55" y="56"/>
                    </a:cubicBezTo>
                    <a:close/>
                  </a:path>
                </a:pathLst>
              </a:custGeom>
              <a:solidFill>
                <a:srgbClr val="002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18" name="Google Shape;318;p23"/>
              <p:cNvSpPr/>
              <p:nvPr/>
            </p:nvSpPr>
            <p:spPr>
              <a:xfrm rot="-1579782">
                <a:off x="3102423" y="1332514"/>
                <a:ext cx="612347" cy="13849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900">
                    <a:solidFill>
                      <a:srgbClr val="002050"/>
                    </a:solidFill>
                    <a:latin typeface="Quattrocento Sans"/>
                    <a:ea typeface="Quattrocento Sans"/>
                    <a:cs typeface="Quattrocento Sans"/>
                    <a:sym typeface="Quattrocento Sans"/>
                  </a:rPr>
                  <a:t>collaborate</a:t>
                </a:r>
                <a:endParaRPr sz="1800">
                  <a:solidFill>
                    <a:srgbClr val="505050"/>
                  </a:solidFill>
                  <a:latin typeface="Quattrocento Sans"/>
                  <a:ea typeface="Quattrocento Sans"/>
                  <a:cs typeface="Quattrocento Sans"/>
                  <a:sym typeface="Quattrocento Sans"/>
                </a:endParaRPr>
              </a:p>
            </p:txBody>
          </p:sp>
          <p:sp>
            <p:nvSpPr>
              <p:cNvPr id="319" name="Google Shape;319;p23"/>
              <p:cNvSpPr/>
              <p:nvPr/>
            </p:nvSpPr>
            <p:spPr>
              <a:xfrm rot="-295177">
                <a:off x="3203633" y="1659742"/>
                <a:ext cx="607539" cy="13849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900">
                    <a:solidFill>
                      <a:srgbClr val="002050"/>
                    </a:solidFill>
                    <a:latin typeface="Quattrocento Sans"/>
                    <a:ea typeface="Quattrocento Sans"/>
                    <a:cs typeface="Quattrocento Sans"/>
                    <a:sym typeface="Quattrocento Sans"/>
                  </a:rPr>
                  <a:t>extensively</a:t>
                </a:r>
                <a:endParaRPr sz="1800">
                  <a:solidFill>
                    <a:srgbClr val="505050"/>
                  </a:solidFill>
                  <a:latin typeface="Quattrocento Sans"/>
                  <a:ea typeface="Quattrocento Sans"/>
                  <a:cs typeface="Quattrocento Sans"/>
                  <a:sym typeface="Quattrocento Sans"/>
                </a:endParaRPr>
              </a:p>
            </p:txBody>
          </p:sp>
          <p:sp>
            <p:nvSpPr>
              <p:cNvPr id="320" name="Google Shape;320;p23"/>
              <p:cNvSpPr/>
              <p:nvPr/>
            </p:nvSpPr>
            <p:spPr>
              <a:xfrm rot="768786">
                <a:off x="3176961" y="1968667"/>
                <a:ext cx="519373" cy="13849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900">
                    <a:solidFill>
                      <a:srgbClr val="002050"/>
                    </a:solidFill>
                    <a:latin typeface="Quattrocento Sans"/>
                    <a:ea typeface="Quattrocento Sans"/>
                    <a:cs typeface="Quattrocento Sans"/>
                    <a:sym typeface="Quattrocento Sans"/>
                  </a:rPr>
                  <a:t>with their</a:t>
                </a:r>
                <a:endParaRPr sz="1800">
                  <a:solidFill>
                    <a:srgbClr val="505050"/>
                  </a:solidFill>
                  <a:latin typeface="Quattrocento Sans"/>
                  <a:ea typeface="Quattrocento Sans"/>
                  <a:cs typeface="Quattrocento Sans"/>
                  <a:sym typeface="Quattrocento Sans"/>
                </a:endParaRPr>
              </a:p>
            </p:txBody>
          </p:sp>
          <p:sp>
            <p:nvSpPr>
              <p:cNvPr id="321" name="Google Shape;321;p23"/>
              <p:cNvSpPr/>
              <p:nvPr/>
            </p:nvSpPr>
            <p:spPr>
              <a:xfrm rot="1988426">
                <a:off x="3023714" y="2305442"/>
                <a:ext cx="698909" cy="13849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900">
                    <a:solidFill>
                      <a:srgbClr val="002050"/>
                    </a:solidFill>
                    <a:latin typeface="Quattrocento Sans"/>
                    <a:ea typeface="Quattrocento Sans"/>
                    <a:cs typeface="Quattrocento Sans"/>
                    <a:sym typeface="Quattrocento Sans"/>
                  </a:rPr>
                  <a:t>counterparts</a:t>
                </a:r>
                <a:endParaRPr sz="1800">
                  <a:solidFill>
                    <a:srgbClr val="505050"/>
                  </a:solidFill>
                  <a:latin typeface="Quattrocento Sans"/>
                  <a:ea typeface="Quattrocento Sans"/>
                  <a:cs typeface="Quattrocento Sans"/>
                  <a:sym typeface="Quattrocento Sans"/>
                </a:endParaRPr>
              </a:p>
            </p:txBody>
          </p:sp>
          <p:sp>
            <p:nvSpPr>
              <p:cNvPr id="322" name="Google Shape;322;p23"/>
              <p:cNvSpPr/>
              <p:nvPr/>
            </p:nvSpPr>
            <p:spPr>
              <a:xfrm>
                <a:off x="2459038" y="1521364"/>
                <a:ext cx="240450" cy="27699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800">
                    <a:solidFill>
                      <a:srgbClr val="002050"/>
                    </a:solidFill>
                    <a:latin typeface="Quattrocento Sans"/>
                    <a:ea typeface="Quattrocento Sans"/>
                    <a:cs typeface="Quattrocento Sans"/>
                    <a:sym typeface="Quattrocento Sans"/>
                  </a:rPr>
                  <a:t>54</a:t>
                </a:r>
                <a:endParaRPr sz="1800">
                  <a:solidFill>
                    <a:srgbClr val="505050"/>
                  </a:solidFill>
                  <a:latin typeface="Quattrocento Sans"/>
                  <a:ea typeface="Quattrocento Sans"/>
                  <a:cs typeface="Quattrocento Sans"/>
                  <a:sym typeface="Quattrocento Sans"/>
                </a:endParaRPr>
              </a:p>
            </p:txBody>
          </p:sp>
          <p:sp>
            <p:nvSpPr>
              <p:cNvPr id="323" name="Google Shape;323;p23"/>
              <p:cNvSpPr/>
              <p:nvPr/>
            </p:nvSpPr>
            <p:spPr>
              <a:xfrm>
                <a:off x="2709863" y="1539875"/>
                <a:ext cx="150682" cy="23083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500">
                    <a:solidFill>
                      <a:srgbClr val="002050"/>
                    </a:solidFill>
                    <a:latin typeface="Quattrocento Sans"/>
                    <a:ea typeface="Quattrocento Sans"/>
                    <a:cs typeface="Quattrocento Sans"/>
                    <a:sym typeface="Quattrocento Sans"/>
                  </a:rPr>
                  <a:t>%</a:t>
                </a:r>
                <a:endParaRPr sz="1800">
                  <a:solidFill>
                    <a:srgbClr val="505050"/>
                  </a:solidFill>
                  <a:latin typeface="Quattrocento Sans"/>
                  <a:ea typeface="Quattrocento Sans"/>
                  <a:cs typeface="Quattrocento Sans"/>
                  <a:sym typeface="Quattrocento Sans"/>
                </a:endParaRPr>
              </a:p>
            </p:txBody>
          </p:sp>
          <p:sp>
            <p:nvSpPr>
              <p:cNvPr id="324" name="Google Shape;324;p23"/>
              <p:cNvSpPr/>
              <p:nvPr/>
            </p:nvSpPr>
            <p:spPr>
              <a:xfrm>
                <a:off x="2459038" y="1752600"/>
                <a:ext cx="392400" cy="27699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900">
                    <a:solidFill>
                      <a:srgbClr val="002050"/>
                    </a:solidFill>
                    <a:latin typeface="Quattrocento Sans"/>
                    <a:ea typeface="Quattrocento Sans"/>
                    <a:cs typeface="Quattrocento Sans"/>
                    <a:sym typeface="Quattrocento Sans"/>
                  </a:rPr>
                  <a:t>more</a:t>
                </a:r>
                <a:br>
                  <a:rPr lang="en-US" sz="900">
                    <a:solidFill>
                      <a:srgbClr val="002050"/>
                    </a:solidFill>
                    <a:latin typeface="Quattrocento Sans"/>
                    <a:ea typeface="Quattrocento Sans"/>
                    <a:cs typeface="Quattrocento Sans"/>
                    <a:sym typeface="Quattrocento Sans"/>
                  </a:rPr>
                </a:br>
                <a:r>
                  <a:rPr lang="en-US" sz="900">
                    <a:solidFill>
                      <a:srgbClr val="002050"/>
                    </a:solidFill>
                    <a:latin typeface="Quattrocento Sans"/>
                    <a:ea typeface="Quattrocento Sans"/>
                    <a:cs typeface="Quattrocento Sans"/>
                    <a:sym typeface="Quattrocento Sans"/>
                  </a:rPr>
                  <a:t>likely to </a:t>
                </a:r>
                <a:endParaRPr sz="1800">
                  <a:solidFill>
                    <a:srgbClr val="505050"/>
                  </a:solidFill>
                  <a:latin typeface="Quattrocento Sans"/>
                  <a:ea typeface="Quattrocento Sans"/>
                  <a:cs typeface="Quattrocento Sans"/>
                  <a:sym typeface="Quattrocento Sans"/>
                </a:endParaRPr>
              </a:p>
            </p:txBody>
          </p:sp>
        </p:grpSp>
      </p:grpSp>
      <p:grpSp>
        <p:nvGrpSpPr>
          <p:cNvPr id="325" name="Google Shape;325;p23"/>
          <p:cNvGrpSpPr/>
          <p:nvPr/>
        </p:nvGrpSpPr>
        <p:grpSpPr>
          <a:xfrm>
            <a:off x="1408112" y="1874048"/>
            <a:ext cx="2259013" cy="3020214"/>
            <a:chOff x="1408112" y="1874048"/>
            <a:chExt cx="2259013" cy="3020214"/>
          </a:xfrm>
        </p:grpSpPr>
        <p:sp>
          <p:nvSpPr>
            <p:cNvPr id="326" name="Google Shape;326;p23"/>
            <p:cNvSpPr/>
            <p:nvPr/>
          </p:nvSpPr>
          <p:spPr>
            <a:xfrm>
              <a:off x="1408112" y="2633662"/>
              <a:ext cx="2259013" cy="2260600"/>
            </a:xfrm>
            <a:prstGeom prst="ellipse">
              <a:avLst/>
            </a:prstGeom>
            <a:solidFill>
              <a:srgbClr val="D2D2D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pic>
          <p:nvPicPr>
            <p:cNvPr id="327" name="Google Shape;327;p23"/>
            <p:cNvPicPr preferRelativeResize="0"/>
            <p:nvPr/>
          </p:nvPicPr>
          <p:blipFill rotWithShape="1">
            <a:blip r:embed="rId4">
              <a:alphaModFix/>
            </a:blip>
            <a:srcRect b="0" l="0" r="0" t="0"/>
            <a:stretch/>
          </p:blipFill>
          <p:spPr>
            <a:xfrm>
              <a:off x="1493837" y="1874048"/>
              <a:ext cx="1997391" cy="2156614"/>
            </a:xfrm>
            <a:prstGeom prst="rect">
              <a:avLst/>
            </a:prstGeom>
            <a:noFill/>
            <a:ln>
              <a:noFill/>
            </a:ln>
          </p:spPr>
        </p:pic>
      </p:grpSp>
      <p:pic>
        <p:nvPicPr>
          <p:cNvPr id="328" name="Google Shape;328;p23"/>
          <p:cNvPicPr preferRelativeResize="0"/>
          <p:nvPr/>
        </p:nvPicPr>
        <p:blipFill rotWithShape="1">
          <a:blip r:embed="rId5">
            <a:alphaModFix/>
          </a:blip>
          <a:srcRect b="0" l="0" r="0" t="0"/>
          <a:stretch/>
        </p:blipFill>
        <p:spPr>
          <a:xfrm>
            <a:off x="1570037" y="2435541"/>
            <a:ext cx="1114420" cy="604521"/>
          </a:xfrm>
          <a:prstGeom prst="rect">
            <a:avLst/>
          </a:prstGeom>
          <a:noFill/>
          <a:ln>
            <a:noFill/>
          </a:ln>
        </p:spPr>
      </p:pic>
      <p:sp>
        <p:nvSpPr>
          <p:cNvPr id="329" name="Google Shape;329;p23"/>
          <p:cNvSpPr/>
          <p:nvPr/>
        </p:nvSpPr>
        <p:spPr>
          <a:xfrm>
            <a:off x="209550" y="3538537"/>
            <a:ext cx="11969750" cy="828675"/>
          </a:xfrm>
          <a:custGeom>
            <a:rect b="b" l="l" r="r" t="t"/>
            <a:pathLst>
              <a:path extrusionOk="0" h="401" w="5791">
                <a:moveTo>
                  <a:pt x="2246" y="401"/>
                </a:moveTo>
                <a:cubicBezTo>
                  <a:pt x="2246" y="393"/>
                  <a:pt x="2246" y="393"/>
                  <a:pt x="2246" y="393"/>
                </a:cubicBezTo>
                <a:cubicBezTo>
                  <a:pt x="2250" y="393"/>
                  <a:pt x="2254" y="393"/>
                  <a:pt x="2258" y="393"/>
                </a:cubicBezTo>
                <a:cubicBezTo>
                  <a:pt x="2258" y="401"/>
                  <a:pt x="2258" y="401"/>
                  <a:pt x="2258" y="401"/>
                </a:cubicBezTo>
                <a:cubicBezTo>
                  <a:pt x="2254" y="401"/>
                  <a:pt x="2250" y="401"/>
                  <a:pt x="2246" y="401"/>
                </a:cubicBezTo>
                <a:close/>
                <a:moveTo>
                  <a:pt x="2234" y="401"/>
                </a:moveTo>
                <a:cubicBezTo>
                  <a:pt x="2230" y="401"/>
                  <a:pt x="2226" y="401"/>
                  <a:pt x="2222" y="401"/>
                </a:cubicBezTo>
                <a:cubicBezTo>
                  <a:pt x="2222" y="393"/>
                  <a:pt x="2222" y="393"/>
                  <a:pt x="2222" y="393"/>
                </a:cubicBezTo>
                <a:cubicBezTo>
                  <a:pt x="2226" y="393"/>
                  <a:pt x="2230" y="393"/>
                  <a:pt x="2234" y="393"/>
                </a:cubicBezTo>
                <a:lnTo>
                  <a:pt x="2234" y="401"/>
                </a:lnTo>
                <a:close/>
                <a:moveTo>
                  <a:pt x="2270" y="401"/>
                </a:moveTo>
                <a:cubicBezTo>
                  <a:pt x="2270" y="393"/>
                  <a:pt x="2270" y="393"/>
                  <a:pt x="2270" y="393"/>
                </a:cubicBezTo>
                <a:cubicBezTo>
                  <a:pt x="2274" y="392"/>
                  <a:pt x="2278" y="392"/>
                  <a:pt x="2282" y="392"/>
                </a:cubicBezTo>
                <a:cubicBezTo>
                  <a:pt x="2282" y="400"/>
                  <a:pt x="2282" y="400"/>
                  <a:pt x="2282" y="400"/>
                </a:cubicBezTo>
                <a:cubicBezTo>
                  <a:pt x="2278" y="400"/>
                  <a:pt x="2274" y="400"/>
                  <a:pt x="2270" y="401"/>
                </a:cubicBezTo>
                <a:close/>
                <a:moveTo>
                  <a:pt x="2210" y="400"/>
                </a:moveTo>
                <a:cubicBezTo>
                  <a:pt x="2206" y="400"/>
                  <a:pt x="2202" y="400"/>
                  <a:pt x="2198" y="400"/>
                </a:cubicBezTo>
                <a:cubicBezTo>
                  <a:pt x="2198" y="392"/>
                  <a:pt x="2198" y="392"/>
                  <a:pt x="2198" y="392"/>
                </a:cubicBezTo>
                <a:cubicBezTo>
                  <a:pt x="2202" y="392"/>
                  <a:pt x="2206" y="392"/>
                  <a:pt x="2210" y="392"/>
                </a:cubicBezTo>
                <a:lnTo>
                  <a:pt x="2210" y="400"/>
                </a:lnTo>
                <a:close/>
                <a:moveTo>
                  <a:pt x="2294" y="400"/>
                </a:moveTo>
                <a:cubicBezTo>
                  <a:pt x="2294" y="392"/>
                  <a:pt x="2294" y="392"/>
                  <a:pt x="2294" y="392"/>
                </a:cubicBezTo>
                <a:cubicBezTo>
                  <a:pt x="2298" y="391"/>
                  <a:pt x="2302" y="391"/>
                  <a:pt x="2306" y="391"/>
                </a:cubicBezTo>
                <a:cubicBezTo>
                  <a:pt x="2306" y="399"/>
                  <a:pt x="2306" y="399"/>
                  <a:pt x="2306" y="399"/>
                </a:cubicBezTo>
                <a:cubicBezTo>
                  <a:pt x="2302" y="399"/>
                  <a:pt x="2298" y="399"/>
                  <a:pt x="2294" y="400"/>
                </a:cubicBezTo>
                <a:close/>
                <a:moveTo>
                  <a:pt x="2186" y="399"/>
                </a:moveTo>
                <a:cubicBezTo>
                  <a:pt x="2182" y="399"/>
                  <a:pt x="2178" y="398"/>
                  <a:pt x="2174" y="398"/>
                </a:cubicBezTo>
                <a:cubicBezTo>
                  <a:pt x="2174" y="390"/>
                  <a:pt x="2174" y="390"/>
                  <a:pt x="2174" y="390"/>
                </a:cubicBezTo>
                <a:cubicBezTo>
                  <a:pt x="2178" y="390"/>
                  <a:pt x="2182" y="391"/>
                  <a:pt x="2186" y="391"/>
                </a:cubicBezTo>
                <a:lnTo>
                  <a:pt x="2186" y="399"/>
                </a:lnTo>
                <a:close/>
                <a:moveTo>
                  <a:pt x="2318" y="398"/>
                </a:moveTo>
                <a:cubicBezTo>
                  <a:pt x="2318" y="390"/>
                  <a:pt x="2318" y="390"/>
                  <a:pt x="2318" y="390"/>
                </a:cubicBezTo>
                <a:cubicBezTo>
                  <a:pt x="2322" y="390"/>
                  <a:pt x="2326" y="390"/>
                  <a:pt x="2330" y="389"/>
                </a:cubicBezTo>
                <a:cubicBezTo>
                  <a:pt x="2331" y="397"/>
                  <a:pt x="2331" y="397"/>
                  <a:pt x="2331" y="397"/>
                </a:cubicBezTo>
                <a:cubicBezTo>
                  <a:pt x="2327" y="398"/>
                  <a:pt x="2323" y="398"/>
                  <a:pt x="2318" y="398"/>
                </a:cubicBezTo>
                <a:close/>
                <a:moveTo>
                  <a:pt x="2161" y="397"/>
                </a:moveTo>
                <a:cubicBezTo>
                  <a:pt x="2157" y="397"/>
                  <a:pt x="2153" y="396"/>
                  <a:pt x="2149" y="396"/>
                </a:cubicBezTo>
                <a:cubicBezTo>
                  <a:pt x="2150" y="388"/>
                  <a:pt x="2150" y="388"/>
                  <a:pt x="2150" y="388"/>
                </a:cubicBezTo>
                <a:cubicBezTo>
                  <a:pt x="2154" y="388"/>
                  <a:pt x="2158" y="389"/>
                  <a:pt x="2162" y="389"/>
                </a:cubicBezTo>
                <a:lnTo>
                  <a:pt x="2161" y="397"/>
                </a:lnTo>
                <a:close/>
                <a:moveTo>
                  <a:pt x="2343" y="396"/>
                </a:moveTo>
                <a:cubicBezTo>
                  <a:pt x="2342" y="388"/>
                  <a:pt x="2342" y="388"/>
                  <a:pt x="2342" y="388"/>
                </a:cubicBezTo>
                <a:cubicBezTo>
                  <a:pt x="2346" y="388"/>
                  <a:pt x="2350" y="388"/>
                  <a:pt x="2354" y="387"/>
                </a:cubicBezTo>
                <a:cubicBezTo>
                  <a:pt x="2355" y="395"/>
                  <a:pt x="2355" y="395"/>
                  <a:pt x="2355" y="395"/>
                </a:cubicBezTo>
                <a:cubicBezTo>
                  <a:pt x="2351" y="395"/>
                  <a:pt x="2347" y="396"/>
                  <a:pt x="2343" y="396"/>
                </a:cubicBezTo>
                <a:close/>
                <a:moveTo>
                  <a:pt x="2137" y="395"/>
                </a:moveTo>
                <a:cubicBezTo>
                  <a:pt x="2133" y="394"/>
                  <a:pt x="2129" y="394"/>
                  <a:pt x="2125" y="393"/>
                </a:cubicBezTo>
                <a:cubicBezTo>
                  <a:pt x="2126" y="385"/>
                  <a:pt x="2126" y="385"/>
                  <a:pt x="2126" y="385"/>
                </a:cubicBezTo>
                <a:cubicBezTo>
                  <a:pt x="2130" y="386"/>
                  <a:pt x="2134" y="386"/>
                  <a:pt x="2138" y="387"/>
                </a:cubicBezTo>
                <a:lnTo>
                  <a:pt x="2137" y="395"/>
                </a:lnTo>
                <a:close/>
                <a:moveTo>
                  <a:pt x="2367" y="394"/>
                </a:moveTo>
                <a:cubicBezTo>
                  <a:pt x="2366" y="386"/>
                  <a:pt x="2366" y="386"/>
                  <a:pt x="2366" y="386"/>
                </a:cubicBezTo>
                <a:cubicBezTo>
                  <a:pt x="2370" y="385"/>
                  <a:pt x="2374" y="385"/>
                  <a:pt x="2378" y="384"/>
                </a:cubicBezTo>
                <a:cubicBezTo>
                  <a:pt x="2379" y="392"/>
                  <a:pt x="2379" y="392"/>
                  <a:pt x="2379" y="392"/>
                </a:cubicBezTo>
                <a:cubicBezTo>
                  <a:pt x="2375" y="393"/>
                  <a:pt x="2371" y="393"/>
                  <a:pt x="2367" y="394"/>
                </a:cubicBezTo>
                <a:close/>
                <a:moveTo>
                  <a:pt x="2113" y="392"/>
                </a:moveTo>
                <a:cubicBezTo>
                  <a:pt x="2109" y="391"/>
                  <a:pt x="2106" y="390"/>
                  <a:pt x="2102" y="390"/>
                </a:cubicBezTo>
                <a:cubicBezTo>
                  <a:pt x="2103" y="382"/>
                  <a:pt x="2103" y="382"/>
                  <a:pt x="2103" y="382"/>
                </a:cubicBezTo>
                <a:cubicBezTo>
                  <a:pt x="2107" y="382"/>
                  <a:pt x="2111" y="383"/>
                  <a:pt x="2115" y="384"/>
                </a:cubicBezTo>
                <a:lnTo>
                  <a:pt x="2113" y="392"/>
                </a:lnTo>
                <a:close/>
                <a:moveTo>
                  <a:pt x="2391" y="391"/>
                </a:moveTo>
                <a:cubicBezTo>
                  <a:pt x="2390" y="383"/>
                  <a:pt x="2390" y="383"/>
                  <a:pt x="2390" y="383"/>
                </a:cubicBezTo>
                <a:cubicBezTo>
                  <a:pt x="2394" y="382"/>
                  <a:pt x="2397" y="382"/>
                  <a:pt x="2401" y="381"/>
                </a:cubicBezTo>
                <a:cubicBezTo>
                  <a:pt x="2403" y="389"/>
                  <a:pt x="2403" y="389"/>
                  <a:pt x="2403" y="389"/>
                </a:cubicBezTo>
                <a:cubicBezTo>
                  <a:pt x="2399" y="390"/>
                  <a:pt x="2395" y="390"/>
                  <a:pt x="2391" y="391"/>
                </a:cubicBezTo>
                <a:close/>
                <a:moveTo>
                  <a:pt x="2090" y="388"/>
                </a:moveTo>
                <a:cubicBezTo>
                  <a:pt x="2086" y="387"/>
                  <a:pt x="2082" y="386"/>
                  <a:pt x="2078" y="386"/>
                </a:cubicBezTo>
                <a:cubicBezTo>
                  <a:pt x="2079" y="378"/>
                  <a:pt x="2079" y="378"/>
                  <a:pt x="2079" y="378"/>
                </a:cubicBezTo>
                <a:cubicBezTo>
                  <a:pt x="2083" y="379"/>
                  <a:pt x="2087" y="379"/>
                  <a:pt x="2091" y="380"/>
                </a:cubicBezTo>
                <a:lnTo>
                  <a:pt x="2090" y="388"/>
                </a:lnTo>
                <a:close/>
                <a:moveTo>
                  <a:pt x="2415" y="387"/>
                </a:moveTo>
                <a:cubicBezTo>
                  <a:pt x="2413" y="379"/>
                  <a:pt x="2413" y="379"/>
                  <a:pt x="2413" y="379"/>
                </a:cubicBezTo>
                <a:cubicBezTo>
                  <a:pt x="2417" y="379"/>
                  <a:pt x="2421" y="378"/>
                  <a:pt x="2425" y="377"/>
                </a:cubicBezTo>
                <a:cubicBezTo>
                  <a:pt x="2426" y="385"/>
                  <a:pt x="2426" y="385"/>
                  <a:pt x="2426" y="385"/>
                </a:cubicBezTo>
                <a:cubicBezTo>
                  <a:pt x="2422" y="386"/>
                  <a:pt x="2419" y="387"/>
                  <a:pt x="2415" y="387"/>
                </a:cubicBezTo>
                <a:close/>
                <a:moveTo>
                  <a:pt x="2066" y="383"/>
                </a:moveTo>
                <a:cubicBezTo>
                  <a:pt x="2062" y="383"/>
                  <a:pt x="2058" y="382"/>
                  <a:pt x="2054" y="381"/>
                </a:cubicBezTo>
                <a:cubicBezTo>
                  <a:pt x="2056" y="373"/>
                  <a:pt x="2056" y="373"/>
                  <a:pt x="2056" y="373"/>
                </a:cubicBezTo>
                <a:cubicBezTo>
                  <a:pt x="2060" y="374"/>
                  <a:pt x="2063" y="375"/>
                  <a:pt x="2067" y="376"/>
                </a:cubicBezTo>
                <a:lnTo>
                  <a:pt x="2066" y="383"/>
                </a:lnTo>
                <a:close/>
                <a:moveTo>
                  <a:pt x="2438" y="383"/>
                </a:moveTo>
                <a:cubicBezTo>
                  <a:pt x="2437" y="375"/>
                  <a:pt x="2437" y="375"/>
                  <a:pt x="2437" y="375"/>
                </a:cubicBezTo>
                <a:cubicBezTo>
                  <a:pt x="2441" y="375"/>
                  <a:pt x="2445" y="374"/>
                  <a:pt x="2449" y="373"/>
                </a:cubicBezTo>
                <a:cubicBezTo>
                  <a:pt x="2450" y="381"/>
                  <a:pt x="2450" y="381"/>
                  <a:pt x="2450" y="381"/>
                </a:cubicBezTo>
                <a:cubicBezTo>
                  <a:pt x="2446" y="382"/>
                  <a:pt x="2442" y="383"/>
                  <a:pt x="2438" y="383"/>
                </a:cubicBezTo>
                <a:close/>
                <a:moveTo>
                  <a:pt x="2462" y="379"/>
                </a:moveTo>
                <a:cubicBezTo>
                  <a:pt x="2461" y="371"/>
                  <a:pt x="2461" y="371"/>
                  <a:pt x="2461" y="371"/>
                </a:cubicBezTo>
                <a:cubicBezTo>
                  <a:pt x="2465" y="370"/>
                  <a:pt x="2468" y="369"/>
                  <a:pt x="2472" y="369"/>
                </a:cubicBezTo>
                <a:cubicBezTo>
                  <a:pt x="2474" y="376"/>
                  <a:pt x="2474" y="376"/>
                  <a:pt x="2474" y="376"/>
                </a:cubicBezTo>
                <a:cubicBezTo>
                  <a:pt x="2470" y="377"/>
                  <a:pt x="2466" y="378"/>
                  <a:pt x="2462" y="379"/>
                </a:cubicBezTo>
                <a:close/>
                <a:moveTo>
                  <a:pt x="2042" y="379"/>
                </a:moveTo>
                <a:cubicBezTo>
                  <a:pt x="2038" y="378"/>
                  <a:pt x="2034" y="377"/>
                  <a:pt x="2030" y="376"/>
                </a:cubicBezTo>
                <a:cubicBezTo>
                  <a:pt x="2032" y="368"/>
                  <a:pt x="2032" y="368"/>
                  <a:pt x="2032" y="368"/>
                </a:cubicBezTo>
                <a:cubicBezTo>
                  <a:pt x="2036" y="369"/>
                  <a:pt x="2040" y="370"/>
                  <a:pt x="2044" y="371"/>
                </a:cubicBezTo>
                <a:lnTo>
                  <a:pt x="2042" y="379"/>
                </a:lnTo>
                <a:close/>
                <a:moveTo>
                  <a:pt x="2486" y="374"/>
                </a:moveTo>
                <a:cubicBezTo>
                  <a:pt x="2484" y="366"/>
                  <a:pt x="2484" y="366"/>
                  <a:pt x="2484" y="366"/>
                </a:cubicBezTo>
                <a:cubicBezTo>
                  <a:pt x="2488" y="365"/>
                  <a:pt x="2492" y="364"/>
                  <a:pt x="2496" y="364"/>
                </a:cubicBezTo>
                <a:cubicBezTo>
                  <a:pt x="2498" y="371"/>
                  <a:pt x="2498" y="371"/>
                  <a:pt x="2498" y="371"/>
                </a:cubicBezTo>
                <a:cubicBezTo>
                  <a:pt x="2494" y="372"/>
                  <a:pt x="2490" y="373"/>
                  <a:pt x="2486" y="374"/>
                </a:cubicBezTo>
                <a:close/>
                <a:moveTo>
                  <a:pt x="2019" y="373"/>
                </a:moveTo>
                <a:cubicBezTo>
                  <a:pt x="2015" y="372"/>
                  <a:pt x="2011" y="371"/>
                  <a:pt x="2007" y="370"/>
                </a:cubicBezTo>
                <a:cubicBezTo>
                  <a:pt x="2009" y="363"/>
                  <a:pt x="2009" y="363"/>
                  <a:pt x="2009" y="363"/>
                </a:cubicBezTo>
                <a:cubicBezTo>
                  <a:pt x="2013" y="364"/>
                  <a:pt x="2017" y="364"/>
                  <a:pt x="2021" y="365"/>
                </a:cubicBezTo>
                <a:lnTo>
                  <a:pt x="2019" y="373"/>
                </a:lnTo>
                <a:close/>
                <a:moveTo>
                  <a:pt x="2509" y="369"/>
                </a:moveTo>
                <a:cubicBezTo>
                  <a:pt x="2508" y="361"/>
                  <a:pt x="2508" y="361"/>
                  <a:pt x="2508" y="361"/>
                </a:cubicBezTo>
                <a:cubicBezTo>
                  <a:pt x="2511" y="360"/>
                  <a:pt x="2515" y="359"/>
                  <a:pt x="2519" y="358"/>
                </a:cubicBezTo>
                <a:cubicBezTo>
                  <a:pt x="2521" y="366"/>
                  <a:pt x="2521" y="366"/>
                  <a:pt x="2521" y="366"/>
                </a:cubicBezTo>
                <a:cubicBezTo>
                  <a:pt x="2517" y="367"/>
                  <a:pt x="2513" y="368"/>
                  <a:pt x="2509" y="369"/>
                </a:cubicBezTo>
                <a:close/>
                <a:moveTo>
                  <a:pt x="1995" y="367"/>
                </a:moveTo>
                <a:cubicBezTo>
                  <a:pt x="1991" y="366"/>
                  <a:pt x="1988" y="365"/>
                  <a:pt x="1984" y="364"/>
                </a:cubicBezTo>
                <a:cubicBezTo>
                  <a:pt x="1986" y="356"/>
                  <a:pt x="1986" y="356"/>
                  <a:pt x="1986" y="356"/>
                </a:cubicBezTo>
                <a:cubicBezTo>
                  <a:pt x="1990" y="358"/>
                  <a:pt x="1994" y="359"/>
                  <a:pt x="1997" y="360"/>
                </a:cubicBezTo>
                <a:lnTo>
                  <a:pt x="1995" y="367"/>
                </a:lnTo>
                <a:close/>
                <a:moveTo>
                  <a:pt x="2533" y="363"/>
                </a:moveTo>
                <a:cubicBezTo>
                  <a:pt x="2531" y="355"/>
                  <a:pt x="2531" y="355"/>
                  <a:pt x="2531" y="355"/>
                </a:cubicBezTo>
                <a:cubicBezTo>
                  <a:pt x="2535" y="354"/>
                  <a:pt x="2539" y="353"/>
                  <a:pt x="2543" y="352"/>
                </a:cubicBezTo>
                <a:cubicBezTo>
                  <a:pt x="2545" y="360"/>
                  <a:pt x="2545" y="360"/>
                  <a:pt x="2545" y="360"/>
                </a:cubicBezTo>
                <a:cubicBezTo>
                  <a:pt x="2541" y="361"/>
                  <a:pt x="2537" y="362"/>
                  <a:pt x="2533" y="363"/>
                </a:cubicBezTo>
                <a:close/>
                <a:moveTo>
                  <a:pt x="1972" y="361"/>
                </a:moveTo>
                <a:cubicBezTo>
                  <a:pt x="1968" y="360"/>
                  <a:pt x="1964" y="359"/>
                  <a:pt x="1961" y="358"/>
                </a:cubicBezTo>
                <a:cubicBezTo>
                  <a:pt x="1963" y="350"/>
                  <a:pt x="1963" y="350"/>
                  <a:pt x="1963" y="350"/>
                </a:cubicBezTo>
                <a:cubicBezTo>
                  <a:pt x="1967" y="351"/>
                  <a:pt x="1970" y="352"/>
                  <a:pt x="1974" y="353"/>
                </a:cubicBezTo>
                <a:lnTo>
                  <a:pt x="1972" y="361"/>
                </a:lnTo>
                <a:close/>
                <a:moveTo>
                  <a:pt x="2556" y="357"/>
                </a:moveTo>
                <a:cubicBezTo>
                  <a:pt x="2554" y="349"/>
                  <a:pt x="2554" y="349"/>
                  <a:pt x="2554" y="349"/>
                </a:cubicBezTo>
                <a:cubicBezTo>
                  <a:pt x="2558" y="348"/>
                  <a:pt x="2562" y="347"/>
                  <a:pt x="2566" y="346"/>
                </a:cubicBezTo>
                <a:cubicBezTo>
                  <a:pt x="2568" y="354"/>
                  <a:pt x="2568" y="354"/>
                  <a:pt x="2568" y="354"/>
                </a:cubicBezTo>
                <a:cubicBezTo>
                  <a:pt x="2564" y="355"/>
                  <a:pt x="2560" y="356"/>
                  <a:pt x="2556" y="357"/>
                </a:cubicBezTo>
                <a:close/>
                <a:moveTo>
                  <a:pt x="1949" y="354"/>
                </a:moveTo>
                <a:cubicBezTo>
                  <a:pt x="1945" y="353"/>
                  <a:pt x="1941" y="352"/>
                  <a:pt x="1937" y="351"/>
                </a:cubicBezTo>
                <a:cubicBezTo>
                  <a:pt x="1940" y="343"/>
                  <a:pt x="1940" y="343"/>
                  <a:pt x="1940" y="343"/>
                </a:cubicBezTo>
                <a:cubicBezTo>
                  <a:pt x="1944" y="344"/>
                  <a:pt x="1948" y="345"/>
                  <a:pt x="1951" y="347"/>
                </a:cubicBezTo>
                <a:lnTo>
                  <a:pt x="1949" y="354"/>
                </a:lnTo>
                <a:close/>
                <a:moveTo>
                  <a:pt x="2580" y="351"/>
                </a:moveTo>
                <a:cubicBezTo>
                  <a:pt x="2577" y="343"/>
                  <a:pt x="2577" y="343"/>
                  <a:pt x="2577" y="343"/>
                </a:cubicBezTo>
                <a:cubicBezTo>
                  <a:pt x="2581" y="342"/>
                  <a:pt x="2585" y="341"/>
                  <a:pt x="2589" y="339"/>
                </a:cubicBezTo>
                <a:cubicBezTo>
                  <a:pt x="2591" y="347"/>
                  <a:pt x="2591" y="347"/>
                  <a:pt x="2591" y="347"/>
                </a:cubicBezTo>
                <a:cubicBezTo>
                  <a:pt x="2587" y="348"/>
                  <a:pt x="2583" y="349"/>
                  <a:pt x="2580" y="351"/>
                </a:cubicBezTo>
                <a:close/>
                <a:moveTo>
                  <a:pt x="1926" y="347"/>
                </a:moveTo>
                <a:cubicBezTo>
                  <a:pt x="1922" y="346"/>
                  <a:pt x="1918" y="345"/>
                  <a:pt x="1915" y="343"/>
                </a:cubicBezTo>
                <a:cubicBezTo>
                  <a:pt x="1917" y="336"/>
                  <a:pt x="1917" y="336"/>
                  <a:pt x="1917" y="336"/>
                </a:cubicBezTo>
                <a:cubicBezTo>
                  <a:pt x="1921" y="337"/>
                  <a:pt x="1925" y="338"/>
                  <a:pt x="1928" y="339"/>
                </a:cubicBezTo>
                <a:lnTo>
                  <a:pt x="1926" y="347"/>
                </a:lnTo>
                <a:close/>
                <a:moveTo>
                  <a:pt x="2603" y="344"/>
                </a:moveTo>
                <a:cubicBezTo>
                  <a:pt x="2600" y="336"/>
                  <a:pt x="2600" y="336"/>
                  <a:pt x="2600" y="336"/>
                </a:cubicBezTo>
                <a:cubicBezTo>
                  <a:pt x="2604" y="335"/>
                  <a:pt x="2608" y="334"/>
                  <a:pt x="2612" y="333"/>
                </a:cubicBezTo>
                <a:cubicBezTo>
                  <a:pt x="2614" y="340"/>
                  <a:pt x="2614" y="340"/>
                  <a:pt x="2614" y="340"/>
                </a:cubicBezTo>
                <a:cubicBezTo>
                  <a:pt x="2610" y="341"/>
                  <a:pt x="2607" y="343"/>
                  <a:pt x="2603" y="344"/>
                </a:cubicBezTo>
                <a:close/>
                <a:moveTo>
                  <a:pt x="1903" y="339"/>
                </a:moveTo>
                <a:cubicBezTo>
                  <a:pt x="1899" y="338"/>
                  <a:pt x="1896" y="337"/>
                  <a:pt x="1892" y="336"/>
                </a:cubicBezTo>
                <a:cubicBezTo>
                  <a:pt x="1894" y="328"/>
                  <a:pt x="1894" y="328"/>
                  <a:pt x="1894" y="328"/>
                </a:cubicBezTo>
                <a:cubicBezTo>
                  <a:pt x="1898" y="329"/>
                  <a:pt x="1902" y="331"/>
                  <a:pt x="1906" y="332"/>
                </a:cubicBezTo>
                <a:lnTo>
                  <a:pt x="1903" y="339"/>
                </a:lnTo>
                <a:close/>
                <a:moveTo>
                  <a:pt x="2626" y="337"/>
                </a:moveTo>
                <a:cubicBezTo>
                  <a:pt x="2623" y="329"/>
                  <a:pt x="2623" y="329"/>
                  <a:pt x="2623" y="329"/>
                </a:cubicBezTo>
                <a:cubicBezTo>
                  <a:pt x="2627" y="328"/>
                  <a:pt x="2631" y="327"/>
                  <a:pt x="2635" y="325"/>
                </a:cubicBezTo>
                <a:cubicBezTo>
                  <a:pt x="2637" y="333"/>
                  <a:pt x="2637" y="333"/>
                  <a:pt x="2637" y="333"/>
                </a:cubicBezTo>
                <a:cubicBezTo>
                  <a:pt x="2634" y="334"/>
                  <a:pt x="2630" y="335"/>
                  <a:pt x="2626" y="337"/>
                </a:cubicBezTo>
                <a:close/>
                <a:moveTo>
                  <a:pt x="1880" y="332"/>
                </a:moveTo>
                <a:cubicBezTo>
                  <a:pt x="1877" y="330"/>
                  <a:pt x="1873" y="329"/>
                  <a:pt x="1869" y="328"/>
                </a:cubicBezTo>
                <a:cubicBezTo>
                  <a:pt x="1872" y="320"/>
                  <a:pt x="1872" y="320"/>
                  <a:pt x="1872" y="320"/>
                </a:cubicBezTo>
                <a:cubicBezTo>
                  <a:pt x="1875" y="321"/>
                  <a:pt x="1879" y="323"/>
                  <a:pt x="1883" y="324"/>
                </a:cubicBezTo>
                <a:lnTo>
                  <a:pt x="1880" y="332"/>
                </a:lnTo>
                <a:close/>
                <a:moveTo>
                  <a:pt x="2649" y="329"/>
                </a:moveTo>
                <a:cubicBezTo>
                  <a:pt x="2646" y="322"/>
                  <a:pt x="2646" y="322"/>
                  <a:pt x="2646" y="322"/>
                </a:cubicBezTo>
                <a:cubicBezTo>
                  <a:pt x="2650" y="320"/>
                  <a:pt x="2654" y="319"/>
                  <a:pt x="2658" y="318"/>
                </a:cubicBezTo>
                <a:cubicBezTo>
                  <a:pt x="2660" y="325"/>
                  <a:pt x="2660" y="325"/>
                  <a:pt x="2660" y="325"/>
                </a:cubicBezTo>
                <a:cubicBezTo>
                  <a:pt x="2657" y="327"/>
                  <a:pt x="2653" y="328"/>
                  <a:pt x="2649" y="329"/>
                </a:cubicBezTo>
                <a:close/>
                <a:moveTo>
                  <a:pt x="4900" y="324"/>
                </a:moveTo>
                <a:cubicBezTo>
                  <a:pt x="4894" y="324"/>
                  <a:pt x="4894" y="324"/>
                  <a:pt x="4894" y="324"/>
                </a:cubicBezTo>
                <a:cubicBezTo>
                  <a:pt x="4894" y="316"/>
                  <a:pt x="4894" y="316"/>
                  <a:pt x="4894" y="316"/>
                </a:cubicBezTo>
                <a:cubicBezTo>
                  <a:pt x="4900" y="316"/>
                  <a:pt x="4900" y="316"/>
                  <a:pt x="4900" y="316"/>
                </a:cubicBezTo>
                <a:cubicBezTo>
                  <a:pt x="4906" y="316"/>
                  <a:pt x="4906" y="316"/>
                  <a:pt x="4906" y="316"/>
                </a:cubicBezTo>
                <a:cubicBezTo>
                  <a:pt x="4906" y="324"/>
                  <a:pt x="4906" y="324"/>
                  <a:pt x="4906" y="324"/>
                </a:cubicBezTo>
                <a:lnTo>
                  <a:pt x="4900" y="324"/>
                </a:lnTo>
                <a:close/>
                <a:moveTo>
                  <a:pt x="1858" y="324"/>
                </a:moveTo>
                <a:cubicBezTo>
                  <a:pt x="1854" y="322"/>
                  <a:pt x="1850" y="321"/>
                  <a:pt x="1846" y="319"/>
                </a:cubicBezTo>
                <a:cubicBezTo>
                  <a:pt x="1849" y="312"/>
                  <a:pt x="1849" y="312"/>
                  <a:pt x="1849" y="312"/>
                </a:cubicBezTo>
                <a:cubicBezTo>
                  <a:pt x="1853" y="313"/>
                  <a:pt x="1857" y="315"/>
                  <a:pt x="1860" y="316"/>
                </a:cubicBezTo>
                <a:lnTo>
                  <a:pt x="1858" y="324"/>
                </a:lnTo>
                <a:close/>
                <a:moveTo>
                  <a:pt x="4882" y="323"/>
                </a:moveTo>
                <a:cubicBezTo>
                  <a:pt x="4878" y="323"/>
                  <a:pt x="4874" y="323"/>
                  <a:pt x="4870" y="323"/>
                </a:cubicBezTo>
                <a:cubicBezTo>
                  <a:pt x="4870" y="315"/>
                  <a:pt x="4870" y="315"/>
                  <a:pt x="4870" y="315"/>
                </a:cubicBezTo>
                <a:cubicBezTo>
                  <a:pt x="4874" y="315"/>
                  <a:pt x="4878" y="315"/>
                  <a:pt x="4882" y="315"/>
                </a:cubicBezTo>
                <a:lnTo>
                  <a:pt x="4882" y="323"/>
                </a:lnTo>
                <a:close/>
                <a:moveTo>
                  <a:pt x="4918" y="323"/>
                </a:moveTo>
                <a:cubicBezTo>
                  <a:pt x="4918" y="315"/>
                  <a:pt x="4918" y="315"/>
                  <a:pt x="4918" y="315"/>
                </a:cubicBezTo>
                <a:cubicBezTo>
                  <a:pt x="4922" y="315"/>
                  <a:pt x="4926" y="315"/>
                  <a:pt x="4930" y="315"/>
                </a:cubicBezTo>
                <a:cubicBezTo>
                  <a:pt x="4930" y="323"/>
                  <a:pt x="4930" y="323"/>
                  <a:pt x="4930" y="323"/>
                </a:cubicBezTo>
                <a:cubicBezTo>
                  <a:pt x="4926" y="323"/>
                  <a:pt x="4922" y="323"/>
                  <a:pt x="4918" y="323"/>
                </a:cubicBezTo>
                <a:close/>
                <a:moveTo>
                  <a:pt x="4858" y="323"/>
                </a:moveTo>
                <a:cubicBezTo>
                  <a:pt x="4854" y="323"/>
                  <a:pt x="4850" y="323"/>
                  <a:pt x="4846" y="323"/>
                </a:cubicBezTo>
                <a:cubicBezTo>
                  <a:pt x="4846" y="315"/>
                  <a:pt x="4846" y="315"/>
                  <a:pt x="4846" y="315"/>
                </a:cubicBezTo>
                <a:cubicBezTo>
                  <a:pt x="4850" y="315"/>
                  <a:pt x="4854" y="315"/>
                  <a:pt x="4858" y="315"/>
                </a:cubicBezTo>
                <a:lnTo>
                  <a:pt x="4858" y="323"/>
                </a:lnTo>
                <a:close/>
                <a:moveTo>
                  <a:pt x="4942" y="323"/>
                </a:moveTo>
                <a:cubicBezTo>
                  <a:pt x="4942" y="315"/>
                  <a:pt x="4942" y="315"/>
                  <a:pt x="4942" y="315"/>
                </a:cubicBezTo>
                <a:cubicBezTo>
                  <a:pt x="4946" y="315"/>
                  <a:pt x="4950" y="315"/>
                  <a:pt x="4954" y="315"/>
                </a:cubicBezTo>
                <a:cubicBezTo>
                  <a:pt x="4955" y="323"/>
                  <a:pt x="4955" y="323"/>
                  <a:pt x="4955" y="323"/>
                </a:cubicBezTo>
                <a:cubicBezTo>
                  <a:pt x="4951" y="323"/>
                  <a:pt x="4947" y="323"/>
                  <a:pt x="4942" y="323"/>
                </a:cubicBezTo>
                <a:close/>
                <a:moveTo>
                  <a:pt x="4967" y="322"/>
                </a:moveTo>
                <a:cubicBezTo>
                  <a:pt x="4966" y="314"/>
                  <a:pt x="4966" y="314"/>
                  <a:pt x="4966" y="314"/>
                </a:cubicBezTo>
                <a:cubicBezTo>
                  <a:pt x="4970" y="314"/>
                  <a:pt x="4974" y="314"/>
                  <a:pt x="4978" y="313"/>
                </a:cubicBezTo>
                <a:cubicBezTo>
                  <a:pt x="4979" y="321"/>
                  <a:pt x="4979" y="321"/>
                  <a:pt x="4979" y="321"/>
                </a:cubicBezTo>
                <a:cubicBezTo>
                  <a:pt x="4975" y="322"/>
                  <a:pt x="4971" y="322"/>
                  <a:pt x="4967" y="322"/>
                </a:cubicBezTo>
                <a:close/>
                <a:moveTo>
                  <a:pt x="4834" y="322"/>
                </a:moveTo>
                <a:cubicBezTo>
                  <a:pt x="4830" y="322"/>
                  <a:pt x="4826" y="322"/>
                  <a:pt x="4822" y="321"/>
                </a:cubicBezTo>
                <a:cubicBezTo>
                  <a:pt x="4822" y="313"/>
                  <a:pt x="4822" y="313"/>
                  <a:pt x="4822" y="313"/>
                </a:cubicBezTo>
                <a:cubicBezTo>
                  <a:pt x="4826" y="314"/>
                  <a:pt x="4830" y="314"/>
                  <a:pt x="4834" y="314"/>
                </a:cubicBezTo>
                <a:lnTo>
                  <a:pt x="4834" y="322"/>
                </a:lnTo>
                <a:close/>
                <a:moveTo>
                  <a:pt x="2672" y="321"/>
                </a:moveTo>
                <a:cubicBezTo>
                  <a:pt x="2669" y="314"/>
                  <a:pt x="2669" y="314"/>
                  <a:pt x="2669" y="314"/>
                </a:cubicBezTo>
                <a:cubicBezTo>
                  <a:pt x="2673" y="313"/>
                  <a:pt x="2677" y="311"/>
                  <a:pt x="2681" y="310"/>
                </a:cubicBezTo>
                <a:cubicBezTo>
                  <a:pt x="2683" y="317"/>
                  <a:pt x="2683" y="317"/>
                  <a:pt x="2683" y="317"/>
                </a:cubicBezTo>
                <a:cubicBezTo>
                  <a:pt x="2679" y="319"/>
                  <a:pt x="2676" y="320"/>
                  <a:pt x="2672" y="321"/>
                </a:cubicBezTo>
                <a:close/>
                <a:moveTo>
                  <a:pt x="4991" y="321"/>
                </a:moveTo>
                <a:cubicBezTo>
                  <a:pt x="4990" y="313"/>
                  <a:pt x="4990" y="313"/>
                  <a:pt x="4990" y="313"/>
                </a:cubicBezTo>
                <a:cubicBezTo>
                  <a:pt x="4994" y="313"/>
                  <a:pt x="4998" y="312"/>
                  <a:pt x="5002" y="312"/>
                </a:cubicBezTo>
                <a:cubicBezTo>
                  <a:pt x="5003" y="320"/>
                  <a:pt x="5003" y="320"/>
                  <a:pt x="5003" y="320"/>
                </a:cubicBezTo>
                <a:cubicBezTo>
                  <a:pt x="4999" y="320"/>
                  <a:pt x="4995" y="321"/>
                  <a:pt x="4991" y="321"/>
                </a:cubicBezTo>
                <a:close/>
                <a:moveTo>
                  <a:pt x="4810" y="321"/>
                </a:moveTo>
                <a:cubicBezTo>
                  <a:pt x="4806" y="320"/>
                  <a:pt x="4802" y="320"/>
                  <a:pt x="4798" y="320"/>
                </a:cubicBezTo>
                <a:cubicBezTo>
                  <a:pt x="4798" y="312"/>
                  <a:pt x="4798" y="312"/>
                  <a:pt x="4798" y="312"/>
                </a:cubicBezTo>
                <a:cubicBezTo>
                  <a:pt x="4802" y="312"/>
                  <a:pt x="4806" y="312"/>
                  <a:pt x="4810" y="313"/>
                </a:cubicBezTo>
                <a:lnTo>
                  <a:pt x="4810" y="321"/>
                </a:lnTo>
                <a:close/>
                <a:moveTo>
                  <a:pt x="5015" y="319"/>
                </a:moveTo>
                <a:cubicBezTo>
                  <a:pt x="5014" y="311"/>
                  <a:pt x="5014" y="311"/>
                  <a:pt x="5014" y="311"/>
                </a:cubicBezTo>
                <a:cubicBezTo>
                  <a:pt x="5018" y="311"/>
                  <a:pt x="5022" y="311"/>
                  <a:pt x="5026" y="310"/>
                </a:cubicBezTo>
                <a:cubicBezTo>
                  <a:pt x="5027" y="318"/>
                  <a:pt x="5027" y="318"/>
                  <a:pt x="5027" y="318"/>
                </a:cubicBezTo>
                <a:cubicBezTo>
                  <a:pt x="5023" y="319"/>
                  <a:pt x="5019" y="319"/>
                  <a:pt x="5015" y="319"/>
                </a:cubicBezTo>
                <a:close/>
                <a:moveTo>
                  <a:pt x="4786" y="319"/>
                </a:moveTo>
                <a:cubicBezTo>
                  <a:pt x="4782" y="319"/>
                  <a:pt x="4778" y="318"/>
                  <a:pt x="4774" y="318"/>
                </a:cubicBezTo>
                <a:cubicBezTo>
                  <a:pt x="4775" y="310"/>
                  <a:pt x="4775" y="310"/>
                  <a:pt x="4775" y="310"/>
                </a:cubicBezTo>
                <a:cubicBezTo>
                  <a:pt x="4778" y="310"/>
                  <a:pt x="4782" y="311"/>
                  <a:pt x="4786" y="311"/>
                </a:cubicBezTo>
                <a:lnTo>
                  <a:pt x="4786" y="319"/>
                </a:lnTo>
                <a:close/>
                <a:moveTo>
                  <a:pt x="5039" y="317"/>
                </a:moveTo>
                <a:cubicBezTo>
                  <a:pt x="5038" y="309"/>
                  <a:pt x="5038" y="309"/>
                  <a:pt x="5038" y="309"/>
                </a:cubicBezTo>
                <a:cubicBezTo>
                  <a:pt x="5042" y="309"/>
                  <a:pt x="5046" y="308"/>
                  <a:pt x="5050" y="308"/>
                </a:cubicBezTo>
                <a:cubicBezTo>
                  <a:pt x="5051" y="316"/>
                  <a:pt x="5051" y="316"/>
                  <a:pt x="5051" y="316"/>
                </a:cubicBezTo>
                <a:cubicBezTo>
                  <a:pt x="5047" y="316"/>
                  <a:pt x="5043" y="317"/>
                  <a:pt x="5039" y="317"/>
                </a:cubicBezTo>
                <a:close/>
                <a:moveTo>
                  <a:pt x="4762" y="317"/>
                </a:moveTo>
                <a:cubicBezTo>
                  <a:pt x="4758" y="316"/>
                  <a:pt x="4754" y="316"/>
                  <a:pt x="4750" y="315"/>
                </a:cubicBezTo>
                <a:cubicBezTo>
                  <a:pt x="4751" y="307"/>
                  <a:pt x="4751" y="307"/>
                  <a:pt x="4751" y="307"/>
                </a:cubicBezTo>
                <a:cubicBezTo>
                  <a:pt x="4755" y="308"/>
                  <a:pt x="4759" y="308"/>
                  <a:pt x="4763" y="309"/>
                </a:cubicBezTo>
                <a:lnTo>
                  <a:pt x="4762" y="317"/>
                </a:lnTo>
                <a:close/>
                <a:moveTo>
                  <a:pt x="1835" y="315"/>
                </a:moveTo>
                <a:cubicBezTo>
                  <a:pt x="1831" y="314"/>
                  <a:pt x="1828" y="312"/>
                  <a:pt x="1824" y="311"/>
                </a:cubicBezTo>
                <a:cubicBezTo>
                  <a:pt x="1827" y="303"/>
                  <a:pt x="1827" y="303"/>
                  <a:pt x="1827" y="303"/>
                </a:cubicBezTo>
                <a:cubicBezTo>
                  <a:pt x="1830" y="305"/>
                  <a:pt x="1834" y="306"/>
                  <a:pt x="1838" y="308"/>
                </a:cubicBezTo>
                <a:lnTo>
                  <a:pt x="1835" y="315"/>
                </a:lnTo>
                <a:close/>
                <a:moveTo>
                  <a:pt x="5063" y="315"/>
                </a:moveTo>
                <a:cubicBezTo>
                  <a:pt x="5062" y="307"/>
                  <a:pt x="5062" y="307"/>
                  <a:pt x="5062" y="307"/>
                </a:cubicBezTo>
                <a:cubicBezTo>
                  <a:pt x="5066" y="306"/>
                  <a:pt x="5070" y="306"/>
                  <a:pt x="5074" y="306"/>
                </a:cubicBezTo>
                <a:cubicBezTo>
                  <a:pt x="5075" y="314"/>
                  <a:pt x="5075" y="314"/>
                  <a:pt x="5075" y="314"/>
                </a:cubicBezTo>
                <a:cubicBezTo>
                  <a:pt x="5071" y="314"/>
                  <a:pt x="5067" y="314"/>
                  <a:pt x="5063" y="315"/>
                </a:cubicBezTo>
                <a:close/>
                <a:moveTo>
                  <a:pt x="4738" y="314"/>
                </a:moveTo>
                <a:cubicBezTo>
                  <a:pt x="4734" y="313"/>
                  <a:pt x="4730" y="313"/>
                  <a:pt x="4726" y="312"/>
                </a:cubicBezTo>
                <a:cubicBezTo>
                  <a:pt x="4727" y="304"/>
                  <a:pt x="4727" y="304"/>
                  <a:pt x="4727" y="304"/>
                </a:cubicBezTo>
                <a:cubicBezTo>
                  <a:pt x="4731" y="305"/>
                  <a:pt x="4735" y="305"/>
                  <a:pt x="4739" y="306"/>
                </a:cubicBezTo>
                <a:lnTo>
                  <a:pt x="4738" y="314"/>
                </a:lnTo>
                <a:close/>
                <a:moveTo>
                  <a:pt x="2695" y="313"/>
                </a:moveTo>
                <a:cubicBezTo>
                  <a:pt x="2692" y="306"/>
                  <a:pt x="2692" y="306"/>
                  <a:pt x="2692" y="306"/>
                </a:cubicBezTo>
                <a:cubicBezTo>
                  <a:pt x="2696" y="305"/>
                  <a:pt x="2699" y="303"/>
                  <a:pt x="2703" y="302"/>
                </a:cubicBezTo>
                <a:cubicBezTo>
                  <a:pt x="2706" y="309"/>
                  <a:pt x="2706" y="309"/>
                  <a:pt x="2706" y="309"/>
                </a:cubicBezTo>
                <a:cubicBezTo>
                  <a:pt x="2702" y="311"/>
                  <a:pt x="2698" y="312"/>
                  <a:pt x="2695" y="313"/>
                </a:cubicBezTo>
                <a:close/>
                <a:moveTo>
                  <a:pt x="5087" y="312"/>
                </a:moveTo>
                <a:cubicBezTo>
                  <a:pt x="5086" y="304"/>
                  <a:pt x="5086" y="304"/>
                  <a:pt x="5086" y="304"/>
                </a:cubicBezTo>
                <a:cubicBezTo>
                  <a:pt x="5090" y="304"/>
                  <a:pt x="5094" y="303"/>
                  <a:pt x="5098" y="303"/>
                </a:cubicBezTo>
                <a:cubicBezTo>
                  <a:pt x="5099" y="311"/>
                  <a:pt x="5099" y="311"/>
                  <a:pt x="5099" y="311"/>
                </a:cubicBezTo>
                <a:cubicBezTo>
                  <a:pt x="5095" y="311"/>
                  <a:pt x="5091" y="312"/>
                  <a:pt x="5087" y="312"/>
                </a:cubicBezTo>
                <a:close/>
                <a:moveTo>
                  <a:pt x="4714" y="311"/>
                </a:moveTo>
                <a:cubicBezTo>
                  <a:pt x="4710" y="310"/>
                  <a:pt x="4706" y="310"/>
                  <a:pt x="4702" y="309"/>
                </a:cubicBezTo>
                <a:cubicBezTo>
                  <a:pt x="4703" y="301"/>
                  <a:pt x="4703" y="301"/>
                  <a:pt x="4703" y="301"/>
                </a:cubicBezTo>
                <a:cubicBezTo>
                  <a:pt x="4707" y="302"/>
                  <a:pt x="4711" y="302"/>
                  <a:pt x="4715" y="303"/>
                </a:cubicBezTo>
                <a:lnTo>
                  <a:pt x="4714" y="311"/>
                </a:lnTo>
                <a:close/>
                <a:moveTo>
                  <a:pt x="5111" y="309"/>
                </a:moveTo>
                <a:cubicBezTo>
                  <a:pt x="5110" y="301"/>
                  <a:pt x="5110" y="301"/>
                  <a:pt x="5110" y="301"/>
                </a:cubicBezTo>
                <a:cubicBezTo>
                  <a:pt x="5114" y="301"/>
                  <a:pt x="5118" y="300"/>
                  <a:pt x="5122" y="299"/>
                </a:cubicBezTo>
                <a:cubicBezTo>
                  <a:pt x="5123" y="307"/>
                  <a:pt x="5123" y="307"/>
                  <a:pt x="5123" y="307"/>
                </a:cubicBezTo>
                <a:cubicBezTo>
                  <a:pt x="5119" y="308"/>
                  <a:pt x="5115" y="309"/>
                  <a:pt x="5111" y="309"/>
                </a:cubicBezTo>
                <a:close/>
                <a:moveTo>
                  <a:pt x="4690" y="307"/>
                </a:moveTo>
                <a:cubicBezTo>
                  <a:pt x="4686" y="306"/>
                  <a:pt x="4682" y="306"/>
                  <a:pt x="4678" y="305"/>
                </a:cubicBezTo>
                <a:cubicBezTo>
                  <a:pt x="4680" y="297"/>
                  <a:pt x="4680" y="297"/>
                  <a:pt x="4680" y="297"/>
                </a:cubicBezTo>
                <a:cubicBezTo>
                  <a:pt x="4683" y="298"/>
                  <a:pt x="4687" y="298"/>
                  <a:pt x="4691" y="299"/>
                </a:cubicBezTo>
                <a:lnTo>
                  <a:pt x="4690" y="307"/>
                </a:lnTo>
                <a:close/>
                <a:moveTo>
                  <a:pt x="1813" y="307"/>
                </a:moveTo>
                <a:cubicBezTo>
                  <a:pt x="1801" y="302"/>
                  <a:pt x="1801" y="302"/>
                  <a:pt x="1801" y="302"/>
                </a:cubicBezTo>
                <a:cubicBezTo>
                  <a:pt x="1804" y="295"/>
                  <a:pt x="1804" y="295"/>
                  <a:pt x="1804" y="295"/>
                </a:cubicBezTo>
                <a:cubicBezTo>
                  <a:pt x="1815" y="299"/>
                  <a:pt x="1815" y="299"/>
                  <a:pt x="1815" y="299"/>
                </a:cubicBezTo>
                <a:lnTo>
                  <a:pt x="1813" y="307"/>
                </a:lnTo>
                <a:close/>
                <a:moveTo>
                  <a:pt x="5135" y="306"/>
                </a:moveTo>
                <a:cubicBezTo>
                  <a:pt x="5134" y="298"/>
                  <a:pt x="5134" y="298"/>
                  <a:pt x="5134" y="298"/>
                </a:cubicBezTo>
                <a:cubicBezTo>
                  <a:pt x="5138" y="297"/>
                  <a:pt x="5141" y="297"/>
                  <a:pt x="5145" y="296"/>
                </a:cubicBezTo>
                <a:cubicBezTo>
                  <a:pt x="5147" y="304"/>
                  <a:pt x="5147" y="304"/>
                  <a:pt x="5147" y="304"/>
                </a:cubicBezTo>
                <a:cubicBezTo>
                  <a:pt x="5143" y="304"/>
                  <a:pt x="5139" y="305"/>
                  <a:pt x="5135" y="306"/>
                </a:cubicBezTo>
                <a:close/>
                <a:moveTo>
                  <a:pt x="2717" y="305"/>
                </a:moveTo>
                <a:cubicBezTo>
                  <a:pt x="2715" y="298"/>
                  <a:pt x="2715" y="298"/>
                  <a:pt x="2715" y="298"/>
                </a:cubicBezTo>
                <a:cubicBezTo>
                  <a:pt x="2718" y="296"/>
                  <a:pt x="2722" y="295"/>
                  <a:pt x="2726" y="293"/>
                </a:cubicBezTo>
                <a:cubicBezTo>
                  <a:pt x="2729" y="301"/>
                  <a:pt x="2729" y="301"/>
                  <a:pt x="2729" y="301"/>
                </a:cubicBezTo>
                <a:cubicBezTo>
                  <a:pt x="2725" y="302"/>
                  <a:pt x="2721" y="304"/>
                  <a:pt x="2717" y="305"/>
                </a:cubicBezTo>
                <a:close/>
                <a:moveTo>
                  <a:pt x="4666" y="303"/>
                </a:moveTo>
                <a:cubicBezTo>
                  <a:pt x="4662" y="302"/>
                  <a:pt x="4658" y="301"/>
                  <a:pt x="4654" y="300"/>
                </a:cubicBezTo>
                <a:cubicBezTo>
                  <a:pt x="4656" y="293"/>
                  <a:pt x="4656" y="293"/>
                  <a:pt x="4656" y="293"/>
                </a:cubicBezTo>
                <a:cubicBezTo>
                  <a:pt x="4660" y="293"/>
                  <a:pt x="4664" y="294"/>
                  <a:pt x="4668" y="295"/>
                </a:cubicBezTo>
                <a:lnTo>
                  <a:pt x="4666" y="303"/>
                </a:lnTo>
                <a:close/>
                <a:moveTo>
                  <a:pt x="5159" y="302"/>
                </a:moveTo>
                <a:cubicBezTo>
                  <a:pt x="5157" y="294"/>
                  <a:pt x="5157" y="294"/>
                  <a:pt x="5157" y="294"/>
                </a:cubicBezTo>
                <a:cubicBezTo>
                  <a:pt x="5161" y="293"/>
                  <a:pt x="5165" y="293"/>
                  <a:pt x="5169" y="292"/>
                </a:cubicBezTo>
                <a:cubicBezTo>
                  <a:pt x="5170" y="300"/>
                  <a:pt x="5170" y="300"/>
                  <a:pt x="5170" y="300"/>
                </a:cubicBezTo>
                <a:cubicBezTo>
                  <a:pt x="5167" y="301"/>
                  <a:pt x="5163" y="301"/>
                  <a:pt x="5159" y="302"/>
                </a:cubicBezTo>
                <a:close/>
                <a:moveTo>
                  <a:pt x="1790" y="298"/>
                </a:moveTo>
                <a:cubicBezTo>
                  <a:pt x="1779" y="294"/>
                  <a:pt x="1779" y="294"/>
                  <a:pt x="1779" y="294"/>
                </a:cubicBezTo>
                <a:cubicBezTo>
                  <a:pt x="1782" y="286"/>
                  <a:pt x="1782" y="286"/>
                  <a:pt x="1782" y="286"/>
                </a:cubicBezTo>
                <a:cubicBezTo>
                  <a:pt x="1793" y="291"/>
                  <a:pt x="1793" y="291"/>
                  <a:pt x="1793" y="291"/>
                </a:cubicBezTo>
                <a:lnTo>
                  <a:pt x="1790" y="298"/>
                </a:lnTo>
                <a:close/>
                <a:moveTo>
                  <a:pt x="4643" y="298"/>
                </a:moveTo>
                <a:cubicBezTo>
                  <a:pt x="4639" y="297"/>
                  <a:pt x="4635" y="296"/>
                  <a:pt x="4631" y="295"/>
                </a:cubicBezTo>
                <a:cubicBezTo>
                  <a:pt x="4633" y="288"/>
                  <a:pt x="4633" y="288"/>
                  <a:pt x="4633" y="288"/>
                </a:cubicBezTo>
                <a:cubicBezTo>
                  <a:pt x="4636" y="288"/>
                  <a:pt x="4640" y="289"/>
                  <a:pt x="4644" y="290"/>
                </a:cubicBezTo>
                <a:lnTo>
                  <a:pt x="4643" y="298"/>
                </a:lnTo>
                <a:close/>
                <a:moveTo>
                  <a:pt x="5182" y="298"/>
                </a:moveTo>
                <a:cubicBezTo>
                  <a:pt x="5181" y="290"/>
                  <a:pt x="5181" y="290"/>
                  <a:pt x="5181" y="290"/>
                </a:cubicBezTo>
                <a:cubicBezTo>
                  <a:pt x="5185" y="289"/>
                  <a:pt x="5189" y="289"/>
                  <a:pt x="5193" y="288"/>
                </a:cubicBezTo>
                <a:cubicBezTo>
                  <a:pt x="5194" y="296"/>
                  <a:pt x="5194" y="296"/>
                  <a:pt x="5194" y="296"/>
                </a:cubicBezTo>
                <a:cubicBezTo>
                  <a:pt x="5190" y="296"/>
                  <a:pt x="5186" y="297"/>
                  <a:pt x="5182" y="298"/>
                </a:cubicBezTo>
                <a:close/>
                <a:moveTo>
                  <a:pt x="2740" y="297"/>
                </a:moveTo>
                <a:cubicBezTo>
                  <a:pt x="2737" y="289"/>
                  <a:pt x="2737" y="289"/>
                  <a:pt x="2737" y="289"/>
                </a:cubicBezTo>
                <a:cubicBezTo>
                  <a:pt x="2741" y="288"/>
                  <a:pt x="2745" y="286"/>
                  <a:pt x="2748" y="285"/>
                </a:cubicBezTo>
                <a:cubicBezTo>
                  <a:pt x="2751" y="292"/>
                  <a:pt x="2751" y="292"/>
                  <a:pt x="2751" y="292"/>
                </a:cubicBezTo>
                <a:cubicBezTo>
                  <a:pt x="2747" y="294"/>
                  <a:pt x="2744" y="295"/>
                  <a:pt x="2740" y="297"/>
                </a:cubicBezTo>
                <a:close/>
                <a:moveTo>
                  <a:pt x="5206" y="294"/>
                </a:moveTo>
                <a:cubicBezTo>
                  <a:pt x="5205" y="286"/>
                  <a:pt x="5205" y="286"/>
                  <a:pt x="5205" y="286"/>
                </a:cubicBezTo>
                <a:cubicBezTo>
                  <a:pt x="5216" y="283"/>
                  <a:pt x="5216" y="283"/>
                  <a:pt x="5216" y="283"/>
                </a:cubicBezTo>
                <a:cubicBezTo>
                  <a:pt x="5218" y="291"/>
                  <a:pt x="5218" y="291"/>
                  <a:pt x="5218" y="291"/>
                </a:cubicBezTo>
                <a:lnTo>
                  <a:pt x="5206" y="294"/>
                </a:lnTo>
                <a:close/>
                <a:moveTo>
                  <a:pt x="4619" y="293"/>
                </a:moveTo>
                <a:cubicBezTo>
                  <a:pt x="4615" y="292"/>
                  <a:pt x="4611" y="291"/>
                  <a:pt x="4607" y="290"/>
                </a:cubicBezTo>
                <a:cubicBezTo>
                  <a:pt x="4609" y="282"/>
                  <a:pt x="4609" y="282"/>
                  <a:pt x="4609" y="282"/>
                </a:cubicBezTo>
                <a:cubicBezTo>
                  <a:pt x="4613" y="283"/>
                  <a:pt x="4617" y="284"/>
                  <a:pt x="4621" y="285"/>
                </a:cubicBezTo>
                <a:lnTo>
                  <a:pt x="4619" y="293"/>
                </a:lnTo>
                <a:close/>
                <a:moveTo>
                  <a:pt x="1768" y="289"/>
                </a:moveTo>
                <a:cubicBezTo>
                  <a:pt x="1756" y="285"/>
                  <a:pt x="1756" y="285"/>
                  <a:pt x="1756" y="285"/>
                </a:cubicBezTo>
                <a:cubicBezTo>
                  <a:pt x="1759" y="277"/>
                  <a:pt x="1759" y="277"/>
                  <a:pt x="1759" y="277"/>
                </a:cubicBezTo>
                <a:cubicBezTo>
                  <a:pt x="1771" y="282"/>
                  <a:pt x="1771" y="282"/>
                  <a:pt x="1771" y="282"/>
                </a:cubicBezTo>
                <a:lnTo>
                  <a:pt x="1768" y="289"/>
                </a:lnTo>
                <a:close/>
                <a:moveTo>
                  <a:pt x="5230" y="289"/>
                </a:moveTo>
                <a:cubicBezTo>
                  <a:pt x="5228" y="281"/>
                  <a:pt x="5228" y="281"/>
                  <a:pt x="5228" y="281"/>
                </a:cubicBezTo>
                <a:cubicBezTo>
                  <a:pt x="5232" y="280"/>
                  <a:pt x="5236" y="279"/>
                  <a:pt x="5240" y="278"/>
                </a:cubicBezTo>
                <a:cubicBezTo>
                  <a:pt x="5242" y="286"/>
                  <a:pt x="5242" y="286"/>
                  <a:pt x="5242" y="286"/>
                </a:cubicBezTo>
                <a:cubicBezTo>
                  <a:pt x="5238" y="287"/>
                  <a:pt x="5234" y="288"/>
                  <a:pt x="5230" y="289"/>
                </a:cubicBezTo>
                <a:close/>
                <a:moveTo>
                  <a:pt x="2762" y="288"/>
                </a:moveTo>
                <a:cubicBezTo>
                  <a:pt x="2759" y="280"/>
                  <a:pt x="2759" y="280"/>
                  <a:pt x="2759" y="280"/>
                </a:cubicBezTo>
                <a:cubicBezTo>
                  <a:pt x="2763" y="279"/>
                  <a:pt x="2767" y="277"/>
                  <a:pt x="2771" y="276"/>
                </a:cubicBezTo>
                <a:cubicBezTo>
                  <a:pt x="2774" y="283"/>
                  <a:pt x="2774" y="283"/>
                  <a:pt x="2774" y="283"/>
                </a:cubicBezTo>
                <a:cubicBezTo>
                  <a:pt x="2770" y="285"/>
                  <a:pt x="2766" y="286"/>
                  <a:pt x="2762" y="288"/>
                </a:cubicBezTo>
                <a:close/>
                <a:moveTo>
                  <a:pt x="4596" y="287"/>
                </a:moveTo>
                <a:cubicBezTo>
                  <a:pt x="4592" y="286"/>
                  <a:pt x="4588" y="285"/>
                  <a:pt x="4584" y="283"/>
                </a:cubicBezTo>
                <a:cubicBezTo>
                  <a:pt x="4586" y="276"/>
                  <a:pt x="4586" y="276"/>
                  <a:pt x="4586" y="276"/>
                </a:cubicBezTo>
                <a:cubicBezTo>
                  <a:pt x="4590" y="277"/>
                  <a:pt x="4594" y="278"/>
                  <a:pt x="4598" y="279"/>
                </a:cubicBezTo>
                <a:lnTo>
                  <a:pt x="4596" y="287"/>
                </a:lnTo>
                <a:close/>
                <a:moveTo>
                  <a:pt x="3" y="285"/>
                </a:moveTo>
                <a:cubicBezTo>
                  <a:pt x="0" y="278"/>
                  <a:pt x="0" y="278"/>
                  <a:pt x="0" y="278"/>
                </a:cubicBezTo>
                <a:cubicBezTo>
                  <a:pt x="3" y="276"/>
                  <a:pt x="7" y="275"/>
                  <a:pt x="11" y="273"/>
                </a:cubicBezTo>
                <a:cubicBezTo>
                  <a:pt x="14" y="280"/>
                  <a:pt x="14" y="280"/>
                  <a:pt x="14" y="280"/>
                </a:cubicBezTo>
                <a:cubicBezTo>
                  <a:pt x="10" y="282"/>
                  <a:pt x="7" y="284"/>
                  <a:pt x="3" y="285"/>
                </a:cubicBezTo>
                <a:close/>
                <a:moveTo>
                  <a:pt x="5253" y="284"/>
                </a:moveTo>
                <a:cubicBezTo>
                  <a:pt x="5252" y="276"/>
                  <a:pt x="5252" y="276"/>
                  <a:pt x="5252" y="276"/>
                </a:cubicBezTo>
                <a:cubicBezTo>
                  <a:pt x="5256" y="275"/>
                  <a:pt x="5260" y="274"/>
                  <a:pt x="5264" y="273"/>
                </a:cubicBezTo>
                <a:cubicBezTo>
                  <a:pt x="5265" y="281"/>
                  <a:pt x="5265" y="281"/>
                  <a:pt x="5265" y="281"/>
                </a:cubicBezTo>
                <a:cubicBezTo>
                  <a:pt x="5261" y="282"/>
                  <a:pt x="5257" y="283"/>
                  <a:pt x="5253" y="284"/>
                </a:cubicBezTo>
                <a:close/>
                <a:moveTo>
                  <a:pt x="1745" y="280"/>
                </a:moveTo>
                <a:cubicBezTo>
                  <a:pt x="1734" y="276"/>
                  <a:pt x="1734" y="276"/>
                  <a:pt x="1734" y="276"/>
                </a:cubicBezTo>
                <a:cubicBezTo>
                  <a:pt x="1737" y="269"/>
                  <a:pt x="1737" y="269"/>
                  <a:pt x="1737" y="269"/>
                </a:cubicBezTo>
                <a:cubicBezTo>
                  <a:pt x="1748" y="273"/>
                  <a:pt x="1748" y="273"/>
                  <a:pt x="1748" y="273"/>
                </a:cubicBezTo>
                <a:lnTo>
                  <a:pt x="1745" y="280"/>
                </a:lnTo>
                <a:close/>
                <a:moveTo>
                  <a:pt x="4572" y="280"/>
                </a:moveTo>
                <a:cubicBezTo>
                  <a:pt x="4569" y="279"/>
                  <a:pt x="4565" y="278"/>
                  <a:pt x="4561" y="277"/>
                </a:cubicBezTo>
                <a:cubicBezTo>
                  <a:pt x="4563" y="269"/>
                  <a:pt x="4563" y="269"/>
                  <a:pt x="4563" y="269"/>
                </a:cubicBezTo>
                <a:cubicBezTo>
                  <a:pt x="4567" y="270"/>
                  <a:pt x="4571" y="271"/>
                  <a:pt x="4575" y="272"/>
                </a:cubicBezTo>
                <a:lnTo>
                  <a:pt x="4572" y="280"/>
                </a:lnTo>
                <a:close/>
                <a:moveTo>
                  <a:pt x="2785" y="279"/>
                </a:moveTo>
                <a:cubicBezTo>
                  <a:pt x="2782" y="271"/>
                  <a:pt x="2782" y="271"/>
                  <a:pt x="2782" y="271"/>
                </a:cubicBezTo>
                <a:cubicBezTo>
                  <a:pt x="2786" y="270"/>
                  <a:pt x="2789" y="268"/>
                  <a:pt x="2793" y="267"/>
                </a:cubicBezTo>
                <a:cubicBezTo>
                  <a:pt x="2796" y="274"/>
                  <a:pt x="2796" y="274"/>
                  <a:pt x="2796" y="274"/>
                </a:cubicBezTo>
                <a:cubicBezTo>
                  <a:pt x="2792" y="276"/>
                  <a:pt x="2789" y="277"/>
                  <a:pt x="2785" y="279"/>
                </a:cubicBezTo>
                <a:close/>
                <a:moveTo>
                  <a:pt x="5277" y="278"/>
                </a:moveTo>
                <a:cubicBezTo>
                  <a:pt x="5275" y="271"/>
                  <a:pt x="5275" y="271"/>
                  <a:pt x="5275" y="271"/>
                </a:cubicBezTo>
                <a:cubicBezTo>
                  <a:pt x="5279" y="270"/>
                  <a:pt x="5283" y="269"/>
                  <a:pt x="5287" y="268"/>
                </a:cubicBezTo>
                <a:cubicBezTo>
                  <a:pt x="5289" y="276"/>
                  <a:pt x="5289" y="276"/>
                  <a:pt x="5289" y="276"/>
                </a:cubicBezTo>
                <a:cubicBezTo>
                  <a:pt x="5285" y="277"/>
                  <a:pt x="5281" y="278"/>
                  <a:pt x="5277" y="278"/>
                </a:cubicBezTo>
                <a:close/>
                <a:moveTo>
                  <a:pt x="25" y="275"/>
                </a:moveTo>
                <a:cubicBezTo>
                  <a:pt x="22" y="268"/>
                  <a:pt x="22" y="268"/>
                  <a:pt x="22" y="268"/>
                </a:cubicBezTo>
                <a:cubicBezTo>
                  <a:pt x="25" y="266"/>
                  <a:pt x="29" y="265"/>
                  <a:pt x="33" y="263"/>
                </a:cubicBezTo>
                <a:cubicBezTo>
                  <a:pt x="36" y="271"/>
                  <a:pt x="36" y="271"/>
                  <a:pt x="36" y="271"/>
                </a:cubicBezTo>
                <a:cubicBezTo>
                  <a:pt x="32" y="272"/>
                  <a:pt x="29" y="274"/>
                  <a:pt x="25" y="275"/>
                </a:cubicBezTo>
                <a:close/>
                <a:moveTo>
                  <a:pt x="4549" y="273"/>
                </a:moveTo>
                <a:cubicBezTo>
                  <a:pt x="4545" y="272"/>
                  <a:pt x="4542" y="270"/>
                  <a:pt x="4538" y="269"/>
                </a:cubicBezTo>
                <a:cubicBezTo>
                  <a:pt x="4540" y="262"/>
                  <a:pt x="4540" y="262"/>
                  <a:pt x="4540" y="262"/>
                </a:cubicBezTo>
                <a:cubicBezTo>
                  <a:pt x="4544" y="263"/>
                  <a:pt x="4548" y="264"/>
                  <a:pt x="4552" y="265"/>
                </a:cubicBezTo>
                <a:lnTo>
                  <a:pt x="4549" y="273"/>
                </a:lnTo>
                <a:close/>
                <a:moveTo>
                  <a:pt x="5301" y="273"/>
                </a:moveTo>
                <a:cubicBezTo>
                  <a:pt x="5299" y="265"/>
                  <a:pt x="5299" y="265"/>
                  <a:pt x="5299" y="265"/>
                </a:cubicBezTo>
                <a:cubicBezTo>
                  <a:pt x="5303" y="264"/>
                  <a:pt x="5306" y="263"/>
                  <a:pt x="5310" y="262"/>
                </a:cubicBezTo>
                <a:cubicBezTo>
                  <a:pt x="5312" y="270"/>
                  <a:pt x="5312" y="270"/>
                  <a:pt x="5312" y="270"/>
                </a:cubicBezTo>
                <a:cubicBezTo>
                  <a:pt x="5308" y="271"/>
                  <a:pt x="5304" y="272"/>
                  <a:pt x="5301" y="273"/>
                </a:cubicBezTo>
                <a:close/>
                <a:moveTo>
                  <a:pt x="1723" y="272"/>
                </a:moveTo>
                <a:cubicBezTo>
                  <a:pt x="1712" y="267"/>
                  <a:pt x="1712" y="267"/>
                  <a:pt x="1712" y="267"/>
                </a:cubicBezTo>
                <a:cubicBezTo>
                  <a:pt x="1715" y="260"/>
                  <a:pt x="1715" y="260"/>
                  <a:pt x="1715" y="260"/>
                </a:cubicBezTo>
                <a:cubicBezTo>
                  <a:pt x="1726" y="264"/>
                  <a:pt x="1726" y="264"/>
                  <a:pt x="1726" y="264"/>
                </a:cubicBezTo>
                <a:lnTo>
                  <a:pt x="1723" y="272"/>
                </a:lnTo>
                <a:close/>
                <a:moveTo>
                  <a:pt x="2807" y="270"/>
                </a:moveTo>
                <a:cubicBezTo>
                  <a:pt x="2804" y="262"/>
                  <a:pt x="2804" y="262"/>
                  <a:pt x="2804" y="262"/>
                </a:cubicBezTo>
                <a:cubicBezTo>
                  <a:pt x="2808" y="261"/>
                  <a:pt x="2811" y="259"/>
                  <a:pt x="2815" y="258"/>
                </a:cubicBezTo>
                <a:cubicBezTo>
                  <a:pt x="2818" y="265"/>
                  <a:pt x="2818" y="265"/>
                  <a:pt x="2818" y="265"/>
                </a:cubicBezTo>
                <a:cubicBezTo>
                  <a:pt x="2815" y="267"/>
                  <a:pt x="2811" y="268"/>
                  <a:pt x="2807" y="270"/>
                </a:cubicBezTo>
                <a:close/>
                <a:moveTo>
                  <a:pt x="5324" y="267"/>
                </a:moveTo>
                <a:cubicBezTo>
                  <a:pt x="5322" y="259"/>
                  <a:pt x="5322" y="259"/>
                  <a:pt x="5322" y="259"/>
                </a:cubicBezTo>
                <a:cubicBezTo>
                  <a:pt x="5326" y="258"/>
                  <a:pt x="5330" y="257"/>
                  <a:pt x="5334" y="256"/>
                </a:cubicBezTo>
                <a:cubicBezTo>
                  <a:pt x="5336" y="264"/>
                  <a:pt x="5336" y="264"/>
                  <a:pt x="5336" y="264"/>
                </a:cubicBezTo>
                <a:cubicBezTo>
                  <a:pt x="5332" y="265"/>
                  <a:pt x="5328" y="266"/>
                  <a:pt x="5324" y="267"/>
                </a:cubicBezTo>
                <a:close/>
                <a:moveTo>
                  <a:pt x="47" y="266"/>
                </a:moveTo>
                <a:cubicBezTo>
                  <a:pt x="44" y="258"/>
                  <a:pt x="44" y="258"/>
                  <a:pt x="44" y="258"/>
                </a:cubicBezTo>
                <a:cubicBezTo>
                  <a:pt x="48" y="257"/>
                  <a:pt x="51" y="255"/>
                  <a:pt x="55" y="254"/>
                </a:cubicBezTo>
                <a:cubicBezTo>
                  <a:pt x="58" y="261"/>
                  <a:pt x="58" y="261"/>
                  <a:pt x="58" y="261"/>
                </a:cubicBezTo>
                <a:cubicBezTo>
                  <a:pt x="54" y="263"/>
                  <a:pt x="51" y="264"/>
                  <a:pt x="47" y="266"/>
                </a:cubicBezTo>
                <a:close/>
                <a:moveTo>
                  <a:pt x="4526" y="265"/>
                </a:moveTo>
                <a:cubicBezTo>
                  <a:pt x="4523" y="264"/>
                  <a:pt x="4519" y="263"/>
                  <a:pt x="4515" y="261"/>
                </a:cubicBezTo>
                <a:cubicBezTo>
                  <a:pt x="4518" y="254"/>
                  <a:pt x="4518" y="254"/>
                  <a:pt x="4518" y="254"/>
                </a:cubicBezTo>
                <a:cubicBezTo>
                  <a:pt x="4522" y="255"/>
                  <a:pt x="4525" y="256"/>
                  <a:pt x="4529" y="258"/>
                </a:cubicBezTo>
                <a:lnTo>
                  <a:pt x="4526" y="265"/>
                </a:lnTo>
                <a:close/>
                <a:moveTo>
                  <a:pt x="1700" y="263"/>
                </a:moveTo>
                <a:cubicBezTo>
                  <a:pt x="1689" y="258"/>
                  <a:pt x="1689" y="258"/>
                  <a:pt x="1689" y="258"/>
                </a:cubicBezTo>
                <a:cubicBezTo>
                  <a:pt x="1692" y="251"/>
                  <a:pt x="1692" y="251"/>
                  <a:pt x="1692" y="251"/>
                </a:cubicBezTo>
                <a:cubicBezTo>
                  <a:pt x="1703" y="255"/>
                  <a:pt x="1703" y="255"/>
                  <a:pt x="1703" y="255"/>
                </a:cubicBezTo>
                <a:lnTo>
                  <a:pt x="1700" y="263"/>
                </a:lnTo>
                <a:close/>
                <a:moveTo>
                  <a:pt x="5347" y="261"/>
                </a:moveTo>
                <a:cubicBezTo>
                  <a:pt x="5345" y="253"/>
                  <a:pt x="5345" y="253"/>
                  <a:pt x="5345" y="253"/>
                </a:cubicBezTo>
                <a:cubicBezTo>
                  <a:pt x="5349" y="252"/>
                  <a:pt x="5353" y="251"/>
                  <a:pt x="5357" y="250"/>
                </a:cubicBezTo>
                <a:cubicBezTo>
                  <a:pt x="5359" y="258"/>
                  <a:pt x="5359" y="258"/>
                  <a:pt x="5359" y="258"/>
                </a:cubicBezTo>
                <a:cubicBezTo>
                  <a:pt x="5355" y="259"/>
                  <a:pt x="5351" y="260"/>
                  <a:pt x="5347" y="261"/>
                </a:cubicBezTo>
                <a:close/>
                <a:moveTo>
                  <a:pt x="2829" y="260"/>
                </a:moveTo>
                <a:cubicBezTo>
                  <a:pt x="2826" y="253"/>
                  <a:pt x="2826" y="253"/>
                  <a:pt x="2826" y="253"/>
                </a:cubicBezTo>
                <a:cubicBezTo>
                  <a:pt x="2837" y="248"/>
                  <a:pt x="2837" y="248"/>
                  <a:pt x="2837" y="248"/>
                </a:cubicBezTo>
                <a:cubicBezTo>
                  <a:pt x="2840" y="255"/>
                  <a:pt x="2840" y="255"/>
                  <a:pt x="2840" y="255"/>
                </a:cubicBezTo>
                <a:lnTo>
                  <a:pt x="2829" y="260"/>
                </a:lnTo>
                <a:close/>
                <a:moveTo>
                  <a:pt x="4504" y="257"/>
                </a:moveTo>
                <a:cubicBezTo>
                  <a:pt x="4500" y="255"/>
                  <a:pt x="4496" y="254"/>
                  <a:pt x="4492" y="253"/>
                </a:cubicBezTo>
                <a:cubicBezTo>
                  <a:pt x="4495" y="245"/>
                  <a:pt x="4495" y="245"/>
                  <a:pt x="4495" y="245"/>
                </a:cubicBezTo>
                <a:cubicBezTo>
                  <a:pt x="4499" y="247"/>
                  <a:pt x="4503" y="248"/>
                  <a:pt x="4507" y="249"/>
                </a:cubicBezTo>
                <a:lnTo>
                  <a:pt x="4504" y="257"/>
                </a:lnTo>
                <a:close/>
                <a:moveTo>
                  <a:pt x="69" y="256"/>
                </a:moveTo>
                <a:cubicBezTo>
                  <a:pt x="66" y="249"/>
                  <a:pt x="66" y="249"/>
                  <a:pt x="66" y="249"/>
                </a:cubicBezTo>
                <a:cubicBezTo>
                  <a:pt x="70" y="248"/>
                  <a:pt x="74" y="246"/>
                  <a:pt x="77" y="245"/>
                </a:cubicBezTo>
                <a:cubicBezTo>
                  <a:pt x="80" y="252"/>
                  <a:pt x="80" y="252"/>
                  <a:pt x="80" y="252"/>
                </a:cubicBezTo>
                <a:cubicBezTo>
                  <a:pt x="77" y="253"/>
                  <a:pt x="73" y="255"/>
                  <a:pt x="69" y="256"/>
                </a:cubicBezTo>
                <a:close/>
                <a:moveTo>
                  <a:pt x="5371" y="255"/>
                </a:moveTo>
                <a:cubicBezTo>
                  <a:pt x="5369" y="247"/>
                  <a:pt x="5369" y="247"/>
                  <a:pt x="5369" y="247"/>
                </a:cubicBezTo>
                <a:cubicBezTo>
                  <a:pt x="5372" y="246"/>
                  <a:pt x="5376" y="245"/>
                  <a:pt x="5380" y="244"/>
                </a:cubicBezTo>
                <a:cubicBezTo>
                  <a:pt x="5382" y="251"/>
                  <a:pt x="5382" y="251"/>
                  <a:pt x="5382" y="251"/>
                </a:cubicBezTo>
                <a:cubicBezTo>
                  <a:pt x="5378" y="252"/>
                  <a:pt x="5375" y="253"/>
                  <a:pt x="5371" y="255"/>
                </a:cubicBezTo>
                <a:close/>
                <a:moveTo>
                  <a:pt x="1678" y="254"/>
                </a:moveTo>
                <a:cubicBezTo>
                  <a:pt x="1667" y="250"/>
                  <a:pt x="1667" y="250"/>
                  <a:pt x="1667" y="250"/>
                </a:cubicBezTo>
                <a:cubicBezTo>
                  <a:pt x="1670" y="242"/>
                  <a:pt x="1670" y="242"/>
                  <a:pt x="1670" y="242"/>
                </a:cubicBezTo>
                <a:cubicBezTo>
                  <a:pt x="1681" y="247"/>
                  <a:pt x="1681" y="247"/>
                  <a:pt x="1681" y="247"/>
                </a:cubicBezTo>
                <a:lnTo>
                  <a:pt x="1678" y="254"/>
                </a:lnTo>
                <a:close/>
                <a:moveTo>
                  <a:pt x="2851" y="251"/>
                </a:moveTo>
                <a:cubicBezTo>
                  <a:pt x="2848" y="243"/>
                  <a:pt x="2848" y="243"/>
                  <a:pt x="2848" y="243"/>
                </a:cubicBezTo>
                <a:cubicBezTo>
                  <a:pt x="2859" y="239"/>
                  <a:pt x="2859" y="239"/>
                  <a:pt x="2859" y="239"/>
                </a:cubicBezTo>
                <a:cubicBezTo>
                  <a:pt x="2862" y="246"/>
                  <a:pt x="2862" y="246"/>
                  <a:pt x="2862" y="246"/>
                </a:cubicBezTo>
                <a:lnTo>
                  <a:pt x="2851" y="251"/>
                </a:lnTo>
                <a:close/>
                <a:moveTo>
                  <a:pt x="4481" y="248"/>
                </a:moveTo>
                <a:cubicBezTo>
                  <a:pt x="4478" y="247"/>
                  <a:pt x="4474" y="245"/>
                  <a:pt x="4470" y="243"/>
                </a:cubicBezTo>
                <a:cubicBezTo>
                  <a:pt x="4473" y="236"/>
                  <a:pt x="4473" y="236"/>
                  <a:pt x="4473" y="236"/>
                </a:cubicBezTo>
                <a:cubicBezTo>
                  <a:pt x="4477" y="238"/>
                  <a:pt x="4481" y="239"/>
                  <a:pt x="4484" y="241"/>
                </a:cubicBezTo>
                <a:lnTo>
                  <a:pt x="4481" y="248"/>
                </a:lnTo>
                <a:close/>
                <a:moveTo>
                  <a:pt x="5394" y="248"/>
                </a:moveTo>
                <a:cubicBezTo>
                  <a:pt x="5392" y="240"/>
                  <a:pt x="5392" y="240"/>
                  <a:pt x="5392" y="240"/>
                </a:cubicBezTo>
                <a:cubicBezTo>
                  <a:pt x="5396" y="239"/>
                  <a:pt x="5399" y="238"/>
                  <a:pt x="5403" y="237"/>
                </a:cubicBezTo>
                <a:cubicBezTo>
                  <a:pt x="5406" y="245"/>
                  <a:pt x="5406" y="245"/>
                  <a:pt x="5406" y="245"/>
                </a:cubicBezTo>
                <a:cubicBezTo>
                  <a:pt x="5402" y="246"/>
                  <a:pt x="5398" y="247"/>
                  <a:pt x="5394" y="248"/>
                </a:cubicBezTo>
                <a:close/>
                <a:moveTo>
                  <a:pt x="91" y="248"/>
                </a:moveTo>
                <a:cubicBezTo>
                  <a:pt x="89" y="240"/>
                  <a:pt x="89" y="240"/>
                  <a:pt x="89" y="240"/>
                </a:cubicBezTo>
                <a:cubicBezTo>
                  <a:pt x="92" y="239"/>
                  <a:pt x="96" y="237"/>
                  <a:pt x="100" y="236"/>
                </a:cubicBezTo>
                <a:cubicBezTo>
                  <a:pt x="103" y="243"/>
                  <a:pt x="103" y="243"/>
                  <a:pt x="103" y="243"/>
                </a:cubicBezTo>
                <a:cubicBezTo>
                  <a:pt x="99" y="245"/>
                  <a:pt x="95" y="246"/>
                  <a:pt x="91" y="248"/>
                </a:cubicBezTo>
                <a:close/>
                <a:moveTo>
                  <a:pt x="1656" y="246"/>
                </a:moveTo>
                <a:cubicBezTo>
                  <a:pt x="1652" y="244"/>
                  <a:pt x="1648" y="243"/>
                  <a:pt x="1644" y="241"/>
                </a:cubicBezTo>
                <a:cubicBezTo>
                  <a:pt x="1647" y="234"/>
                  <a:pt x="1647" y="234"/>
                  <a:pt x="1647" y="234"/>
                </a:cubicBezTo>
                <a:cubicBezTo>
                  <a:pt x="1651" y="235"/>
                  <a:pt x="1655" y="237"/>
                  <a:pt x="1658" y="238"/>
                </a:cubicBezTo>
                <a:lnTo>
                  <a:pt x="1656" y="246"/>
                </a:lnTo>
                <a:close/>
                <a:moveTo>
                  <a:pt x="5417" y="241"/>
                </a:moveTo>
                <a:cubicBezTo>
                  <a:pt x="5415" y="233"/>
                  <a:pt x="5415" y="233"/>
                  <a:pt x="5415" y="233"/>
                </a:cubicBezTo>
                <a:cubicBezTo>
                  <a:pt x="5419" y="232"/>
                  <a:pt x="5422" y="231"/>
                  <a:pt x="5426" y="230"/>
                </a:cubicBezTo>
                <a:cubicBezTo>
                  <a:pt x="5429" y="238"/>
                  <a:pt x="5429" y="238"/>
                  <a:pt x="5429" y="238"/>
                </a:cubicBezTo>
                <a:cubicBezTo>
                  <a:pt x="5425" y="239"/>
                  <a:pt x="5421" y="240"/>
                  <a:pt x="5417" y="241"/>
                </a:cubicBezTo>
                <a:close/>
                <a:moveTo>
                  <a:pt x="2873" y="241"/>
                </a:moveTo>
                <a:cubicBezTo>
                  <a:pt x="2870" y="234"/>
                  <a:pt x="2870" y="234"/>
                  <a:pt x="2870" y="234"/>
                </a:cubicBezTo>
                <a:cubicBezTo>
                  <a:pt x="2881" y="229"/>
                  <a:pt x="2881" y="229"/>
                  <a:pt x="2881" y="229"/>
                </a:cubicBezTo>
                <a:cubicBezTo>
                  <a:pt x="2884" y="236"/>
                  <a:pt x="2884" y="236"/>
                  <a:pt x="2884" y="236"/>
                </a:cubicBezTo>
                <a:lnTo>
                  <a:pt x="2873" y="241"/>
                </a:lnTo>
                <a:close/>
                <a:moveTo>
                  <a:pt x="114" y="239"/>
                </a:moveTo>
                <a:cubicBezTo>
                  <a:pt x="111" y="231"/>
                  <a:pt x="111" y="231"/>
                  <a:pt x="111" y="231"/>
                </a:cubicBezTo>
                <a:cubicBezTo>
                  <a:pt x="115" y="230"/>
                  <a:pt x="119" y="229"/>
                  <a:pt x="122" y="227"/>
                </a:cubicBezTo>
                <a:cubicBezTo>
                  <a:pt x="125" y="235"/>
                  <a:pt x="125" y="235"/>
                  <a:pt x="125" y="235"/>
                </a:cubicBezTo>
                <a:cubicBezTo>
                  <a:pt x="121" y="236"/>
                  <a:pt x="118" y="237"/>
                  <a:pt x="114" y="239"/>
                </a:cubicBezTo>
                <a:close/>
                <a:moveTo>
                  <a:pt x="4459" y="239"/>
                </a:moveTo>
                <a:cubicBezTo>
                  <a:pt x="4455" y="237"/>
                  <a:pt x="4452" y="236"/>
                  <a:pt x="4448" y="234"/>
                </a:cubicBezTo>
                <a:cubicBezTo>
                  <a:pt x="4451" y="227"/>
                  <a:pt x="4451" y="227"/>
                  <a:pt x="4451" y="227"/>
                </a:cubicBezTo>
                <a:cubicBezTo>
                  <a:pt x="4455" y="228"/>
                  <a:pt x="4459" y="230"/>
                  <a:pt x="4462" y="231"/>
                </a:cubicBezTo>
                <a:lnTo>
                  <a:pt x="4459" y="239"/>
                </a:lnTo>
                <a:close/>
                <a:moveTo>
                  <a:pt x="1633" y="237"/>
                </a:moveTo>
                <a:cubicBezTo>
                  <a:pt x="1629" y="236"/>
                  <a:pt x="1626" y="234"/>
                  <a:pt x="1622" y="233"/>
                </a:cubicBezTo>
                <a:cubicBezTo>
                  <a:pt x="1625" y="225"/>
                  <a:pt x="1625" y="225"/>
                  <a:pt x="1625" y="225"/>
                </a:cubicBezTo>
                <a:cubicBezTo>
                  <a:pt x="1628" y="227"/>
                  <a:pt x="1632" y="228"/>
                  <a:pt x="1636" y="230"/>
                </a:cubicBezTo>
                <a:lnTo>
                  <a:pt x="1633" y="237"/>
                </a:lnTo>
                <a:close/>
                <a:moveTo>
                  <a:pt x="5440" y="234"/>
                </a:moveTo>
                <a:cubicBezTo>
                  <a:pt x="5438" y="226"/>
                  <a:pt x="5438" y="226"/>
                  <a:pt x="5438" y="226"/>
                </a:cubicBezTo>
                <a:cubicBezTo>
                  <a:pt x="5442" y="225"/>
                  <a:pt x="5445" y="224"/>
                  <a:pt x="5449" y="223"/>
                </a:cubicBezTo>
                <a:cubicBezTo>
                  <a:pt x="5452" y="230"/>
                  <a:pt x="5452" y="230"/>
                  <a:pt x="5452" y="230"/>
                </a:cubicBezTo>
                <a:cubicBezTo>
                  <a:pt x="5448" y="232"/>
                  <a:pt x="5444" y="233"/>
                  <a:pt x="5440" y="234"/>
                </a:cubicBezTo>
                <a:close/>
                <a:moveTo>
                  <a:pt x="2896" y="231"/>
                </a:moveTo>
                <a:cubicBezTo>
                  <a:pt x="2892" y="224"/>
                  <a:pt x="2892" y="224"/>
                  <a:pt x="2892" y="224"/>
                </a:cubicBezTo>
                <a:cubicBezTo>
                  <a:pt x="2903" y="219"/>
                  <a:pt x="2903" y="219"/>
                  <a:pt x="2903" y="219"/>
                </a:cubicBezTo>
                <a:cubicBezTo>
                  <a:pt x="2906" y="226"/>
                  <a:pt x="2906" y="226"/>
                  <a:pt x="2906" y="226"/>
                </a:cubicBezTo>
                <a:lnTo>
                  <a:pt x="2896" y="231"/>
                </a:lnTo>
                <a:close/>
                <a:moveTo>
                  <a:pt x="136" y="231"/>
                </a:moveTo>
                <a:cubicBezTo>
                  <a:pt x="134" y="223"/>
                  <a:pt x="134" y="223"/>
                  <a:pt x="134" y="223"/>
                </a:cubicBezTo>
                <a:cubicBezTo>
                  <a:pt x="137" y="222"/>
                  <a:pt x="141" y="220"/>
                  <a:pt x="145" y="219"/>
                </a:cubicBezTo>
                <a:cubicBezTo>
                  <a:pt x="148" y="227"/>
                  <a:pt x="148" y="227"/>
                  <a:pt x="148" y="227"/>
                </a:cubicBezTo>
                <a:cubicBezTo>
                  <a:pt x="144" y="228"/>
                  <a:pt x="140" y="229"/>
                  <a:pt x="136" y="231"/>
                </a:cubicBezTo>
                <a:close/>
                <a:moveTo>
                  <a:pt x="4437" y="229"/>
                </a:moveTo>
                <a:cubicBezTo>
                  <a:pt x="4433" y="227"/>
                  <a:pt x="4430" y="226"/>
                  <a:pt x="4426" y="224"/>
                </a:cubicBezTo>
                <a:cubicBezTo>
                  <a:pt x="4429" y="217"/>
                  <a:pt x="4429" y="217"/>
                  <a:pt x="4429" y="217"/>
                </a:cubicBezTo>
                <a:cubicBezTo>
                  <a:pt x="4433" y="218"/>
                  <a:pt x="4437" y="220"/>
                  <a:pt x="4440" y="222"/>
                </a:cubicBezTo>
                <a:lnTo>
                  <a:pt x="4437" y="229"/>
                </a:lnTo>
                <a:close/>
                <a:moveTo>
                  <a:pt x="1610" y="229"/>
                </a:moveTo>
                <a:cubicBezTo>
                  <a:pt x="1607" y="227"/>
                  <a:pt x="1603" y="226"/>
                  <a:pt x="1599" y="225"/>
                </a:cubicBezTo>
                <a:cubicBezTo>
                  <a:pt x="1602" y="217"/>
                  <a:pt x="1602" y="217"/>
                  <a:pt x="1602" y="217"/>
                </a:cubicBezTo>
                <a:cubicBezTo>
                  <a:pt x="1606" y="218"/>
                  <a:pt x="1609" y="220"/>
                  <a:pt x="1613" y="221"/>
                </a:cubicBezTo>
                <a:lnTo>
                  <a:pt x="1610" y="229"/>
                </a:lnTo>
                <a:close/>
                <a:moveTo>
                  <a:pt x="5463" y="227"/>
                </a:moveTo>
                <a:cubicBezTo>
                  <a:pt x="5461" y="219"/>
                  <a:pt x="5461" y="219"/>
                  <a:pt x="5461" y="219"/>
                </a:cubicBezTo>
                <a:cubicBezTo>
                  <a:pt x="5465" y="218"/>
                  <a:pt x="5468" y="217"/>
                  <a:pt x="5472" y="215"/>
                </a:cubicBezTo>
                <a:cubicBezTo>
                  <a:pt x="5475" y="223"/>
                  <a:pt x="5475" y="223"/>
                  <a:pt x="5475" y="223"/>
                </a:cubicBezTo>
                <a:cubicBezTo>
                  <a:pt x="5471" y="224"/>
                  <a:pt x="5467" y="226"/>
                  <a:pt x="5463" y="227"/>
                </a:cubicBezTo>
                <a:close/>
                <a:moveTo>
                  <a:pt x="159" y="223"/>
                </a:moveTo>
                <a:cubicBezTo>
                  <a:pt x="156" y="215"/>
                  <a:pt x="156" y="215"/>
                  <a:pt x="156" y="215"/>
                </a:cubicBezTo>
                <a:cubicBezTo>
                  <a:pt x="160" y="214"/>
                  <a:pt x="164" y="212"/>
                  <a:pt x="168" y="211"/>
                </a:cubicBezTo>
                <a:cubicBezTo>
                  <a:pt x="170" y="219"/>
                  <a:pt x="170" y="219"/>
                  <a:pt x="170" y="219"/>
                </a:cubicBezTo>
                <a:cubicBezTo>
                  <a:pt x="167" y="220"/>
                  <a:pt x="163" y="221"/>
                  <a:pt x="159" y="223"/>
                </a:cubicBezTo>
                <a:close/>
                <a:moveTo>
                  <a:pt x="2917" y="221"/>
                </a:moveTo>
                <a:cubicBezTo>
                  <a:pt x="2914" y="214"/>
                  <a:pt x="2914" y="214"/>
                  <a:pt x="2914" y="214"/>
                </a:cubicBezTo>
                <a:cubicBezTo>
                  <a:pt x="2925" y="209"/>
                  <a:pt x="2925" y="209"/>
                  <a:pt x="2925" y="209"/>
                </a:cubicBezTo>
                <a:cubicBezTo>
                  <a:pt x="2928" y="217"/>
                  <a:pt x="2928" y="217"/>
                  <a:pt x="2928" y="217"/>
                </a:cubicBezTo>
                <a:lnTo>
                  <a:pt x="2917" y="221"/>
                </a:lnTo>
                <a:close/>
                <a:moveTo>
                  <a:pt x="1588" y="221"/>
                </a:moveTo>
                <a:cubicBezTo>
                  <a:pt x="1576" y="217"/>
                  <a:pt x="1576" y="217"/>
                  <a:pt x="1576" y="217"/>
                </a:cubicBezTo>
                <a:cubicBezTo>
                  <a:pt x="1579" y="209"/>
                  <a:pt x="1579" y="209"/>
                  <a:pt x="1579" y="209"/>
                </a:cubicBezTo>
                <a:cubicBezTo>
                  <a:pt x="1590" y="213"/>
                  <a:pt x="1590" y="213"/>
                  <a:pt x="1590" y="213"/>
                </a:cubicBezTo>
                <a:lnTo>
                  <a:pt x="1588" y="221"/>
                </a:lnTo>
                <a:close/>
                <a:moveTo>
                  <a:pt x="5486" y="219"/>
                </a:moveTo>
                <a:cubicBezTo>
                  <a:pt x="5484" y="212"/>
                  <a:pt x="5484" y="212"/>
                  <a:pt x="5484" y="212"/>
                </a:cubicBezTo>
                <a:cubicBezTo>
                  <a:pt x="5487" y="211"/>
                  <a:pt x="5491" y="209"/>
                  <a:pt x="5495" y="208"/>
                </a:cubicBezTo>
                <a:cubicBezTo>
                  <a:pt x="5498" y="216"/>
                  <a:pt x="5498" y="216"/>
                  <a:pt x="5498" y="216"/>
                </a:cubicBezTo>
                <a:cubicBezTo>
                  <a:pt x="5494" y="217"/>
                  <a:pt x="5490" y="218"/>
                  <a:pt x="5486" y="219"/>
                </a:cubicBezTo>
                <a:close/>
                <a:moveTo>
                  <a:pt x="4415" y="219"/>
                </a:moveTo>
                <a:cubicBezTo>
                  <a:pt x="4411" y="217"/>
                  <a:pt x="4408" y="216"/>
                  <a:pt x="4404" y="214"/>
                </a:cubicBezTo>
                <a:cubicBezTo>
                  <a:pt x="4408" y="207"/>
                  <a:pt x="4408" y="207"/>
                  <a:pt x="4408" y="207"/>
                </a:cubicBezTo>
                <a:cubicBezTo>
                  <a:pt x="4411" y="208"/>
                  <a:pt x="4415" y="210"/>
                  <a:pt x="4419" y="212"/>
                </a:cubicBezTo>
                <a:lnTo>
                  <a:pt x="4415" y="219"/>
                </a:lnTo>
                <a:close/>
                <a:moveTo>
                  <a:pt x="182" y="215"/>
                </a:moveTo>
                <a:cubicBezTo>
                  <a:pt x="179" y="207"/>
                  <a:pt x="179" y="207"/>
                  <a:pt x="179" y="207"/>
                </a:cubicBezTo>
                <a:cubicBezTo>
                  <a:pt x="183" y="206"/>
                  <a:pt x="187" y="205"/>
                  <a:pt x="191" y="204"/>
                </a:cubicBezTo>
                <a:cubicBezTo>
                  <a:pt x="193" y="211"/>
                  <a:pt x="193" y="211"/>
                  <a:pt x="193" y="211"/>
                </a:cubicBezTo>
                <a:cubicBezTo>
                  <a:pt x="189" y="212"/>
                  <a:pt x="186" y="214"/>
                  <a:pt x="182" y="215"/>
                </a:cubicBezTo>
                <a:close/>
                <a:moveTo>
                  <a:pt x="1565" y="213"/>
                </a:moveTo>
                <a:cubicBezTo>
                  <a:pt x="1561" y="212"/>
                  <a:pt x="1557" y="210"/>
                  <a:pt x="1554" y="209"/>
                </a:cubicBezTo>
                <a:cubicBezTo>
                  <a:pt x="1556" y="202"/>
                  <a:pt x="1556" y="202"/>
                  <a:pt x="1556" y="202"/>
                </a:cubicBezTo>
                <a:cubicBezTo>
                  <a:pt x="1560" y="203"/>
                  <a:pt x="1564" y="204"/>
                  <a:pt x="1568" y="205"/>
                </a:cubicBezTo>
                <a:lnTo>
                  <a:pt x="1565" y="213"/>
                </a:lnTo>
                <a:close/>
                <a:moveTo>
                  <a:pt x="5509" y="212"/>
                </a:moveTo>
                <a:cubicBezTo>
                  <a:pt x="5506" y="204"/>
                  <a:pt x="5506" y="204"/>
                  <a:pt x="5506" y="204"/>
                </a:cubicBezTo>
                <a:cubicBezTo>
                  <a:pt x="5510" y="203"/>
                  <a:pt x="5514" y="202"/>
                  <a:pt x="5518" y="200"/>
                </a:cubicBezTo>
                <a:cubicBezTo>
                  <a:pt x="5520" y="208"/>
                  <a:pt x="5520" y="208"/>
                  <a:pt x="5520" y="208"/>
                </a:cubicBezTo>
                <a:cubicBezTo>
                  <a:pt x="5517" y="209"/>
                  <a:pt x="5513" y="210"/>
                  <a:pt x="5509" y="212"/>
                </a:cubicBezTo>
                <a:close/>
                <a:moveTo>
                  <a:pt x="2939" y="212"/>
                </a:moveTo>
                <a:cubicBezTo>
                  <a:pt x="2936" y="204"/>
                  <a:pt x="2936" y="204"/>
                  <a:pt x="2936" y="204"/>
                </a:cubicBezTo>
                <a:cubicBezTo>
                  <a:pt x="2947" y="199"/>
                  <a:pt x="2947" y="199"/>
                  <a:pt x="2947" y="199"/>
                </a:cubicBezTo>
                <a:cubicBezTo>
                  <a:pt x="2950" y="207"/>
                  <a:pt x="2950" y="207"/>
                  <a:pt x="2950" y="207"/>
                </a:cubicBezTo>
                <a:lnTo>
                  <a:pt x="2939" y="212"/>
                </a:lnTo>
                <a:close/>
                <a:moveTo>
                  <a:pt x="4393" y="209"/>
                </a:moveTo>
                <a:cubicBezTo>
                  <a:pt x="4390" y="207"/>
                  <a:pt x="4386" y="205"/>
                  <a:pt x="4383" y="203"/>
                </a:cubicBezTo>
                <a:cubicBezTo>
                  <a:pt x="4386" y="196"/>
                  <a:pt x="4386" y="196"/>
                  <a:pt x="4386" y="196"/>
                </a:cubicBezTo>
                <a:cubicBezTo>
                  <a:pt x="4390" y="198"/>
                  <a:pt x="4393" y="200"/>
                  <a:pt x="4397" y="201"/>
                </a:cubicBezTo>
                <a:lnTo>
                  <a:pt x="4393" y="209"/>
                </a:lnTo>
                <a:close/>
                <a:moveTo>
                  <a:pt x="205" y="208"/>
                </a:moveTo>
                <a:cubicBezTo>
                  <a:pt x="202" y="200"/>
                  <a:pt x="202" y="200"/>
                  <a:pt x="202" y="200"/>
                </a:cubicBezTo>
                <a:cubicBezTo>
                  <a:pt x="206" y="199"/>
                  <a:pt x="210" y="197"/>
                  <a:pt x="214" y="196"/>
                </a:cubicBezTo>
                <a:cubicBezTo>
                  <a:pt x="216" y="204"/>
                  <a:pt x="216" y="204"/>
                  <a:pt x="216" y="204"/>
                </a:cubicBezTo>
                <a:cubicBezTo>
                  <a:pt x="212" y="205"/>
                  <a:pt x="208" y="206"/>
                  <a:pt x="205" y="208"/>
                </a:cubicBezTo>
                <a:close/>
                <a:moveTo>
                  <a:pt x="1542" y="205"/>
                </a:moveTo>
                <a:cubicBezTo>
                  <a:pt x="1538" y="204"/>
                  <a:pt x="1535" y="203"/>
                  <a:pt x="1531" y="202"/>
                </a:cubicBezTo>
                <a:cubicBezTo>
                  <a:pt x="1533" y="194"/>
                  <a:pt x="1533" y="194"/>
                  <a:pt x="1533" y="194"/>
                </a:cubicBezTo>
                <a:cubicBezTo>
                  <a:pt x="1537" y="195"/>
                  <a:pt x="1541" y="197"/>
                  <a:pt x="1545" y="198"/>
                </a:cubicBezTo>
                <a:lnTo>
                  <a:pt x="1542" y="205"/>
                </a:lnTo>
                <a:close/>
                <a:moveTo>
                  <a:pt x="5532" y="204"/>
                </a:moveTo>
                <a:cubicBezTo>
                  <a:pt x="5529" y="196"/>
                  <a:pt x="5529" y="196"/>
                  <a:pt x="5529" y="196"/>
                </a:cubicBezTo>
                <a:cubicBezTo>
                  <a:pt x="5533" y="195"/>
                  <a:pt x="5537" y="194"/>
                  <a:pt x="5541" y="192"/>
                </a:cubicBezTo>
                <a:cubicBezTo>
                  <a:pt x="5543" y="200"/>
                  <a:pt x="5543" y="200"/>
                  <a:pt x="5543" y="200"/>
                </a:cubicBezTo>
                <a:cubicBezTo>
                  <a:pt x="5539" y="201"/>
                  <a:pt x="5536" y="203"/>
                  <a:pt x="5532" y="204"/>
                </a:cubicBezTo>
                <a:close/>
                <a:moveTo>
                  <a:pt x="2961" y="202"/>
                </a:moveTo>
                <a:cubicBezTo>
                  <a:pt x="2958" y="194"/>
                  <a:pt x="2958" y="194"/>
                  <a:pt x="2958" y="194"/>
                </a:cubicBezTo>
                <a:cubicBezTo>
                  <a:pt x="2969" y="189"/>
                  <a:pt x="2969" y="189"/>
                  <a:pt x="2969" y="189"/>
                </a:cubicBezTo>
                <a:cubicBezTo>
                  <a:pt x="2972" y="197"/>
                  <a:pt x="2972" y="197"/>
                  <a:pt x="2972" y="197"/>
                </a:cubicBezTo>
                <a:lnTo>
                  <a:pt x="2961" y="202"/>
                </a:lnTo>
                <a:close/>
                <a:moveTo>
                  <a:pt x="228" y="200"/>
                </a:moveTo>
                <a:cubicBezTo>
                  <a:pt x="225" y="193"/>
                  <a:pt x="225" y="193"/>
                  <a:pt x="225" y="193"/>
                </a:cubicBezTo>
                <a:cubicBezTo>
                  <a:pt x="229" y="192"/>
                  <a:pt x="233" y="190"/>
                  <a:pt x="237" y="189"/>
                </a:cubicBezTo>
                <a:cubicBezTo>
                  <a:pt x="239" y="197"/>
                  <a:pt x="239" y="197"/>
                  <a:pt x="239" y="197"/>
                </a:cubicBezTo>
                <a:cubicBezTo>
                  <a:pt x="235" y="198"/>
                  <a:pt x="231" y="199"/>
                  <a:pt x="228" y="200"/>
                </a:cubicBezTo>
                <a:close/>
                <a:moveTo>
                  <a:pt x="1519" y="198"/>
                </a:moveTo>
                <a:cubicBezTo>
                  <a:pt x="1515" y="197"/>
                  <a:pt x="1512" y="196"/>
                  <a:pt x="1508" y="195"/>
                </a:cubicBezTo>
                <a:cubicBezTo>
                  <a:pt x="1510" y="187"/>
                  <a:pt x="1510" y="187"/>
                  <a:pt x="1510" y="187"/>
                </a:cubicBezTo>
                <a:cubicBezTo>
                  <a:pt x="1514" y="188"/>
                  <a:pt x="1518" y="189"/>
                  <a:pt x="1522" y="191"/>
                </a:cubicBezTo>
                <a:lnTo>
                  <a:pt x="1519" y="198"/>
                </a:lnTo>
                <a:close/>
                <a:moveTo>
                  <a:pt x="4372" y="198"/>
                </a:moveTo>
                <a:cubicBezTo>
                  <a:pt x="4368" y="196"/>
                  <a:pt x="4365" y="195"/>
                  <a:pt x="4361" y="193"/>
                </a:cubicBezTo>
                <a:cubicBezTo>
                  <a:pt x="4365" y="186"/>
                  <a:pt x="4365" y="186"/>
                  <a:pt x="4365" y="186"/>
                </a:cubicBezTo>
                <a:cubicBezTo>
                  <a:pt x="4368" y="187"/>
                  <a:pt x="4372" y="189"/>
                  <a:pt x="4375" y="191"/>
                </a:cubicBezTo>
                <a:lnTo>
                  <a:pt x="4372" y="198"/>
                </a:lnTo>
                <a:close/>
                <a:moveTo>
                  <a:pt x="5555" y="196"/>
                </a:moveTo>
                <a:cubicBezTo>
                  <a:pt x="5552" y="188"/>
                  <a:pt x="5552" y="188"/>
                  <a:pt x="5552" y="188"/>
                </a:cubicBezTo>
                <a:cubicBezTo>
                  <a:pt x="5563" y="184"/>
                  <a:pt x="5563" y="184"/>
                  <a:pt x="5563" y="184"/>
                </a:cubicBezTo>
                <a:cubicBezTo>
                  <a:pt x="5566" y="192"/>
                  <a:pt x="5566" y="192"/>
                  <a:pt x="5566" y="192"/>
                </a:cubicBezTo>
                <a:lnTo>
                  <a:pt x="5555" y="196"/>
                </a:lnTo>
                <a:close/>
                <a:moveTo>
                  <a:pt x="251" y="194"/>
                </a:moveTo>
                <a:cubicBezTo>
                  <a:pt x="248" y="186"/>
                  <a:pt x="248" y="186"/>
                  <a:pt x="248" y="186"/>
                </a:cubicBezTo>
                <a:cubicBezTo>
                  <a:pt x="252" y="185"/>
                  <a:pt x="256" y="184"/>
                  <a:pt x="260" y="183"/>
                </a:cubicBezTo>
                <a:cubicBezTo>
                  <a:pt x="262" y="190"/>
                  <a:pt x="262" y="190"/>
                  <a:pt x="262" y="190"/>
                </a:cubicBezTo>
                <a:cubicBezTo>
                  <a:pt x="258" y="191"/>
                  <a:pt x="254" y="192"/>
                  <a:pt x="251" y="194"/>
                </a:cubicBezTo>
                <a:close/>
                <a:moveTo>
                  <a:pt x="2983" y="192"/>
                </a:moveTo>
                <a:cubicBezTo>
                  <a:pt x="2980" y="185"/>
                  <a:pt x="2980" y="185"/>
                  <a:pt x="2980" y="185"/>
                </a:cubicBezTo>
                <a:cubicBezTo>
                  <a:pt x="2991" y="180"/>
                  <a:pt x="2991" y="180"/>
                  <a:pt x="2991" y="180"/>
                </a:cubicBezTo>
                <a:cubicBezTo>
                  <a:pt x="2994" y="187"/>
                  <a:pt x="2994" y="187"/>
                  <a:pt x="2994" y="187"/>
                </a:cubicBezTo>
                <a:lnTo>
                  <a:pt x="2983" y="192"/>
                </a:lnTo>
                <a:close/>
                <a:moveTo>
                  <a:pt x="1496" y="191"/>
                </a:moveTo>
                <a:cubicBezTo>
                  <a:pt x="1492" y="190"/>
                  <a:pt x="1488" y="189"/>
                  <a:pt x="1485" y="188"/>
                </a:cubicBezTo>
                <a:cubicBezTo>
                  <a:pt x="1487" y="180"/>
                  <a:pt x="1487" y="180"/>
                  <a:pt x="1487" y="180"/>
                </a:cubicBezTo>
                <a:cubicBezTo>
                  <a:pt x="1491" y="181"/>
                  <a:pt x="1494" y="183"/>
                  <a:pt x="1498" y="184"/>
                </a:cubicBezTo>
                <a:lnTo>
                  <a:pt x="1496" y="191"/>
                </a:lnTo>
                <a:close/>
                <a:moveTo>
                  <a:pt x="5577" y="188"/>
                </a:moveTo>
                <a:cubicBezTo>
                  <a:pt x="5575" y="180"/>
                  <a:pt x="5575" y="180"/>
                  <a:pt x="5575" y="180"/>
                </a:cubicBezTo>
                <a:cubicBezTo>
                  <a:pt x="5586" y="176"/>
                  <a:pt x="5586" y="176"/>
                  <a:pt x="5586" y="176"/>
                </a:cubicBezTo>
                <a:cubicBezTo>
                  <a:pt x="5589" y="184"/>
                  <a:pt x="5589" y="184"/>
                  <a:pt x="5589" y="184"/>
                </a:cubicBezTo>
                <a:lnTo>
                  <a:pt x="5577" y="188"/>
                </a:lnTo>
                <a:close/>
                <a:moveTo>
                  <a:pt x="4350" y="187"/>
                </a:moveTo>
                <a:cubicBezTo>
                  <a:pt x="4339" y="182"/>
                  <a:pt x="4339" y="182"/>
                  <a:pt x="4339" y="182"/>
                </a:cubicBezTo>
                <a:cubicBezTo>
                  <a:pt x="4343" y="175"/>
                  <a:pt x="4343" y="175"/>
                  <a:pt x="4343" y="175"/>
                </a:cubicBezTo>
                <a:cubicBezTo>
                  <a:pt x="4354" y="180"/>
                  <a:pt x="4354" y="180"/>
                  <a:pt x="4354" y="180"/>
                </a:cubicBezTo>
                <a:lnTo>
                  <a:pt x="4350" y="187"/>
                </a:lnTo>
                <a:close/>
                <a:moveTo>
                  <a:pt x="274" y="187"/>
                </a:moveTo>
                <a:cubicBezTo>
                  <a:pt x="272" y="179"/>
                  <a:pt x="272" y="179"/>
                  <a:pt x="272" y="179"/>
                </a:cubicBezTo>
                <a:cubicBezTo>
                  <a:pt x="275" y="178"/>
                  <a:pt x="279" y="177"/>
                  <a:pt x="283" y="176"/>
                </a:cubicBezTo>
                <a:cubicBezTo>
                  <a:pt x="285" y="184"/>
                  <a:pt x="285" y="184"/>
                  <a:pt x="285" y="184"/>
                </a:cubicBezTo>
                <a:cubicBezTo>
                  <a:pt x="281" y="185"/>
                  <a:pt x="278" y="186"/>
                  <a:pt x="274" y="187"/>
                </a:cubicBezTo>
                <a:close/>
                <a:moveTo>
                  <a:pt x="1473" y="185"/>
                </a:moveTo>
                <a:cubicBezTo>
                  <a:pt x="1469" y="184"/>
                  <a:pt x="1465" y="183"/>
                  <a:pt x="1461" y="182"/>
                </a:cubicBezTo>
                <a:cubicBezTo>
                  <a:pt x="1463" y="174"/>
                  <a:pt x="1463" y="174"/>
                  <a:pt x="1463" y="174"/>
                </a:cubicBezTo>
                <a:cubicBezTo>
                  <a:pt x="1467" y="175"/>
                  <a:pt x="1471" y="176"/>
                  <a:pt x="1475" y="177"/>
                </a:cubicBezTo>
                <a:lnTo>
                  <a:pt x="1473" y="185"/>
                </a:lnTo>
                <a:close/>
                <a:moveTo>
                  <a:pt x="3005" y="182"/>
                </a:moveTo>
                <a:cubicBezTo>
                  <a:pt x="3002" y="175"/>
                  <a:pt x="3002" y="175"/>
                  <a:pt x="3002" y="175"/>
                </a:cubicBezTo>
                <a:cubicBezTo>
                  <a:pt x="3013" y="170"/>
                  <a:pt x="3013" y="170"/>
                  <a:pt x="3013" y="170"/>
                </a:cubicBezTo>
                <a:cubicBezTo>
                  <a:pt x="3016" y="177"/>
                  <a:pt x="3016" y="177"/>
                  <a:pt x="3016" y="177"/>
                </a:cubicBezTo>
                <a:lnTo>
                  <a:pt x="3005" y="182"/>
                </a:lnTo>
                <a:close/>
                <a:moveTo>
                  <a:pt x="297" y="181"/>
                </a:moveTo>
                <a:cubicBezTo>
                  <a:pt x="295" y="173"/>
                  <a:pt x="295" y="173"/>
                  <a:pt x="295" y="173"/>
                </a:cubicBezTo>
                <a:cubicBezTo>
                  <a:pt x="299" y="172"/>
                  <a:pt x="303" y="171"/>
                  <a:pt x="306" y="170"/>
                </a:cubicBezTo>
                <a:cubicBezTo>
                  <a:pt x="308" y="178"/>
                  <a:pt x="308" y="178"/>
                  <a:pt x="308" y="178"/>
                </a:cubicBezTo>
                <a:cubicBezTo>
                  <a:pt x="305" y="179"/>
                  <a:pt x="301" y="180"/>
                  <a:pt x="297" y="181"/>
                </a:cubicBezTo>
                <a:close/>
                <a:moveTo>
                  <a:pt x="5600" y="180"/>
                </a:moveTo>
                <a:cubicBezTo>
                  <a:pt x="5597" y="172"/>
                  <a:pt x="5597" y="172"/>
                  <a:pt x="5597" y="172"/>
                </a:cubicBezTo>
                <a:cubicBezTo>
                  <a:pt x="5609" y="168"/>
                  <a:pt x="5609" y="168"/>
                  <a:pt x="5609" y="168"/>
                </a:cubicBezTo>
                <a:cubicBezTo>
                  <a:pt x="5611" y="175"/>
                  <a:pt x="5611" y="175"/>
                  <a:pt x="5611" y="175"/>
                </a:cubicBezTo>
                <a:lnTo>
                  <a:pt x="5600" y="180"/>
                </a:lnTo>
                <a:close/>
                <a:moveTo>
                  <a:pt x="1450" y="179"/>
                </a:moveTo>
                <a:cubicBezTo>
                  <a:pt x="1446" y="178"/>
                  <a:pt x="1442" y="177"/>
                  <a:pt x="1438" y="176"/>
                </a:cubicBezTo>
                <a:cubicBezTo>
                  <a:pt x="1440" y="168"/>
                  <a:pt x="1440" y="168"/>
                  <a:pt x="1440" y="168"/>
                </a:cubicBezTo>
                <a:cubicBezTo>
                  <a:pt x="1444" y="169"/>
                  <a:pt x="1448" y="170"/>
                  <a:pt x="1452" y="171"/>
                </a:cubicBezTo>
                <a:lnTo>
                  <a:pt x="1450" y="179"/>
                </a:lnTo>
                <a:close/>
                <a:moveTo>
                  <a:pt x="4329" y="177"/>
                </a:moveTo>
                <a:cubicBezTo>
                  <a:pt x="4318" y="171"/>
                  <a:pt x="4318" y="171"/>
                  <a:pt x="4318" y="171"/>
                </a:cubicBezTo>
                <a:cubicBezTo>
                  <a:pt x="4322" y="164"/>
                  <a:pt x="4322" y="164"/>
                  <a:pt x="4322" y="164"/>
                </a:cubicBezTo>
                <a:cubicBezTo>
                  <a:pt x="4332" y="169"/>
                  <a:pt x="4332" y="169"/>
                  <a:pt x="4332" y="169"/>
                </a:cubicBezTo>
                <a:lnTo>
                  <a:pt x="4329" y="177"/>
                </a:lnTo>
                <a:close/>
                <a:moveTo>
                  <a:pt x="320" y="175"/>
                </a:moveTo>
                <a:cubicBezTo>
                  <a:pt x="318" y="167"/>
                  <a:pt x="318" y="167"/>
                  <a:pt x="318" y="167"/>
                </a:cubicBezTo>
                <a:cubicBezTo>
                  <a:pt x="322" y="166"/>
                  <a:pt x="326" y="165"/>
                  <a:pt x="330" y="164"/>
                </a:cubicBezTo>
                <a:cubicBezTo>
                  <a:pt x="332" y="172"/>
                  <a:pt x="332" y="172"/>
                  <a:pt x="332" y="172"/>
                </a:cubicBezTo>
                <a:cubicBezTo>
                  <a:pt x="328" y="173"/>
                  <a:pt x="324" y="174"/>
                  <a:pt x="320" y="175"/>
                </a:cubicBezTo>
                <a:close/>
                <a:moveTo>
                  <a:pt x="1426" y="173"/>
                </a:moveTo>
                <a:cubicBezTo>
                  <a:pt x="1423" y="172"/>
                  <a:pt x="1419" y="171"/>
                  <a:pt x="1415" y="170"/>
                </a:cubicBezTo>
                <a:cubicBezTo>
                  <a:pt x="1417" y="162"/>
                  <a:pt x="1417" y="162"/>
                  <a:pt x="1417" y="162"/>
                </a:cubicBezTo>
                <a:cubicBezTo>
                  <a:pt x="1421" y="163"/>
                  <a:pt x="1424" y="164"/>
                  <a:pt x="1428" y="165"/>
                </a:cubicBezTo>
                <a:lnTo>
                  <a:pt x="1426" y="173"/>
                </a:lnTo>
                <a:close/>
                <a:moveTo>
                  <a:pt x="3027" y="172"/>
                </a:moveTo>
                <a:cubicBezTo>
                  <a:pt x="3024" y="165"/>
                  <a:pt x="3024" y="165"/>
                  <a:pt x="3024" y="165"/>
                </a:cubicBezTo>
                <a:cubicBezTo>
                  <a:pt x="3035" y="160"/>
                  <a:pt x="3035" y="160"/>
                  <a:pt x="3035" y="160"/>
                </a:cubicBezTo>
                <a:cubicBezTo>
                  <a:pt x="3038" y="167"/>
                  <a:pt x="3038" y="167"/>
                  <a:pt x="3038" y="167"/>
                </a:cubicBezTo>
                <a:lnTo>
                  <a:pt x="3027" y="172"/>
                </a:lnTo>
                <a:close/>
                <a:moveTo>
                  <a:pt x="5623" y="171"/>
                </a:moveTo>
                <a:cubicBezTo>
                  <a:pt x="5620" y="164"/>
                  <a:pt x="5620" y="164"/>
                  <a:pt x="5620" y="164"/>
                </a:cubicBezTo>
                <a:cubicBezTo>
                  <a:pt x="5631" y="160"/>
                  <a:pt x="5631" y="160"/>
                  <a:pt x="5631" y="160"/>
                </a:cubicBezTo>
                <a:cubicBezTo>
                  <a:pt x="5634" y="167"/>
                  <a:pt x="5634" y="167"/>
                  <a:pt x="5634" y="167"/>
                </a:cubicBezTo>
                <a:lnTo>
                  <a:pt x="5623" y="171"/>
                </a:lnTo>
                <a:close/>
                <a:moveTo>
                  <a:pt x="343" y="169"/>
                </a:moveTo>
                <a:cubicBezTo>
                  <a:pt x="341" y="161"/>
                  <a:pt x="341" y="161"/>
                  <a:pt x="341" y="161"/>
                </a:cubicBezTo>
                <a:cubicBezTo>
                  <a:pt x="345" y="161"/>
                  <a:pt x="349" y="160"/>
                  <a:pt x="353" y="159"/>
                </a:cubicBezTo>
                <a:cubicBezTo>
                  <a:pt x="355" y="166"/>
                  <a:pt x="355" y="166"/>
                  <a:pt x="355" y="166"/>
                </a:cubicBezTo>
                <a:cubicBezTo>
                  <a:pt x="351" y="167"/>
                  <a:pt x="347" y="168"/>
                  <a:pt x="343" y="169"/>
                </a:cubicBezTo>
                <a:close/>
                <a:moveTo>
                  <a:pt x="1403" y="167"/>
                </a:moveTo>
                <a:cubicBezTo>
                  <a:pt x="1399" y="166"/>
                  <a:pt x="1395" y="165"/>
                  <a:pt x="1391" y="164"/>
                </a:cubicBezTo>
                <a:cubicBezTo>
                  <a:pt x="1393" y="156"/>
                  <a:pt x="1393" y="156"/>
                  <a:pt x="1393" y="156"/>
                </a:cubicBezTo>
                <a:cubicBezTo>
                  <a:pt x="1397" y="157"/>
                  <a:pt x="1401" y="158"/>
                  <a:pt x="1405" y="159"/>
                </a:cubicBezTo>
                <a:lnTo>
                  <a:pt x="1403" y="167"/>
                </a:lnTo>
                <a:close/>
                <a:moveTo>
                  <a:pt x="4307" y="166"/>
                </a:moveTo>
                <a:cubicBezTo>
                  <a:pt x="4296" y="160"/>
                  <a:pt x="4296" y="160"/>
                  <a:pt x="4296" y="160"/>
                </a:cubicBezTo>
                <a:cubicBezTo>
                  <a:pt x="4300" y="153"/>
                  <a:pt x="4300" y="153"/>
                  <a:pt x="4300" y="153"/>
                </a:cubicBezTo>
                <a:cubicBezTo>
                  <a:pt x="4311" y="158"/>
                  <a:pt x="4311" y="158"/>
                  <a:pt x="4311" y="158"/>
                </a:cubicBezTo>
                <a:lnTo>
                  <a:pt x="4307" y="166"/>
                </a:lnTo>
                <a:close/>
                <a:moveTo>
                  <a:pt x="367" y="164"/>
                </a:moveTo>
                <a:cubicBezTo>
                  <a:pt x="365" y="156"/>
                  <a:pt x="365" y="156"/>
                  <a:pt x="365" y="156"/>
                </a:cubicBezTo>
                <a:cubicBezTo>
                  <a:pt x="369" y="155"/>
                  <a:pt x="373" y="154"/>
                  <a:pt x="377" y="153"/>
                </a:cubicBezTo>
                <a:cubicBezTo>
                  <a:pt x="378" y="161"/>
                  <a:pt x="378" y="161"/>
                  <a:pt x="378" y="161"/>
                </a:cubicBezTo>
                <a:cubicBezTo>
                  <a:pt x="374" y="162"/>
                  <a:pt x="370" y="163"/>
                  <a:pt x="367" y="164"/>
                </a:cubicBezTo>
                <a:close/>
                <a:moveTo>
                  <a:pt x="5645" y="163"/>
                </a:moveTo>
                <a:cubicBezTo>
                  <a:pt x="5642" y="155"/>
                  <a:pt x="5642" y="155"/>
                  <a:pt x="5642" y="155"/>
                </a:cubicBezTo>
                <a:cubicBezTo>
                  <a:pt x="5654" y="151"/>
                  <a:pt x="5654" y="151"/>
                  <a:pt x="5654" y="151"/>
                </a:cubicBezTo>
                <a:cubicBezTo>
                  <a:pt x="5657" y="159"/>
                  <a:pt x="5657" y="159"/>
                  <a:pt x="5657" y="159"/>
                </a:cubicBezTo>
                <a:lnTo>
                  <a:pt x="5645" y="163"/>
                </a:lnTo>
                <a:close/>
                <a:moveTo>
                  <a:pt x="3049" y="163"/>
                </a:moveTo>
                <a:cubicBezTo>
                  <a:pt x="3046" y="155"/>
                  <a:pt x="3046" y="155"/>
                  <a:pt x="3046" y="155"/>
                </a:cubicBezTo>
                <a:cubicBezTo>
                  <a:pt x="3057" y="150"/>
                  <a:pt x="3057" y="150"/>
                  <a:pt x="3057" y="150"/>
                </a:cubicBezTo>
                <a:cubicBezTo>
                  <a:pt x="3060" y="158"/>
                  <a:pt x="3060" y="158"/>
                  <a:pt x="3060" y="158"/>
                </a:cubicBezTo>
                <a:lnTo>
                  <a:pt x="3049" y="163"/>
                </a:lnTo>
                <a:close/>
                <a:moveTo>
                  <a:pt x="1380" y="161"/>
                </a:moveTo>
                <a:cubicBezTo>
                  <a:pt x="1376" y="161"/>
                  <a:pt x="1372" y="160"/>
                  <a:pt x="1368" y="159"/>
                </a:cubicBezTo>
                <a:cubicBezTo>
                  <a:pt x="1370" y="151"/>
                  <a:pt x="1370" y="151"/>
                  <a:pt x="1370" y="151"/>
                </a:cubicBezTo>
                <a:cubicBezTo>
                  <a:pt x="1373" y="152"/>
                  <a:pt x="1377" y="153"/>
                  <a:pt x="1381" y="154"/>
                </a:cubicBezTo>
                <a:lnTo>
                  <a:pt x="1380" y="161"/>
                </a:lnTo>
                <a:close/>
                <a:moveTo>
                  <a:pt x="390" y="159"/>
                </a:moveTo>
                <a:cubicBezTo>
                  <a:pt x="388" y="151"/>
                  <a:pt x="388" y="151"/>
                  <a:pt x="388" y="151"/>
                </a:cubicBezTo>
                <a:cubicBezTo>
                  <a:pt x="392" y="150"/>
                  <a:pt x="396" y="149"/>
                  <a:pt x="400" y="148"/>
                </a:cubicBezTo>
                <a:cubicBezTo>
                  <a:pt x="402" y="156"/>
                  <a:pt x="402" y="156"/>
                  <a:pt x="402" y="156"/>
                </a:cubicBezTo>
                <a:cubicBezTo>
                  <a:pt x="398" y="157"/>
                  <a:pt x="394" y="158"/>
                  <a:pt x="390" y="159"/>
                </a:cubicBezTo>
                <a:close/>
                <a:moveTo>
                  <a:pt x="1356" y="156"/>
                </a:moveTo>
                <a:cubicBezTo>
                  <a:pt x="1352" y="155"/>
                  <a:pt x="1348" y="155"/>
                  <a:pt x="1344" y="154"/>
                </a:cubicBezTo>
                <a:cubicBezTo>
                  <a:pt x="1346" y="146"/>
                  <a:pt x="1346" y="146"/>
                  <a:pt x="1346" y="146"/>
                </a:cubicBezTo>
                <a:cubicBezTo>
                  <a:pt x="1350" y="147"/>
                  <a:pt x="1354" y="148"/>
                  <a:pt x="1358" y="148"/>
                </a:cubicBezTo>
                <a:lnTo>
                  <a:pt x="1356" y="156"/>
                </a:lnTo>
                <a:close/>
                <a:moveTo>
                  <a:pt x="4286" y="155"/>
                </a:moveTo>
                <a:cubicBezTo>
                  <a:pt x="4275" y="149"/>
                  <a:pt x="4275" y="149"/>
                  <a:pt x="4275" y="149"/>
                </a:cubicBezTo>
                <a:cubicBezTo>
                  <a:pt x="4279" y="142"/>
                  <a:pt x="4279" y="142"/>
                  <a:pt x="4279" y="142"/>
                </a:cubicBezTo>
                <a:cubicBezTo>
                  <a:pt x="4289" y="148"/>
                  <a:pt x="4289" y="148"/>
                  <a:pt x="4289" y="148"/>
                </a:cubicBezTo>
                <a:lnTo>
                  <a:pt x="4286" y="155"/>
                </a:lnTo>
                <a:close/>
                <a:moveTo>
                  <a:pt x="5668" y="154"/>
                </a:moveTo>
                <a:cubicBezTo>
                  <a:pt x="5665" y="147"/>
                  <a:pt x="5665" y="147"/>
                  <a:pt x="5665" y="147"/>
                </a:cubicBezTo>
                <a:cubicBezTo>
                  <a:pt x="5676" y="142"/>
                  <a:pt x="5676" y="142"/>
                  <a:pt x="5676" y="142"/>
                </a:cubicBezTo>
                <a:cubicBezTo>
                  <a:pt x="5679" y="150"/>
                  <a:pt x="5679" y="150"/>
                  <a:pt x="5679" y="150"/>
                </a:cubicBezTo>
                <a:lnTo>
                  <a:pt x="5668" y="154"/>
                </a:lnTo>
                <a:close/>
                <a:moveTo>
                  <a:pt x="413" y="154"/>
                </a:moveTo>
                <a:cubicBezTo>
                  <a:pt x="412" y="146"/>
                  <a:pt x="412" y="146"/>
                  <a:pt x="412" y="146"/>
                </a:cubicBezTo>
                <a:cubicBezTo>
                  <a:pt x="416" y="145"/>
                  <a:pt x="420" y="144"/>
                  <a:pt x="424" y="144"/>
                </a:cubicBezTo>
                <a:cubicBezTo>
                  <a:pt x="425" y="151"/>
                  <a:pt x="425" y="151"/>
                  <a:pt x="425" y="151"/>
                </a:cubicBezTo>
                <a:cubicBezTo>
                  <a:pt x="421" y="152"/>
                  <a:pt x="417" y="153"/>
                  <a:pt x="413" y="154"/>
                </a:cubicBezTo>
                <a:close/>
                <a:moveTo>
                  <a:pt x="3071" y="153"/>
                </a:moveTo>
                <a:cubicBezTo>
                  <a:pt x="3068" y="146"/>
                  <a:pt x="3068" y="146"/>
                  <a:pt x="3068" y="146"/>
                </a:cubicBezTo>
                <a:cubicBezTo>
                  <a:pt x="3072" y="144"/>
                  <a:pt x="3075" y="143"/>
                  <a:pt x="3079" y="141"/>
                </a:cubicBezTo>
                <a:cubicBezTo>
                  <a:pt x="3082" y="148"/>
                  <a:pt x="3082" y="148"/>
                  <a:pt x="3082" y="148"/>
                </a:cubicBezTo>
                <a:cubicBezTo>
                  <a:pt x="3079" y="150"/>
                  <a:pt x="3075" y="151"/>
                  <a:pt x="3071" y="153"/>
                </a:cubicBezTo>
                <a:close/>
                <a:moveTo>
                  <a:pt x="1332" y="151"/>
                </a:moveTo>
                <a:cubicBezTo>
                  <a:pt x="1329" y="151"/>
                  <a:pt x="1325" y="150"/>
                  <a:pt x="1321" y="149"/>
                </a:cubicBezTo>
                <a:cubicBezTo>
                  <a:pt x="1322" y="141"/>
                  <a:pt x="1322" y="141"/>
                  <a:pt x="1322" y="141"/>
                </a:cubicBezTo>
                <a:cubicBezTo>
                  <a:pt x="1326" y="142"/>
                  <a:pt x="1330" y="143"/>
                  <a:pt x="1334" y="144"/>
                </a:cubicBezTo>
                <a:lnTo>
                  <a:pt x="1332" y="151"/>
                </a:lnTo>
                <a:close/>
                <a:moveTo>
                  <a:pt x="437" y="149"/>
                </a:moveTo>
                <a:cubicBezTo>
                  <a:pt x="435" y="141"/>
                  <a:pt x="435" y="141"/>
                  <a:pt x="435" y="141"/>
                </a:cubicBezTo>
                <a:cubicBezTo>
                  <a:pt x="439" y="141"/>
                  <a:pt x="443" y="140"/>
                  <a:pt x="447" y="139"/>
                </a:cubicBezTo>
                <a:cubicBezTo>
                  <a:pt x="449" y="147"/>
                  <a:pt x="449" y="147"/>
                  <a:pt x="449" y="147"/>
                </a:cubicBezTo>
                <a:cubicBezTo>
                  <a:pt x="445" y="148"/>
                  <a:pt x="441" y="148"/>
                  <a:pt x="437" y="149"/>
                </a:cubicBezTo>
                <a:close/>
                <a:moveTo>
                  <a:pt x="1309" y="147"/>
                </a:moveTo>
                <a:cubicBezTo>
                  <a:pt x="1305" y="146"/>
                  <a:pt x="1301" y="145"/>
                  <a:pt x="1297" y="145"/>
                </a:cubicBezTo>
                <a:cubicBezTo>
                  <a:pt x="1298" y="137"/>
                  <a:pt x="1298" y="137"/>
                  <a:pt x="1298" y="137"/>
                </a:cubicBezTo>
                <a:cubicBezTo>
                  <a:pt x="1302" y="138"/>
                  <a:pt x="1306" y="138"/>
                  <a:pt x="1310" y="139"/>
                </a:cubicBezTo>
                <a:lnTo>
                  <a:pt x="1309" y="147"/>
                </a:lnTo>
                <a:close/>
                <a:moveTo>
                  <a:pt x="5690" y="146"/>
                </a:moveTo>
                <a:cubicBezTo>
                  <a:pt x="5687" y="138"/>
                  <a:pt x="5687" y="138"/>
                  <a:pt x="5687" y="138"/>
                </a:cubicBezTo>
                <a:cubicBezTo>
                  <a:pt x="5699" y="134"/>
                  <a:pt x="5699" y="134"/>
                  <a:pt x="5699" y="134"/>
                </a:cubicBezTo>
                <a:cubicBezTo>
                  <a:pt x="5701" y="141"/>
                  <a:pt x="5701" y="141"/>
                  <a:pt x="5701" y="141"/>
                </a:cubicBezTo>
                <a:lnTo>
                  <a:pt x="5690" y="146"/>
                </a:lnTo>
                <a:close/>
                <a:moveTo>
                  <a:pt x="461" y="145"/>
                </a:moveTo>
                <a:cubicBezTo>
                  <a:pt x="459" y="137"/>
                  <a:pt x="459" y="137"/>
                  <a:pt x="459" y="137"/>
                </a:cubicBezTo>
                <a:cubicBezTo>
                  <a:pt x="463" y="136"/>
                  <a:pt x="467" y="136"/>
                  <a:pt x="471" y="135"/>
                </a:cubicBezTo>
                <a:cubicBezTo>
                  <a:pt x="472" y="143"/>
                  <a:pt x="472" y="143"/>
                  <a:pt x="472" y="143"/>
                </a:cubicBezTo>
                <a:cubicBezTo>
                  <a:pt x="468" y="143"/>
                  <a:pt x="464" y="144"/>
                  <a:pt x="461" y="145"/>
                </a:cubicBezTo>
                <a:close/>
                <a:moveTo>
                  <a:pt x="4264" y="144"/>
                </a:moveTo>
                <a:cubicBezTo>
                  <a:pt x="4261" y="142"/>
                  <a:pt x="4257" y="141"/>
                  <a:pt x="4253" y="139"/>
                </a:cubicBezTo>
                <a:cubicBezTo>
                  <a:pt x="4257" y="132"/>
                  <a:pt x="4257" y="132"/>
                  <a:pt x="4257" y="132"/>
                </a:cubicBezTo>
                <a:cubicBezTo>
                  <a:pt x="4261" y="133"/>
                  <a:pt x="4264" y="135"/>
                  <a:pt x="4268" y="137"/>
                </a:cubicBezTo>
                <a:lnTo>
                  <a:pt x="4264" y="144"/>
                </a:lnTo>
                <a:close/>
                <a:moveTo>
                  <a:pt x="3093" y="144"/>
                </a:moveTo>
                <a:cubicBezTo>
                  <a:pt x="3090" y="136"/>
                  <a:pt x="3090" y="136"/>
                  <a:pt x="3090" y="136"/>
                </a:cubicBezTo>
                <a:cubicBezTo>
                  <a:pt x="3101" y="132"/>
                  <a:pt x="3101" y="132"/>
                  <a:pt x="3101" y="132"/>
                </a:cubicBezTo>
                <a:cubicBezTo>
                  <a:pt x="3104" y="139"/>
                  <a:pt x="3104" y="139"/>
                  <a:pt x="3104" y="139"/>
                </a:cubicBezTo>
                <a:lnTo>
                  <a:pt x="3093" y="144"/>
                </a:lnTo>
                <a:close/>
                <a:moveTo>
                  <a:pt x="1285" y="143"/>
                </a:moveTo>
                <a:cubicBezTo>
                  <a:pt x="1281" y="142"/>
                  <a:pt x="1277" y="141"/>
                  <a:pt x="1273" y="140"/>
                </a:cubicBezTo>
                <a:cubicBezTo>
                  <a:pt x="1275" y="133"/>
                  <a:pt x="1275" y="133"/>
                  <a:pt x="1275" y="133"/>
                </a:cubicBezTo>
                <a:cubicBezTo>
                  <a:pt x="1279" y="133"/>
                  <a:pt x="1283" y="134"/>
                  <a:pt x="1287" y="135"/>
                </a:cubicBezTo>
                <a:lnTo>
                  <a:pt x="1285" y="143"/>
                </a:lnTo>
                <a:close/>
                <a:moveTo>
                  <a:pt x="484" y="141"/>
                </a:moveTo>
                <a:cubicBezTo>
                  <a:pt x="483" y="133"/>
                  <a:pt x="483" y="133"/>
                  <a:pt x="483" y="133"/>
                </a:cubicBezTo>
                <a:cubicBezTo>
                  <a:pt x="487" y="132"/>
                  <a:pt x="491" y="131"/>
                  <a:pt x="495" y="131"/>
                </a:cubicBezTo>
                <a:cubicBezTo>
                  <a:pt x="496" y="139"/>
                  <a:pt x="496" y="139"/>
                  <a:pt x="496" y="139"/>
                </a:cubicBezTo>
                <a:cubicBezTo>
                  <a:pt x="492" y="139"/>
                  <a:pt x="488" y="140"/>
                  <a:pt x="484" y="141"/>
                </a:cubicBezTo>
                <a:close/>
                <a:moveTo>
                  <a:pt x="1261" y="138"/>
                </a:moveTo>
                <a:cubicBezTo>
                  <a:pt x="1257" y="138"/>
                  <a:pt x="1254" y="137"/>
                  <a:pt x="1250" y="137"/>
                </a:cubicBezTo>
                <a:cubicBezTo>
                  <a:pt x="1251" y="129"/>
                  <a:pt x="1251" y="129"/>
                  <a:pt x="1251" y="129"/>
                </a:cubicBezTo>
                <a:cubicBezTo>
                  <a:pt x="1255" y="129"/>
                  <a:pt x="1259" y="130"/>
                  <a:pt x="1263" y="131"/>
                </a:cubicBezTo>
                <a:lnTo>
                  <a:pt x="1261" y="138"/>
                </a:lnTo>
                <a:close/>
                <a:moveTo>
                  <a:pt x="5713" y="137"/>
                </a:moveTo>
                <a:cubicBezTo>
                  <a:pt x="5710" y="129"/>
                  <a:pt x="5710" y="129"/>
                  <a:pt x="5710" y="129"/>
                </a:cubicBezTo>
                <a:cubicBezTo>
                  <a:pt x="5721" y="125"/>
                  <a:pt x="5721" y="125"/>
                  <a:pt x="5721" y="125"/>
                </a:cubicBezTo>
                <a:cubicBezTo>
                  <a:pt x="5724" y="133"/>
                  <a:pt x="5724" y="133"/>
                  <a:pt x="5724" y="133"/>
                </a:cubicBezTo>
                <a:lnTo>
                  <a:pt x="5713" y="137"/>
                </a:lnTo>
                <a:close/>
                <a:moveTo>
                  <a:pt x="508" y="137"/>
                </a:moveTo>
                <a:cubicBezTo>
                  <a:pt x="507" y="129"/>
                  <a:pt x="507" y="129"/>
                  <a:pt x="507" y="129"/>
                </a:cubicBezTo>
                <a:cubicBezTo>
                  <a:pt x="510" y="128"/>
                  <a:pt x="514" y="128"/>
                  <a:pt x="518" y="127"/>
                </a:cubicBezTo>
                <a:cubicBezTo>
                  <a:pt x="520" y="135"/>
                  <a:pt x="520" y="135"/>
                  <a:pt x="520" y="135"/>
                </a:cubicBezTo>
                <a:cubicBezTo>
                  <a:pt x="516" y="136"/>
                  <a:pt x="512" y="136"/>
                  <a:pt x="508" y="137"/>
                </a:cubicBezTo>
                <a:close/>
                <a:moveTo>
                  <a:pt x="1238" y="135"/>
                </a:moveTo>
                <a:cubicBezTo>
                  <a:pt x="1234" y="134"/>
                  <a:pt x="1230" y="133"/>
                  <a:pt x="1226" y="133"/>
                </a:cubicBezTo>
                <a:cubicBezTo>
                  <a:pt x="1227" y="125"/>
                  <a:pt x="1227" y="125"/>
                  <a:pt x="1227" y="125"/>
                </a:cubicBezTo>
                <a:cubicBezTo>
                  <a:pt x="1231" y="126"/>
                  <a:pt x="1235" y="126"/>
                  <a:pt x="1239" y="127"/>
                </a:cubicBezTo>
                <a:lnTo>
                  <a:pt x="1238" y="135"/>
                </a:lnTo>
                <a:close/>
                <a:moveTo>
                  <a:pt x="3116" y="134"/>
                </a:moveTo>
                <a:cubicBezTo>
                  <a:pt x="3112" y="127"/>
                  <a:pt x="3112" y="127"/>
                  <a:pt x="3112" y="127"/>
                </a:cubicBezTo>
                <a:cubicBezTo>
                  <a:pt x="3116" y="125"/>
                  <a:pt x="3120" y="124"/>
                  <a:pt x="3124" y="122"/>
                </a:cubicBezTo>
                <a:cubicBezTo>
                  <a:pt x="3127" y="130"/>
                  <a:pt x="3127" y="130"/>
                  <a:pt x="3127" y="130"/>
                </a:cubicBezTo>
                <a:cubicBezTo>
                  <a:pt x="3123" y="131"/>
                  <a:pt x="3119" y="133"/>
                  <a:pt x="3116" y="134"/>
                </a:cubicBezTo>
                <a:close/>
                <a:moveTo>
                  <a:pt x="4243" y="134"/>
                </a:moveTo>
                <a:cubicBezTo>
                  <a:pt x="4239" y="132"/>
                  <a:pt x="4235" y="130"/>
                  <a:pt x="4232" y="128"/>
                </a:cubicBezTo>
                <a:cubicBezTo>
                  <a:pt x="4235" y="121"/>
                  <a:pt x="4235" y="121"/>
                  <a:pt x="4235" y="121"/>
                </a:cubicBezTo>
                <a:cubicBezTo>
                  <a:pt x="4239" y="123"/>
                  <a:pt x="4242" y="125"/>
                  <a:pt x="4246" y="126"/>
                </a:cubicBezTo>
                <a:lnTo>
                  <a:pt x="4243" y="134"/>
                </a:lnTo>
                <a:close/>
                <a:moveTo>
                  <a:pt x="531" y="133"/>
                </a:moveTo>
                <a:cubicBezTo>
                  <a:pt x="530" y="125"/>
                  <a:pt x="530" y="125"/>
                  <a:pt x="530" y="125"/>
                </a:cubicBezTo>
                <a:cubicBezTo>
                  <a:pt x="534" y="125"/>
                  <a:pt x="538" y="124"/>
                  <a:pt x="542" y="124"/>
                </a:cubicBezTo>
                <a:cubicBezTo>
                  <a:pt x="543" y="131"/>
                  <a:pt x="543" y="131"/>
                  <a:pt x="543" y="131"/>
                </a:cubicBezTo>
                <a:cubicBezTo>
                  <a:pt x="539" y="132"/>
                  <a:pt x="535" y="133"/>
                  <a:pt x="531" y="133"/>
                </a:cubicBezTo>
                <a:close/>
                <a:moveTo>
                  <a:pt x="1214" y="131"/>
                </a:moveTo>
                <a:cubicBezTo>
                  <a:pt x="1210" y="131"/>
                  <a:pt x="1206" y="130"/>
                  <a:pt x="1202" y="129"/>
                </a:cubicBezTo>
                <a:cubicBezTo>
                  <a:pt x="1203" y="122"/>
                  <a:pt x="1203" y="122"/>
                  <a:pt x="1203" y="122"/>
                </a:cubicBezTo>
                <a:cubicBezTo>
                  <a:pt x="1207" y="122"/>
                  <a:pt x="1211" y="123"/>
                  <a:pt x="1215" y="123"/>
                </a:cubicBezTo>
                <a:lnTo>
                  <a:pt x="1214" y="131"/>
                </a:lnTo>
                <a:close/>
                <a:moveTo>
                  <a:pt x="555" y="130"/>
                </a:moveTo>
                <a:cubicBezTo>
                  <a:pt x="554" y="122"/>
                  <a:pt x="554" y="122"/>
                  <a:pt x="554" y="122"/>
                </a:cubicBezTo>
                <a:cubicBezTo>
                  <a:pt x="558" y="121"/>
                  <a:pt x="562" y="121"/>
                  <a:pt x="566" y="120"/>
                </a:cubicBezTo>
                <a:cubicBezTo>
                  <a:pt x="567" y="128"/>
                  <a:pt x="567" y="128"/>
                  <a:pt x="567" y="128"/>
                </a:cubicBezTo>
                <a:cubicBezTo>
                  <a:pt x="563" y="129"/>
                  <a:pt x="559" y="129"/>
                  <a:pt x="555" y="130"/>
                </a:cubicBezTo>
                <a:close/>
                <a:moveTo>
                  <a:pt x="5735" y="128"/>
                </a:moveTo>
                <a:cubicBezTo>
                  <a:pt x="5732" y="121"/>
                  <a:pt x="5732" y="121"/>
                  <a:pt x="5732" y="121"/>
                </a:cubicBezTo>
                <a:cubicBezTo>
                  <a:pt x="5743" y="116"/>
                  <a:pt x="5743" y="116"/>
                  <a:pt x="5743" y="116"/>
                </a:cubicBezTo>
                <a:cubicBezTo>
                  <a:pt x="5746" y="124"/>
                  <a:pt x="5746" y="124"/>
                  <a:pt x="5746" y="124"/>
                </a:cubicBezTo>
                <a:lnTo>
                  <a:pt x="5735" y="128"/>
                </a:lnTo>
                <a:close/>
                <a:moveTo>
                  <a:pt x="1190" y="128"/>
                </a:moveTo>
                <a:cubicBezTo>
                  <a:pt x="1186" y="127"/>
                  <a:pt x="1182" y="127"/>
                  <a:pt x="1178" y="126"/>
                </a:cubicBezTo>
                <a:cubicBezTo>
                  <a:pt x="1179" y="118"/>
                  <a:pt x="1179" y="118"/>
                  <a:pt x="1179" y="118"/>
                </a:cubicBezTo>
                <a:cubicBezTo>
                  <a:pt x="1183" y="119"/>
                  <a:pt x="1187" y="119"/>
                  <a:pt x="1191" y="120"/>
                </a:cubicBezTo>
                <a:lnTo>
                  <a:pt x="1190" y="128"/>
                </a:lnTo>
                <a:close/>
                <a:moveTo>
                  <a:pt x="579" y="127"/>
                </a:moveTo>
                <a:cubicBezTo>
                  <a:pt x="578" y="119"/>
                  <a:pt x="578" y="119"/>
                  <a:pt x="578" y="119"/>
                </a:cubicBezTo>
                <a:cubicBezTo>
                  <a:pt x="582" y="118"/>
                  <a:pt x="586" y="118"/>
                  <a:pt x="590" y="117"/>
                </a:cubicBezTo>
                <a:cubicBezTo>
                  <a:pt x="591" y="125"/>
                  <a:pt x="591" y="125"/>
                  <a:pt x="591" y="125"/>
                </a:cubicBezTo>
                <a:cubicBezTo>
                  <a:pt x="587" y="126"/>
                  <a:pt x="583" y="126"/>
                  <a:pt x="579" y="127"/>
                </a:cubicBezTo>
                <a:close/>
                <a:moveTo>
                  <a:pt x="3138" y="125"/>
                </a:moveTo>
                <a:cubicBezTo>
                  <a:pt x="3135" y="118"/>
                  <a:pt x="3135" y="118"/>
                  <a:pt x="3135" y="118"/>
                </a:cubicBezTo>
                <a:cubicBezTo>
                  <a:pt x="3138" y="116"/>
                  <a:pt x="3142" y="115"/>
                  <a:pt x="3146" y="113"/>
                </a:cubicBezTo>
                <a:cubicBezTo>
                  <a:pt x="3149" y="121"/>
                  <a:pt x="3149" y="121"/>
                  <a:pt x="3149" y="121"/>
                </a:cubicBezTo>
                <a:cubicBezTo>
                  <a:pt x="3145" y="122"/>
                  <a:pt x="3141" y="124"/>
                  <a:pt x="3138" y="125"/>
                </a:cubicBezTo>
                <a:close/>
                <a:moveTo>
                  <a:pt x="1166" y="125"/>
                </a:moveTo>
                <a:cubicBezTo>
                  <a:pt x="1162" y="124"/>
                  <a:pt x="1158" y="124"/>
                  <a:pt x="1154" y="123"/>
                </a:cubicBezTo>
                <a:cubicBezTo>
                  <a:pt x="1155" y="116"/>
                  <a:pt x="1155" y="116"/>
                  <a:pt x="1155" y="116"/>
                </a:cubicBezTo>
                <a:cubicBezTo>
                  <a:pt x="1159" y="116"/>
                  <a:pt x="1163" y="116"/>
                  <a:pt x="1167" y="117"/>
                </a:cubicBezTo>
                <a:lnTo>
                  <a:pt x="1166" y="125"/>
                </a:lnTo>
                <a:close/>
                <a:moveTo>
                  <a:pt x="603" y="124"/>
                </a:moveTo>
                <a:cubicBezTo>
                  <a:pt x="602" y="116"/>
                  <a:pt x="602" y="116"/>
                  <a:pt x="602" y="116"/>
                </a:cubicBezTo>
                <a:cubicBezTo>
                  <a:pt x="606" y="115"/>
                  <a:pt x="610" y="115"/>
                  <a:pt x="614" y="115"/>
                </a:cubicBezTo>
                <a:cubicBezTo>
                  <a:pt x="615" y="122"/>
                  <a:pt x="615" y="122"/>
                  <a:pt x="615" y="122"/>
                </a:cubicBezTo>
                <a:cubicBezTo>
                  <a:pt x="611" y="123"/>
                  <a:pt x="607" y="123"/>
                  <a:pt x="603" y="124"/>
                </a:cubicBezTo>
                <a:close/>
                <a:moveTo>
                  <a:pt x="4221" y="123"/>
                </a:moveTo>
                <a:cubicBezTo>
                  <a:pt x="4217" y="122"/>
                  <a:pt x="4214" y="120"/>
                  <a:pt x="4210" y="118"/>
                </a:cubicBezTo>
                <a:cubicBezTo>
                  <a:pt x="4213" y="111"/>
                  <a:pt x="4213" y="111"/>
                  <a:pt x="4213" y="111"/>
                </a:cubicBezTo>
                <a:cubicBezTo>
                  <a:pt x="4217" y="113"/>
                  <a:pt x="4221" y="114"/>
                  <a:pt x="4224" y="116"/>
                </a:cubicBezTo>
                <a:lnTo>
                  <a:pt x="4221" y="123"/>
                </a:lnTo>
                <a:close/>
                <a:moveTo>
                  <a:pt x="1142" y="122"/>
                </a:moveTo>
                <a:cubicBezTo>
                  <a:pt x="1138" y="122"/>
                  <a:pt x="1134" y="121"/>
                  <a:pt x="1130" y="121"/>
                </a:cubicBezTo>
                <a:cubicBezTo>
                  <a:pt x="1131" y="113"/>
                  <a:pt x="1131" y="113"/>
                  <a:pt x="1131" y="113"/>
                </a:cubicBezTo>
                <a:cubicBezTo>
                  <a:pt x="1135" y="113"/>
                  <a:pt x="1139" y="114"/>
                  <a:pt x="1143" y="114"/>
                </a:cubicBezTo>
                <a:lnTo>
                  <a:pt x="1142" y="122"/>
                </a:lnTo>
                <a:close/>
                <a:moveTo>
                  <a:pt x="627" y="121"/>
                </a:moveTo>
                <a:cubicBezTo>
                  <a:pt x="626" y="113"/>
                  <a:pt x="626" y="113"/>
                  <a:pt x="626" y="113"/>
                </a:cubicBezTo>
                <a:cubicBezTo>
                  <a:pt x="630" y="113"/>
                  <a:pt x="634" y="112"/>
                  <a:pt x="638" y="112"/>
                </a:cubicBezTo>
                <a:cubicBezTo>
                  <a:pt x="639" y="120"/>
                  <a:pt x="639" y="120"/>
                  <a:pt x="639" y="120"/>
                </a:cubicBezTo>
                <a:cubicBezTo>
                  <a:pt x="635" y="120"/>
                  <a:pt x="631" y="121"/>
                  <a:pt x="627" y="121"/>
                </a:cubicBezTo>
                <a:close/>
                <a:moveTo>
                  <a:pt x="1118" y="120"/>
                </a:moveTo>
                <a:cubicBezTo>
                  <a:pt x="1114" y="119"/>
                  <a:pt x="1110" y="119"/>
                  <a:pt x="1106" y="118"/>
                </a:cubicBezTo>
                <a:cubicBezTo>
                  <a:pt x="1107" y="110"/>
                  <a:pt x="1107" y="110"/>
                  <a:pt x="1107" y="110"/>
                </a:cubicBezTo>
                <a:cubicBezTo>
                  <a:pt x="1111" y="111"/>
                  <a:pt x="1115" y="111"/>
                  <a:pt x="1119" y="112"/>
                </a:cubicBezTo>
                <a:lnTo>
                  <a:pt x="1118" y="120"/>
                </a:lnTo>
                <a:close/>
                <a:moveTo>
                  <a:pt x="5758" y="119"/>
                </a:moveTo>
                <a:cubicBezTo>
                  <a:pt x="5755" y="112"/>
                  <a:pt x="5755" y="112"/>
                  <a:pt x="5755" y="112"/>
                </a:cubicBezTo>
                <a:cubicBezTo>
                  <a:pt x="5766" y="107"/>
                  <a:pt x="5766" y="107"/>
                  <a:pt x="5766" y="107"/>
                </a:cubicBezTo>
                <a:cubicBezTo>
                  <a:pt x="5769" y="115"/>
                  <a:pt x="5769" y="115"/>
                  <a:pt x="5769" y="115"/>
                </a:cubicBezTo>
                <a:lnTo>
                  <a:pt x="5758" y="119"/>
                </a:lnTo>
                <a:close/>
                <a:moveTo>
                  <a:pt x="651" y="119"/>
                </a:moveTo>
                <a:cubicBezTo>
                  <a:pt x="650" y="111"/>
                  <a:pt x="650" y="111"/>
                  <a:pt x="650" y="111"/>
                </a:cubicBezTo>
                <a:cubicBezTo>
                  <a:pt x="654" y="110"/>
                  <a:pt x="658" y="110"/>
                  <a:pt x="662" y="110"/>
                </a:cubicBezTo>
                <a:cubicBezTo>
                  <a:pt x="662" y="118"/>
                  <a:pt x="662" y="118"/>
                  <a:pt x="662" y="118"/>
                </a:cubicBezTo>
                <a:cubicBezTo>
                  <a:pt x="658" y="118"/>
                  <a:pt x="654" y="118"/>
                  <a:pt x="651" y="119"/>
                </a:cubicBezTo>
                <a:close/>
                <a:moveTo>
                  <a:pt x="1094" y="117"/>
                </a:moveTo>
                <a:cubicBezTo>
                  <a:pt x="1090" y="117"/>
                  <a:pt x="1086" y="117"/>
                  <a:pt x="1082" y="116"/>
                </a:cubicBezTo>
                <a:cubicBezTo>
                  <a:pt x="1083" y="108"/>
                  <a:pt x="1083" y="108"/>
                  <a:pt x="1083" y="108"/>
                </a:cubicBezTo>
                <a:cubicBezTo>
                  <a:pt x="1087" y="109"/>
                  <a:pt x="1091" y="109"/>
                  <a:pt x="1095" y="109"/>
                </a:cubicBezTo>
                <a:lnTo>
                  <a:pt x="1094" y="117"/>
                </a:lnTo>
                <a:close/>
                <a:moveTo>
                  <a:pt x="674" y="117"/>
                </a:moveTo>
                <a:cubicBezTo>
                  <a:pt x="674" y="109"/>
                  <a:pt x="674" y="109"/>
                  <a:pt x="674" y="109"/>
                </a:cubicBezTo>
                <a:cubicBezTo>
                  <a:pt x="678" y="108"/>
                  <a:pt x="682" y="108"/>
                  <a:pt x="686" y="108"/>
                </a:cubicBezTo>
                <a:cubicBezTo>
                  <a:pt x="686" y="116"/>
                  <a:pt x="686" y="116"/>
                  <a:pt x="686" y="116"/>
                </a:cubicBezTo>
                <a:cubicBezTo>
                  <a:pt x="682" y="116"/>
                  <a:pt x="678" y="116"/>
                  <a:pt x="674" y="117"/>
                </a:cubicBezTo>
                <a:close/>
                <a:moveTo>
                  <a:pt x="3160" y="116"/>
                </a:moveTo>
                <a:cubicBezTo>
                  <a:pt x="3157" y="109"/>
                  <a:pt x="3157" y="109"/>
                  <a:pt x="3157" y="109"/>
                </a:cubicBezTo>
                <a:cubicBezTo>
                  <a:pt x="3161" y="107"/>
                  <a:pt x="3165" y="106"/>
                  <a:pt x="3168" y="104"/>
                </a:cubicBezTo>
                <a:cubicBezTo>
                  <a:pt x="3171" y="112"/>
                  <a:pt x="3171" y="112"/>
                  <a:pt x="3171" y="112"/>
                </a:cubicBezTo>
                <a:cubicBezTo>
                  <a:pt x="3167" y="113"/>
                  <a:pt x="3164" y="115"/>
                  <a:pt x="3160" y="116"/>
                </a:cubicBezTo>
                <a:close/>
                <a:moveTo>
                  <a:pt x="1070" y="115"/>
                </a:moveTo>
                <a:cubicBezTo>
                  <a:pt x="1066" y="115"/>
                  <a:pt x="1062" y="115"/>
                  <a:pt x="1058" y="114"/>
                </a:cubicBezTo>
                <a:cubicBezTo>
                  <a:pt x="1059" y="106"/>
                  <a:pt x="1059" y="106"/>
                  <a:pt x="1059" y="106"/>
                </a:cubicBezTo>
                <a:cubicBezTo>
                  <a:pt x="1063" y="107"/>
                  <a:pt x="1067" y="107"/>
                  <a:pt x="1071" y="107"/>
                </a:cubicBezTo>
                <a:lnTo>
                  <a:pt x="1070" y="115"/>
                </a:lnTo>
                <a:close/>
                <a:moveTo>
                  <a:pt x="698" y="115"/>
                </a:moveTo>
                <a:cubicBezTo>
                  <a:pt x="698" y="107"/>
                  <a:pt x="698" y="107"/>
                  <a:pt x="698" y="107"/>
                </a:cubicBezTo>
                <a:cubicBezTo>
                  <a:pt x="702" y="106"/>
                  <a:pt x="706" y="106"/>
                  <a:pt x="710" y="106"/>
                </a:cubicBezTo>
                <a:cubicBezTo>
                  <a:pt x="710" y="114"/>
                  <a:pt x="710" y="114"/>
                  <a:pt x="710" y="114"/>
                </a:cubicBezTo>
                <a:cubicBezTo>
                  <a:pt x="706" y="114"/>
                  <a:pt x="702" y="114"/>
                  <a:pt x="698" y="115"/>
                </a:cubicBezTo>
                <a:close/>
                <a:moveTo>
                  <a:pt x="1046" y="114"/>
                </a:moveTo>
                <a:cubicBezTo>
                  <a:pt x="1042" y="113"/>
                  <a:pt x="1038" y="113"/>
                  <a:pt x="1034" y="113"/>
                </a:cubicBezTo>
                <a:cubicBezTo>
                  <a:pt x="1035" y="105"/>
                  <a:pt x="1035" y="105"/>
                  <a:pt x="1035" y="105"/>
                </a:cubicBezTo>
                <a:cubicBezTo>
                  <a:pt x="1039" y="105"/>
                  <a:pt x="1043" y="105"/>
                  <a:pt x="1047" y="106"/>
                </a:cubicBezTo>
                <a:lnTo>
                  <a:pt x="1046" y="114"/>
                </a:lnTo>
                <a:close/>
                <a:moveTo>
                  <a:pt x="4199" y="113"/>
                </a:moveTo>
                <a:cubicBezTo>
                  <a:pt x="4195" y="112"/>
                  <a:pt x="4192" y="110"/>
                  <a:pt x="4188" y="108"/>
                </a:cubicBezTo>
                <a:cubicBezTo>
                  <a:pt x="4191" y="101"/>
                  <a:pt x="4191" y="101"/>
                  <a:pt x="4191" y="101"/>
                </a:cubicBezTo>
                <a:cubicBezTo>
                  <a:pt x="4195" y="103"/>
                  <a:pt x="4199" y="104"/>
                  <a:pt x="4202" y="106"/>
                </a:cubicBezTo>
                <a:lnTo>
                  <a:pt x="4199" y="113"/>
                </a:lnTo>
                <a:close/>
                <a:moveTo>
                  <a:pt x="722" y="113"/>
                </a:moveTo>
                <a:cubicBezTo>
                  <a:pt x="722" y="105"/>
                  <a:pt x="722" y="105"/>
                  <a:pt x="722" y="105"/>
                </a:cubicBezTo>
                <a:cubicBezTo>
                  <a:pt x="726" y="105"/>
                  <a:pt x="730" y="105"/>
                  <a:pt x="734" y="104"/>
                </a:cubicBezTo>
                <a:cubicBezTo>
                  <a:pt x="734" y="112"/>
                  <a:pt x="734" y="112"/>
                  <a:pt x="734" y="112"/>
                </a:cubicBezTo>
                <a:cubicBezTo>
                  <a:pt x="730" y="112"/>
                  <a:pt x="726" y="113"/>
                  <a:pt x="722" y="113"/>
                </a:cubicBezTo>
                <a:close/>
                <a:moveTo>
                  <a:pt x="1022" y="112"/>
                </a:moveTo>
                <a:cubicBezTo>
                  <a:pt x="1018" y="112"/>
                  <a:pt x="1014" y="112"/>
                  <a:pt x="1010" y="111"/>
                </a:cubicBezTo>
                <a:cubicBezTo>
                  <a:pt x="1011" y="103"/>
                  <a:pt x="1011" y="103"/>
                  <a:pt x="1011" y="103"/>
                </a:cubicBezTo>
                <a:cubicBezTo>
                  <a:pt x="1015" y="104"/>
                  <a:pt x="1019" y="104"/>
                  <a:pt x="1023" y="104"/>
                </a:cubicBezTo>
                <a:lnTo>
                  <a:pt x="1022" y="112"/>
                </a:lnTo>
                <a:close/>
                <a:moveTo>
                  <a:pt x="746" y="112"/>
                </a:moveTo>
                <a:cubicBezTo>
                  <a:pt x="746" y="104"/>
                  <a:pt x="746" y="104"/>
                  <a:pt x="746" y="104"/>
                </a:cubicBezTo>
                <a:cubicBezTo>
                  <a:pt x="750" y="103"/>
                  <a:pt x="754" y="103"/>
                  <a:pt x="758" y="103"/>
                </a:cubicBezTo>
                <a:cubicBezTo>
                  <a:pt x="758" y="111"/>
                  <a:pt x="758" y="111"/>
                  <a:pt x="758" y="111"/>
                </a:cubicBezTo>
                <a:cubicBezTo>
                  <a:pt x="754" y="111"/>
                  <a:pt x="750" y="111"/>
                  <a:pt x="746" y="112"/>
                </a:cubicBezTo>
                <a:close/>
                <a:moveTo>
                  <a:pt x="998" y="111"/>
                </a:moveTo>
                <a:cubicBezTo>
                  <a:pt x="994" y="111"/>
                  <a:pt x="990" y="110"/>
                  <a:pt x="986" y="110"/>
                </a:cubicBezTo>
                <a:cubicBezTo>
                  <a:pt x="987" y="102"/>
                  <a:pt x="987" y="102"/>
                  <a:pt x="987" y="102"/>
                </a:cubicBezTo>
                <a:cubicBezTo>
                  <a:pt x="991" y="102"/>
                  <a:pt x="995" y="103"/>
                  <a:pt x="999" y="103"/>
                </a:cubicBezTo>
                <a:lnTo>
                  <a:pt x="998" y="111"/>
                </a:lnTo>
                <a:close/>
                <a:moveTo>
                  <a:pt x="5780" y="110"/>
                </a:moveTo>
                <a:cubicBezTo>
                  <a:pt x="5777" y="103"/>
                  <a:pt x="5777" y="103"/>
                  <a:pt x="5777" y="103"/>
                </a:cubicBezTo>
                <a:cubicBezTo>
                  <a:pt x="5788" y="99"/>
                  <a:pt x="5788" y="99"/>
                  <a:pt x="5788" y="99"/>
                </a:cubicBezTo>
                <a:cubicBezTo>
                  <a:pt x="5791" y="106"/>
                  <a:pt x="5791" y="106"/>
                  <a:pt x="5791" y="106"/>
                </a:cubicBezTo>
                <a:lnTo>
                  <a:pt x="5780" y="110"/>
                </a:lnTo>
                <a:close/>
                <a:moveTo>
                  <a:pt x="770" y="110"/>
                </a:moveTo>
                <a:cubicBezTo>
                  <a:pt x="770" y="102"/>
                  <a:pt x="770" y="102"/>
                  <a:pt x="770" y="102"/>
                </a:cubicBezTo>
                <a:cubicBezTo>
                  <a:pt x="774" y="102"/>
                  <a:pt x="778" y="102"/>
                  <a:pt x="782" y="102"/>
                </a:cubicBezTo>
                <a:cubicBezTo>
                  <a:pt x="782" y="110"/>
                  <a:pt x="782" y="110"/>
                  <a:pt x="782" y="110"/>
                </a:cubicBezTo>
                <a:cubicBezTo>
                  <a:pt x="778" y="110"/>
                  <a:pt x="774" y="110"/>
                  <a:pt x="770" y="110"/>
                </a:cubicBezTo>
                <a:close/>
                <a:moveTo>
                  <a:pt x="974" y="110"/>
                </a:moveTo>
                <a:cubicBezTo>
                  <a:pt x="970" y="109"/>
                  <a:pt x="966" y="109"/>
                  <a:pt x="962" y="109"/>
                </a:cubicBezTo>
                <a:cubicBezTo>
                  <a:pt x="963" y="101"/>
                  <a:pt x="963" y="101"/>
                  <a:pt x="963" y="101"/>
                </a:cubicBezTo>
                <a:cubicBezTo>
                  <a:pt x="967" y="101"/>
                  <a:pt x="971" y="102"/>
                  <a:pt x="975" y="102"/>
                </a:cubicBezTo>
                <a:lnTo>
                  <a:pt x="974" y="110"/>
                </a:lnTo>
                <a:close/>
                <a:moveTo>
                  <a:pt x="794" y="109"/>
                </a:moveTo>
                <a:cubicBezTo>
                  <a:pt x="794" y="101"/>
                  <a:pt x="794" y="101"/>
                  <a:pt x="794" y="101"/>
                </a:cubicBezTo>
                <a:cubicBezTo>
                  <a:pt x="798" y="101"/>
                  <a:pt x="802" y="101"/>
                  <a:pt x="806" y="101"/>
                </a:cubicBezTo>
                <a:cubicBezTo>
                  <a:pt x="806" y="109"/>
                  <a:pt x="806" y="109"/>
                  <a:pt x="806" y="109"/>
                </a:cubicBezTo>
                <a:cubicBezTo>
                  <a:pt x="802" y="109"/>
                  <a:pt x="798" y="109"/>
                  <a:pt x="794" y="109"/>
                </a:cubicBezTo>
                <a:close/>
                <a:moveTo>
                  <a:pt x="950" y="109"/>
                </a:moveTo>
                <a:cubicBezTo>
                  <a:pt x="946" y="109"/>
                  <a:pt x="942" y="109"/>
                  <a:pt x="938" y="109"/>
                </a:cubicBezTo>
                <a:cubicBezTo>
                  <a:pt x="939" y="101"/>
                  <a:pt x="939" y="101"/>
                  <a:pt x="939" y="101"/>
                </a:cubicBezTo>
                <a:cubicBezTo>
                  <a:pt x="943" y="101"/>
                  <a:pt x="947" y="101"/>
                  <a:pt x="951" y="101"/>
                </a:cubicBezTo>
                <a:lnTo>
                  <a:pt x="950" y="109"/>
                </a:lnTo>
                <a:close/>
                <a:moveTo>
                  <a:pt x="818" y="109"/>
                </a:moveTo>
                <a:cubicBezTo>
                  <a:pt x="818" y="101"/>
                  <a:pt x="818" y="101"/>
                  <a:pt x="818" y="101"/>
                </a:cubicBezTo>
                <a:cubicBezTo>
                  <a:pt x="822" y="101"/>
                  <a:pt x="826" y="100"/>
                  <a:pt x="830" y="100"/>
                </a:cubicBezTo>
                <a:cubicBezTo>
                  <a:pt x="830" y="108"/>
                  <a:pt x="830" y="108"/>
                  <a:pt x="830" y="108"/>
                </a:cubicBezTo>
                <a:cubicBezTo>
                  <a:pt x="826" y="108"/>
                  <a:pt x="822" y="109"/>
                  <a:pt x="818" y="109"/>
                </a:cubicBezTo>
                <a:close/>
                <a:moveTo>
                  <a:pt x="926" y="108"/>
                </a:moveTo>
                <a:cubicBezTo>
                  <a:pt x="922" y="108"/>
                  <a:pt x="918" y="108"/>
                  <a:pt x="914" y="108"/>
                </a:cubicBezTo>
                <a:cubicBezTo>
                  <a:pt x="914" y="100"/>
                  <a:pt x="914" y="100"/>
                  <a:pt x="914" y="100"/>
                </a:cubicBezTo>
                <a:cubicBezTo>
                  <a:pt x="918" y="100"/>
                  <a:pt x="923" y="100"/>
                  <a:pt x="927" y="100"/>
                </a:cubicBezTo>
                <a:lnTo>
                  <a:pt x="926" y="108"/>
                </a:lnTo>
                <a:close/>
                <a:moveTo>
                  <a:pt x="842" y="108"/>
                </a:moveTo>
                <a:cubicBezTo>
                  <a:pt x="842" y="100"/>
                  <a:pt x="842" y="100"/>
                  <a:pt x="842" y="100"/>
                </a:cubicBezTo>
                <a:cubicBezTo>
                  <a:pt x="846" y="100"/>
                  <a:pt x="850" y="100"/>
                  <a:pt x="854" y="100"/>
                </a:cubicBezTo>
                <a:cubicBezTo>
                  <a:pt x="854" y="108"/>
                  <a:pt x="854" y="108"/>
                  <a:pt x="854" y="108"/>
                </a:cubicBezTo>
                <a:cubicBezTo>
                  <a:pt x="850" y="108"/>
                  <a:pt x="846" y="108"/>
                  <a:pt x="842" y="108"/>
                </a:cubicBezTo>
                <a:close/>
                <a:moveTo>
                  <a:pt x="902" y="108"/>
                </a:moveTo>
                <a:cubicBezTo>
                  <a:pt x="898" y="108"/>
                  <a:pt x="894" y="108"/>
                  <a:pt x="890" y="108"/>
                </a:cubicBezTo>
                <a:cubicBezTo>
                  <a:pt x="890" y="100"/>
                  <a:pt x="890" y="100"/>
                  <a:pt x="890" y="100"/>
                </a:cubicBezTo>
                <a:cubicBezTo>
                  <a:pt x="894" y="100"/>
                  <a:pt x="898" y="100"/>
                  <a:pt x="902" y="100"/>
                </a:cubicBezTo>
                <a:lnTo>
                  <a:pt x="902" y="108"/>
                </a:lnTo>
                <a:close/>
                <a:moveTo>
                  <a:pt x="866" y="108"/>
                </a:moveTo>
                <a:cubicBezTo>
                  <a:pt x="866" y="100"/>
                  <a:pt x="866" y="100"/>
                  <a:pt x="866" y="100"/>
                </a:cubicBezTo>
                <a:cubicBezTo>
                  <a:pt x="870" y="100"/>
                  <a:pt x="874" y="100"/>
                  <a:pt x="878" y="100"/>
                </a:cubicBezTo>
                <a:cubicBezTo>
                  <a:pt x="878" y="108"/>
                  <a:pt x="878" y="108"/>
                  <a:pt x="878" y="108"/>
                </a:cubicBezTo>
                <a:cubicBezTo>
                  <a:pt x="874" y="108"/>
                  <a:pt x="870" y="108"/>
                  <a:pt x="866" y="108"/>
                </a:cubicBezTo>
                <a:close/>
                <a:moveTo>
                  <a:pt x="3182" y="108"/>
                </a:moveTo>
                <a:cubicBezTo>
                  <a:pt x="3179" y="100"/>
                  <a:pt x="3179" y="100"/>
                  <a:pt x="3179" y="100"/>
                </a:cubicBezTo>
                <a:cubicBezTo>
                  <a:pt x="3183" y="99"/>
                  <a:pt x="3187" y="97"/>
                  <a:pt x="3191" y="96"/>
                </a:cubicBezTo>
                <a:cubicBezTo>
                  <a:pt x="3194" y="103"/>
                  <a:pt x="3194" y="103"/>
                  <a:pt x="3194" y="103"/>
                </a:cubicBezTo>
                <a:cubicBezTo>
                  <a:pt x="3190" y="105"/>
                  <a:pt x="3186" y="106"/>
                  <a:pt x="3182" y="108"/>
                </a:cubicBezTo>
                <a:close/>
                <a:moveTo>
                  <a:pt x="4177" y="104"/>
                </a:moveTo>
                <a:cubicBezTo>
                  <a:pt x="4173" y="102"/>
                  <a:pt x="4170" y="100"/>
                  <a:pt x="4166" y="99"/>
                </a:cubicBezTo>
                <a:cubicBezTo>
                  <a:pt x="4169" y="91"/>
                  <a:pt x="4169" y="91"/>
                  <a:pt x="4169" y="91"/>
                </a:cubicBezTo>
                <a:cubicBezTo>
                  <a:pt x="4173" y="93"/>
                  <a:pt x="4176" y="95"/>
                  <a:pt x="4180" y="96"/>
                </a:cubicBezTo>
                <a:lnTo>
                  <a:pt x="4177" y="104"/>
                </a:lnTo>
                <a:close/>
                <a:moveTo>
                  <a:pt x="3205" y="99"/>
                </a:moveTo>
                <a:cubicBezTo>
                  <a:pt x="3202" y="92"/>
                  <a:pt x="3202" y="92"/>
                  <a:pt x="3202" y="92"/>
                </a:cubicBezTo>
                <a:cubicBezTo>
                  <a:pt x="3206" y="90"/>
                  <a:pt x="3210" y="89"/>
                  <a:pt x="3213" y="88"/>
                </a:cubicBezTo>
                <a:cubicBezTo>
                  <a:pt x="3216" y="95"/>
                  <a:pt x="3216" y="95"/>
                  <a:pt x="3216" y="95"/>
                </a:cubicBezTo>
                <a:cubicBezTo>
                  <a:pt x="3212" y="96"/>
                  <a:pt x="3209" y="98"/>
                  <a:pt x="3205" y="99"/>
                </a:cubicBezTo>
                <a:close/>
                <a:moveTo>
                  <a:pt x="4155" y="94"/>
                </a:moveTo>
                <a:cubicBezTo>
                  <a:pt x="4151" y="93"/>
                  <a:pt x="4147" y="91"/>
                  <a:pt x="4144" y="90"/>
                </a:cubicBezTo>
                <a:cubicBezTo>
                  <a:pt x="4147" y="82"/>
                  <a:pt x="4147" y="82"/>
                  <a:pt x="4147" y="82"/>
                </a:cubicBezTo>
                <a:cubicBezTo>
                  <a:pt x="4150" y="84"/>
                  <a:pt x="4154" y="85"/>
                  <a:pt x="4158" y="87"/>
                </a:cubicBezTo>
                <a:lnTo>
                  <a:pt x="4155" y="94"/>
                </a:lnTo>
                <a:close/>
                <a:moveTo>
                  <a:pt x="3227" y="91"/>
                </a:moveTo>
                <a:cubicBezTo>
                  <a:pt x="3225" y="83"/>
                  <a:pt x="3225" y="83"/>
                  <a:pt x="3225" y="83"/>
                </a:cubicBezTo>
                <a:cubicBezTo>
                  <a:pt x="3228" y="82"/>
                  <a:pt x="3232" y="81"/>
                  <a:pt x="3236" y="79"/>
                </a:cubicBezTo>
                <a:cubicBezTo>
                  <a:pt x="3239" y="87"/>
                  <a:pt x="3239" y="87"/>
                  <a:pt x="3239" y="87"/>
                </a:cubicBezTo>
                <a:cubicBezTo>
                  <a:pt x="3235" y="88"/>
                  <a:pt x="3231" y="90"/>
                  <a:pt x="3227" y="91"/>
                </a:cubicBezTo>
                <a:close/>
                <a:moveTo>
                  <a:pt x="4132" y="85"/>
                </a:moveTo>
                <a:cubicBezTo>
                  <a:pt x="4129" y="84"/>
                  <a:pt x="4125" y="83"/>
                  <a:pt x="4121" y="81"/>
                </a:cubicBezTo>
                <a:cubicBezTo>
                  <a:pt x="4124" y="74"/>
                  <a:pt x="4124" y="74"/>
                  <a:pt x="4124" y="74"/>
                </a:cubicBezTo>
                <a:cubicBezTo>
                  <a:pt x="4128" y="75"/>
                  <a:pt x="4132" y="77"/>
                  <a:pt x="4135" y="78"/>
                </a:cubicBezTo>
                <a:lnTo>
                  <a:pt x="4132" y="85"/>
                </a:lnTo>
                <a:close/>
                <a:moveTo>
                  <a:pt x="3250" y="83"/>
                </a:moveTo>
                <a:cubicBezTo>
                  <a:pt x="3247" y="76"/>
                  <a:pt x="3247" y="76"/>
                  <a:pt x="3247" y="76"/>
                </a:cubicBezTo>
                <a:cubicBezTo>
                  <a:pt x="3251" y="74"/>
                  <a:pt x="3255" y="73"/>
                  <a:pt x="3259" y="72"/>
                </a:cubicBezTo>
                <a:cubicBezTo>
                  <a:pt x="3261" y="79"/>
                  <a:pt x="3261" y="79"/>
                  <a:pt x="3261" y="79"/>
                </a:cubicBezTo>
                <a:cubicBezTo>
                  <a:pt x="3257" y="81"/>
                  <a:pt x="3254" y="82"/>
                  <a:pt x="3250" y="83"/>
                </a:cubicBezTo>
                <a:close/>
                <a:moveTo>
                  <a:pt x="4110" y="77"/>
                </a:moveTo>
                <a:cubicBezTo>
                  <a:pt x="4106" y="76"/>
                  <a:pt x="4102" y="75"/>
                  <a:pt x="4099" y="73"/>
                </a:cubicBezTo>
                <a:cubicBezTo>
                  <a:pt x="4101" y="66"/>
                  <a:pt x="4101" y="66"/>
                  <a:pt x="4101" y="66"/>
                </a:cubicBezTo>
                <a:cubicBezTo>
                  <a:pt x="4105" y="67"/>
                  <a:pt x="4109" y="68"/>
                  <a:pt x="4113" y="70"/>
                </a:cubicBezTo>
                <a:lnTo>
                  <a:pt x="4110" y="77"/>
                </a:lnTo>
                <a:close/>
                <a:moveTo>
                  <a:pt x="3273" y="76"/>
                </a:moveTo>
                <a:cubicBezTo>
                  <a:pt x="3270" y="68"/>
                  <a:pt x="3270" y="68"/>
                  <a:pt x="3270" y="68"/>
                </a:cubicBezTo>
                <a:cubicBezTo>
                  <a:pt x="3274" y="67"/>
                  <a:pt x="3278" y="65"/>
                  <a:pt x="3282" y="64"/>
                </a:cubicBezTo>
                <a:cubicBezTo>
                  <a:pt x="3284" y="72"/>
                  <a:pt x="3284" y="72"/>
                  <a:pt x="3284" y="72"/>
                </a:cubicBezTo>
                <a:cubicBezTo>
                  <a:pt x="3280" y="73"/>
                  <a:pt x="3276" y="74"/>
                  <a:pt x="3273" y="76"/>
                </a:cubicBezTo>
                <a:close/>
                <a:moveTo>
                  <a:pt x="4087" y="69"/>
                </a:moveTo>
                <a:cubicBezTo>
                  <a:pt x="4083" y="68"/>
                  <a:pt x="4080" y="67"/>
                  <a:pt x="4076" y="66"/>
                </a:cubicBezTo>
                <a:cubicBezTo>
                  <a:pt x="4078" y="58"/>
                  <a:pt x="4078" y="58"/>
                  <a:pt x="4078" y="58"/>
                </a:cubicBezTo>
                <a:cubicBezTo>
                  <a:pt x="4082" y="59"/>
                  <a:pt x="4086" y="61"/>
                  <a:pt x="4090" y="62"/>
                </a:cubicBezTo>
                <a:lnTo>
                  <a:pt x="4087" y="69"/>
                </a:lnTo>
                <a:close/>
                <a:moveTo>
                  <a:pt x="3295" y="68"/>
                </a:moveTo>
                <a:cubicBezTo>
                  <a:pt x="3293" y="61"/>
                  <a:pt x="3293" y="61"/>
                  <a:pt x="3293" y="61"/>
                </a:cubicBezTo>
                <a:cubicBezTo>
                  <a:pt x="3297" y="59"/>
                  <a:pt x="3301" y="58"/>
                  <a:pt x="3305" y="57"/>
                </a:cubicBezTo>
                <a:cubicBezTo>
                  <a:pt x="3307" y="65"/>
                  <a:pt x="3307" y="65"/>
                  <a:pt x="3307" y="65"/>
                </a:cubicBezTo>
                <a:cubicBezTo>
                  <a:pt x="3303" y="66"/>
                  <a:pt x="3299" y="67"/>
                  <a:pt x="3295" y="68"/>
                </a:cubicBezTo>
                <a:close/>
                <a:moveTo>
                  <a:pt x="4064" y="62"/>
                </a:moveTo>
                <a:cubicBezTo>
                  <a:pt x="4060" y="61"/>
                  <a:pt x="4057" y="60"/>
                  <a:pt x="4053" y="59"/>
                </a:cubicBezTo>
                <a:cubicBezTo>
                  <a:pt x="4055" y="51"/>
                  <a:pt x="4055" y="51"/>
                  <a:pt x="4055" y="51"/>
                </a:cubicBezTo>
                <a:cubicBezTo>
                  <a:pt x="4059" y="52"/>
                  <a:pt x="4063" y="53"/>
                  <a:pt x="4067" y="55"/>
                </a:cubicBezTo>
                <a:lnTo>
                  <a:pt x="4064" y="62"/>
                </a:lnTo>
                <a:close/>
                <a:moveTo>
                  <a:pt x="3318" y="61"/>
                </a:moveTo>
                <a:cubicBezTo>
                  <a:pt x="3316" y="54"/>
                  <a:pt x="3316" y="54"/>
                  <a:pt x="3316" y="54"/>
                </a:cubicBezTo>
                <a:cubicBezTo>
                  <a:pt x="3320" y="53"/>
                  <a:pt x="3324" y="51"/>
                  <a:pt x="3328" y="50"/>
                </a:cubicBezTo>
                <a:cubicBezTo>
                  <a:pt x="3330" y="58"/>
                  <a:pt x="3330" y="58"/>
                  <a:pt x="3330" y="58"/>
                </a:cubicBezTo>
                <a:cubicBezTo>
                  <a:pt x="3326" y="59"/>
                  <a:pt x="3322" y="60"/>
                  <a:pt x="3318" y="61"/>
                </a:cubicBezTo>
                <a:close/>
                <a:moveTo>
                  <a:pt x="4041" y="55"/>
                </a:moveTo>
                <a:cubicBezTo>
                  <a:pt x="4037" y="54"/>
                  <a:pt x="4033" y="53"/>
                  <a:pt x="4030" y="52"/>
                </a:cubicBezTo>
                <a:cubicBezTo>
                  <a:pt x="4032" y="45"/>
                  <a:pt x="4032" y="45"/>
                  <a:pt x="4032" y="45"/>
                </a:cubicBezTo>
                <a:cubicBezTo>
                  <a:pt x="4036" y="46"/>
                  <a:pt x="4039" y="47"/>
                  <a:pt x="4043" y="48"/>
                </a:cubicBezTo>
                <a:lnTo>
                  <a:pt x="4041" y="55"/>
                </a:lnTo>
                <a:close/>
                <a:moveTo>
                  <a:pt x="3341" y="55"/>
                </a:moveTo>
                <a:cubicBezTo>
                  <a:pt x="3339" y="47"/>
                  <a:pt x="3339" y="47"/>
                  <a:pt x="3339" y="47"/>
                </a:cubicBezTo>
                <a:cubicBezTo>
                  <a:pt x="3343" y="46"/>
                  <a:pt x="3347" y="45"/>
                  <a:pt x="3351" y="44"/>
                </a:cubicBezTo>
                <a:cubicBezTo>
                  <a:pt x="3353" y="52"/>
                  <a:pt x="3353" y="52"/>
                  <a:pt x="3353" y="52"/>
                </a:cubicBezTo>
                <a:cubicBezTo>
                  <a:pt x="3349" y="53"/>
                  <a:pt x="3345" y="54"/>
                  <a:pt x="3341" y="55"/>
                </a:cubicBezTo>
                <a:close/>
                <a:moveTo>
                  <a:pt x="4018" y="49"/>
                </a:moveTo>
                <a:cubicBezTo>
                  <a:pt x="4014" y="48"/>
                  <a:pt x="4010" y="47"/>
                  <a:pt x="4006" y="46"/>
                </a:cubicBezTo>
                <a:cubicBezTo>
                  <a:pt x="4008" y="38"/>
                  <a:pt x="4008" y="38"/>
                  <a:pt x="4008" y="38"/>
                </a:cubicBezTo>
                <a:cubicBezTo>
                  <a:pt x="4012" y="39"/>
                  <a:pt x="4016" y="40"/>
                  <a:pt x="4020" y="41"/>
                </a:cubicBezTo>
                <a:lnTo>
                  <a:pt x="4018" y="49"/>
                </a:lnTo>
                <a:close/>
                <a:moveTo>
                  <a:pt x="3365" y="49"/>
                </a:moveTo>
                <a:cubicBezTo>
                  <a:pt x="3363" y="41"/>
                  <a:pt x="3363" y="41"/>
                  <a:pt x="3363" y="41"/>
                </a:cubicBezTo>
                <a:cubicBezTo>
                  <a:pt x="3367" y="40"/>
                  <a:pt x="3370" y="39"/>
                  <a:pt x="3374" y="38"/>
                </a:cubicBezTo>
                <a:cubicBezTo>
                  <a:pt x="3376" y="46"/>
                  <a:pt x="3376" y="46"/>
                  <a:pt x="3376" y="46"/>
                </a:cubicBezTo>
                <a:cubicBezTo>
                  <a:pt x="3372" y="47"/>
                  <a:pt x="3369" y="48"/>
                  <a:pt x="3365" y="49"/>
                </a:cubicBezTo>
                <a:close/>
                <a:moveTo>
                  <a:pt x="3995" y="43"/>
                </a:moveTo>
                <a:cubicBezTo>
                  <a:pt x="3991" y="42"/>
                  <a:pt x="3987" y="42"/>
                  <a:pt x="3983" y="41"/>
                </a:cubicBezTo>
                <a:cubicBezTo>
                  <a:pt x="3985" y="33"/>
                  <a:pt x="3985" y="33"/>
                  <a:pt x="3985" y="33"/>
                </a:cubicBezTo>
                <a:cubicBezTo>
                  <a:pt x="3989" y="34"/>
                  <a:pt x="3993" y="35"/>
                  <a:pt x="3996" y="36"/>
                </a:cubicBezTo>
                <a:lnTo>
                  <a:pt x="3995" y="43"/>
                </a:lnTo>
                <a:close/>
                <a:moveTo>
                  <a:pt x="3388" y="43"/>
                </a:moveTo>
                <a:cubicBezTo>
                  <a:pt x="3386" y="35"/>
                  <a:pt x="3386" y="35"/>
                  <a:pt x="3386" y="35"/>
                </a:cubicBezTo>
                <a:cubicBezTo>
                  <a:pt x="3390" y="34"/>
                  <a:pt x="3394" y="33"/>
                  <a:pt x="3398" y="32"/>
                </a:cubicBezTo>
                <a:cubicBezTo>
                  <a:pt x="3400" y="40"/>
                  <a:pt x="3400" y="40"/>
                  <a:pt x="3400" y="40"/>
                </a:cubicBezTo>
                <a:cubicBezTo>
                  <a:pt x="3396" y="41"/>
                  <a:pt x="3392" y="42"/>
                  <a:pt x="3388" y="43"/>
                </a:cubicBezTo>
                <a:close/>
                <a:moveTo>
                  <a:pt x="3971" y="38"/>
                </a:moveTo>
                <a:cubicBezTo>
                  <a:pt x="3967" y="37"/>
                  <a:pt x="3963" y="36"/>
                  <a:pt x="3959" y="36"/>
                </a:cubicBezTo>
                <a:cubicBezTo>
                  <a:pt x="3961" y="28"/>
                  <a:pt x="3961" y="28"/>
                  <a:pt x="3961" y="28"/>
                </a:cubicBezTo>
                <a:cubicBezTo>
                  <a:pt x="3965" y="29"/>
                  <a:pt x="3969" y="29"/>
                  <a:pt x="3973" y="30"/>
                </a:cubicBezTo>
                <a:lnTo>
                  <a:pt x="3971" y="38"/>
                </a:lnTo>
                <a:close/>
                <a:moveTo>
                  <a:pt x="3411" y="37"/>
                </a:moveTo>
                <a:cubicBezTo>
                  <a:pt x="3410" y="30"/>
                  <a:pt x="3410" y="30"/>
                  <a:pt x="3410" y="30"/>
                </a:cubicBezTo>
                <a:cubicBezTo>
                  <a:pt x="3414" y="29"/>
                  <a:pt x="3417" y="28"/>
                  <a:pt x="3421" y="27"/>
                </a:cubicBezTo>
                <a:cubicBezTo>
                  <a:pt x="3423" y="35"/>
                  <a:pt x="3423" y="35"/>
                  <a:pt x="3423" y="35"/>
                </a:cubicBezTo>
                <a:cubicBezTo>
                  <a:pt x="3419" y="36"/>
                  <a:pt x="3415" y="37"/>
                  <a:pt x="3411" y="37"/>
                </a:cubicBezTo>
                <a:close/>
                <a:moveTo>
                  <a:pt x="3948" y="33"/>
                </a:moveTo>
                <a:cubicBezTo>
                  <a:pt x="3944" y="32"/>
                  <a:pt x="3940" y="32"/>
                  <a:pt x="3936" y="31"/>
                </a:cubicBezTo>
                <a:cubicBezTo>
                  <a:pt x="3937" y="23"/>
                  <a:pt x="3937" y="23"/>
                  <a:pt x="3937" y="23"/>
                </a:cubicBezTo>
                <a:cubicBezTo>
                  <a:pt x="3941" y="24"/>
                  <a:pt x="3945" y="25"/>
                  <a:pt x="3949" y="25"/>
                </a:cubicBezTo>
                <a:lnTo>
                  <a:pt x="3948" y="33"/>
                </a:lnTo>
                <a:close/>
                <a:moveTo>
                  <a:pt x="3435" y="33"/>
                </a:moveTo>
                <a:cubicBezTo>
                  <a:pt x="3433" y="25"/>
                  <a:pt x="3433" y="25"/>
                  <a:pt x="3433" y="25"/>
                </a:cubicBezTo>
                <a:cubicBezTo>
                  <a:pt x="3437" y="24"/>
                  <a:pt x="3441" y="23"/>
                  <a:pt x="3445" y="22"/>
                </a:cubicBezTo>
                <a:cubicBezTo>
                  <a:pt x="3447" y="30"/>
                  <a:pt x="3447" y="30"/>
                  <a:pt x="3447" y="30"/>
                </a:cubicBezTo>
                <a:cubicBezTo>
                  <a:pt x="3443" y="31"/>
                  <a:pt x="3439" y="32"/>
                  <a:pt x="3435" y="33"/>
                </a:cubicBezTo>
                <a:close/>
                <a:moveTo>
                  <a:pt x="3924" y="29"/>
                </a:moveTo>
                <a:cubicBezTo>
                  <a:pt x="3920" y="28"/>
                  <a:pt x="3916" y="27"/>
                  <a:pt x="3912" y="27"/>
                </a:cubicBezTo>
                <a:cubicBezTo>
                  <a:pt x="3914" y="19"/>
                  <a:pt x="3914" y="19"/>
                  <a:pt x="3914" y="19"/>
                </a:cubicBezTo>
                <a:cubicBezTo>
                  <a:pt x="3918" y="19"/>
                  <a:pt x="3921" y="20"/>
                  <a:pt x="3925" y="21"/>
                </a:cubicBezTo>
                <a:lnTo>
                  <a:pt x="3924" y="29"/>
                </a:lnTo>
                <a:close/>
                <a:moveTo>
                  <a:pt x="3458" y="28"/>
                </a:moveTo>
                <a:cubicBezTo>
                  <a:pt x="3457" y="20"/>
                  <a:pt x="3457" y="20"/>
                  <a:pt x="3457" y="20"/>
                </a:cubicBezTo>
                <a:cubicBezTo>
                  <a:pt x="3460" y="20"/>
                  <a:pt x="3464" y="19"/>
                  <a:pt x="3467" y="18"/>
                </a:cubicBezTo>
                <a:cubicBezTo>
                  <a:pt x="3469" y="18"/>
                  <a:pt x="3469" y="18"/>
                  <a:pt x="3469" y="18"/>
                </a:cubicBezTo>
                <a:cubicBezTo>
                  <a:pt x="3470" y="26"/>
                  <a:pt x="3470" y="26"/>
                  <a:pt x="3470" y="26"/>
                </a:cubicBezTo>
                <a:cubicBezTo>
                  <a:pt x="3468" y="26"/>
                  <a:pt x="3468" y="26"/>
                  <a:pt x="3468" y="26"/>
                </a:cubicBezTo>
                <a:cubicBezTo>
                  <a:pt x="3465" y="27"/>
                  <a:pt x="3462" y="27"/>
                  <a:pt x="3458" y="28"/>
                </a:cubicBezTo>
                <a:close/>
                <a:moveTo>
                  <a:pt x="3900" y="25"/>
                </a:moveTo>
                <a:cubicBezTo>
                  <a:pt x="3896" y="24"/>
                  <a:pt x="3892" y="23"/>
                  <a:pt x="3888" y="23"/>
                </a:cubicBezTo>
                <a:cubicBezTo>
                  <a:pt x="3890" y="15"/>
                  <a:pt x="3890" y="15"/>
                  <a:pt x="3890" y="15"/>
                </a:cubicBezTo>
                <a:cubicBezTo>
                  <a:pt x="3894" y="16"/>
                  <a:pt x="3898" y="16"/>
                  <a:pt x="3902" y="17"/>
                </a:cubicBezTo>
                <a:lnTo>
                  <a:pt x="3900" y="25"/>
                </a:lnTo>
                <a:close/>
                <a:moveTo>
                  <a:pt x="3482" y="24"/>
                </a:moveTo>
                <a:cubicBezTo>
                  <a:pt x="3481" y="16"/>
                  <a:pt x="3481" y="16"/>
                  <a:pt x="3481" y="16"/>
                </a:cubicBezTo>
                <a:cubicBezTo>
                  <a:pt x="3485" y="15"/>
                  <a:pt x="3489" y="15"/>
                  <a:pt x="3493" y="14"/>
                </a:cubicBezTo>
                <a:cubicBezTo>
                  <a:pt x="3494" y="22"/>
                  <a:pt x="3494" y="22"/>
                  <a:pt x="3494" y="22"/>
                </a:cubicBezTo>
                <a:cubicBezTo>
                  <a:pt x="3490" y="23"/>
                  <a:pt x="3486" y="23"/>
                  <a:pt x="3482" y="24"/>
                </a:cubicBezTo>
                <a:close/>
                <a:moveTo>
                  <a:pt x="3877" y="21"/>
                </a:moveTo>
                <a:cubicBezTo>
                  <a:pt x="3873" y="21"/>
                  <a:pt x="3869" y="20"/>
                  <a:pt x="3865" y="20"/>
                </a:cubicBezTo>
                <a:cubicBezTo>
                  <a:pt x="3866" y="12"/>
                  <a:pt x="3866" y="12"/>
                  <a:pt x="3866" y="12"/>
                </a:cubicBezTo>
                <a:cubicBezTo>
                  <a:pt x="3870" y="12"/>
                  <a:pt x="3874" y="13"/>
                  <a:pt x="3878" y="13"/>
                </a:cubicBezTo>
                <a:lnTo>
                  <a:pt x="3877" y="21"/>
                </a:lnTo>
                <a:close/>
                <a:moveTo>
                  <a:pt x="3506" y="20"/>
                </a:moveTo>
                <a:cubicBezTo>
                  <a:pt x="3505" y="12"/>
                  <a:pt x="3505" y="12"/>
                  <a:pt x="3505" y="12"/>
                </a:cubicBezTo>
                <a:cubicBezTo>
                  <a:pt x="3509" y="12"/>
                  <a:pt x="3513" y="11"/>
                  <a:pt x="3517" y="11"/>
                </a:cubicBezTo>
                <a:cubicBezTo>
                  <a:pt x="3518" y="19"/>
                  <a:pt x="3518" y="19"/>
                  <a:pt x="3518" y="19"/>
                </a:cubicBezTo>
                <a:cubicBezTo>
                  <a:pt x="3514" y="19"/>
                  <a:pt x="3510" y="20"/>
                  <a:pt x="3506" y="20"/>
                </a:cubicBezTo>
                <a:close/>
                <a:moveTo>
                  <a:pt x="3853" y="18"/>
                </a:moveTo>
                <a:cubicBezTo>
                  <a:pt x="3849" y="18"/>
                  <a:pt x="3845" y="17"/>
                  <a:pt x="3841" y="17"/>
                </a:cubicBezTo>
                <a:cubicBezTo>
                  <a:pt x="3842" y="9"/>
                  <a:pt x="3842" y="9"/>
                  <a:pt x="3842" y="9"/>
                </a:cubicBezTo>
                <a:cubicBezTo>
                  <a:pt x="3846" y="9"/>
                  <a:pt x="3850" y="10"/>
                  <a:pt x="3854" y="10"/>
                </a:cubicBezTo>
                <a:lnTo>
                  <a:pt x="3853" y="18"/>
                </a:lnTo>
                <a:close/>
                <a:moveTo>
                  <a:pt x="3529" y="17"/>
                </a:moveTo>
                <a:cubicBezTo>
                  <a:pt x="3529" y="9"/>
                  <a:pt x="3529" y="9"/>
                  <a:pt x="3529" y="9"/>
                </a:cubicBezTo>
                <a:cubicBezTo>
                  <a:pt x="3533" y="9"/>
                  <a:pt x="3537" y="8"/>
                  <a:pt x="3541" y="8"/>
                </a:cubicBezTo>
                <a:cubicBezTo>
                  <a:pt x="3541" y="16"/>
                  <a:pt x="3541" y="16"/>
                  <a:pt x="3541" y="16"/>
                </a:cubicBezTo>
                <a:cubicBezTo>
                  <a:pt x="3537" y="16"/>
                  <a:pt x="3533" y="17"/>
                  <a:pt x="3529" y="17"/>
                </a:cubicBezTo>
                <a:close/>
                <a:moveTo>
                  <a:pt x="3829" y="15"/>
                </a:moveTo>
                <a:cubicBezTo>
                  <a:pt x="3825" y="15"/>
                  <a:pt x="3821" y="14"/>
                  <a:pt x="3817" y="14"/>
                </a:cubicBezTo>
                <a:cubicBezTo>
                  <a:pt x="3818" y="6"/>
                  <a:pt x="3818" y="6"/>
                  <a:pt x="3818" y="6"/>
                </a:cubicBezTo>
                <a:cubicBezTo>
                  <a:pt x="3822" y="7"/>
                  <a:pt x="3826" y="7"/>
                  <a:pt x="3830" y="7"/>
                </a:cubicBezTo>
                <a:lnTo>
                  <a:pt x="3829" y="15"/>
                </a:lnTo>
                <a:close/>
                <a:moveTo>
                  <a:pt x="3553" y="15"/>
                </a:moveTo>
                <a:cubicBezTo>
                  <a:pt x="3553" y="7"/>
                  <a:pt x="3553" y="7"/>
                  <a:pt x="3553" y="7"/>
                </a:cubicBezTo>
                <a:cubicBezTo>
                  <a:pt x="3557" y="6"/>
                  <a:pt x="3561" y="6"/>
                  <a:pt x="3565" y="5"/>
                </a:cubicBezTo>
                <a:cubicBezTo>
                  <a:pt x="3565" y="13"/>
                  <a:pt x="3565" y="13"/>
                  <a:pt x="3565" y="13"/>
                </a:cubicBezTo>
                <a:cubicBezTo>
                  <a:pt x="3561" y="14"/>
                  <a:pt x="3557" y="14"/>
                  <a:pt x="3553" y="15"/>
                </a:cubicBezTo>
                <a:close/>
                <a:moveTo>
                  <a:pt x="3805" y="13"/>
                </a:moveTo>
                <a:cubicBezTo>
                  <a:pt x="3801" y="13"/>
                  <a:pt x="3797" y="12"/>
                  <a:pt x="3793" y="12"/>
                </a:cubicBezTo>
                <a:cubicBezTo>
                  <a:pt x="3794" y="4"/>
                  <a:pt x="3794" y="4"/>
                  <a:pt x="3794" y="4"/>
                </a:cubicBezTo>
                <a:cubicBezTo>
                  <a:pt x="3798" y="4"/>
                  <a:pt x="3802" y="5"/>
                  <a:pt x="3806" y="5"/>
                </a:cubicBezTo>
                <a:lnTo>
                  <a:pt x="3805" y="13"/>
                </a:lnTo>
                <a:close/>
                <a:moveTo>
                  <a:pt x="3577" y="12"/>
                </a:moveTo>
                <a:cubicBezTo>
                  <a:pt x="3577" y="4"/>
                  <a:pt x="3577" y="4"/>
                  <a:pt x="3577" y="4"/>
                </a:cubicBezTo>
                <a:cubicBezTo>
                  <a:pt x="3581" y="4"/>
                  <a:pt x="3585" y="4"/>
                  <a:pt x="3589" y="4"/>
                </a:cubicBezTo>
                <a:cubicBezTo>
                  <a:pt x="3589" y="11"/>
                  <a:pt x="3589" y="11"/>
                  <a:pt x="3589" y="11"/>
                </a:cubicBezTo>
                <a:cubicBezTo>
                  <a:pt x="3585" y="12"/>
                  <a:pt x="3581" y="12"/>
                  <a:pt x="3577" y="12"/>
                </a:cubicBezTo>
                <a:close/>
                <a:moveTo>
                  <a:pt x="3781" y="11"/>
                </a:moveTo>
                <a:cubicBezTo>
                  <a:pt x="3777" y="11"/>
                  <a:pt x="3773" y="11"/>
                  <a:pt x="3769" y="10"/>
                </a:cubicBezTo>
                <a:cubicBezTo>
                  <a:pt x="3770" y="2"/>
                  <a:pt x="3770" y="2"/>
                  <a:pt x="3770" y="2"/>
                </a:cubicBezTo>
                <a:cubicBezTo>
                  <a:pt x="3774" y="3"/>
                  <a:pt x="3778" y="3"/>
                  <a:pt x="3782" y="3"/>
                </a:cubicBezTo>
                <a:lnTo>
                  <a:pt x="3781" y="11"/>
                </a:lnTo>
                <a:close/>
                <a:moveTo>
                  <a:pt x="3601" y="11"/>
                </a:moveTo>
                <a:cubicBezTo>
                  <a:pt x="3601" y="3"/>
                  <a:pt x="3601" y="3"/>
                  <a:pt x="3601" y="3"/>
                </a:cubicBezTo>
                <a:cubicBezTo>
                  <a:pt x="3605" y="2"/>
                  <a:pt x="3609" y="2"/>
                  <a:pt x="3613" y="2"/>
                </a:cubicBezTo>
                <a:cubicBezTo>
                  <a:pt x="3613" y="10"/>
                  <a:pt x="3613" y="10"/>
                  <a:pt x="3613" y="10"/>
                </a:cubicBezTo>
                <a:cubicBezTo>
                  <a:pt x="3609" y="10"/>
                  <a:pt x="3605" y="10"/>
                  <a:pt x="3601" y="11"/>
                </a:cubicBezTo>
                <a:close/>
                <a:moveTo>
                  <a:pt x="3757" y="10"/>
                </a:moveTo>
                <a:cubicBezTo>
                  <a:pt x="3753" y="9"/>
                  <a:pt x="3749" y="9"/>
                  <a:pt x="3745" y="9"/>
                </a:cubicBezTo>
                <a:cubicBezTo>
                  <a:pt x="3745" y="1"/>
                  <a:pt x="3745" y="1"/>
                  <a:pt x="3745" y="1"/>
                </a:cubicBezTo>
                <a:cubicBezTo>
                  <a:pt x="3749" y="1"/>
                  <a:pt x="3753" y="1"/>
                  <a:pt x="3757" y="2"/>
                </a:cubicBezTo>
                <a:lnTo>
                  <a:pt x="3757" y="10"/>
                </a:lnTo>
                <a:close/>
                <a:moveTo>
                  <a:pt x="3625" y="9"/>
                </a:moveTo>
                <a:cubicBezTo>
                  <a:pt x="3625" y="1"/>
                  <a:pt x="3625" y="1"/>
                  <a:pt x="3625" y="1"/>
                </a:cubicBezTo>
                <a:cubicBezTo>
                  <a:pt x="3629" y="1"/>
                  <a:pt x="3633" y="1"/>
                  <a:pt x="3637" y="1"/>
                </a:cubicBezTo>
                <a:cubicBezTo>
                  <a:pt x="3637" y="9"/>
                  <a:pt x="3637" y="9"/>
                  <a:pt x="3637" y="9"/>
                </a:cubicBezTo>
                <a:cubicBezTo>
                  <a:pt x="3633" y="9"/>
                  <a:pt x="3629" y="9"/>
                  <a:pt x="3625" y="9"/>
                </a:cubicBezTo>
                <a:close/>
                <a:moveTo>
                  <a:pt x="3733" y="9"/>
                </a:moveTo>
                <a:cubicBezTo>
                  <a:pt x="3729" y="9"/>
                  <a:pt x="3725" y="8"/>
                  <a:pt x="3721" y="8"/>
                </a:cubicBezTo>
                <a:cubicBezTo>
                  <a:pt x="3721" y="0"/>
                  <a:pt x="3721" y="0"/>
                  <a:pt x="3721" y="0"/>
                </a:cubicBezTo>
                <a:cubicBezTo>
                  <a:pt x="3725" y="0"/>
                  <a:pt x="3729" y="1"/>
                  <a:pt x="3733" y="1"/>
                </a:cubicBezTo>
                <a:lnTo>
                  <a:pt x="3733" y="9"/>
                </a:lnTo>
                <a:close/>
                <a:moveTo>
                  <a:pt x="3649" y="8"/>
                </a:moveTo>
                <a:cubicBezTo>
                  <a:pt x="3649" y="0"/>
                  <a:pt x="3649" y="0"/>
                  <a:pt x="3649" y="0"/>
                </a:cubicBezTo>
                <a:cubicBezTo>
                  <a:pt x="3653" y="0"/>
                  <a:pt x="3657" y="0"/>
                  <a:pt x="3661" y="0"/>
                </a:cubicBezTo>
                <a:cubicBezTo>
                  <a:pt x="3661" y="8"/>
                  <a:pt x="3661" y="8"/>
                  <a:pt x="3661" y="8"/>
                </a:cubicBezTo>
                <a:cubicBezTo>
                  <a:pt x="3657" y="8"/>
                  <a:pt x="3653" y="8"/>
                  <a:pt x="3649" y="8"/>
                </a:cubicBezTo>
                <a:close/>
                <a:moveTo>
                  <a:pt x="3709" y="8"/>
                </a:moveTo>
                <a:cubicBezTo>
                  <a:pt x="3705" y="8"/>
                  <a:pt x="3701" y="8"/>
                  <a:pt x="3697" y="8"/>
                </a:cubicBezTo>
                <a:cubicBezTo>
                  <a:pt x="3697" y="0"/>
                  <a:pt x="3697" y="0"/>
                  <a:pt x="3697" y="0"/>
                </a:cubicBezTo>
                <a:cubicBezTo>
                  <a:pt x="3701" y="0"/>
                  <a:pt x="3705" y="0"/>
                  <a:pt x="3709" y="0"/>
                </a:cubicBezTo>
                <a:lnTo>
                  <a:pt x="3709" y="8"/>
                </a:lnTo>
                <a:close/>
                <a:moveTo>
                  <a:pt x="3673" y="8"/>
                </a:moveTo>
                <a:cubicBezTo>
                  <a:pt x="3673" y="0"/>
                  <a:pt x="3673" y="0"/>
                  <a:pt x="3673" y="0"/>
                </a:cubicBezTo>
                <a:cubicBezTo>
                  <a:pt x="3677" y="0"/>
                  <a:pt x="3681" y="0"/>
                  <a:pt x="3685" y="0"/>
                </a:cubicBezTo>
                <a:cubicBezTo>
                  <a:pt x="3685" y="8"/>
                  <a:pt x="3685" y="8"/>
                  <a:pt x="3685" y="8"/>
                </a:cubicBezTo>
                <a:cubicBezTo>
                  <a:pt x="3681" y="8"/>
                  <a:pt x="3677" y="8"/>
                  <a:pt x="3673" y="8"/>
                </a:cubicBezTo>
                <a:close/>
              </a:path>
            </a:pathLst>
          </a:custGeom>
          <a:solidFill>
            <a:srgbClr val="BEBEB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30" name="Google Shape;330;p23"/>
          <p:cNvSpPr/>
          <p:nvPr/>
        </p:nvSpPr>
        <p:spPr>
          <a:xfrm>
            <a:off x="1411288" y="3692525"/>
            <a:ext cx="2227263" cy="1195387"/>
          </a:xfrm>
          <a:custGeom>
            <a:rect b="b" l="l" r="r" t="t"/>
            <a:pathLst>
              <a:path extrusionOk="0" h="578" w="1077">
                <a:moveTo>
                  <a:pt x="1001" y="134"/>
                </a:moveTo>
                <a:cubicBezTo>
                  <a:pt x="697" y="29"/>
                  <a:pt x="336" y="0"/>
                  <a:pt x="0" y="42"/>
                </a:cubicBezTo>
                <a:cubicBezTo>
                  <a:pt x="5" y="339"/>
                  <a:pt x="248" y="578"/>
                  <a:pt x="546" y="578"/>
                </a:cubicBezTo>
                <a:cubicBezTo>
                  <a:pt x="803" y="578"/>
                  <a:pt x="1018" y="401"/>
                  <a:pt x="1077" y="162"/>
                </a:cubicBezTo>
                <a:cubicBezTo>
                  <a:pt x="1052" y="152"/>
                  <a:pt x="1026" y="143"/>
                  <a:pt x="1001" y="134"/>
                </a:cubicBezTo>
                <a:close/>
              </a:path>
            </a:pathLst>
          </a:custGeom>
          <a:solidFill>
            <a:srgbClr val="8D2376"/>
          </a:solidFill>
          <a:ln>
            <a:noFill/>
          </a:ln>
        </p:spPr>
        <p:txBody>
          <a:bodyPr anchorCtr="0" anchor="ctr" bIns="0" lIns="91425" spcFirstLastPara="1" rIns="91425" wrap="square" tIns="45700">
            <a:noAutofit/>
          </a:bodyPr>
          <a:lstStyle/>
          <a:p>
            <a:pPr indent="0" lvl="0" marL="0" marR="0" rtl="0" algn="ctr">
              <a:lnSpc>
                <a:spcPct val="130000"/>
              </a:lnSpc>
              <a:spcBef>
                <a:spcPts val="0"/>
              </a:spcBef>
              <a:spcAft>
                <a:spcPts val="0"/>
              </a:spcAft>
              <a:buNone/>
            </a:pPr>
            <a:r>
              <a:rPr lang="en-US" sz="2000">
                <a:solidFill>
                  <a:srgbClr val="FFFFFF"/>
                </a:solidFill>
                <a:latin typeface="Quattrocento Sans"/>
                <a:ea typeface="Quattrocento Sans"/>
                <a:cs typeface="Quattrocento Sans"/>
                <a:sym typeface="Quattrocento Sans"/>
              </a:rPr>
              <a:t>Developers</a:t>
            </a:r>
            <a:endParaRPr/>
          </a:p>
        </p:txBody>
      </p:sp>
      <p:grpSp>
        <p:nvGrpSpPr>
          <p:cNvPr id="331" name="Google Shape;331;p23"/>
          <p:cNvGrpSpPr/>
          <p:nvPr/>
        </p:nvGrpSpPr>
        <p:grpSpPr>
          <a:xfrm>
            <a:off x="122237" y="1930399"/>
            <a:ext cx="2167722" cy="1871663"/>
            <a:chOff x="122237" y="1930399"/>
            <a:chExt cx="2167722" cy="1871663"/>
          </a:xfrm>
        </p:grpSpPr>
        <p:sp>
          <p:nvSpPr>
            <p:cNvPr id="332" name="Google Shape;332;p23"/>
            <p:cNvSpPr/>
            <p:nvPr/>
          </p:nvSpPr>
          <p:spPr>
            <a:xfrm>
              <a:off x="122237" y="2647900"/>
              <a:ext cx="1213643" cy="115416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600">
                  <a:solidFill>
                    <a:srgbClr val="002050"/>
                  </a:solidFill>
                  <a:latin typeface="Quattrocento Sans"/>
                  <a:ea typeface="Quattrocento Sans"/>
                  <a:cs typeface="Quattrocento Sans"/>
                  <a:sym typeface="Quattrocento Sans"/>
                </a:rPr>
                <a:t>26.7%</a:t>
              </a:r>
              <a:br>
                <a:rPr lang="en-US" sz="900">
                  <a:solidFill>
                    <a:srgbClr val="002050"/>
                  </a:solidFill>
                  <a:latin typeface="Quattrocento Sans"/>
                  <a:ea typeface="Quattrocento Sans"/>
                  <a:cs typeface="Quattrocento Sans"/>
                  <a:sym typeface="Quattrocento Sans"/>
                </a:rPr>
              </a:br>
              <a:r>
                <a:rPr lang="en-US" sz="900">
                  <a:solidFill>
                    <a:srgbClr val="002050"/>
                  </a:solidFill>
                  <a:latin typeface="Quattrocento Sans"/>
                  <a:ea typeface="Quattrocento Sans"/>
                  <a:cs typeface="Quattrocento Sans"/>
                  <a:sym typeface="Quattrocento Sans"/>
                </a:rPr>
                <a:t>No executive support</a:t>
              </a:r>
              <a:endParaRPr/>
            </a:p>
            <a:p>
              <a:pPr indent="0" lvl="0" marL="0" marR="0" rtl="0" algn="ctr">
                <a:spcBef>
                  <a:spcPts val="0"/>
                </a:spcBef>
                <a:spcAft>
                  <a:spcPts val="0"/>
                </a:spcAft>
                <a:buNone/>
              </a:pPr>
              <a:r>
                <a:rPr lang="en-US" sz="1600">
                  <a:solidFill>
                    <a:srgbClr val="002050"/>
                  </a:solidFill>
                  <a:latin typeface="Quattrocento Sans"/>
                  <a:ea typeface="Quattrocento Sans"/>
                  <a:cs typeface="Quattrocento Sans"/>
                  <a:sym typeface="Quattrocento Sans"/>
                </a:rPr>
                <a:t>56.7%</a:t>
              </a:r>
              <a:br>
                <a:rPr lang="en-US" sz="900">
                  <a:solidFill>
                    <a:srgbClr val="002050"/>
                  </a:solidFill>
                  <a:latin typeface="Quattrocento Sans"/>
                  <a:ea typeface="Quattrocento Sans"/>
                  <a:cs typeface="Quattrocento Sans"/>
                  <a:sym typeface="Quattrocento Sans"/>
                </a:rPr>
              </a:br>
              <a:r>
                <a:rPr lang="en-US" sz="900">
                  <a:solidFill>
                    <a:srgbClr val="002050"/>
                  </a:solidFill>
                  <a:latin typeface="Quattrocento Sans"/>
                  <a:ea typeface="Quattrocento Sans"/>
                  <a:cs typeface="Quattrocento Sans"/>
                  <a:sym typeface="Quattrocento Sans"/>
                </a:rPr>
                <a:t>Cultural inhibitors</a:t>
              </a:r>
              <a:endParaRPr/>
            </a:p>
            <a:p>
              <a:pPr indent="0" lvl="0" marL="0" marR="0" rtl="0" algn="ctr">
                <a:spcBef>
                  <a:spcPts val="0"/>
                </a:spcBef>
                <a:spcAft>
                  <a:spcPts val="0"/>
                </a:spcAft>
                <a:buNone/>
              </a:pPr>
              <a:r>
                <a:rPr lang="en-US" sz="1600">
                  <a:solidFill>
                    <a:srgbClr val="002050"/>
                  </a:solidFill>
                  <a:latin typeface="Quattrocento Sans"/>
                  <a:ea typeface="Quattrocento Sans"/>
                  <a:cs typeface="Quattrocento Sans"/>
                  <a:sym typeface="Quattrocento Sans"/>
                </a:rPr>
                <a:t>43.3%</a:t>
              </a:r>
              <a:br>
                <a:rPr lang="en-US" sz="900">
                  <a:solidFill>
                    <a:srgbClr val="002050"/>
                  </a:solidFill>
                  <a:latin typeface="Quattrocento Sans"/>
                  <a:ea typeface="Quattrocento Sans"/>
                  <a:cs typeface="Quattrocento Sans"/>
                  <a:sym typeface="Quattrocento Sans"/>
                </a:rPr>
              </a:br>
              <a:r>
                <a:rPr lang="en-US" sz="900">
                  <a:solidFill>
                    <a:srgbClr val="002050"/>
                  </a:solidFill>
                  <a:latin typeface="Quattrocento Sans"/>
                  <a:ea typeface="Quattrocento Sans"/>
                  <a:cs typeface="Quattrocento Sans"/>
                  <a:sym typeface="Quattrocento Sans"/>
                </a:rPr>
                <a:t>Fragmented processes</a:t>
              </a:r>
              <a:endParaRPr/>
            </a:p>
          </p:txBody>
        </p:sp>
        <p:grpSp>
          <p:nvGrpSpPr>
            <p:cNvPr id="333" name="Google Shape;333;p23"/>
            <p:cNvGrpSpPr/>
            <p:nvPr/>
          </p:nvGrpSpPr>
          <p:grpSpPr>
            <a:xfrm>
              <a:off x="655637" y="1930399"/>
              <a:ext cx="1634322" cy="652463"/>
              <a:chOff x="780044" y="2006599"/>
              <a:chExt cx="1634322" cy="652463"/>
            </a:xfrm>
          </p:grpSpPr>
          <p:sp>
            <p:nvSpPr>
              <p:cNvPr id="334" name="Google Shape;334;p23"/>
              <p:cNvSpPr/>
              <p:nvPr/>
            </p:nvSpPr>
            <p:spPr>
              <a:xfrm>
                <a:off x="1000706" y="2347913"/>
                <a:ext cx="1413660" cy="311149"/>
              </a:xfrm>
              <a:custGeom>
                <a:rect b="b" l="l" r="r" t="t"/>
                <a:pathLst>
                  <a:path extrusionOk="0" h="162" w="520">
                    <a:moveTo>
                      <a:pt x="440" y="162"/>
                    </a:moveTo>
                    <a:cubicBezTo>
                      <a:pt x="80" y="162"/>
                      <a:pt x="80" y="162"/>
                      <a:pt x="80" y="162"/>
                    </a:cubicBezTo>
                    <a:cubicBezTo>
                      <a:pt x="35" y="162"/>
                      <a:pt x="0" y="126"/>
                      <a:pt x="0" y="82"/>
                    </a:cubicBezTo>
                    <a:cubicBezTo>
                      <a:pt x="0" y="81"/>
                      <a:pt x="0" y="81"/>
                      <a:pt x="0" y="81"/>
                    </a:cubicBezTo>
                    <a:cubicBezTo>
                      <a:pt x="0" y="36"/>
                      <a:pt x="35" y="0"/>
                      <a:pt x="80" y="0"/>
                    </a:cubicBezTo>
                    <a:cubicBezTo>
                      <a:pt x="440" y="0"/>
                      <a:pt x="440" y="0"/>
                      <a:pt x="440" y="0"/>
                    </a:cubicBezTo>
                    <a:cubicBezTo>
                      <a:pt x="484" y="0"/>
                      <a:pt x="520" y="36"/>
                      <a:pt x="520" y="81"/>
                    </a:cubicBezTo>
                    <a:cubicBezTo>
                      <a:pt x="520" y="82"/>
                      <a:pt x="520" y="82"/>
                      <a:pt x="520" y="82"/>
                    </a:cubicBezTo>
                    <a:cubicBezTo>
                      <a:pt x="520" y="126"/>
                      <a:pt x="484" y="162"/>
                      <a:pt x="440" y="162"/>
                    </a:cubicBezTo>
                    <a:close/>
                  </a:path>
                </a:pathLst>
              </a:custGeom>
              <a:solidFill>
                <a:srgbClr val="002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35" name="Google Shape;335;p23"/>
              <p:cNvSpPr/>
              <p:nvPr/>
            </p:nvSpPr>
            <p:spPr>
              <a:xfrm>
                <a:off x="1016582" y="2238374"/>
                <a:ext cx="41275" cy="215900"/>
              </a:xfrm>
              <a:custGeom>
                <a:rect b="b" l="l" r="r" t="t"/>
                <a:pathLst>
                  <a:path extrusionOk="0" h="136" w="26">
                    <a:moveTo>
                      <a:pt x="16" y="24"/>
                    </a:moveTo>
                    <a:lnTo>
                      <a:pt x="9" y="30"/>
                    </a:lnTo>
                    <a:lnTo>
                      <a:pt x="9" y="136"/>
                    </a:lnTo>
                    <a:lnTo>
                      <a:pt x="26" y="3"/>
                    </a:lnTo>
                    <a:lnTo>
                      <a:pt x="26" y="0"/>
                    </a:lnTo>
                    <a:lnTo>
                      <a:pt x="25" y="0"/>
                    </a:lnTo>
                    <a:lnTo>
                      <a:pt x="0" y="14"/>
                    </a:lnTo>
                    <a:lnTo>
                      <a:pt x="16" y="2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36" name="Google Shape;336;p23"/>
              <p:cNvSpPr/>
              <p:nvPr/>
            </p:nvSpPr>
            <p:spPr>
              <a:xfrm>
                <a:off x="975307" y="2238374"/>
                <a:ext cx="41275" cy="242887"/>
              </a:xfrm>
              <a:custGeom>
                <a:rect b="b" l="l" r="r" t="t"/>
                <a:pathLst>
                  <a:path extrusionOk="0" h="153" w="26">
                    <a:moveTo>
                      <a:pt x="20" y="30"/>
                    </a:moveTo>
                    <a:lnTo>
                      <a:pt x="11" y="24"/>
                    </a:lnTo>
                    <a:lnTo>
                      <a:pt x="26" y="14"/>
                    </a:lnTo>
                    <a:lnTo>
                      <a:pt x="0" y="0"/>
                    </a:lnTo>
                    <a:lnTo>
                      <a:pt x="0" y="0"/>
                    </a:lnTo>
                    <a:lnTo>
                      <a:pt x="0" y="3"/>
                    </a:lnTo>
                    <a:lnTo>
                      <a:pt x="19" y="153"/>
                    </a:lnTo>
                    <a:lnTo>
                      <a:pt x="20" y="3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37" name="Google Shape;337;p23"/>
              <p:cNvSpPr/>
              <p:nvPr/>
            </p:nvSpPr>
            <p:spPr>
              <a:xfrm>
                <a:off x="1035632" y="2027237"/>
                <a:ext cx="68263" cy="79375"/>
              </a:xfrm>
              <a:custGeom>
                <a:rect b="b" l="l" r="r" t="t"/>
                <a:pathLst>
                  <a:path extrusionOk="0" h="39" w="33">
                    <a:moveTo>
                      <a:pt x="13" y="14"/>
                    </a:moveTo>
                    <a:cubicBezTo>
                      <a:pt x="15" y="17"/>
                      <a:pt x="16" y="20"/>
                      <a:pt x="17" y="24"/>
                    </a:cubicBezTo>
                    <a:cubicBezTo>
                      <a:pt x="19" y="24"/>
                      <a:pt x="20" y="24"/>
                      <a:pt x="23" y="22"/>
                    </a:cubicBezTo>
                    <a:cubicBezTo>
                      <a:pt x="23" y="24"/>
                      <a:pt x="23" y="24"/>
                      <a:pt x="23" y="24"/>
                    </a:cubicBezTo>
                    <a:cubicBezTo>
                      <a:pt x="23" y="24"/>
                      <a:pt x="23" y="24"/>
                      <a:pt x="23" y="26"/>
                    </a:cubicBezTo>
                    <a:cubicBezTo>
                      <a:pt x="25" y="26"/>
                      <a:pt x="25" y="26"/>
                      <a:pt x="25" y="27"/>
                    </a:cubicBezTo>
                    <a:cubicBezTo>
                      <a:pt x="25" y="29"/>
                      <a:pt x="25" y="29"/>
                      <a:pt x="25" y="29"/>
                    </a:cubicBezTo>
                    <a:cubicBezTo>
                      <a:pt x="25" y="31"/>
                      <a:pt x="25" y="31"/>
                      <a:pt x="25" y="31"/>
                    </a:cubicBezTo>
                    <a:cubicBezTo>
                      <a:pt x="25" y="32"/>
                      <a:pt x="25" y="32"/>
                      <a:pt x="25" y="32"/>
                    </a:cubicBezTo>
                    <a:cubicBezTo>
                      <a:pt x="25" y="32"/>
                      <a:pt x="25" y="32"/>
                      <a:pt x="25" y="37"/>
                    </a:cubicBezTo>
                    <a:cubicBezTo>
                      <a:pt x="27" y="37"/>
                      <a:pt x="27" y="37"/>
                      <a:pt x="28" y="37"/>
                    </a:cubicBezTo>
                    <a:cubicBezTo>
                      <a:pt x="29" y="38"/>
                      <a:pt x="29" y="38"/>
                      <a:pt x="30" y="39"/>
                    </a:cubicBezTo>
                    <a:cubicBezTo>
                      <a:pt x="33" y="21"/>
                      <a:pt x="27" y="7"/>
                      <a:pt x="11" y="1"/>
                    </a:cubicBezTo>
                    <a:cubicBezTo>
                      <a:pt x="8" y="0"/>
                      <a:pt x="4" y="0"/>
                      <a:pt x="0" y="0"/>
                    </a:cubicBezTo>
                    <a:cubicBezTo>
                      <a:pt x="5" y="4"/>
                      <a:pt x="10" y="8"/>
                      <a:pt x="13" y="14"/>
                    </a:cubicBezTo>
                    <a:close/>
                    <a:moveTo>
                      <a:pt x="24" y="22"/>
                    </a:moveTo>
                    <a:cubicBezTo>
                      <a:pt x="25" y="22"/>
                      <a:pt x="25" y="22"/>
                      <a:pt x="25" y="22"/>
                    </a:cubicBezTo>
                    <a:cubicBezTo>
                      <a:pt x="25" y="23"/>
                      <a:pt x="25" y="23"/>
                      <a:pt x="25" y="23"/>
                    </a:cubicBezTo>
                    <a:cubicBezTo>
                      <a:pt x="24" y="23"/>
                      <a:pt x="24" y="23"/>
                      <a:pt x="24" y="23"/>
                    </a:cubicBezTo>
                    <a:lnTo>
                      <a:pt x="24" y="22"/>
                    </a:lnTo>
                    <a:close/>
                  </a:path>
                </a:pathLst>
              </a:custGeom>
              <a:solidFill>
                <a:srgbClr val="9696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38" name="Google Shape;338;p23"/>
              <p:cNvSpPr/>
              <p:nvPr/>
            </p:nvSpPr>
            <p:spPr>
              <a:xfrm>
                <a:off x="921332" y="2006599"/>
                <a:ext cx="149225" cy="103187"/>
              </a:xfrm>
              <a:custGeom>
                <a:rect b="b" l="l" r="r" t="t"/>
                <a:pathLst>
                  <a:path extrusionOk="0" h="50" w="72">
                    <a:moveTo>
                      <a:pt x="11" y="47"/>
                    </a:moveTo>
                    <a:cubicBezTo>
                      <a:pt x="11" y="47"/>
                      <a:pt x="11" y="47"/>
                      <a:pt x="11" y="42"/>
                    </a:cubicBezTo>
                    <a:cubicBezTo>
                      <a:pt x="11" y="41"/>
                      <a:pt x="11" y="41"/>
                      <a:pt x="11" y="41"/>
                    </a:cubicBezTo>
                    <a:cubicBezTo>
                      <a:pt x="11" y="39"/>
                      <a:pt x="11" y="39"/>
                      <a:pt x="11" y="39"/>
                    </a:cubicBezTo>
                    <a:cubicBezTo>
                      <a:pt x="13" y="39"/>
                      <a:pt x="13" y="39"/>
                      <a:pt x="13" y="39"/>
                    </a:cubicBezTo>
                    <a:cubicBezTo>
                      <a:pt x="13" y="37"/>
                      <a:pt x="13" y="37"/>
                      <a:pt x="13" y="37"/>
                    </a:cubicBezTo>
                    <a:cubicBezTo>
                      <a:pt x="13" y="36"/>
                      <a:pt x="13" y="36"/>
                      <a:pt x="13" y="36"/>
                    </a:cubicBezTo>
                    <a:cubicBezTo>
                      <a:pt x="13" y="36"/>
                      <a:pt x="13" y="36"/>
                      <a:pt x="14" y="34"/>
                    </a:cubicBezTo>
                    <a:cubicBezTo>
                      <a:pt x="14" y="32"/>
                      <a:pt x="16" y="32"/>
                      <a:pt x="16" y="30"/>
                    </a:cubicBezTo>
                    <a:cubicBezTo>
                      <a:pt x="21" y="32"/>
                      <a:pt x="30" y="34"/>
                      <a:pt x="38" y="34"/>
                    </a:cubicBezTo>
                    <a:cubicBezTo>
                      <a:pt x="46" y="34"/>
                      <a:pt x="55" y="32"/>
                      <a:pt x="60" y="30"/>
                    </a:cubicBezTo>
                    <a:cubicBezTo>
                      <a:pt x="61" y="32"/>
                      <a:pt x="66" y="34"/>
                      <a:pt x="72" y="34"/>
                    </a:cubicBezTo>
                    <a:cubicBezTo>
                      <a:pt x="72" y="34"/>
                      <a:pt x="72" y="34"/>
                      <a:pt x="72" y="34"/>
                    </a:cubicBezTo>
                    <a:cubicBezTo>
                      <a:pt x="71" y="30"/>
                      <a:pt x="70" y="27"/>
                      <a:pt x="68" y="24"/>
                    </a:cubicBezTo>
                    <a:cubicBezTo>
                      <a:pt x="65" y="18"/>
                      <a:pt x="60" y="14"/>
                      <a:pt x="55" y="10"/>
                    </a:cubicBezTo>
                    <a:cubicBezTo>
                      <a:pt x="43" y="2"/>
                      <a:pt x="28" y="0"/>
                      <a:pt x="18" y="5"/>
                    </a:cubicBezTo>
                    <a:cubicBezTo>
                      <a:pt x="4" y="13"/>
                      <a:pt x="0" y="32"/>
                      <a:pt x="7" y="50"/>
                    </a:cubicBezTo>
                    <a:cubicBezTo>
                      <a:pt x="8" y="48"/>
                      <a:pt x="9" y="47"/>
                      <a:pt x="11" y="47"/>
                    </a:cubicBezTo>
                    <a:close/>
                  </a:path>
                </a:pathLst>
              </a:custGeom>
              <a:solidFill>
                <a:srgbClr val="9696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39" name="Google Shape;339;p23"/>
              <p:cNvSpPr/>
              <p:nvPr/>
            </p:nvSpPr>
            <p:spPr>
              <a:xfrm>
                <a:off x="975307" y="2212974"/>
                <a:ext cx="82550" cy="47625"/>
              </a:xfrm>
              <a:custGeom>
                <a:rect b="b" l="l" r="r" t="t"/>
                <a:pathLst>
                  <a:path extrusionOk="0" h="23" w="40">
                    <a:moveTo>
                      <a:pt x="20" y="23"/>
                    </a:moveTo>
                    <a:cubicBezTo>
                      <a:pt x="20" y="23"/>
                      <a:pt x="20" y="23"/>
                      <a:pt x="20" y="23"/>
                    </a:cubicBezTo>
                    <a:cubicBezTo>
                      <a:pt x="39" y="12"/>
                      <a:pt x="39" y="12"/>
                      <a:pt x="39" y="12"/>
                    </a:cubicBezTo>
                    <a:cubicBezTo>
                      <a:pt x="40" y="12"/>
                      <a:pt x="40" y="12"/>
                      <a:pt x="40" y="12"/>
                    </a:cubicBezTo>
                    <a:cubicBezTo>
                      <a:pt x="40" y="1"/>
                      <a:pt x="40" y="1"/>
                      <a:pt x="40" y="1"/>
                    </a:cubicBezTo>
                    <a:cubicBezTo>
                      <a:pt x="38" y="2"/>
                      <a:pt x="37" y="3"/>
                      <a:pt x="35" y="3"/>
                    </a:cubicBezTo>
                    <a:cubicBezTo>
                      <a:pt x="35" y="3"/>
                      <a:pt x="35" y="3"/>
                      <a:pt x="5" y="3"/>
                    </a:cubicBezTo>
                    <a:cubicBezTo>
                      <a:pt x="3" y="3"/>
                      <a:pt x="1" y="2"/>
                      <a:pt x="0" y="0"/>
                    </a:cubicBezTo>
                    <a:cubicBezTo>
                      <a:pt x="0" y="12"/>
                      <a:pt x="0" y="12"/>
                      <a:pt x="0" y="12"/>
                    </a:cubicBezTo>
                    <a:cubicBezTo>
                      <a:pt x="0" y="12"/>
                      <a:pt x="0" y="12"/>
                      <a:pt x="0" y="12"/>
                    </a:cubicBezTo>
                    <a:cubicBezTo>
                      <a:pt x="20" y="23"/>
                      <a:pt x="20" y="23"/>
                      <a:pt x="20" y="23"/>
                    </a:cubicBezTo>
                    <a:close/>
                  </a:path>
                </a:pathLst>
              </a:custGeom>
              <a:solidFill>
                <a:srgbClr val="CEA57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40" name="Google Shape;340;p23"/>
              <p:cNvSpPr/>
              <p:nvPr/>
            </p:nvSpPr>
            <p:spPr>
              <a:xfrm>
                <a:off x="992769" y="2260599"/>
                <a:ext cx="49213" cy="312737"/>
              </a:xfrm>
              <a:custGeom>
                <a:rect b="b" l="l" r="r" t="t"/>
                <a:pathLst>
                  <a:path extrusionOk="0" h="197" w="31">
                    <a:moveTo>
                      <a:pt x="31" y="10"/>
                    </a:moveTo>
                    <a:lnTo>
                      <a:pt x="15" y="0"/>
                    </a:lnTo>
                    <a:lnTo>
                      <a:pt x="15" y="0"/>
                    </a:lnTo>
                    <a:lnTo>
                      <a:pt x="15" y="0"/>
                    </a:lnTo>
                    <a:lnTo>
                      <a:pt x="0" y="10"/>
                    </a:lnTo>
                    <a:lnTo>
                      <a:pt x="9" y="16"/>
                    </a:lnTo>
                    <a:lnTo>
                      <a:pt x="8" y="139"/>
                    </a:lnTo>
                    <a:lnTo>
                      <a:pt x="15" y="197"/>
                    </a:lnTo>
                    <a:lnTo>
                      <a:pt x="24" y="122"/>
                    </a:lnTo>
                    <a:lnTo>
                      <a:pt x="24" y="16"/>
                    </a:lnTo>
                    <a:lnTo>
                      <a:pt x="31" y="10"/>
                    </a:lnTo>
                    <a:close/>
                  </a:path>
                </a:pathLst>
              </a:custGeom>
              <a:solidFill>
                <a:srgbClr val="176CB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41" name="Google Shape;341;p23"/>
              <p:cNvSpPr/>
              <p:nvPr/>
            </p:nvSpPr>
            <p:spPr>
              <a:xfrm>
                <a:off x="780044" y="2266949"/>
                <a:ext cx="103188" cy="392112"/>
              </a:xfrm>
              <a:custGeom>
                <a:rect b="b" l="l" r="r" t="t"/>
                <a:pathLst>
                  <a:path extrusionOk="0" h="190" w="50">
                    <a:moveTo>
                      <a:pt x="50" y="0"/>
                    </a:moveTo>
                    <a:cubicBezTo>
                      <a:pt x="20" y="62"/>
                      <a:pt x="8" y="124"/>
                      <a:pt x="0" y="190"/>
                    </a:cubicBezTo>
                    <a:cubicBezTo>
                      <a:pt x="36" y="190"/>
                      <a:pt x="36" y="190"/>
                      <a:pt x="36" y="190"/>
                    </a:cubicBezTo>
                    <a:cubicBezTo>
                      <a:pt x="40" y="163"/>
                      <a:pt x="44" y="136"/>
                      <a:pt x="50" y="109"/>
                    </a:cubicBezTo>
                    <a:lnTo>
                      <a:pt x="50" y="0"/>
                    </a:lnTo>
                    <a:close/>
                  </a:path>
                </a:pathLst>
              </a:custGeom>
              <a:solidFill>
                <a:srgbClr val="002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42" name="Google Shape;342;p23"/>
              <p:cNvSpPr/>
              <p:nvPr/>
            </p:nvSpPr>
            <p:spPr>
              <a:xfrm>
                <a:off x="883232" y="2262187"/>
                <a:ext cx="1588" cy="0"/>
              </a:xfrm>
              <a:custGeom>
                <a:rect b="b" l="l" r="r" t="t"/>
                <a:pathLst>
                  <a:path extrusionOk="0" h="120000" w="1">
                    <a:moveTo>
                      <a:pt x="1" y="0"/>
                    </a:moveTo>
                    <a:cubicBezTo>
                      <a:pt x="0" y="0"/>
                      <a:pt x="0" y="0"/>
                      <a:pt x="0" y="0"/>
                    </a:cubicBezTo>
                    <a:cubicBezTo>
                      <a:pt x="1" y="0"/>
                      <a:pt x="1" y="0"/>
                      <a:pt x="1" y="0"/>
                    </a:cubicBezTo>
                    <a:cubicBezTo>
                      <a:pt x="1" y="0"/>
                      <a:pt x="1" y="0"/>
                      <a:pt x="1" y="0"/>
                    </a:cubicBezTo>
                    <a:close/>
                  </a:path>
                </a:pathLst>
              </a:custGeom>
              <a:solidFill>
                <a:srgbClr val="002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43" name="Google Shape;343;p23"/>
              <p:cNvSpPr/>
              <p:nvPr/>
            </p:nvSpPr>
            <p:spPr>
              <a:xfrm>
                <a:off x="1151519" y="2262187"/>
                <a:ext cx="104775" cy="396875"/>
              </a:xfrm>
              <a:custGeom>
                <a:rect b="b" l="l" r="r" t="t"/>
                <a:pathLst>
                  <a:path extrusionOk="0" h="192" w="51">
                    <a:moveTo>
                      <a:pt x="1" y="0"/>
                    </a:moveTo>
                    <a:cubicBezTo>
                      <a:pt x="1" y="0"/>
                      <a:pt x="1" y="0"/>
                      <a:pt x="1" y="0"/>
                    </a:cubicBezTo>
                    <a:cubicBezTo>
                      <a:pt x="0" y="106"/>
                      <a:pt x="0" y="106"/>
                      <a:pt x="0" y="106"/>
                    </a:cubicBezTo>
                    <a:cubicBezTo>
                      <a:pt x="7" y="134"/>
                      <a:pt x="11" y="163"/>
                      <a:pt x="15" y="192"/>
                    </a:cubicBezTo>
                    <a:cubicBezTo>
                      <a:pt x="51" y="192"/>
                      <a:pt x="51" y="192"/>
                      <a:pt x="51" y="192"/>
                    </a:cubicBezTo>
                    <a:cubicBezTo>
                      <a:pt x="43" y="125"/>
                      <a:pt x="31" y="63"/>
                      <a:pt x="2" y="0"/>
                    </a:cubicBezTo>
                    <a:cubicBezTo>
                      <a:pt x="2" y="0"/>
                      <a:pt x="1" y="0"/>
                      <a:pt x="1" y="0"/>
                    </a:cubicBezTo>
                    <a:close/>
                  </a:path>
                </a:pathLst>
              </a:custGeom>
              <a:solidFill>
                <a:srgbClr val="002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44" name="Google Shape;344;p23"/>
              <p:cNvSpPr/>
              <p:nvPr/>
            </p:nvSpPr>
            <p:spPr>
              <a:xfrm>
                <a:off x="883232" y="2238374"/>
                <a:ext cx="269875" cy="420687"/>
              </a:xfrm>
              <a:custGeom>
                <a:rect b="b" l="l" r="r" t="t"/>
                <a:pathLst>
                  <a:path extrusionOk="0" h="265" w="170">
                    <a:moveTo>
                      <a:pt x="170" y="15"/>
                    </a:moveTo>
                    <a:lnTo>
                      <a:pt x="170" y="15"/>
                    </a:lnTo>
                    <a:lnTo>
                      <a:pt x="110" y="0"/>
                    </a:lnTo>
                    <a:lnTo>
                      <a:pt x="110" y="3"/>
                    </a:lnTo>
                    <a:lnTo>
                      <a:pt x="93" y="136"/>
                    </a:lnTo>
                    <a:lnTo>
                      <a:pt x="84" y="211"/>
                    </a:lnTo>
                    <a:lnTo>
                      <a:pt x="77" y="153"/>
                    </a:lnTo>
                    <a:lnTo>
                      <a:pt x="58" y="3"/>
                    </a:lnTo>
                    <a:lnTo>
                      <a:pt x="57" y="0"/>
                    </a:lnTo>
                    <a:lnTo>
                      <a:pt x="1" y="15"/>
                    </a:lnTo>
                    <a:lnTo>
                      <a:pt x="0" y="15"/>
                    </a:lnTo>
                    <a:lnTo>
                      <a:pt x="0" y="15"/>
                    </a:lnTo>
                    <a:lnTo>
                      <a:pt x="0" y="18"/>
                    </a:lnTo>
                    <a:lnTo>
                      <a:pt x="0" y="160"/>
                    </a:lnTo>
                    <a:lnTo>
                      <a:pt x="1" y="265"/>
                    </a:lnTo>
                    <a:lnTo>
                      <a:pt x="168" y="265"/>
                    </a:lnTo>
                    <a:lnTo>
                      <a:pt x="169" y="153"/>
                    </a:lnTo>
                    <a:lnTo>
                      <a:pt x="170" y="15"/>
                    </a:lnTo>
                    <a:close/>
                  </a:path>
                </a:pathLst>
              </a:custGeom>
              <a:solidFill>
                <a:srgbClr val="002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45" name="Google Shape;345;p23"/>
              <p:cNvSpPr/>
              <p:nvPr/>
            </p:nvSpPr>
            <p:spPr>
              <a:xfrm>
                <a:off x="1084844" y="2071687"/>
                <a:ext cx="3175" cy="3175"/>
              </a:xfrm>
              <a:prstGeom prst="rect">
                <a:avLst/>
              </a:prstGeom>
              <a:solidFill>
                <a:srgbClr val="FFD6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46" name="Google Shape;346;p23"/>
              <p:cNvSpPr/>
              <p:nvPr/>
            </p:nvSpPr>
            <p:spPr>
              <a:xfrm>
                <a:off x="934032" y="2068512"/>
                <a:ext cx="168275" cy="150812"/>
              </a:xfrm>
              <a:custGeom>
                <a:rect b="b" l="l" r="r" t="t"/>
                <a:pathLst>
                  <a:path extrusionOk="0" h="73" w="81">
                    <a:moveTo>
                      <a:pt x="25" y="73"/>
                    </a:moveTo>
                    <a:cubicBezTo>
                      <a:pt x="55" y="73"/>
                      <a:pt x="55" y="73"/>
                      <a:pt x="55" y="73"/>
                    </a:cubicBezTo>
                    <a:cubicBezTo>
                      <a:pt x="57" y="73"/>
                      <a:pt x="58" y="72"/>
                      <a:pt x="60" y="71"/>
                    </a:cubicBezTo>
                    <a:cubicBezTo>
                      <a:pt x="67" y="63"/>
                      <a:pt x="74" y="43"/>
                      <a:pt x="74" y="43"/>
                    </a:cubicBezTo>
                    <a:cubicBezTo>
                      <a:pt x="77" y="43"/>
                      <a:pt x="81" y="39"/>
                      <a:pt x="81" y="36"/>
                    </a:cubicBezTo>
                    <a:cubicBezTo>
                      <a:pt x="81" y="24"/>
                      <a:pt x="81" y="24"/>
                      <a:pt x="81" y="24"/>
                    </a:cubicBezTo>
                    <a:cubicBezTo>
                      <a:pt x="81" y="22"/>
                      <a:pt x="80" y="20"/>
                      <a:pt x="79" y="19"/>
                    </a:cubicBezTo>
                    <a:cubicBezTo>
                      <a:pt x="78" y="18"/>
                      <a:pt x="78" y="18"/>
                      <a:pt x="77" y="17"/>
                    </a:cubicBezTo>
                    <a:cubicBezTo>
                      <a:pt x="76" y="17"/>
                      <a:pt x="76" y="17"/>
                      <a:pt x="74" y="17"/>
                    </a:cubicBezTo>
                    <a:cubicBezTo>
                      <a:pt x="74" y="12"/>
                      <a:pt x="74" y="12"/>
                      <a:pt x="74" y="12"/>
                    </a:cubicBezTo>
                    <a:cubicBezTo>
                      <a:pt x="74" y="12"/>
                      <a:pt x="74" y="12"/>
                      <a:pt x="74" y="11"/>
                    </a:cubicBezTo>
                    <a:cubicBezTo>
                      <a:pt x="74" y="11"/>
                      <a:pt x="74" y="11"/>
                      <a:pt x="74" y="9"/>
                    </a:cubicBezTo>
                    <a:cubicBezTo>
                      <a:pt x="74" y="9"/>
                      <a:pt x="74" y="9"/>
                      <a:pt x="74" y="7"/>
                    </a:cubicBezTo>
                    <a:cubicBezTo>
                      <a:pt x="74" y="6"/>
                      <a:pt x="74" y="6"/>
                      <a:pt x="72" y="6"/>
                    </a:cubicBezTo>
                    <a:cubicBezTo>
                      <a:pt x="72" y="4"/>
                      <a:pt x="72" y="4"/>
                      <a:pt x="72" y="4"/>
                    </a:cubicBezTo>
                    <a:cubicBezTo>
                      <a:pt x="72" y="4"/>
                      <a:pt x="72" y="4"/>
                      <a:pt x="72" y="2"/>
                    </a:cubicBezTo>
                    <a:cubicBezTo>
                      <a:pt x="69" y="4"/>
                      <a:pt x="68" y="4"/>
                      <a:pt x="66" y="4"/>
                    </a:cubicBezTo>
                    <a:cubicBezTo>
                      <a:pt x="66" y="4"/>
                      <a:pt x="66" y="4"/>
                      <a:pt x="66" y="4"/>
                    </a:cubicBezTo>
                    <a:cubicBezTo>
                      <a:pt x="60" y="4"/>
                      <a:pt x="55" y="2"/>
                      <a:pt x="54" y="0"/>
                    </a:cubicBezTo>
                    <a:cubicBezTo>
                      <a:pt x="49" y="2"/>
                      <a:pt x="40" y="4"/>
                      <a:pt x="32" y="4"/>
                    </a:cubicBezTo>
                    <a:cubicBezTo>
                      <a:pt x="24" y="4"/>
                      <a:pt x="15" y="2"/>
                      <a:pt x="10" y="0"/>
                    </a:cubicBezTo>
                    <a:cubicBezTo>
                      <a:pt x="10" y="2"/>
                      <a:pt x="8" y="2"/>
                      <a:pt x="8" y="4"/>
                    </a:cubicBezTo>
                    <a:cubicBezTo>
                      <a:pt x="7" y="6"/>
                      <a:pt x="7" y="6"/>
                      <a:pt x="7" y="6"/>
                    </a:cubicBezTo>
                    <a:cubicBezTo>
                      <a:pt x="7" y="7"/>
                      <a:pt x="7" y="7"/>
                      <a:pt x="7" y="7"/>
                    </a:cubicBezTo>
                    <a:cubicBezTo>
                      <a:pt x="7" y="9"/>
                      <a:pt x="7" y="9"/>
                      <a:pt x="7" y="9"/>
                    </a:cubicBezTo>
                    <a:cubicBezTo>
                      <a:pt x="5" y="9"/>
                      <a:pt x="5" y="9"/>
                      <a:pt x="5" y="9"/>
                    </a:cubicBezTo>
                    <a:cubicBezTo>
                      <a:pt x="5" y="11"/>
                      <a:pt x="5" y="11"/>
                      <a:pt x="5" y="11"/>
                    </a:cubicBezTo>
                    <a:cubicBezTo>
                      <a:pt x="5" y="12"/>
                      <a:pt x="5" y="12"/>
                      <a:pt x="5" y="12"/>
                    </a:cubicBezTo>
                    <a:cubicBezTo>
                      <a:pt x="5" y="17"/>
                      <a:pt x="5" y="17"/>
                      <a:pt x="5" y="17"/>
                    </a:cubicBezTo>
                    <a:cubicBezTo>
                      <a:pt x="3" y="17"/>
                      <a:pt x="2" y="18"/>
                      <a:pt x="1" y="20"/>
                    </a:cubicBezTo>
                    <a:cubicBezTo>
                      <a:pt x="0" y="21"/>
                      <a:pt x="0" y="22"/>
                      <a:pt x="0" y="24"/>
                    </a:cubicBezTo>
                    <a:cubicBezTo>
                      <a:pt x="0" y="36"/>
                      <a:pt x="0" y="36"/>
                      <a:pt x="0" y="36"/>
                    </a:cubicBezTo>
                    <a:cubicBezTo>
                      <a:pt x="0" y="39"/>
                      <a:pt x="2" y="43"/>
                      <a:pt x="5" y="43"/>
                    </a:cubicBezTo>
                    <a:cubicBezTo>
                      <a:pt x="5" y="43"/>
                      <a:pt x="12" y="63"/>
                      <a:pt x="20" y="70"/>
                    </a:cubicBezTo>
                    <a:cubicBezTo>
                      <a:pt x="21" y="72"/>
                      <a:pt x="23" y="73"/>
                      <a:pt x="25" y="73"/>
                    </a:cubicBezTo>
                    <a:close/>
                  </a:path>
                </a:pathLst>
              </a:custGeom>
              <a:solidFill>
                <a:srgbClr val="CEA57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47" name="Google Shape;347;p23"/>
              <p:cNvSpPr/>
              <p:nvPr/>
            </p:nvSpPr>
            <p:spPr>
              <a:xfrm>
                <a:off x="1084844" y="2412507"/>
                <a:ext cx="1214756" cy="15388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000">
                    <a:solidFill>
                      <a:srgbClr val="FFFFFF"/>
                    </a:solidFill>
                    <a:latin typeface="Quattrocento Sans"/>
                    <a:ea typeface="Quattrocento Sans"/>
                    <a:cs typeface="Quattrocento Sans"/>
                    <a:sym typeface="Quattrocento Sans"/>
                  </a:rPr>
                  <a:t>Collaboration blockers</a:t>
                </a:r>
                <a:endParaRPr sz="1000">
                  <a:solidFill>
                    <a:srgbClr val="505050"/>
                  </a:solidFill>
                  <a:latin typeface="Quattrocento Sans"/>
                  <a:ea typeface="Quattrocento Sans"/>
                  <a:cs typeface="Quattrocento Sans"/>
                  <a:sym typeface="Quattrocento Sans"/>
                </a:endParaRPr>
              </a:p>
            </p:txBody>
          </p:sp>
        </p:grpSp>
      </p:grpSp>
      <p:grpSp>
        <p:nvGrpSpPr>
          <p:cNvPr id="348" name="Google Shape;348;p23"/>
          <p:cNvGrpSpPr/>
          <p:nvPr/>
        </p:nvGrpSpPr>
        <p:grpSpPr>
          <a:xfrm>
            <a:off x="2865437" y="5208464"/>
            <a:ext cx="2312987" cy="803398"/>
            <a:chOff x="2940049" y="5173662"/>
            <a:chExt cx="2312987" cy="803398"/>
          </a:xfrm>
        </p:grpSpPr>
        <p:sp>
          <p:nvSpPr>
            <p:cNvPr id="349" name="Google Shape;349;p23"/>
            <p:cNvSpPr/>
            <p:nvPr/>
          </p:nvSpPr>
          <p:spPr>
            <a:xfrm>
              <a:off x="2940049" y="5478462"/>
              <a:ext cx="2312987" cy="498598"/>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1" lang="en-US" sz="900">
                  <a:solidFill>
                    <a:srgbClr val="002050"/>
                  </a:solidFill>
                  <a:latin typeface="Quattrocento Sans"/>
                  <a:ea typeface="Quattrocento Sans"/>
                  <a:cs typeface="Quattrocento Sans"/>
                  <a:sym typeface="Quattrocento Sans"/>
                </a:rPr>
                <a:t>DevOps</a:t>
              </a:r>
              <a:r>
                <a:rPr lang="en-US" sz="900">
                  <a:solidFill>
                    <a:srgbClr val="002050"/>
                  </a:solidFill>
                  <a:latin typeface="Quattrocento Sans"/>
                  <a:ea typeface="Quattrocento Sans"/>
                  <a:cs typeface="Quattrocento Sans"/>
                  <a:sym typeface="Quattrocento Sans"/>
                </a:rPr>
                <a:t> was being initiated by</a:t>
              </a:r>
              <a:br>
                <a:rPr lang="en-US" sz="900">
                  <a:solidFill>
                    <a:srgbClr val="002050"/>
                  </a:solidFill>
                  <a:latin typeface="Quattrocento Sans"/>
                  <a:ea typeface="Quattrocento Sans"/>
                  <a:cs typeface="Quattrocento Sans"/>
                  <a:sym typeface="Quattrocento Sans"/>
                </a:rPr>
              </a:br>
              <a:r>
                <a:rPr lang="en-US" sz="900">
                  <a:solidFill>
                    <a:srgbClr val="002050"/>
                  </a:solidFill>
                  <a:latin typeface="Quattrocento Sans"/>
                  <a:ea typeface="Quattrocento Sans"/>
                  <a:cs typeface="Quattrocento Sans"/>
                  <a:sym typeface="Quattrocento Sans"/>
                </a:rPr>
                <a:t>more development teams than IT Ops</a:t>
              </a:r>
              <a:br>
                <a:rPr lang="en-US" sz="900">
                  <a:solidFill>
                    <a:srgbClr val="002050"/>
                  </a:solidFill>
                  <a:latin typeface="Quattrocento Sans"/>
                  <a:ea typeface="Quattrocento Sans"/>
                  <a:cs typeface="Quattrocento Sans"/>
                  <a:sym typeface="Quattrocento Sans"/>
                </a:rPr>
              </a:br>
              <a:r>
                <a:rPr lang="en-US" sz="900">
                  <a:solidFill>
                    <a:srgbClr val="002050"/>
                  </a:solidFill>
                  <a:latin typeface="Quattrocento Sans"/>
                  <a:ea typeface="Quattrocento Sans"/>
                  <a:cs typeface="Quattrocento Sans"/>
                  <a:sym typeface="Quattrocento Sans"/>
                </a:rPr>
                <a:t>teams by about a </a:t>
              </a:r>
              <a:r>
                <a:rPr b="1" lang="en-US" sz="900">
                  <a:solidFill>
                    <a:srgbClr val="002050"/>
                  </a:solidFill>
                  <a:latin typeface="Quattrocento Sans"/>
                  <a:ea typeface="Quattrocento Sans"/>
                  <a:cs typeface="Quattrocento Sans"/>
                  <a:sym typeface="Quattrocento Sans"/>
                </a:rPr>
                <a:t>40%</a:t>
              </a:r>
              <a:r>
                <a:rPr lang="en-US" sz="900">
                  <a:solidFill>
                    <a:srgbClr val="002050"/>
                  </a:solidFill>
                  <a:latin typeface="Quattrocento Sans"/>
                  <a:ea typeface="Quattrocento Sans"/>
                  <a:cs typeface="Quattrocento Sans"/>
                  <a:sym typeface="Quattrocento Sans"/>
                </a:rPr>
                <a:t> to </a:t>
              </a:r>
              <a:r>
                <a:rPr b="1" lang="en-US" sz="900">
                  <a:solidFill>
                    <a:srgbClr val="002050"/>
                  </a:solidFill>
                  <a:latin typeface="Quattrocento Sans"/>
                  <a:ea typeface="Quattrocento Sans"/>
                  <a:cs typeface="Quattrocento Sans"/>
                  <a:sym typeface="Quattrocento Sans"/>
                </a:rPr>
                <a:t>33%</a:t>
              </a:r>
              <a:r>
                <a:rPr lang="en-US" sz="900">
                  <a:solidFill>
                    <a:srgbClr val="002050"/>
                  </a:solidFill>
                  <a:latin typeface="Quattrocento Sans"/>
                  <a:ea typeface="Quattrocento Sans"/>
                  <a:cs typeface="Quattrocento Sans"/>
                  <a:sym typeface="Quattrocento Sans"/>
                </a:rPr>
                <a:t> margin</a:t>
              </a:r>
              <a:endParaRPr b="1" sz="1800">
                <a:solidFill>
                  <a:srgbClr val="505050"/>
                </a:solidFill>
                <a:latin typeface="Quattrocento Sans"/>
                <a:ea typeface="Quattrocento Sans"/>
                <a:cs typeface="Quattrocento Sans"/>
                <a:sym typeface="Quattrocento Sans"/>
              </a:endParaRPr>
            </a:p>
          </p:txBody>
        </p:sp>
        <p:grpSp>
          <p:nvGrpSpPr>
            <p:cNvPr id="350" name="Google Shape;350;p23"/>
            <p:cNvGrpSpPr/>
            <p:nvPr/>
          </p:nvGrpSpPr>
          <p:grpSpPr>
            <a:xfrm>
              <a:off x="2941637" y="5173662"/>
              <a:ext cx="1600200" cy="212726"/>
              <a:chOff x="2941637" y="5173662"/>
              <a:chExt cx="1600200" cy="212726"/>
            </a:xfrm>
          </p:grpSpPr>
          <p:grpSp>
            <p:nvGrpSpPr>
              <p:cNvPr id="351" name="Google Shape;351;p23"/>
              <p:cNvGrpSpPr/>
              <p:nvPr/>
            </p:nvGrpSpPr>
            <p:grpSpPr>
              <a:xfrm>
                <a:off x="3800474" y="5173662"/>
                <a:ext cx="741363" cy="212726"/>
                <a:chOff x="3267074" y="5108575"/>
                <a:chExt cx="741363" cy="212726"/>
              </a:xfrm>
            </p:grpSpPr>
            <p:sp>
              <p:nvSpPr>
                <p:cNvPr id="352" name="Google Shape;352;p23"/>
                <p:cNvSpPr/>
                <p:nvPr/>
              </p:nvSpPr>
              <p:spPr>
                <a:xfrm>
                  <a:off x="3640137" y="5164138"/>
                  <a:ext cx="80963" cy="157163"/>
                </a:xfrm>
                <a:custGeom>
                  <a:rect b="b" l="l" r="r" t="t"/>
                  <a:pathLst>
                    <a:path extrusionOk="0" h="99" w="51">
                      <a:moveTo>
                        <a:pt x="0" y="0"/>
                      </a:moveTo>
                      <a:lnTo>
                        <a:pt x="51" y="0"/>
                      </a:lnTo>
                      <a:lnTo>
                        <a:pt x="51" y="99"/>
                      </a:lnTo>
                      <a:lnTo>
                        <a:pt x="0" y="99"/>
                      </a:lnTo>
                      <a:lnTo>
                        <a:pt x="0" y="0"/>
                      </a:lnTo>
                      <a:lnTo>
                        <a:pt x="0" y="0"/>
                      </a:lnTo>
                      <a:close/>
                    </a:path>
                  </a:pathLst>
                </a:custGeom>
                <a:solidFill>
                  <a:srgbClr val="00BC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53" name="Google Shape;353;p23"/>
                <p:cNvSpPr/>
                <p:nvPr/>
              </p:nvSpPr>
              <p:spPr>
                <a:xfrm>
                  <a:off x="3267074" y="5108575"/>
                  <a:ext cx="373063" cy="212725"/>
                </a:xfrm>
                <a:custGeom>
                  <a:rect b="b" l="l" r="r" t="t"/>
                  <a:pathLst>
                    <a:path extrusionOk="0" h="103" w="181">
                      <a:moveTo>
                        <a:pt x="0" y="54"/>
                      </a:moveTo>
                      <a:cubicBezTo>
                        <a:pt x="0" y="49"/>
                        <a:pt x="5" y="46"/>
                        <a:pt x="9" y="46"/>
                      </a:cubicBezTo>
                      <a:cubicBezTo>
                        <a:pt x="9" y="46"/>
                        <a:pt x="9" y="46"/>
                        <a:pt x="9" y="46"/>
                      </a:cubicBezTo>
                      <a:cubicBezTo>
                        <a:pt x="9" y="46"/>
                        <a:pt x="9" y="46"/>
                        <a:pt x="9" y="46"/>
                      </a:cubicBezTo>
                      <a:cubicBezTo>
                        <a:pt x="85" y="46"/>
                        <a:pt x="85" y="46"/>
                        <a:pt x="85" y="46"/>
                      </a:cubicBezTo>
                      <a:cubicBezTo>
                        <a:pt x="85" y="42"/>
                        <a:pt x="85" y="42"/>
                        <a:pt x="85" y="42"/>
                      </a:cubicBezTo>
                      <a:cubicBezTo>
                        <a:pt x="23" y="42"/>
                        <a:pt x="23" y="42"/>
                        <a:pt x="23" y="42"/>
                      </a:cubicBezTo>
                      <a:cubicBezTo>
                        <a:pt x="22" y="42"/>
                        <a:pt x="21" y="42"/>
                        <a:pt x="20" y="41"/>
                      </a:cubicBezTo>
                      <a:cubicBezTo>
                        <a:pt x="17" y="40"/>
                        <a:pt x="15" y="37"/>
                        <a:pt x="15" y="34"/>
                      </a:cubicBezTo>
                      <a:cubicBezTo>
                        <a:pt x="15" y="29"/>
                        <a:pt x="18" y="25"/>
                        <a:pt x="23" y="25"/>
                      </a:cubicBezTo>
                      <a:cubicBezTo>
                        <a:pt x="24" y="25"/>
                        <a:pt x="24" y="25"/>
                        <a:pt x="24" y="25"/>
                      </a:cubicBezTo>
                      <a:cubicBezTo>
                        <a:pt x="30" y="25"/>
                        <a:pt x="85" y="25"/>
                        <a:pt x="85" y="25"/>
                      </a:cubicBezTo>
                      <a:cubicBezTo>
                        <a:pt x="103" y="25"/>
                        <a:pt x="103" y="25"/>
                        <a:pt x="103" y="25"/>
                      </a:cubicBezTo>
                      <a:cubicBezTo>
                        <a:pt x="104" y="51"/>
                        <a:pt x="125" y="71"/>
                        <a:pt x="150" y="71"/>
                      </a:cubicBezTo>
                      <a:cubicBezTo>
                        <a:pt x="151" y="71"/>
                        <a:pt x="152" y="69"/>
                        <a:pt x="152" y="68"/>
                      </a:cubicBezTo>
                      <a:cubicBezTo>
                        <a:pt x="152" y="66"/>
                        <a:pt x="151" y="65"/>
                        <a:pt x="150" y="65"/>
                      </a:cubicBezTo>
                      <a:cubicBezTo>
                        <a:pt x="127" y="65"/>
                        <a:pt x="108" y="46"/>
                        <a:pt x="108" y="22"/>
                      </a:cubicBezTo>
                      <a:cubicBezTo>
                        <a:pt x="108" y="22"/>
                        <a:pt x="108" y="21"/>
                        <a:pt x="108" y="20"/>
                      </a:cubicBezTo>
                      <a:cubicBezTo>
                        <a:pt x="69" y="20"/>
                        <a:pt x="69" y="20"/>
                        <a:pt x="69" y="20"/>
                      </a:cubicBezTo>
                      <a:cubicBezTo>
                        <a:pt x="69" y="20"/>
                        <a:pt x="69" y="20"/>
                        <a:pt x="69" y="20"/>
                      </a:cubicBezTo>
                      <a:cubicBezTo>
                        <a:pt x="64" y="20"/>
                        <a:pt x="60" y="15"/>
                        <a:pt x="60" y="10"/>
                      </a:cubicBezTo>
                      <a:cubicBezTo>
                        <a:pt x="60" y="4"/>
                        <a:pt x="64" y="0"/>
                        <a:pt x="69" y="0"/>
                      </a:cubicBezTo>
                      <a:cubicBezTo>
                        <a:pt x="69" y="0"/>
                        <a:pt x="69" y="0"/>
                        <a:pt x="70" y="0"/>
                      </a:cubicBezTo>
                      <a:cubicBezTo>
                        <a:pt x="70" y="0"/>
                        <a:pt x="70" y="0"/>
                        <a:pt x="70" y="0"/>
                      </a:cubicBezTo>
                      <a:cubicBezTo>
                        <a:pt x="152" y="0"/>
                        <a:pt x="152" y="0"/>
                        <a:pt x="152" y="0"/>
                      </a:cubicBezTo>
                      <a:cubicBezTo>
                        <a:pt x="169" y="0"/>
                        <a:pt x="181" y="12"/>
                        <a:pt x="181" y="29"/>
                      </a:cubicBezTo>
                      <a:cubicBezTo>
                        <a:pt x="181" y="62"/>
                        <a:pt x="181" y="62"/>
                        <a:pt x="181" y="62"/>
                      </a:cubicBezTo>
                      <a:cubicBezTo>
                        <a:pt x="181" y="103"/>
                        <a:pt x="181" y="103"/>
                        <a:pt x="181" y="103"/>
                      </a:cubicBezTo>
                      <a:cubicBezTo>
                        <a:pt x="35" y="103"/>
                        <a:pt x="35" y="103"/>
                        <a:pt x="35" y="103"/>
                      </a:cubicBezTo>
                      <a:cubicBezTo>
                        <a:pt x="30" y="103"/>
                        <a:pt x="27" y="99"/>
                        <a:pt x="27" y="95"/>
                      </a:cubicBezTo>
                      <a:cubicBezTo>
                        <a:pt x="27" y="90"/>
                        <a:pt x="30" y="87"/>
                        <a:pt x="35" y="87"/>
                      </a:cubicBezTo>
                      <a:cubicBezTo>
                        <a:pt x="35" y="87"/>
                        <a:pt x="85" y="87"/>
                        <a:pt x="85" y="87"/>
                      </a:cubicBezTo>
                      <a:cubicBezTo>
                        <a:pt x="85" y="83"/>
                        <a:pt x="85" y="83"/>
                        <a:pt x="85" y="83"/>
                      </a:cubicBezTo>
                      <a:cubicBezTo>
                        <a:pt x="23" y="83"/>
                        <a:pt x="23" y="83"/>
                        <a:pt x="23" y="83"/>
                      </a:cubicBezTo>
                      <a:cubicBezTo>
                        <a:pt x="22" y="83"/>
                        <a:pt x="22" y="82"/>
                        <a:pt x="21" y="82"/>
                      </a:cubicBezTo>
                      <a:cubicBezTo>
                        <a:pt x="17" y="81"/>
                        <a:pt x="15" y="78"/>
                        <a:pt x="15" y="75"/>
                      </a:cubicBezTo>
                      <a:cubicBezTo>
                        <a:pt x="15" y="70"/>
                        <a:pt x="18" y="66"/>
                        <a:pt x="23" y="66"/>
                      </a:cubicBezTo>
                      <a:cubicBezTo>
                        <a:pt x="23" y="66"/>
                        <a:pt x="23" y="66"/>
                        <a:pt x="23" y="66"/>
                      </a:cubicBezTo>
                      <a:cubicBezTo>
                        <a:pt x="23" y="66"/>
                        <a:pt x="23" y="66"/>
                        <a:pt x="23" y="66"/>
                      </a:cubicBezTo>
                      <a:cubicBezTo>
                        <a:pt x="85" y="66"/>
                        <a:pt x="85" y="66"/>
                        <a:pt x="85" y="66"/>
                      </a:cubicBezTo>
                      <a:cubicBezTo>
                        <a:pt x="85" y="62"/>
                        <a:pt x="85" y="62"/>
                        <a:pt x="85" y="62"/>
                      </a:cubicBezTo>
                      <a:cubicBezTo>
                        <a:pt x="9" y="62"/>
                        <a:pt x="9" y="62"/>
                        <a:pt x="9" y="62"/>
                      </a:cubicBezTo>
                      <a:cubicBezTo>
                        <a:pt x="8" y="62"/>
                        <a:pt x="7" y="62"/>
                        <a:pt x="7" y="62"/>
                      </a:cubicBezTo>
                      <a:cubicBezTo>
                        <a:pt x="3" y="61"/>
                        <a:pt x="0" y="58"/>
                        <a:pt x="0" y="54"/>
                      </a:cubicBezTo>
                      <a:close/>
                    </a:path>
                  </a:pathLst>
                </a:custGeom>
                <a:solidFill>
                  <a:srgbClr val="E1BC8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54" name="Google Shape;354;p23"/>
                <p:cNvSpPr/>
                <p:nvPr/>
              </p:nvSpPr>
              <p:spPr>
                <a:xfrm>
                  <a:off x="3721099" y="5164138"/>
                  <a:ext cx="287338" cy="157163"/>
                </a:xfrm>
                <a:custGeom>
                  <a:rect b="b" l="l" r="r" t="t"/>
                  <a:pathLst>
                    <a:path extrusionOk="0" h="99" w="181">
                      <a:moveTo>
                        <a:pt x="0" y="0"/>
                      </a:moveTo>
                      <a:lnTo>
                        <a:pt x="181" y="0"/>
                      </a:lnTo>
                      <a:lnTo>
                        <a:pt x="181" y="99"/>
                      </a:lnTo>
                      <a:lnTo>
                        <a:pt x="0" y="99"/>
                      </a:lnTo>
                      <a:lnTo>
                        <a:pt x="0" y="0"/>
                      </a:lnTo>
                      <a:lnTo>
                        <a:pt x="0" y="0"/>
                      </a:lnTo>
                      <a:close/>
                    </a:path>
                  </a:pathLst>
                </a:custGeom>
                <a:solidFill>
                  <a:srgbClr val="176CB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55" name="Google Shape;355;p23"/>
                <p:cNvSpPr/>
                <p:nvPr/>
              </p:nvSpPr>
              <p:spPr>
                <a:xfrm>
                  <a:off x="3665537" y="5268913"/>
                  <a:ext cx="26988" cy="26988"/>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grpSp>
          <p:grpSp>
            <p:nvGrpSpPr>
              <p:cNvPr id="356" name="Google Shape;356;p23"/>
              <p:cNvGrpSpPr/>
              <p:nvPr/>
            </p:nvGrpSpPr>
            <p:grpSpPr>
              <a:xfrm>
                <a:off x="2941637" y="5173662"/>
                <a:ext cx="741362" cy="212726"/>
                <a:chOff x="2789237" y="5173662"/>
                <a:chExt cx="741362" cy="212726"/>
              </a:xfrm>
            </p:grpSpPr>
            <p:sp>
              <p:nvSpPr>
                <p:cNvPr id="357" name="Google Shape;357;p23"/>
                <p:cNvSpPr/>
                <p:nvPr/>
              </p:nvSpPr>
              <p:spPr>
                <a:xfrm>
                  <a:off x="3462337" y="5316537"/>
                  <a:ext cx="26988" cy="23813"/>
                </a:xfrm>
                <a:custGeom>
                  <a:rect b="b" l="l" r="r" t="t"/>
                  <a:pathLst>
                    <a:path extrusionOk="0" h="12" w="13">
                      <a:moveTo>
                        <a:pt x="13" y="0"/>
                      </a:moveTo>
                      <a:cubicBezTo>
                        <a:pt x="7" y="0"/>
                        <a:pt x="7" y="0"/>
                        <a:pt x="7" y="0"/>
                      </a:cubicBezTo>
                      <a:cubicBezTo>
                        <a:pt x="3" y="0"/>
                        <a:pt x="0" y="2"/>
                        <a:pt x="0" y="6"/>
                      </a:cubicBezTo>
                      <a:cubicBezTo>
                        <a:pt x="0" y="9"/>
                        <a:pt x="3" y="12"/>
                        <a:pt x="7" y="12"/>
                      </a:cubicBezTo>
                      <a:cubicBezTo>
                        <a:pt x="13" y="12"/>
                        <a:pt x="13" y="12"/>
                        <a:pt x="13" y="12"/>
                      </a:cubicBezTo>
                      <a:cubicBezTo>
                        <a:pt x="13" y="0"/>
                        <a:pt x="13" y="0"/>
                        <a:pt x="13" y="0"/>
                      </a:cubicBezTo>
                      <a:cubicBezTo>
                        <a:pt x="13" y="0"/>
                        <a:pt x="13" y="0"/>
                        <a:pt x="13" y="0"/>
                      </a:cubicBezTo>
                      <a:close/>
                    </a:path>
                  </a:pathLst>
                </a:custGeom>
                <a:solidFill>
                  <a:srgbClr val="ECCEA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58" name="Google Shape;358;p23"/>
                <p:cNvSpPr/>
                <p:nvPr/>
              </p:nvSpPr>
              <p:spPr>
                <a:xfrm>
                  <a:off x="3489324" y="5272087"/>
                  <a:ext cx="28575" cy="26988"/>
                </a:xfrm>
                <a:custGeom>
                  <a:rect b="b" l="l" r="r" t="t"/>
                  <a:pathLst>
                    <a:path extrusionOk="0" h="13" w="14">
                      <a:moveTo>
                        <a:pt x="14" y="0"/>
                      </a:moveTo>
                      <a:cubicBezTo>
                        <a:pt x="7" y="0"/>
                        <a:pt x="7" y="0"/>
                        <a:pt x="7" y="0"/>
                      </a:cubicBezTo>
                      <a:cubicBezTo>
                        <a:pt x="3" y="0"/>
                        <a:pt x="0" y="3"/>
                        <a:pt x="0" y="6"/>
                      </a:cubicBezTo>
                      <a:cubicBezTo>
                        <a:pt x="0" y="10"/>
                        <a:pt x="3" y="13"/>
                        <a:pt x="7" y="13"/>
                      </a:cubicBezTo>
                      <a:cubicBezTo>
                        <a:pt x="14" y="13"/>
                        <a:pt x="14" y="13"/>
                        <a:pt x="14" y="13"/>
                      </a:cubicBezTo>
                      <a:cubicBezTo>
                        <a:pt x="14" y="0"/>
                        <a:pt x="14" y="0"/>
                        <a:pt x="14" y="0"/>
                      </a:cubicBezTo>
                      <a:cubicBezTo>
                        <a:pt x="14" y="0"/>
                        <a:pt x="14" y="0"/>
                        <a:pt x="14" y="0"/>
                      </a:cubicBezTo>
                      <a:close/>
                    </a:path>
                  </a:pathLst>
                </a:custGeom>
                <a:solidFill>
                  <a:srgbClr val="ECCEA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59" name="Google Shape;359;p23"/>
                <p:cNvSpPr/>
                <p:nvPr/>
              </p:nvSpPr>
              <p:spPr>
                <a:xfrm>
                  <a:off x="3460749" y="5229225"/>
                  <a:ext cx="28575" cy="26988"/>
                </a:xfrm>
                <a:custGeom>
                  <a:rect b="b" l="l" r="r" t="t"/>
                  <a:pathLst>
                    <a:path extrusionOk="0" h="13" w="14">
                      <a:moveTo>
                        <a:pt x="14" y="0"/>
                      </a:moveTo>
                      <a:cubicBezTo>
                        <a:pt x="6" y="0"/>
                        <a:pt x="6" y="0"/>
                        <a:pt x="6" y="0"/>
                      </a:cubicBezTo>
                      <a:cubicBezTo>
                        <a:pt x="3" y="0"/>
                        <a:pt x="0" y="3"/>
                        <a:pt x="0" y="6"/>
                      </a:cubicBezTo>
                      <a:cubicBezTo>
                        <a:pt x="0" y="10"/>
                        <a:pt x="3" y="13"/>
                        <a:pt x="6" y="13"/>
                      </a:cubicBezTo>
                      <a:cubicBezTo>
                        <a:pt x="14" y="13"/>
                        <a:pt x="14" y="13"/>
                        <a:pt x="14" y="13"/>
                      </a:cubicBezTo>
                      <a:cubicBezTo>
                        <a:pt x="14" y="0"/>
                        <a:pt x="14" y="0"/>
                        <a:pt x="14" y="0"/>
                      </a:cubicBezTo>
                      <a:cubicBezTo>
                        <a:pt x="14" y="0"/>
                        <a:pt x="14" y="0"/>
                        <a:pt x="14" y="0"/>
                      </a:cubicBezTo>
                      <a:close/>
                    </a:path>
                  </a:pathLst>
                </a:custGeom>
                <a:solidFill>
                  <a:srgbClr val="ECCEA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60" name="Google Shape;360;p23"/>
                <p:cNvSpPr/>
                <p:nvPr/>
              </p:nvSpPr>
              <p:spPr>
                <a:xfrm>
                  <a:off x="3078162" y="5229225"/>
                  <a:ext cx="77788" cy="157163"/>
                </a:xfrm>
                <a:custGeom>
                  <a:rect b="b" l="l" r="r" t="t"/>
                  <a:pathLst>
                    <a:path extrusionOk="0" h="99" w="49">
                      <a:moveTo>
                        <a:pt x="49" y="99"/>
                      </a:moveTo>
                      <a:lnTo>
                        <a:pt x="0" y="99"/>
                      </a:lnTo>
                      <a:lnTo>
                        <a:pt x="0" y="0"/>
                      </a:lnTo>
                      <a:lnTo>
                        <a:pt x="49" y="2"/>
                      </a:lnTo>
                      <a:lnTo>
                        <a:pt x="49" y="99"/>
                      </a:lnTo>
                      <a:lnTo>
                        <a:pt x="49" y="99"/>
                      </a:lnTo>
                      <a:lnTo>
                        <a:pt x="49" y="9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61" name="Google Shape;361;p23"/>
                <p:cNvSpPr/>
                <p:nvPr/>
              </p:nvSpPr>
              <p:spPr>
                <a:xfrm>
                  <a:off x="3078162" y="5229225"/>
                  <a:ext cx="77788" cy="157163"/>
                </a:xfrm>
                <a:custGeom>
                  <a:rect b="b" l="l" r="r" t="t"/>
                  <a:pathLst>
                    <a:path extrusionOk="0" h="99" w="49">
                      <a:moveTo>
                        <a:pt x="0" y="0"/>
                      </a:moveTo>
                      <a:lnTo>
                        <a:pt x="49" y="0"/>
                      </a:lnTo>
                      <a:lnTo>
                        <a:pt x="49" y="99"/>
                      </a:lnTo>
                      <a:lnTo>
                        <a:pt x="0" y="99"/>
                      </a:lnTo>
                      <a:lnTo>
                        <a:pt x="0" y="0"/>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62" name="Google Shape;362;p23"/>
                <p:cNvSpPr/>
                <p:nvPr/>
              </p:nvSpPr>
              <p:spPr>
                <a:xfrm>
                  <a:off x="2789237" y="5229225"/>
                  <a:ext cx="288925" cy="157163"/>
                </a:xfrm>
                <a:custGeom>
                  <a:rect b="b" l="l" r="r" t="t"/>
                  <a:pathLst>
                    <a:path extrusionOk="0" h="99" w="182">
                      <a:moveTo>
                        <a:pt x="0" y="0"/>
                      </a:moveTo>
                      <a:lnTo>
                        <a:pt x="182" y="0"/>
                      </a:lnTo>
                      <a:lnTo>
                        <a:pt x="182" y="99"/>
                      </a:lnTo>
                      <a:lnTo>
                        <a:pt x="0" y="99"/>
                      </a:lnTo>
                      <a:lnTo>
                        <a:pt x="0" y="0"/>
                      </a:lnTo>
                      <a:lnTo>
                        <a:pt x="0" y="0"/>
                      </a:lnTo>
                      <a:close/>
                    </a:path>
                  </a:pathLst>
                </a:custGeom>
                <a:solidFill>
                  <a:srgbClr val="8D237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63" name="Google Shape;363;p23"/>
                <p:cNvSpPr/>
                <p:nvPr/>
              </p:nvSpPr>
              <p:spPr>
                <a:xfrm>
                  <a:off x="3105149" y="5334000"/>
                  <a:ext cx="26988" cy="26988"/>
                </a:xfrm>
                <a:prstGeom prst="ellipse">
                  <a:avLst/>
                </a:prstGeom>
                <a:solidFill>
                  <a:srgbClr val="002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64" name="Google Shape;364;p23"/>
                <p:cNvSpPr/>
                <p:nvPr/>
              </p:nvSpPr>
              <p:spPr>
                <a:xfrm>
                  <a:off x="3155949" y="5173662"/>
                  <a:ext cx="374650" cy="212725"/>
                </a:xfrm>
                <a:custGeom>
                  <a:rect b="b" l="l" r="r" t="t"/>
                  <a:pathLst>
                    <a:path extrusionOk="0" h="103" w="181">
                      <a:moveTo>
                        <a:pt x="173" y="46"/>
                      </a:moveTo>
                      <a:cubicBezTo>
                        <a:pt x="173" y="46"/>
                        <a:pt x="173" y="46"/>
                        <a:pt x="173" y="46"/>
                      </a:cubicBezTo>
                      <a:cubicBezTo>
                        <a:pt x="173" y="46"/>
                        <a:pt x="173" y="46"/>
                        <a:pt x="172" y="46"/>
                      </a:cubicBezTo>
                      <a:cubicBezTo>
                        <a:pt x="96" y="46"/>
                        <a:pt x="96" y="46"/>
                        <a:pt x="96" y="46"/>
                      </a:cubicBezTo>
                      <a:cubicBezTo>
                        <a:pt x="96" y="42"/>
                        <a:pt x="96" y="42"/>
                        <a:pt x="96" y="42"/>
                      </a:cubicBezTo>
                      <a:cubicBezTo>
                        <a:pt x="158" y="42"/>
                        <a:pt x="158" y="42"/>
                        <a:pt x="158" y="42"/>
                      </a:cubicBezTo>
                      <a:cubicBezTo>
                        <a:pt x="159" y="42"/>
                        <a:pt x="160" y="42"/>
                        <a:pt x="160" y="41"/>
                      </a:cubicBezTo>
                      <a:cubicBezTo>
                        <a:pt x="164" y="40"/>
                        <a:pt x="166" y="37"/>
                        <a:pt x="166" y="34"/>
                      </a:cubicBezTo>
                      <a:cubicBezTo>
                        <a:pt x="166" y="29"/>
                        <a:pt x="163" y="25"/>
                        <a:pt x="158" y="25"/>
                      </a:cubicBezTo>
                      <a:cubicBezTo>
                        <a:pt x="157" y="25"/>
                        <a:pt x="157" y="25"/>
                        <a:pt x="157" y="25"/>
                      </a:cubicBezTo>
                      <a:cubicBezTo>
                        <a:pt x="151" y="25"/>
                        <a:pt x="83" y="25"/>
                        <a:pt x="83" y="25"/>
                      </a:cubicBezTo>
                      <a:cubicBezTo>
                        <a:pt x="83" y="20"/>
                        <a:pt x="83" y="20"/>
                        <a:pt x="83" y="20"/>
                      </a:cubicBezTo>
                      <a:cubicBezTo>
                        <a:pt x="112" y="20"/>
                        <a:pt x="112" y="20"/>
                        <a:pt x="112" y="20"/>
                      </a:cubicBezTo>
                      <a:cubicBezTo>
                        <a:pt x="112" y="20"/>
                        <a:pt x="112" y="20"/>
                        <a:pt x="112" y="20"/>
                      </a:cubicBezTo>
                      <a:cubicBezTo>
                        <a:pt x="117" y="20"/>
                        <a:pt x="122" y="15"/>
                        <a:pt x="122" y="10"/>
                      </a:cubicBezTo>
                      <a:cubicBezTo>
                        <a:pt x="122" y="0"/>
                        <a:pt x="122" y="0"/>
                        <a:pt x="122" y="0"/>
                      </a:cubicBezTo>
                      <a:cubicBezTo>
                        <a:pt x="111" y="0"/>
                        <a:pt x="111" y="0"/>
                        <a:pt x="111" y="0"/>
                      </a:cubicBezTo>
                      <a:cubicBezTo>
                        <a:pt x="29" y="0"/>
                        <a:pt x="29" y="0"/>
                        <a:pt x="29" y="0"/>
                      </a:cubicBezTo>
                      <a:cubicBezTo>
                        <a:pt x="12" y="0"/>
                        <a:pt x="0" y="12"/>
                        <a:pt x="0" y="29"/>
                      </a:cubicBezTo>
                      <a:cubicBezTo>
                        <a:pt x="0" y="103"/>
                        <a:pt x="0" y="103"/>
                        <a:pt x="0" y="103"/>
                      </a:cubicBezTo>
                      <a:cubicBezTo>
                        <a:pt x="146" y="103"/>
                        <a:pt x="146" y="103"/>
                        <a:pt x="146" y="103"/>
                      </a:cubicBezTo>
                      <a:cubicBezTo>
                        <a:pt x="151" y="103"/>
                        <a:pt x="155" y="99"/>
                        <a:pt x="155" y="95"/>
                      </a:cubicBezTo>
                      <a:cubicBezTo>
                        <a:pt x="155" y="90"/>
                        <a:pt x="151" y="87"/>
                        <a:pt x="146" y="87"/>
                      </a:cubicBezTo>
                      <a:cubicBezTo>
                        <a:pt x="146" y="87"/>
                        <a:pt x="96" y="87"/>
                        <a:pt x="96" y="87"/>
                      </a:cubicBezTo>
                      <a:cubicBezTo>
                        <a:pt x="96" y="83"/>
                        <a:pt x="96" y="83"/>
                        <a:pt x="96" y="83"/>
                      </a:cubicBezTo>
                      <a:cubicBezTo>
                        <a:pt x="158" y="83"/>
                        <a:pt x="158" y="83"/>
                        <a:pt x="158" y="83"/>
                      </a:cubicBezTo>
                      <a:cubicBezTo>
                        <a:pt x="159" y="83"/>
                        <a:pt x="159" y="82"/>
                        <a:pt x="160" y="82"/>
                      </a:cubicBezTo>
                      <a:cubicBezTo>
                        <a:pt x="164" y="82"/>
                        <a:pt x="166" y="78"/>
                        <a:pt x="166" y="75"/>
                      </a:cubicBezTo>
                      <a:cubicBezTo>
                        <a:pt x="166" y="70"/>
                        <a:pt x="163" y="66"/>
                        <a:pt x="158" y="66"/>
                      </a:cubicBezTo>
                      <a:cubicBezTo>
                        <a:pt x="158" y="66"/>
                        <a:pt x="158" y="66"/>
                        <a:pt x="158" y="66"/>
                      </a:cubicBezTo>
                      <a:cubicBezTo>
                        <a:pt x="158" y="66"/>
                        <a:pt x="158" y="66"/>
                        <a:pt x="158" y="66"/>
                      </a:cubicBezTo>
                      <a:cubicBezTo>
                        <a:pt x="96" y="66"/>
                        <a:pt x="96" y="66"/>
                        <a:pt x="96" y="66"/>
                      </a:cubicBezTo>
                      <a:cubicBezTo>
                        <a:pt x="96" y="62"/>
                        <a:pt x="96" y="62"/>
                        <a:pt x="96" y="62"/>
                      </a:cubicBezTo>
                      <a:cubicBezTo>
                        <a:pt x="172" y="62"/>
                        <a:pt x="172" y="62"/>
                        <a:pt x="172" y="62"/>
                      </a:cubicBezTo>
                      <a:cubicBezTo>
                        <a:pt x="173" y="62"/>
                        <a:pt x="174" y="62"/>
                        <a:pt x="174" y="62"/>
                      </a:cubicBezTo>
                      <a:cubicBezTo>
                        <a:pt x="178" y="61"/>
                        <a:pt x="181" y="58"/>
                        <a:pt x="181" y="54"/>
                      </a:cubicBezTo>
                      <a:cubicBezTo>
                        <a:pt x="181" y="49"/>
                        <a:pt x="177" y="46"/>
                        <a:pt x="173" y="46"/>
                      </a:cubicBezTo>
                      <a:close/>
                    </a:path>
                  </a:pathLst>
                </a:custGeom>
                <a:solidFill>
                  <a:srgbClr val="CEA57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65" name="Google Shape;365;p23"/>
                <p:cNvSpPr/>
                <p:nvPr/>
              </p:nvSpPr>
              <p:spPr>
                <a:xfrm>
                  <a:off x="3435349" y="5354637"/>
                  <a:ext cx="26988" cy="30163"/>
                </a:xfrm>
                <a:custGeom>
                  <a:rect b="b" l="l" r="r" t="t"/>
                  <a:pathLst>
                    <a:path extrusionOk="0" h="14" w="13">
                      <a:moveTo>
                        <a:pt x="13" y="0"/>
                      </a:moveTo>
                      <a:cubicBezTo>
                        <a:pt x="6" y="0"/>
                        <a:pt x="6" y="0"/>
                        <a:pt x="6" y="0"/>
                      </a:cubicBezTo>
                      <a:cubicBezTo>
                        <a:pt x="3" y="0"/>
                        <a:pt x="0" y="3"/>
                        <a:pt x="0" y="7"/>
                      </a:cubicBezTo>
                      <a:cubicBezTo>
                        <a:pt x="0" y="11"/>
                        <a:pt x="3" y="14"/>
                        <a:pt x="6" y="14"/>
                      </a:cubicBezTo>
                      <a:cubicBezTo>
                        <a:pt x="13" y="14"/>
                        <a:pt x="13" y="14"/>
                        <a:pt x="13" y="14"/>
                      </a:cubicBezTo>
                      <a:cubicBezTo>
                        <a:pt x="13" y="0"/>
                        <a:pt x="13" y="0"/>
                        <a:pt x="13" y="0"/>
                      </a:cubicBezTo>
                      <a:cubicBezTo>
                        <a:pt x="13" y="0"/>
                        <a:pt x="13" y="0"/>
                        <a:pt x="13" y="0"/>
                      </a:cubicBezTo>
                      <a:close/>
                    </a:path>
                  </a:pathLst>
                </a:custGeom>
                <a:solidFill>
                  <a:srgbClr val="ECCEA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66" name="Google Shape;366;p23"/>
                <p:cNvSpPr/>
                <p:nvPr/>
              </p:nvSpPr>
              <p:spPr>
                <a:xfrm>
                  <a:off x="3363912" y="5173662"/>
                  <a:ext cx="36513" cy="17463"/>
                </a:xfrm>
                <a:custGeom>
                  <a:rect b="b" l="l" r="r" t="t"/>
                  <a:pathLst>
                    <a:path extrusionOk="0" h="9" w="18">
                      <a:moveTo>
                        <a:pt x="0" y="0"/>
                      </a:moveTo>
                      <a:cubicBezTo>
                        <a:pt x="0" y="4"/>
                        <a:pt x="4" y="9"/>
                        <a:pt x="9" y="9"/>
                      </a:cubicBezTo>
                      <a:cubicBezTo>
                        <a:pt x="18" y="9"/>
                        <a:pt x="18" y="9"/>
                        <a:pt x="18" y="9"/>
                      </a:cubicBezTo>
                      <a:cubicBezTo>
                        <a:pt x="18" y="0"/>
                        <a:pt x="18" y="0"/>
                        <a:pt x="18" y="0"/>
                      </a:cubicBezTo>
                      <a:cubicBezTo>
                        <a:pt x="0" y="0"/>
                        <a:pt x="0" y="0"/>
                        <a:pt x="0" y="0"/>
                      </a:cubicBezTo>
                      <a:cubicBezTo>
                        <a:pt x="0" y="0"/>
                        <a:pt x="0" y="0"/>
                        <a:pt x="0" y="0"/>
                      </a:cubicBezTo>
                      <a:close/>
                    </a:path>
                  </a:pathLst>
                </a:custGeom>
                <a:solidFill>
                  <a:srgbClr val="ECCEA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grpSp>
        </p:grpSp>
      </p:grpSp>
      <p:grpSp>
        <p:nvGrpSpPr>
          <p:cNvPr id="367" name="Google Shape;367;p23"/>
          <p:cNvGrpSpPr/>
          <p:nvPr/>
        </p:nvGrpSpPr>
        <p:grpSpPr>
          <a:xfrm>
            <a:off x="503237" y="4792662"/>
            <a:ext cx="2723964" cy="1751745"/>
            <a:chOff x="503237" y="4792662"/>
            <a:chExt cx="2723964" cy="1751745"/>
          </a:xfrm>
        </p:grpSpPr>
        <p:grpSp>
          <p:nvGrpSpPr>
            <p:cNvPr id="368" name="Google Shape;368;p23"/>
            <p:cNvGrpSpPr/>
            <p:nvPr/>
          </p:nvGrpSpPr>
          <p:grpSpPr>
            <a:xfrm>
              <a:off x="560201" y="4877618"/>
              <a:ext cx="2667000" cy="1666789"/>
              <a:chOff x="579437" y="4868862"/>
              <a:chExt cx="2667000" cy="1666789"/>
            </a:xfrm>
          </p:grpSpPr>
          <p:pic>
            <p:nvPicPr>
              <p:cNvPr id="369" name="Google Shape;369;p23"/>
              <p:cNvPicPr preferRelativeResize="0"/>
              <p:nvPr/>
            </p:nvPicPr>
            <p:blipFill rotWithShape="1">
              <a:blip r:embed="rId6">
                <a:alphaModFix/>
              </a:blip>
              <a:srcRect b="0" l="0" r="0" t="0"/>
              <a:stretch/>
            </p:blipFill>
            <p:spPr>
              <a:xfrm>
                <a:off x="579437" y="4868862"/>
                <a:ext cx="2067281" cy="1338176"/>
              </a:xfrm>
              <a:prstGeom prst="rect">
                <a:avLst/>
              </a:prstGeom>
              <a:noFill/>
              <a:ln>
                <a:noFill/>
              </a:ln>
            </p:spPr>
          </p:pic>
          <p:grpSp>
            <p:nvGrpSpPr>
              <p:cNvPr id="370" name="Google Shape;370;p23"/>
              <p:cNvGrpSpPr/>
              <p:nvPr/>
            </p:nvGrpSpPr>
            <p:grpSpPr>
              <a:xfrm>
                <a:off x="635000" y="6200689"/>
                <a:ext cx="2611437" cy="334962"/>
                <a:chOff x="635000" y="6200689"/>
                <a:chExt cx="2611437" cy="334962"/>
              </a:xfrm>
            </p:grpSpPr>
            <p:sp>
              <p:nvSpPr>
                <p:cNvPr id="371" name="Google Shape;371;p23"/>
                <p:cNvSpPr/>
                <p:nvPr/>
              </p:nvSpPr>
              <p:spPr>
                <a:xfrm>
                  <a:off x="1370013" y="6200689"/>
                  <a:ext cx="1876424" cy="334962"/>
                </a:xfrm>
                <a:custGeom>
                  <a:rect b="b" l="l" r="r" t="t"/>
                  <a:pathLst>
                    <a:path extrusionOk="0" h="162" w="1193">
                      <a:moveTo>
                        <a:pt x="1116" y="162"/>
                      </a:moveTo>
                      <a:cubicBezTo>
                        <a:pt x="77" y="162"/>
                        <a:pt x="77" y="162"/>
                        <a:pt x="77" y="162"/>
                      </a:cubicBezTo>
                      <a:cubicBezTo>
                        <a:pt x="34" y="162"/>
                        <a:pt x="0" y="126"/>
                        <a:pt x="0" y="82"/>
                      </a:cubicBezTo>
                      <a:cubicBezTo>
                        <a:pt x="0" y="80"/>
                        <a:pt x="0" y="80"/>
                        <a:pt x="0" y="80"/>
                      </a:cubicBezTo>
                      <a:cubicBezTo>
                        <a:pt x="0" y="36"/>
                        <a:pt x="34" y="0"/>
                        <a:pt x="77" y="0"/>
                      </a:cubicBezTo>
                      <a:cubicBezTo>
                        <a:pt x="1116" y="0"/>
                        <a:pt x="1116" y="0"/>
                        <a:pt x="1116" y="0"/>
                      </a:cubicBezTo>
                      <a:cubicBezTo>
                        <a:pt x="1158" y="0"/>
                        <a:pt x="1193" y="36"/>
                        <a:pt x="1193" y="80"/>
                      </a:cubicBezTo>
                      <a:cubicBezTo>
                        <a:pt x="1193" y="82"/>
                        <a:pt x="1193" y="82"/>
                        <a:pt x="1193" y="82"/>
                      </a:cubicBezTo>
                      <a:cubicBezTo>
                        <a:pt x="1193" y="126"/>
                        <a:pt x="1158" y="162"/>
                        <a:pt x="1116" y="162"/>
                      </a:cubicBezTo>
                      <a:close/>
                    </a:path>
                  </a:pathLst>
                </a:custGeom>
                <a:solidFill>
                  <a:srgbClr val="D2D2D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72" name="Google Shape;372;p23"/>
                <p:cNvSpPr/>
                <p:nvPr/>
              </p:nvSpPr>
              <p:spPr>
                <a:xfrm>
                  <a:off x="1958975" y="6306789"/>
                  <a:ext cx="1128514" cy="13849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900">
                      <a:solidFill>
                        <a:srgbClr val="002050"/>
                      </a:solidFill>
                      <a:latin typeface="Quattrocento Sans"/>
                      <a:ea typeface="Quattrocento Sans"/>
                      <a:cs typeface="Quattrocento Sans"/>
                      <a:sym typeface="Quattrocento Sans"/>
                    </a:rPr>
                    <a:t>Agile methodologies</a:t>
                  </a:r>
                  <a:endParaRPr sz="1800">
                    <a:solidFill>
                      <a:srgbClr val="505050"/>
                    </a:solidFill>
                    <a:latin typeface="Quattrocento Sans"/>
                    <a:ea typeface="Quattrocento Sans"/>
                    <a:cs typeface="Quattrocento Sans"/>
                    <a:sym typeface="Quattrocento Sans"/>
                  </a:endParaRPr>
                </a:p>
              </p:txBody>
            </p:sp>
            <p:sp>
              <p:nvSpPr>
                <p:cNvPr id="373" name="Google Shape;373;p23"/>
                <p:cNvSpPr/>
                <p:nvPr/>
              </p:nvSpPr>
              <p:spPr>
                <a:xfrm>
                  <a:off x="635000" y="6200689"/>
                  <a:ext cx="1033463" cy="334962"/>
                </a:xfrm>
                <a:custGeom>
                  <a:rect b="b" l="l" r="r" t="t"/>
                  <a:pathLst>
                    <a:path extrusionOk="0" h="162" w="500">
                      <a:moveTo>
                        <a:pt x="423" y="162"/>
                      </a:moveTo>
                      <a:cubicBezTo>
                        <a:pt x="78" y="162"/>
                        <a:pt x="78" y="162"/>
                        <a:pt x="78" y="162"/>
                      </a:cubicBezTo>
                      <a:cubicBezTo>
                        <a:pt x="35" y="162"/>
                        <a:pt x="0" y="126"/>
                        <a:pt x="0" y="82"/>
                      </a:cubicBezTo>
                      <a:cubicBezTo>
                        <a:pt x="0" y="80"/>
                        <a:pt x="0" y="80"/>
                        <a:pt x="0" y="80"/>
                      </a:cubicBezTo>
                      <a:cubicBezTo>
                        <a:pt x="0" y="36"/>
                        <a:pt x="35" y="0"/>
                        <a:pt x="78" y="0"/>
                      </a:cubicBezTo>
                      <a:cubicBezTo>
                        <a:pt x="423" y="0"/>
                        <a:pt x="423" y="0"/>
                        <a:pt x="423" y="0"/>
                      </a:cubicBezTo>
                      <a:cubicBezTo>
                        <a:pt x="466" y="0"/>
                        <a:pt x="500" y="36"/>
                        <a:pt x="500" y="80"/>
                      </a:cubicBezTo>
                      <a:cubicBezTo>
                        <a:pt x="500" y="82"/>
                        <a:pt x="500" y="82"/>
                        <a:pt x="500" y="82"/>
                      </a:cubicBezTo>
                      <a:cubicBezTo>
                        <a:pt x="500" y="126"/>
                        <a:pt x="466" y="162"/>
                        <a:pt x="423" y="162"/>
                      </a:cubicBezTo>
                      <a:close/>
                    </a:path>
                  </a:pathLst>
                </a:custGeom>
                <a:solidFill>
                  <a:srgbClr val="D2D2D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74" name="Google Shape;374;p23"/>
                <p:cNvSpPr/>
                <p:nvPr/>
              </p:nvSpPr>
              <p:spPr>
                <a:xfrm>
                  <a:off x="890588" y="6200689"/>
                  <a:ext cx="987425" cy="334962"/>
                </a:xfrm>
                <a:custGeom>
                  <a:rect b="b" l="l" r="r" t="t"/>
                  <a:pathLst>
                    <a:path extrusionOk="0" h="162" w="478">
                      <a:moveTo>
                        <a:pt x="405" y="162"/>
                      </a:moveTo>
                      <a:cubicBezTo>
                        <a:pt x="74" y="162"/>
                        <a:pt x="74" y="162"/>
                        <a:pt x="74" y="162"/>
                      </a:cubicBezTo>
                      <a:cubicBezTo>
                        <a:pt x="33" y="162"/>
                        <a:pt x="0" y="126"/>
                        <a:pt x="0" y="82"/>
                      </a:cubicBezTo>
                      <a:cubicBezTo>
                        <a:pt x="0" y="80"/>
                        <a:pt x="0" y="80"/>
                        <a:pt x="0" y="80"/>
                      </a:cubicBezTo>
                      <a:cubicBezTo>
                        <a:pt x="0" y="36"/>
                        <a:pt x="33" y="0"/>
                        <a:pt x="74" y="0"/>
                      </a:cubicBezTo>
                      <a:cubicBezTo>
                        <a:pt x="405" y="0"/>
                        <a:pt x="405" y="0"/>
                        <a:pt x="405" y="0"/>
                      </a:cubicBezTo>
                      <a:cubicBezTo>
                        <a:pt x="445" y="0"/>
                        <a:pt x="478" y="36"/>
                        <a:pt x="478" y="80"/>
                      </a:cubicBezTo>
                      <a:cubicBezTo>
                        <a:pt x="478" y="82"/>
                        <a:pt x="478" y="82"/>
                        <a:pt x="478" y="82"/>
                      </a:cubicBezTo>
                      <a:cubicBezTo>
                        <a:pt x="478" y="126"/>
                        <a:pt x="445" y="162"/>
                        <a:pt x="405" y="162"/>
                      </a:cubicBezTo>
                      <a:close/>
                    </a:path>
                  </a:pathLst>
                </a:custGeom>
                <a:solidFill>
                  <a:srgbClr val="8D237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75" name="Google Shape;375;p23"/>
                <p:cNvSpPr/>
                <p:nvPr/>
              </p:nvSpPr>
              <p:spPr>
                <a:xfrm>
                  <a:off x="971527" y="6291400"/>
                  <a:ext cx="825547" cy="15388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000">
                      <a:solidFill>
                        <a:srgbClr val="FFFFFF"/>
                      </a:solidFill>
                      <a:latin typeface="Quattrocento Sans"/>
                      <a:ea typeface="Quattrocento Sans"/>
                      <a:cs typeface="Quattrocento Sans"/>
                      <a:sym typeface="Quattrocento Sans"/>
                    </a:rPr>
                    <a:t>have adopted</a:t>
                  </a:r>
                  <a:endParaRPr sz="1800">
                    <a:solidFill>
                      <a:srgbClr val="505050"/>
                    </a:solidFill>
                    <a:latin typeface="Quattrocento Sans"/>
                    <a:ea typeface="Quattrocento Sans"/>
                    <a:cs typeface="Quattrocento Sans"/>
                    <a:sym typeface="Quattrocento Sans"/>
                  </a:endParaRPr>
                </a:p>
              </p:txBody>
            </p:sp>
          </p:grpSp>
        </p:grpSp>
        <p:grpSp>
          <p:nvGrpSpPr>
            <p:cNvPr id="376" name="Google Shape;376;p23"/>
            <p:cNvGrpSpPr/>
            <p:nvPr/>
          </p:nvGrpSpPr>
          <p:grpSpPr>
            <a:xfrm>
              <a:off x="503237" y="4792662"/>
              <a:ext cx="1123764" cy="608745"/>
              <a:chOff x="198437" y="4411662"/>
              <a:chExt cx="1123764" cy="608745"/>
            </a:xfrm>
          </p:grpSpPr>
          <p:grpSp>
            <p:nvGrpSpPr>
              <p:cNvPr id="377" name="Google Shape;377;p23"/>
              <p:cNvGrpSpPr/>
              <p:nvPr/>
            </p:nvGrpSpPr>
            <p:grpSpPr>
              <a:xfrm>
                <a:off x="198437" y="4411662"/>
                <a:ext cx="608745" cy="608745"/>
                <a:chOff x="7777955" y="466725"/>
                <a:chExt cx="608745" cy="608745"/>
              </a:xfrm>
            </p:grpSpPr>
            <p:sp>
              <p:nvSpPr>
                <p:cNvPr id="378" name="Google Shape;378;p23"/>
                <p:cNvSpPr/>
                <p:nvPr/>
              </p:nvSpPr>
              <p:spPr>
                <a:xfrm>
                  <a:off x="7777955" y="466725"/>
                  <a:ext cx="608745" cy="608745"/>
                </a:xfrm>
                <a:prstGeom prst="ellipse">
                  <a:avLst/>
                </a:prstGeom>
                <a:solidFill>
                  <a:srgbClr val="8D2376"/>
                </a:solidFill>
                <a:ln>
                  <a:noFill/>
                </a:ln>
              </p:spPr>
              <p:txBody>
                <a:bodyPr anchorCtr="0" anchor="b" bIns="34275" lIns="91425" spcFirstLastPara="1" rIns="34275" wrap="square" tIns="91425">
                  <a:noAutofit/>
                </a:bodyPr>
                <a:lstStyle/>
                <a:p>
                  <a:pPr indent="0" lvl="0" marL="0" marR="0" rtl="0" algn="ctr">
                    <a:spcBef>
                      <a:spcPts val="0"/>
                    </a:spcBef>
                    <a:spcAft>
                      <a:spcPts val="0"/>
                    </a:spcAft>
                    <a:buNone/>
                  </a:pPr>
                  <a:r>
                    <a:t/>
                  </a:r>
                  <a:endParaRPr sz="800">
                    <a:solidFill>
                      <a:srgbClr val="FFFFFF"/>
                    </a:solidFill>
                    <a:latin typeface="Quattrocento Sans"/>
                    <a:ea typeface="Quattrocento Sans"/>
                    <a:cs typeface="Quattrocento Sans"/>
                    <a:sym typeface="Quattrocento Sans"/>
                  </a:endParaRPr>
                </a:p>
              </p:txBody>
            </p:sp>
            <p:sp>
              <p:nvSpPr>
                <p:cNvPr id="379" name="Google Shape;379;p23"/>
                <p:cNvSpPr/>
                <p:nvPr/>
              </p:nvSpPr>
              <p:spPr>
                <a:xfrm>
                  <a:off x="7876086" y="573731"/>
                  <a:ext cx="415178" cy="369332"/>
                </a:xfrm>
                <a:prstGeom prst="rect">
                  <a:avLst/>
                </a:prstGeom>
                <a:solidFill>
                  <a:srgbClr val="8D2376"/>
                </a:solidFill>
                <a:ln>
                  <a:noFill/>
                </a:ln>
              </p:spPr>
              <p:txBody>
                <a:bodyPr anchorCtr="0" anchor="t" bIns="0" lIns="0" spcFirstLastPara="1" rIns="0" wrap="square" tIns="0">
                  <a:noAutofit/>
                </a:bodyPr>
                <a:lstStyle/>
                <a:p>
                  <a:pPr indent="0" lvl="0" marL="0" marR="0" rtl="0" algn="l">
                    <a:spcBef>
                      <a:spcPts val="0"/>
                    </a:spcBef>
                    <a:spcAft>
                      <a:spcPts val="0"/>
                    </a:spcAft>
                    <a:buNone/>
                  </a:pPr>
                  <a:r>
                    <a:rPr lang="en-US" sz="2400">
                      <a:solidFill>
                        <a:srgbClr val="FFFFFF"/>
                      </a:solidFill>
                      <a:latin typeface="Quattrocento Sans"/>
                      <a:ea typeface="Quattrocento Sans"/>
                      <a:cs typeface="Quattrocento Sans"/>
                      <a:sym typeface="Quattrocento Sans"/>
                    </a:rPr>
                    <a:t>3/4</a:t>
                  </a:r>
                  <a:endParaRPr sz="2400">
                    <a:solidFill>
                      <a:srgbClr val="FFFFFF"/>
                    </a:solidFill>
                    <a:latin typeface="Quattrocento Sans"/>
                    <a:ea typeface="Quattrocento Sans"/>
                    <a:cs typeface="Quattrocento Sans"/>
                    <a:sym typeface="Quattrocento Sans"/>
                  </a:endParaRPr>
                </a:p>
              </p:txBody>
            </p:sp>
          </p:grpSp>
          <p:sp>
            <p:nvSpPr>
              <p:cNvPr id="380" name="Google Shape;380;p23"/>
              <p:cNvSpPr/>
              <p:nvPr/>
            </p:nvSpPr>
            <p:spPr>
              <a:xfrm>
                <a:off x="878169" y="4646785"/>
                <a:ext cx="444032" cy="13849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900">
                    <a:solidFill>
                      <a:srgbClr val="002050"/>
                    </a:solidFill>
                    <a:latin typeface="Quattrocento Sans"/>
                    <a:ea typeface="Quattrocento Sans"/>
                    <a:cs typeface="Quattrocento Sans"/>
                    <a:sym typeface="Quattrocento Sans"/>
                  </a:rPr>
                  <a:t>of teams</a:t>
                </a:r>
                <a:endParaRPr sz="1800">
                  <a:solidFill>
                    <a:srgbClr val="505050"/>
                  </a:solidFill>
                  <a:latin typeface="Quattrocento Sans"/>
                  <a:ea typeface="Quattrocento Sans"/>
                  <a:cs typeface="Quattrocento Sans"/>
                  <a:sym typeface="Quattrocento Sans"/>
                </a:endParaRPr>
              </a:p>
            </p:txBody>
          </p:sp>
        </p:grpSp>
      </p:grpSp>
      <p:sp>
        <p:nvSpPr>
          <p:cNvPr id="381" name="Google Shape;381;p23"/>
          <p:cNvSpPr/>
          <p:nvPr/>
        </p:nvSpPr>
        <p:spPr>
          <a:xfrm>
            <a:off x="8628063" y="3654425"/>
            <a:ext cx="2189163" cy="1233487"/>
          </a:xfrm>
          <a:custGeom>
            <a:rect b="b" l="l" r="r" t="t"/>
            <a:pathLst>
              <a:path extrusionOk="0" h="597" w="1059">
                <a:moveTo>
                  <a:pt x="483" y="209"/>
                </a:moveTo>
                <a:cubicBezTo>
                  <a:pt x="397" y="182"/>
                  <a:pt x="320" y="143"/>
                  <a:pt x="246" y="105"/>
                </a:cubicBezTo>
                <a:cubicBezTo>
                  <a:pt x="188" y="76"/>
                  <a:pt x="128" y="46"/>
                  <a:pt x="65" y="22"/>
                </a:cubicBezTo>
                <a:cubicBezTo>
                  <a:pt x="45" y="14"/>
                  <a:pt x="23" y="6"/>
                  <a:pt x="2" y="0"/>
                </a:cubicBezTo>
                <a:cubicBezTo>
                  <a:pt x="0" y="16"/>
                  <a:pt x="0" y="33"/>
                  <a:pt x="0" y="50"/>
                </a:cubicBezTo>
                <a:cubicBezTo>
                  <a:pt x="0" y="352"/>
                  <a:pt x="244" y="597"/>
                  <a:pt x="546" y="597"/>
                </a:cubicBezTo>
                <a:cubicBezTo>
                  <a:pt x="781" y="597"/>
                  <a:pt x="982" y="448"/>
                  <a:pt x="1059" y="240"/>
                </a:cubicBezTo>
                <a:cubicBezTo>
                  <a:pt x="848" y="271"/>
                  <a:pt x="646" y="261"/>
                  <a:pt x="483" y="209"/>
                </a:cubicBezTo>
                <a:close/>
              </a:path>
            </a:pathLst>
          </a:custGeom>
          <a:solidFill>
            <a:srgbClr val="002050"/>
          </a:solidFill>
          <a:ln>
            <a:noFill/>
          </a:ln>
        </p:spPr>
        <p:txBody>
          <a:bodyPr anchorCtr="0" anchor="b" bIns="126000" lIns="91425" spcFirstLastPara="1" rIns="91425" wrap="square" tIns="108000">
            <a:noAutofit/>
          </a:bodyPr>
          <a:lstStyle/>
          <a:p>
            <a:pPr indent="0" lvl="0" marL="0" marR="0" rtl="0" algn="ctr">
              <a:spcBef>
                <a:spcPts val="0"/>
              </a:spcBef>
              <a:spcAft>
                <a:spcPts val="0"/>
              </a:spcAft>
              <a:buNone/>
            </a:pPr>
            <a:r>
              <a:rPr lang="en-US" sz="2000">
                <a:solidFill>
                  <a:srgbClr val="FFFFFF"/>
                </a:solidFill>
                <a:latin typeface="Quattrocento Sans"/>
                <a:ea typeface="Quattrocento Sans"/>
                <a:cs typeface="Quattrocento Sans"/>
                <a:sym typeface="Quattrocento Sans"/>
              </a:rPr>
              <a:t>Business</a:t>
            </a:r>
            <a:endParaRPr/>
          </a:p>
          <a:p>
            <a:pPr indent="0" lvl="0" marL="0" marR="0" rtl="0" algn="ctr">
              <a:spcBef>
                <a:spcPts val="0"/>
              </a:spcBef>
              <a:spcAft>
                <a:spcPts val="0"/>
              </a:spcAft>
              <a:buNone/>
            </a:pPr>
            <a:r>
              <a:t/>
            </a:r>
            <a:endParaRPr sz="1600">
              <a:solidFill>
                <a:srgbClr val="FFFFFF"/>
              </a:solidFill>
              <a:latin typeface="Quattrocento Sans"/>
              <a:ea typeface="Quattrocento Sans"/>
              <a:cs typeface="Quattrocento Sans"/>
              <a:sym typeface="Quattrocento Sans"/>
            </a:endParaRPr>
          </a:p>
        </p:txBody>
      </p:sp>
      <p:sp>
        <p:nvSpPr>
          <p:cNvPr id="382" name="Google Shape;382;p23"/>
          <p:cNvSpPr/>
          <p:nvPr/>
        </p:nvSpPr>
        <p:spPr>
          <a:xfrm>
            <a:off x="5172075" y="3591488"/>
            <a:ext cx="2108200" cy="1309124"/>
          </a:xfrm>
          <a:custGeom>
            <a:rect b="b" l="l" r="r" t="t"/>
            <a:pathLst>
              <a:path extrusionOk="0" h="626" w="1020">
                <a:moveTo>
                  <a:pt x="553" y="168"/>
                </a:moveTo>
                <a:cubicBezTo>
                  <a:pt x="514" y="186"/>
                  <a:pt x="473" y="204"/>
                  <a:pt x="433" y="221"/>
                </a:cubicBezTo>
                <a:cubicBezTo>
                  <a:pt x="320" y="270"/>
                  <a:pt x="168" y="328"/>
                  <a:pt x="0" y="352"/>
                </a:cubicBezTo>
                <a:cubicBezTo>
                  <a:pt x="95" y="516"/>
                  <a:pt x="271" y="626"/>
                  <a:pt x="474" y="626"/>
                </a:cubicBezTo>
                <a:cubicBezTo>
                  <a:pt x="776" y="626"/>
                  <a:pt x="1020" y="381"/>
                  <a:pt x="1020" y="79"/>
                </a:cubicBezTo>
                <a:cubicBezTo>
                  <a:pt x="1020" y="52"/>
                  <a:pt x="1018" y="26"/>
                  <a:pt x="1015" y="0"/>
                </a:cubicBezTo>
                <a:cubicBezTo>
                  <a:pt x="847" y="36"/>
                  <a:pt x="697" y="103"/>
                  <a:pt x="553" y="168"/>
                </a:cubicBezTo>
                <a:close/>
              </a:path>
            </a:pathLst>
          </a:custGeom>
          <a:solidFill>
            <a:srgbClr val="0070C0"/>
          </a:solidFill>
          <a:ln>
            <a:noFill/>
          </a:ln>
        </p:spPr>
        <p:txBody>
          <a:bodyPr anchorCtr="0" anchor="b" bIns="126000" lIns="91425" spcFirstLastPara="1" rIns="91425" wrap="square" tIns="45700">
            <a:noAutofit/>
          </a:bodyPr>
          <a:lstStyle/>
          <a:p>
            <a:pPr indent="0" lvl="0" marL="0" marR="0" rtl="0" algn="ctr">
              <a:spcBef>
                <a:spcPts val="0"/>
              </a:spcBef>
              <a:spcAft>
                <a:spcPts val="0"/>
              </a:spcAft>
              <a:buNone/>
            </a:pPr>
            <a:r>
              <a:rPr lang="en-US" sz="2000">
                <a:solidFill>
                  <a:srgbClr val="FFFFFF"/>
                </a:solidFill>
                <a:latin typeface="Quattrocento Sans"/>
                <a:ea typeface="Quattrocento Sans"/>
                <a:cs typeface="Quattrocento Sans"/>
                <a:sym typeface="Quattrocento Sans"/>
              </a:rPr>
              <a:t>IT Ops</a:t>
            </a:r>
            <a:endParaRPr/>
          </a:p>
          <a:p>
            <a:pPr indent="0" lvl="0" marL="0" marR="0" rtl="0" algn="ctr">
              <a:spcBef>
                <a:spcPts val="0"/>
              </a:spcBef>
              <a:spcAft>
                <a:spcPts val="0"/>
              </a:spcAft>
              <a:buNone/>
            </a:pPr>
            <a:r>
              <a:t/>
            </a:r>
            <a:endParaRPr sz="1600">
              <a:solidFill>
                <a:srgbClr val="FFFFFF"/>
              </a:solidFill>
              <a:latin typeface="Quattrocento Sans"/>
              <a:ea typeface="Quattrocento Sans"/>
              <a:cs typeface="Quattrocento Sans"/>
              <a:sym typeface="Quattrocento Sans"/>
            </a:endParaRPr>
          </a:p>
        </p:txBody>
      </p:sp>
      <p:grpSp>
        <p:nvGrpSpPr>
          <p:cNvPr id="383" name="Google Shape;383;p23"/>
          <p:cNvGrpSpPr/>
          <p:nvPr/>
        </p:nvGrpSpPr>
        <p:grpSpPr>
          <a:xfrm>
            <a:off x="7970837" y="5572124"/>
            <a:ext cx="1508126" cy="668338"/>
            <a:chOff x="8123237" y="5478462"/>
            <a:chExt cx="1508126" cy="668338"/>
          </a:xfrm>
        </p:grpSpPr>
        <p:sp>
          <p:nvSpPr>
            <p:cNvPr id="384" name="Google Shape;384;p23"/>
            <p:cNvSpPr/>
            <p:nvPr/>
          </p:nvSpPr>
          <p:spPr>
            <a:xfrm>
              <a:off x="8123237" y="5478462"/>
              <a:ext cx="1508126" cy="668338"/>
            </a:xfrm>
            <a:custGeom>
              <a:rect b="b" l="l" r="r" t="t"/>
              <a:pathLst>
                <a:path extrusionOk="0" h="421" w="602">
                  <a:moveTo>
                    <a:pt x="431" y="421"/>
                  </a:moveTo>
                  <a:lnTo>
                    <a:pt x="517" y="317"/>
                  </a:lnTo>
                  <a:lnTo>
                    <a:pt x="602" y="211"/>
                  </a:lnTo>
                  <a:lnTo>
                    <a:pt x="517" y="106"/>
                  </a:lnTo>
                  <a:lnTo>
                    <a:pt x="431" y="0"/>
                  </a:lnTo>
                  <a:lnTo>
                    <a:pt x="431" y="0"/>
                  </a:lnTo>
                  <a:lnTo>
                    <a:pt x="0" y="0"/>
                  </a:lnTo>
                  <a:lnTo>
                    <a:pt x="0" y="421"/>
                  </a:lnTo>
                  <a:lnTo>
                    <a:pt x="431" y="421"/>
                  </a:lnTo>
                  <a:lnTo>
                    <a:pt x="431" y="421"/>
                  </a:lnTo>
                  <a:close/>
                </a:path>
              </a:pathLst>
            </a:custGeom>
            <a:solidFill>
              <a:srgbClr val="C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85" name="Google Shape;385;p23"/>
            <p:cNvSpPr/>
            <p:nvPr/>
          </p:nvSpPr>
          <p:spPr>
            <a:xfrm>
              <a:off x="8223249" y="5535632"/>
              <a:ext cx="1059217"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900">
                  <a:solidFill>
                    <a:srgbClr val="FFFFFF"/>
                  </a:solidFill>
                  <a:latin typeface="Quattrocento Sans"/>
                  <a:ea typeface="Quattrocento Sans"/>
                  <a:cs typeface="Quattrocento Sans"/>
                  <a:sym typeface="Quattrocento Sans"/>
                </a:rPr>
                <a:t>The average hourly cost of infrastructure failure is </a:t>
              </a:r>
              <a:r>
                <a:rPr b="1" lang="en-US" sz="900">
                  <a:solidFill>
                    <a:srgbClr val="FFFFFF"/>
                  </a:solidFill>
                  <a:latin typeface="Quattrocento Sans"/>
                  <a:ea typeface="Quattrocento Sans"/>
                  <a:cs typeface="Quattrocento Sans"/>
                  <a:sym typeface="Quattrocento Sans"/>
                </a:rPr>
                <a:t>$100,000</a:t>
              </a:r>
              <a:r>
                <a:rPr lang="en-US" sz="900">
                  <a:solidFill>
                    <a:srgbClr val="FFFFFF"/>
                  </a:solidFill>
                  <a:latin typeface="Quattrocento Sans"/>
                  <a:ea typeface="Quattrocento Sans"/>
                  <a:cs typeface="Quattrocento Sans"/>
                  <a:sym typeface="Quattrocento Sans"/>
                </a:rPr>
                <a:t> per hour</a:t>
              </a:r>
              <a:endParaRPr sz="1800">
                <a:solidFill>
                  <a:srgbClr val="FFFFFF"/>
                </a:solidFill>
                <a:latin typeface="Quattrocento Sans"/>
                <a:ea typeface="Quattrocento Sans"/>
                <a:cs typeface="Quattrocento Sans"/>
                <a:sym typeface="Quattrocento Sans"/>
              </a:endParaRPr>
            </a:p>
          </p:txBody>
        </p:sp>
      </p:grpSp>
      <p:grpSp>
        <p:nvGrpSpPr>
          <p:cNvPr id="386" name="Google Shape;386;p23"/>
          <p:cNvGrpSpPr/>
          <p:nvPr/>
        </p:nvGrpSpPr>
        <p:grpSpPr>
          <a:xfrm>
            <a:off x="9552012" y="4564062"/>
            <a:ext cx="2582838" cy="1676400"/>
            <a:chOff x="9552012" y="4564062"/>
            <a:chExt cx="2582838" cy="1676400"/>
          </a:xfrm>
        </p:grpSpPr>
        <p:grpSp>
          <p:nvGrpSpPr>
            <p:cNvPr id="387" name="Google Shape;387;p23"/>
            <p:cNvGrpSpPr/>
            <p:nvPr/>
          </p:nvGrpSpPr>
          <p:grpSpPr>
            <a:xfrm>
              <a:off x="9552012" y="4922838"/>
              <a:ext cx="993725" cy="1317624"/>
              <a:chOff x="10341025" y="5075238"/>
              <a:chExt cx="993725" cy="1317624"/>
            </a:xfrm>
          </p:grpSpPr>
          <p:sp>
            <p:nvSpPr>
              <p:cNvPr id="388" name="Google Shape;388;p23"/>
              <p:cNvSpPr/>
              <p:nvPr/>
            </p:nvSpPr>
            <p:spPr>
              <a:xfrm>
                <a:off x="10736263" y="5419725"/>
                <a:ext cx="7938" cy="0"/>
              </a:xfrm>
              <a:custGeom>
                <a:rect b="b" l="l" r="r" t="t"/>
                <a:pathLst>
                  <a:path extrusionOk="0" h="120000" w="4">
                    <a:moveTo>
                      <a:pt x="0" y="0"/>
                    </a:moveTo>
                    <a:cubicBezTo>
                      <a:pt x="2" y="0"/>
                      <a:pt x="3" y="0"/>
                      <a:pt x="4" y="0"/>
                    </a:cubicBezTo>
                    <a:cubicBezTo>
                      <a:pt x="3" y="0"/>
                      <a:pt x="2" y="0"/>
                      <a:pt x="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89" name="Google Shape;389;p23"/>
              <p:cNvSpPr/>
              <p:nvPr/>
            </p:nvSpPr>
            <p:spPr>
              <a:xfrm>
                <a:off x="10706100" y="5419725"/>
                <a:ext cx="11113" cy="3175"/>
              </a:xfrm>
              <a:custGeom>
                <a:rect b="b" l="l" r="r" t="t"/>
                <a:pathLst>
                  <a:path extrusionOk="0" h="1" w="5">
                    <a:moveTo>
                      <a:pt x="0" y="1"/>
                    </a:moveTo>
                    <a:cubicBezTo>
                      <a:pt x="2" y="1"/>
                      <a:pt x="3" y="0"/>
                      <a:pt x="5" y="0"/>
                    </a:cubicBezTo>
                    <a:cubicBezTo>
                      <a:pt x="3" y="0"/>
                      <a:pt x="2" y="1"/>
                      <a:pt x="0" y="1"/>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90" name="Google Shape;390;p23"/>
              <p:cNvSpPr/>
              <p:nvPr/>
            </p:nvSpPr>
            <p:spPr>
              <a:xfrm>
                <a:off x="10744200" y="5419725"/>
                <a:ext cx="25400" cy="6350"/>
              </a:xfrm>
              <a:custGeom>
                <a:rect b="b" l="l" r="r" t="t"/>
                <a:pathLst>
                  <a:path extrusionOk="0" h="3" w="12">
                    <a:moveTo>
                      <a:pt x="0" y="0"/>
                    </a:moveTo>
                    <a:cubicBezTo>
                      <a:pt x="4" y="1"/>
                      <a:pt x="8" y="2"/>
                      <a:pt x="12" y="3"/>
                    </a:cubicBezTo>
                    <a:cubicBezTo>
                      <a:pt x="8" y="2"/>
                      <a:pt x="4" y="1"/>
                      <a:pt x="0"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91" name="Google Shape;391;p23"/>
              <p:cNvSpPr/>
              <p:nvPr/>
            </p:nvSpPr>
            <p:spPr>
              <a:xfrm>
                <a:off x="10721975" y="5419725"/>
                <a:ext cx="9525" cy="0"/>
              </a:xfrm>
              <a:custGeom>
                <a:rect b="b" l="l" r="r" t="t"/>
                <a:pathLst>
                  <a:path extrusionOk="0" h="120000" w="5">
                    <a:moveTo>
                      <a:pt x="4" y="0"/>
                    </a:moveTo>
                    <a:cubicBezTo>
                      <a:pt x="3" y="0"/>
                      <a:pt x="1" y="0"/>
                      <a:pt x="0" y="0"/>
                    </a:cubicBezTo>
                    <a:cubicBezTo>
                      <a:pt x="1" y="0"/>
                      <a:pt x="3" y="0"/>
                      <a:pt x="5" y="0"/>
                    </a:cubicBezTo>
                    <a:cubicBezTo>
                      <a:pt x="4" y="0"/>
                      <a:pt x="4" y="0"/>
                      <a:pt x="4"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92" name="Google Shape;392;p23"/>
              <p:cNvSpPr/>
              <p:nvPr/>
            </p:nvSpPr>
            <p:spPr>
              <a:xfrm>
                <a:off x="10950575" y="5149850"/>
                <a:ext cx="309563" cy="465138"/>
              </a:xfrm>
              <a:custGeom>
                <a:rect b="b" l="l" r="r" t="t"/>
                <a:pathLst>
                  <a:path extrusionOk="0" h="225" w="150">
                    <a:moveTo>
                      <a:pt x="130" y="76"/>
                    </a:moveTo>
                    <a:cubicBezTo>
                      <a:pt x="125" y="68"/>
                      <a:pt x="120" y="60"/>
                      <a:pt x="114" y="53"/>
                    </a:cubicBezTo>
                    <a:cubicBezTo>
                      <a:pt x="103" y="40"/>
                      <a:pt x="90" y="29"/>
                      <a:pt x="75" y="21"/>
                    </a:cubicBezTo>
                    <a:cubicBezTo>
                      <a:pt x="56" y="10"/>
                      <a:pt x="35" y="3"/>
                      <a:pt x="12" y="1"/>
                    </a:cubicBezTo>
                    <a:cubicBezTo>
                      <a:pt x="8" y="1"/>
                      <a:pt x="4" y="0"/>
                      <a:pt x="0" y="0"/>
                    </a:cubicBezTo>
                    <a:cubicBezTo>
                      <a:pt x="0" y="151"/>
                      <a:pt x="0" y="151"/>
                      <a:pt x="0" y="151"/>
                    </a:cubicBezTo>
                    <a:cubicBezTo>
                      <a:pt x="0" y="151"/>
                      <a:pt x="0" y="151"/>
                      <a:pt x="0" y="151"/>
                    </a:cubicBezTo>
                    <a:cubicBezTo>
                      <a:pt x="0" y="151"/>
                      <a:pt x="0" y="151"/>
                      <a:pt x="0" y="151"/>
                    </a:cubicBezTo>
                    <a:cubicBezTo>
                      <a:pt x="0" y="151"/>
                      <a:pt x="0" y="151"/>
                      <a:pt x="0" y="151"/>
                    </a:cubicBezTo>
                    <a:cubicBezTo>
                      <a:pt x="129" y="225"/>
                      <a:pt x="129" y="225"/>
                      <a:pt x="129" y="225"/>
                    </a:cubicBezTo>
                    <a:cubicBezTo>
                      <a:pt x="134" y="216"/>
                      <a:pt x="138" y="207"/>
                      <a:pt x="142" y="197"/>
                    </a:cubicBezTo>
                    <a:cubicBezTo>
                      <a:pt x="146" y="185"/>
                      <a:pt x="148" y="174"/>
                      <a:pt x="149" y="162"/>
                    </a:cubicBezTo>
                    <a:cubicBezTo>
                      <a:pt x="149" y="158"/>
                      <a:pt x="149" y="154"/>
                      <a:pt x="149" y="151"/>
                    </a:cubicBezTo>
                    <a:cubicBezTo>
                      <a:pt x="150" y="124"/>
                      <a:pt x="143" y="99"/>
                      <a:pt x="130" y="76"/>
                    </a:cubicBezTo>
                    <a:close/>
                  </a:path>
                </a:pathLst>
              </a:custGeom>
              <a:solidFill>
                <a:srgbClr val="FF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93" name="Google Shape;393;p23"/>
              <p:cNvSpPr/>
              <p:nvPr/>
            </p:nvSpPr>
            <p:spPr>
              <a:xfrm>
                <a:off x="10917238" y="5426075"/>
                <a:ext cx="66675" cy="66675"/>
              </a:xfrm>
              <a:custGeom>
                <a:rect b="b" l="l" r="r" t="t"/>
                <a:pathLst>
                  <a:path extrusionOk="0" h="32" w="32">
                    <a:moveTo>
                      <a:pt x="1" y="14"/>
                    </a:moveTo>
                    <a:cubicBezTo>
                      <a:pt x="2" y="6"/>
                      <a:pt x="9" y="0"/>
                      <a:pt x="17" y="0"/>
                    </a:cubicBezTo>
                    <a:cubicBezTo>
                      <a:pt x="26" y="1"/>
                      <a:pt x="32" y="8"/>
                      <a:pt x="31" y="17"/>
                    </a:cubicBezTo>
                    <a:cubicBezTo>
                      <a:pt x="31" y="25"/>
                      <a:pt x="23" y="32"/>
                      <a:pt x="15" y="31"/>
                    </a:cubicBezTo>
                    <a:cubicBezTo>
                      <a:pt x="6" y="30"/>
                      <a:pt x="0" y="23"/>
                      <a:pt x="1" y="14"/>
                    </a:cubicBezTo>
                    <a:close/>
                  </a:path>
                </a:pathLst>
              </a:custGeom>
              <a:solidFill>
                <a:srgbClr val="33333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94" name="Google Shape;394;p23"/>
              <p:cNvSpPr/>
              <p:nvPr/>
            </p:nvSpPr>
            <p:spPr>
              <a:xfrm>
                <a:off x="10942638" y="5075238"/>
                <a:ext cx="19050" cy="63500"/>
              </a:xfrm>
              <a:custGeom>
                <a:rect b="b" l="l" r="r" t="t"/>
                <a:pathLst>
                  <a:path extrusionOk="0" h="31" w="9">
                    <a:moveTo>
                      <a:pt x="9" y="3"/>
                    </a:moveTo>
                    <a:cubicBezTo>
                      <a:pt x="9" y="1"/>
                      <a:pt x="7" y="0"/>
                      <a:pt x="4" y="0"/>
                    </a:cubicBezTo>
                    <a:cubicBezTo>
                      <a:pt x="2" y="0"/>
                      <a:pt x="0" y="1"/>
                      <a:pt x="0" y="3"/>
                    </a:cubicBezTo>
                    <a:cubicBezTo>
                      <a:pt x="0" y="27"/>
                      <a:pt x="0" y="27"/>
                      <a:pt x="0" y="27"/>
                    </a:cubicBezTo>
                    <a:cubicBezTo>
                      <a:pt x="4" y="31"/>
                      <a:pt x="4" y="31"/>
                      <a:pt x="4" y="31"/>
                    </a:cubicBezTo>
                    <a:cubicBezTo>
                      <a:pt x="4" y="31"/>
                      <a:pt x="4" y="31"/>
                      <a:pt x="4" y="31"/>
                    </a:cubicBezTo>
                    <a:cubicBezTo>
                      <a:pt x="9" y="27"/>
                      <a:pt x="9" y="27"/>
                      <a:pt x="9" y="27"/>
                    </a:cubicBezTo>
                    <a:cubicBezTo>
                      <a:pt x="9" y="27"/>
                      <a:pt x="9" y="27"/>
                      <a:pt x="9" y="27"/>
                    </a:cubicBezTo>
                    <a:cubicBezTo>
                      <a:pt x="9" y="3"/>
                      <a:pt x="9" y="3"/>
                      <a:pt x="9" y="3"/>
                    </a:cubicBezTo>
                    <a:close/>
                  </a:path>
                </a:pathLst>
              </a:custGeom>
              <a:solidFill>
                <a:srgbClr val="0072C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95" name="Google Shape;395;p23"/>
              <p:cNvSpPr/>
              <p:nvPr/>
            </p:nvSpPr>
            <p:spPr>
              <a:xfrm>
                <a:off x="11271250" y="5451475"/>
                <a:ext cx="63500" cy="15875"/>
              </a:xfrm>
              <a:custGeom>
                <a:rect b="b" l="l" r="r" t="t"/>
                <a:pathLst>
                  <a:path extrusionOk="0" h="8" w="31">
                    <a:moveTo>
                      <a:pt x="28" y="0"/>
                    </a:moveTo>
                    <a:cubicBezTo>
                      <a:pt x="4" y="0"/>
                      <a:pt x="4" y="0"/>
                      <a:pt x="4" y="0"/>
                    </a:cubicBezTo>
                    <a:cubicBezTo>
                      <a:pt x="0" y="4"/>
                      <a:pt x="0" y="4"/>
                      <a:pt x="0" y="4"/>
                    </a:cubicBezTo>
                    <a:cubicBezTo>
                      <a:pt x="4" y="8"/>
                      <a:pt x="4" y="8"/>
                      <a:pt x="4" y="8"/>
                    </a:cubicBezTo>
                    <a:cubicBezTo>
                      <a:pt x="4" y="8"/>
                      <a:pt x="4" y="8"/>
                      <a:pt x="4" y="8"/>
                    </a:cubicBezTo>
                    <a:cubicBezTo>
                      <a:pt x="28" y="8"/>
                      <a:pt x="28" y="8"/>
                      <a:pt x="28" y="8"/>
                    </a:cubicBezTo>
                    <a:cubicBezTo>
                      <a:pt x="28" y="8"/>
                      <a:pt x="28" y="8"/>
                      <a:pt x="28" y="8"/>
                    </a:cubicBezTo>
                    <a:cubicBezTo>
                      <a:pt x="30" y="8"/>
                      <a:pt x="31" y="6"/>
                      <a:pt x="31" y="4"/>
                    </a:cubicBezTo>
                    <a:cubicBezTo>
                      <a:pt x="31" y="1"/>
                      <a:pt x="30" y="0"/>
                      <a:pt x="28" y="0"/>
                    </a:cubicBezTo>
                    <a:close/>
                  </a:path>
                </a:pathLst>
              </a:custGeom>
              <a:solidFill>
                <a:srgbClr val="0072C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96" name="Google Shape;396;p23"/>
              <p:cNvSpPr/>
              <p:nvPr/>
            </p:nvSpPr>
            <p:spPr>
              <a:xfrm>
                <a:off x="10752138" y="5124450"/>
                <a:ext cx="42863" cy="58738"/>
              </a:xfrm>
              <a:custGeom>
                <a:rect b="b" l="l" r="r" t="t"/>
                <a:pathLst>
                  <a:path extrusionOk="0" h="28" w="21">
                    <a:moveTo>
                      <a:pt x="8" y="1"/>
                    </a:moveTo>
                    <a:cubicBezTo>
                      <a:pt x="8" y="1"/>
                      <a:pt x="8" y="1"/>
                      <a:pt x="8" y="1"/>
                    </a:cubicBezTo>
                    <a:cubicBezTo>
                      <a:pt x="8" y="0"/>
                      <a:pt x="5" y="0"/>
                      <a:pt x="3" y="1"/>
                    </a:cubicBezTo>
                    <a:cubicBezTo>
                      <a:pt x="1" y="2"/>
                      <a:pt x="0" y="4"/>
                      <a:pt x="1" y="5"/>
                    </a:cubicBezTo>
                    <a:cubicBezTo>
                      <a:pt x="13" y="26"/>
                      <a:pt x="13" y="26"/>
                      <a:pt x="13" y="26"/>
                    </a:cubicBezTo>
                    <a:cubicBezTo>
                      <a:pt x="19" y="28"/>
                      <a:pt x="19" y="28"/>
                      <a:pt x="19" y="28"/>
                    </a:cubicBezTo>
                    <a:cubicBezTo>
                      <a:pt x="19" y="28"/>
                      <a:pt x="19" y="28"/>
                      <a:pt x="19" y="28"/>
                    </a:cubicBezTo>
                    <a:cubicBezTo>
                      <a:pt x="21" y="22"/>
                      <a:pt x="21" y="22"/>
                      <a:pt x="21" y="22"/>
                    </a:cubicBezTo>
                    <a:cubicBezTo>
                      <a:pt x="21" y="22"/>
                      <a:pt x="21" y="22"/>
                      <a:pt x="21" y="22"/>
                    </a:cubicBezTo>
                    <a:lnTo>
                      <a:pt x="8" y="1"/>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97" name="Google Shape;397;p23"/>
              <p:cNvSpPr/>
              <p:nvPr/>
            </p:nvSpPr>
            <p:spPr>
              <a:xfrm>
                <a:off x="11107738" y="5737225"/>
                <a:ext cx="41275" cy="57150"/>
              </a:xfrm>
              <a:custGeom>
                <a:rect b="b" l="l" r="r" t="t"/>
                <a:pathLst>
                  <a:path extrusionOk="0" h="28" w="20">
                    <a:moveTo>
                      <a:pt x="7" y="1"/>
                    </a:moveTo>
                    <a:cubicBezTo>
                      <a:pt x="2" y="0"/>
                      <a:pt x="2" y="0"/>
                      <a:pt x="2" y="0"/>
                    </a:cubicBezTo>
                    <a:cubicBezTo>
                      <a:pt x="0" y="5"/>
                      <a:pt x="0" y="5"/>
                      <a:pt x="0" y="5"/>
                    </a:cubicBezTo>
                    <a:cubicBezTo>
                      <a:pt x="0" y="5"/>
                      <a:pt x="0" y="5"/>
                      <a:pt x="0" y="5"/>
                    </a:cubicBezTo>
                    <a:cubicBezTo>
                      <a:pt x="12" y="26"/>
                      <a:pt x="12" y="26"/>
                      <a:pt x="12" y="26"/>
                    </a:cubicBezTo>
                    <a:cubicBezTo>
                      <a:pt x="12" y="26"/>
                      <a:pt x="12" y="26"/>
                      <a:pt x="12" y="26"/>
                    </a:cubicBezTo>
                    <a:cubicBezTo>
                      <a:pt x="13" y="28"/>
                      <a:pt x="15" y="28"/>
                      <a:pt x="17" y="27"/>
                    </a:cubicBezTo>
                    <a:cubicBezTo>
                      <a:pt x="19" y="25"/>
                      <a:pt x="20" y="23"/>
                      <a:pt x="19" y="22"/>
                    </a:cubicBezTo>
                    <a:lnTo>
                      <a:pt x="7" y="1"/>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98" name="Google Shape;398;p23"/>
              <p:cNvSpPr/>
              <p:nvPr/>
            </p:nvSpPr>
            <p:spPr>
              <a:xfrm>
                <a:off x="11228388" y="5260975"/>
                <a:ext cx="57150" cy="41275"/>
              </a:xfrm>
              <a:custGeom>
                <a:rect b="b" l="l" r="r" t="t"/>
                <a:pathLst>
                  <a:path extrusionOk="0" h="20" w="28">
                    <a:moveTo>
                      <a:pt x="6" y="20"/>
                    </a:moveTo>
                    <a:cubicBezTo>
                      <a:pt x="27" y="8"/>
                      <a:pt x="27" y="8"/>
                      <a:pt x="27" y="8"/>
                    </a:cubicBezTo>
                    <a:cubicBezTo>
                      <a:pt x="27" y="8"/>
                      <a:pt x="27" y="8"/>
                      <a:pt x="27" y="8"/>
                    </a:cubicBezTo>
                    <a:cubicBezTo>
                      <a:pt x="28" y="7"/>
                      <a:pt x="28" y="5"/>
                      <a:pt x="27" y="3"/>
                    </a:cubicBezTo>
                    <a:cubicBezTo>
                      <a:pt x="26" y="1"/>
                      <a:pt x="24" y="0"/>
                      <a:pt x="23" y="1"/>
                    </a:cubicBezTo>
                    <a:cubicBezTo>
                      <a:pt x="2" y="13"/>
                      <a:pt x="2" y="13"/>
                      <a:pt x="2" y="13"/>
                    </a:cubicBezTo>
                    <a:cubicBezTo>
                      <a:pt x="0" y="18"/>
                      <a:pt x="0" y="18"/>
                      <a:pt x="0" y="18"/>
                    </a:cubicBezTo>
                    <a:cubicBezTo>
                      <a:pt x="6" y="20"/>
                      <a:pt x="6" y="20"/>
                      <a:pt x="6" y="20"/>
                    </a:cubicBezTo>
                    <a:close/>
                  </a:path>
                </a:pathLst>
              </a:custGeom>
              <a:solidFill>
                <a:srgbClr val="0072C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399" name="Google Shape;399;p23"/>
              <p:cNvSpPr/>
              <p:nvPr/>
            </p:nvSpPr>
            <p:spPr>
              <a:xfrm>
                <a:off x="10615613" y="5260975"/>
                <a:ext cx="58738" cy="41275"/>
              </a:xfrm>
              <a:custGeom>
                <a:rect b="b" l="l" r="r" t="t"/>
                <a:pathLst>
                  <a:path extrusionOk="0" h="20" w="28">
                    <a:moveTo>
                      <a:pt x="27" y="13"/>
                    </a:moveTo>
                    <a:cubicBezTo>
                      <a:pt x="6" y="1"/>
                      <a:pt x="6" y="1"/>
                      <a:pt x="6" y="1"/>
                    </a:cubicBezTo>
                    <a:cubicBezTo>
                      <a:pt x="6" y="1"/>
                      <a:pt x="6" y="1"/>
                      <a:pt x="6" y="1"/>
                    </a:cubicBezTo>
                    <a:cubicBezTo>
                      <a:pt x="5" y="0"/>
                      <a:pt x="3" y="1"/>
                      <a:pt x="2" y="3"/>
                    </a:cubicBezTo>
                    <a:cubicBezTo>
                      <a:pt x="0" y="5"/>
                      <a:pt x="0" y="7"/>
                      <a:pt x="2" y="8"/>
                    </a:cubicBezTo>
                    <a:cubicBezTo>
                      <a:pt x="23" y="20"/>
                      <a:pt x="23" y="20"/>
                      <a:pt x="23" y="20"/>
                    </a:cubicBezTo>
                    <a:cubicBezTo>
                      <a:pt x="28" y="18"/>
                      <a:pt x="28" y="18"/>
                      <a:pt x="28" y="18"/>
                    </a:cubicBezTo>
                    <a:cubicBezTo>
                      <a:pt x="28" y="18"/>
                      <a:pt x="28" y="18"/>
                      <a:pt x="28" y="18"/>
                    </a:cubicBezTo>
                    <a:cubicBezTo>
                      <a:pt x="27" y="13"/>
                      <a:pt x="27" y="13"/>
                      <a:pt x="27" y="13"/>
                    </a:cubicBezTo>
                    <a:close/>
                  </a:path>
                </a:pathLst>
              </a:custGeom>
              <a:solidFill>
                <a:srgbClr val="0072C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400" name="Google Shape;400;p23"/>
              <p:cNvSpPr/>
              <p:nvPr/>
            </p:nvSpPr>
            <p:spPr>
              <a:xfrm>
                <a:off x="11228388" y="5614988"/>
                <a:ext cx="57150" cy="42863"/>
              </a:xfrm>
              <a:custGeom>
                <a:rect b="b" l="l" r="r" t="t"/>
                <a:pathLst>
                  <a:path extrusionOk="0" h="21" w="28">
                    <a:moveTo>
                      <a:pt x="27" y="13"/>
                    </a:moveTo>
                    <a:cubicBezTo>
                      <a:pt x="6" y="0"/>
                      <a:pt x="6" y="0"/>
                      <a:pt x="6" y="0"/>
                    </a:cubicBezTo>
                    <a:cubicBezTo>
                      <a:pt x="0" y="2"/>
                      <a:pt x="0" y="2"/>
                      <a:pt x="0" y="2"/>
                    </a:cubicBezTo>
                    <a:cubicBezTo>
                      <a:pt x="2" y="8"/>
                      <a:pt x="2" y="8"/>
                      <a:pt x="2" y="8"/>
                    </a:cubicBezTo>
                    <a:cubicBezTo>
                      <a:pt x="2" y="8"/>
                      <a:pt x="2" y="8"/>
                      <a:pt x="2" y="8"/>
                    </a:cubicBezTo>
                    <a:cubicBezTo>
                      <a:pt x="23" y="20"/>
                      <a:pt x="23" y="20"/>
                      <a:pt x="23" y="20"/>
                    </a:cubicBezTo>
                    <a:cubicBezTo>
                      <a:pt x="23" y="20"/>
                      <a:pt x="23" y="20"/>
                      <a:pt x="23" y="20"/>
                    </a:cubicBezTo>
                    <a:cubicBezTo>
                      <a:pt x="24" y="21"/>
                      <a:pt x="26" y="20"/>
                      <a:pt x="27" y="18"/>
                    </a:cubicBezTo>
                    <a:cubicBezTo>
                      <a:pt x="28" y="16"/>
                      <a:pt x="28" y="13"/>
                      <a:pt x="27" y="13"/>
                    </a:cubicBezTo>
                    <a:close/>
                  </a:path>
                </a:pathLst>
              </a:custGeom>
              <a:solidFill>
                <a:srgbClr val="0072C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401" name="Google Shape;401;p23"/>
              <p:cNvSpPr/>
              <p:nvPr/>
            </p:nvSpPr>
            <p:spPr>
              <a:xfrm>
                <a:off x="11107738" y="5124450"/>
                <a:ext cx="41275" cy="58738"/>
              </a:xfrm>
              <a:custGeom>
                <a:rect b="b" l="l" r="r" t="t"/>
                <a:pathLst>
                  <a:path extrusionOk="0" h="28" w="20">
                    <a:moveTo>
                      <a:pt x="7" y="26"/>
                    </a:moveTo>
                    <a:cubicBezTo>
                      <a:pt x="7" y="26"/>
                      <a:pt x="7" y="26"/>
                      <a:pt x="7" y="26"/>
                    </a:cubicBezTo>
                    <a:cubicBezTo>
                      <a:pt x="19" y="5"/>
                      <a:pt x="19" y="5"/>
                      <a:pt x="19" y="5"/>
                    </a:cubicBezTo>
                    <a:cubicBezTo>
                      <a:pt x="19" y="5"/>
                      <a:pt x="19" y="5"/>
                      <a:pt x="19" y="5"/>
                    </a:cubicBezTo>
                    <a:cubicBezTo>
                      <a:pt x="20" y="4"/>
                      <a:pt x="19" y="2"/>
                      <a:pt x="17" y="1"/>
                    </a:cubicBezTo>
                    <a:cubicBezTo>
                      <a:pt x="15" y="0"/>
                      <a:pt x="13" y="0"/>
                      <a:pt x="12" y="1"/>
                    </a:cubicBezTo>
                    <a:cubicBezTo>
                      <a:pt x="0" y="22"/>
                      <a:pt x="0" y="22"/>
                      <a:pt x="0" y="22"/>
                    </a:cubicBezTo>
                    <a:cubicBezTo>
                      <a:pt x="2" y="28"/>
                      <a:pt x="2" y="28"/>
                      <a:pt x="2" y="28"/>
                    </a:cubicBezTo>
                    <a:lnTo>
                      <a:pt x="7" y="26"/>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402" name="Google Shape;402;p23"/>
              <p:cNvSpPr/>
              <p:nvPr/>
            </p:nvSpPr>
            <p:spPr>
              <a:xfrm>
                <a:off x="10910888" y="5111750"/>
                <a:ext cx="9525" cy="23813"/>
              </a:xfrm>
              <a:custGeom>
                <a:rect b="b" l="l" r="r" t="t"/>
                <a:pathLst>
                  <a:path extrusionOk="0" h="11" w="4">
                    <a:moveTo>
                      <a:pt x="3" y="11"/>
                    </a:moveTo>
                    <a:cubicBezTo>
                      <a:pt x="4" y="9"/>
                      <a:pt x="4" y="9"/>
                      <a:pt x="4" y="9"/>
                    </a:cubicBezTo>
                    <a:cubicBezTo>
                      <a:pt x="4" y="9"/>
                      <a:pt x="4" y="9"/>
                      <a:pt x="4" y="9"/>
                    </a:cubicBezTo>
                    <a:cubicBezTo>
                      <a:pt x="3" y="1"/>
                      <a:pt x="3" y="1"/>
                      <a:pt x="3" y="1"/>
                    </a:cubicBezTo>
                    <a:cubicBezTo>
                      <a:pt x="3" y="1"/>
                      <a:pt x="3" y="1"/>
                      <a:pt x="3" y="1"/>
                    </a:cubicBezTo>
                    <a:cubicBezTo>
                      <a:pt x="3" y="1"/>
                      <a:pt x="3" y="0"/>
                      <a:pt x="2" y="0"/>
                    </a:cubicBezTo>
                    <a:cubicBezTo>
                      <a:pt x="1" y="0"/>
                      <a:pt x="0" y="1"/>
                      <a:pt x="0" y="1"/>
                    </a:cubicBezTo>
                    <a:cubicBezTo>
                      <a:pt x="1" y="10"/>
                      <a:pt x="1" y="10"/>
                      <a:pt x="1" y="10"/>
                    </a:cubicBezTo>
                    <a:lnTo>
                      <a:pt x="3" y="11"/>
                    </a:lnTo>
                    <a:close/>
                  </a:path>
                </a:pathLst>
              </a:custGeom>
              <a:solidFill>
                <a:srgbClr val="505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403" name="Google Shape;403;p23"/>
              <p:cNvSpPr/>
              <p:nvPr/>
            </p:nvSpPr>
            <p:spPr>
              <a:xfrm>
                <a:off x="11276013" y="5419725"/>
                <a:ext cx="22225" cy="9525"/>
              </a:xfrm>
              <a:custGeom>
                <a:rect b="b" l="l" r="r" t="t"/>
                <a:pathLst>
                  <a:path extrusionOk="0" h="4" w="11">
                    <a:moveTo>
                      <a:pt x="0" y="2"/>
                    </a:moveTo>
                    <a:cubicBezTo>
                      <a:pt x="2" y="4"/>
                      <a:pt x="2" y="4"/>
                      <a:pt x="2" y="4"/>
                    </a:cubicBezTo>
                    <a:cubicBezTo>
                      <a:pt x="2" y="4"/>
                      <a:pt x="2" y="4"/>
                      <a:pt x="2" y="4"/>
                    </a:cubicBezTo>
                    <a:cubicBezTo>
                      <a:pt x="10" y="3"/>
                      <a:pt x="10" y="3"/>
                      <a:pt x="10" y="3"/>
                    </a:cubicBezTo>
                    <a:cubicBezTo>
                      <a:pt x="10" y="3"/>
                      <a:pt x="10" y="3"/>
                      <a:pt x="10" y="3"/>
                    </a:cubicBezTo>
                    <a:cubicBezTo>
                      <a:pt x="11" y="3"/>
                      <a:pt x="11" y="2"/>
                      <a:pt x="11" y="1"/>
                    </a:cubicBezTo>
                    <a:cubicBezTo>
                      <a:pt x="11" y="0"/>
                      <a:pt x="10" y="0"/>
                      <a:pt x="10" y="0"/>
                    </a:cubicBezTo>
                    <a:cubicBezTo>
                      <a:pt x="1" y="1"/>
                      <a:pt x="1" y="1"/>
                      <a:pt x="1" y="1"/>
                    </a:cubicBezTo>
                    <a:lnTo>
                      <a:pt x="0" y="2"/>
                    </a:lnTo>
                    <a:close/>
                  </a:path>
                </a:pathLst>
              </a:custGeom>
              <a:solidFill>
                <a:srgbClr val="505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404" name="Google Shape;404;p23"/>
              <p:cNvSpPr/>
              <p:nvPr/>
            </p:nvSpPr>
            <p:spPr>
              <a:xfrm>
                <a:off x="10875963" y="5118100"/>
                <a:ext cx="11113" cy="22225"/>
              </a:xfrm>
              <a:custGeom>
                <a:rect b="b" l="l" r="r" t="t"/>
                <a:pathLst>
                  <a:path extrusionOk="0" h="11" w="5">
                    <a:moveTo>
                      <a:pt x="4" y="11"/>
                    </a:moveTo>
                    <a:cubicBezTo>
                      <a:pt x="5" y="9"/>
                      <a:pt x="5" y="9"/>
                      <a:pt x="5" y="9"/>
                    </a:cubicBezTo>
                    <a:cubicBezTo>
                      <a:pt x="5" y="9"/>
                      <a:pt x="5" y="9"/>
                      <a:pt x="5" y="9"/>
                    </a:cubicBezTo>
                    <a:cubicBezTo>
                      <a:pt x="3" y="1"/>
                      <a:pt x="3" y="1"/>
                      <a:pt x="3" y="1"/>
                    </a:cubicBezTo>
                    <a:cubicBezTo>
                      <a:pt x="3" y="1"/>
                      <a:pt x="3" y="1"/>
                      <a:pt x="3" y="1"/>
                    </a:cubicBezTo>
                    <a:cubicBezTo>
                      <a:pt x="3" y="0"/>
                      <a:pt x="2" y="0"/>
                      <a:pt x="1" y="0"/>
                    </a:cubicBezTo>
                    <a:cubicBezTo>
                      <a:pt x="1" y="0"/>
                      <a:pt x="0" y="1"/>
                      <a:pt x="0" y="1"/>
                    </a:cubicBezTo>
                    <a:cubicBezTo>
                      <a:pt x="2" y="10"/>
                      <a:pt x="2" y="10"/>
                      <a:pt x="2" y="10"/>
                    </a:cubicBezTo>
                    <a:lnTo>
                      <a:pt x="4" y="11"/>
                    </a:lnTo>
                    <a:close/>
                  </a:path>
                </a:pathLst>
              </a:custGeom>
              <a:solidFill>
                <a:srgbClr val="505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405" name="Google Shape;405;p23"/>
              <p:cNvSpPr/>
              <p:nvPr/>
            </p:nvSpPr>
            <p:spPr>
              <a:xfrm>
                <a:off x="11269663" y="5383213"/>
                <a:ext cx="22225" cy="9525"/>
              </a:xfrm>
              <a:custGeom>
                <a:rect b="b" l="l" r="r" t="t"/>
                <a:pathLst>
                  <a:path extrusionOk="0" h="5" w="11">
                    <a:moveTo>
                      <a:pt x="0" y="4"/>
                    </a:moveTo>
                    <a:cubicBezTo>
                      <a:pt x="2" y="5"/>
                      <a:pt x="2" y="5"/>
                      <a:pt x="2" y="5"/>
                    </a:cubicBezTo>
                    <a:cubicBezTo>
                      <a:pt x="2" y="5"/>
                      <a:pt x="2" y="5"/>
                      <a:pt x="2" y="5"/>
                    </a:cubicBezTo>
                    <a:cubicBezTo>
                      <a:pt x="10" y="3"/>
                      <a:pt x="10" y="3"/>
                      <a:pt x="10" y="3"/>
                    </a:cubicBezTo>
                    <a:cubicBezTo>
                      <a:pt x="10" y="3"/>
                      <a:pt x="10" y="3"/>
                      <a:pt x="10" y="3"/>
                    </a:cubicBezTo>
                    <a:cubicBezTo>
                      <a:pt x="11" y="3"/>
                      <a:pt x="11" y="2"/>
                      <a:pt x="11" y="2"/>
                    </a:cubicBezTo>
                    <a:cubicBezTo>
                      <a:pt x="11" y="1"/>
                      <a:pt x="10" y="0"/>
                      <a:pt x="10" y="0"/>
                    </a:cubicBezTo>
                    <a:cubicBezTo>
                      <a:pt x="2" y="2"/>
                      <a:pt x="2" y="2"/>
                      <a:pt x="2" y="2"/>
                    </a:cubicBezTo>
                    <a:lnTo>
                      <a:pt x="0" y="4"/>
                    </a:lnTo>
                    <a:close/>
                  </a:path>
                </a:pathLst>
              </a:custGeom>
              <a:solidFill>
                <a:srgbClr val="505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406" name="Google Shape;406;p23"/>
              <p:cNvSpPr/>
              <p:nvPr/>
            </p:nvSpPr>
            <p:spPr>
              <a:xfrm>
                <a:off x="10841038" y="5126038"/>
                <a:ext cx="12700" cy="23813"/>
              </a:xfrm>
              <a:custGeom>
                <a:rect b="b" l="l" r="r" t="t"/>
                <a:pathLst>
                  <a:path extrusionOk="0" h="11" w="6">
                    <a:moveTo>
                      <a:pt x="3" y="10"/>
                    </a:moveTo>
                    <a:cubicBezTo>
                      <a:pt x="5" y="11"/>
                      <a:pt x="5" y="11"/>
                      <a:pt x="5" y="11"/>
                    </a:cubicBezTo>
                    <a:cubicBezTo>
                      <a:pt x="6" y="9"/>
                      <a:pt x="6" y="9"/>
                      <a:pt x="6" y="9"/>
                    </a:cubicBezTo>
                    <a:cubicBezTo>
                      <a:pt x="6" y="9"/>
                      <a:pt x="6" y="9"/>
                      <a:pt x="6" y="9"/>
                    </a:cubicBezTo>
                    <a:cubicBezTo>
                      <a:pt x="3" y="1"/>
                      <a:pt x="3" y="1"/>
                      <a:pt x="3" y="1"/>
                    </a:cubicBezTo>
                    <a:cubicBezTo>
                      <a:pt x="3" y="1"/>
                      <a:pt x="3" y="1"/>
                      <a:pt x="3" y="1"/>
                    </a:cubicBezTo>
                    <a:cubicBezTo>
                      <a:pt x="3" y="1"/>
                      <a:pt x="2" y="0"/>
                      <a:pt x="1" y="1"/>
                    </a:cubicBezTo>
                    <a:cubicBezTo>
                      <a:pt x="1" y="1"/>
                      <a:pt x="0" y="1"/>
                      <a:pt x="0" y="2"/>
                    </a:cubicBezTo>
                    <a:lnTo>
                      <a:pt x="3" y="10"/>
                    </a:lnTo>
                    <a:close/>
                  </a:path>
                </a:pathLst>
              </a:custGeom>
              <a:solidFill>
                <a:srgbClr val="505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407" name="Google Shape;407;p23"/>
              <p:cNvSpPr/>
              <p:nvPr/>
            </p:nvSpPr>
            <p:spPr>
              <a:xfrm>
                <a:off x="11260138" y="5348288"/>
                <a:ext cx="23813" cy="12700"/>
              </a:xfrm>
              <a:custGeom>
                <a:rect b="b" l="l" r="r" t="t"/>
                <a:pathLst>
                  <a:path extrusionOk="0" h="6" w="11">
                    <a:moveTo>
                      <a:pt x="0" y="5"/>
                    </a:moveTo>
                    <a:cubicBezTo>
                      <a:pt x="2" y="6"/>
                      <a:pt x="2" y="6"/>
                      <a:pt x="2" y="6"/>
                    </a:cubicBezTo>
                    <a:cubicBezTo>
                      <a:pt x="2" y="6"/>
                      <a:pt x="2" y="6"/>
                      <a:pt x="2" y="6"/>
                    </a:cubicBezTo>
                    <a:cubicBezTo>
                      <a:pt x="10" y="3"/>
                      <a:pt x="10" y="3"/>
                      <a:pt x="10" y="3"/>
                    </a:cubicBezTo>
                    <a:cubicBezTo>
                      <a:pt x="10" y="3"/>
                      <a:pt x="10" y="3"/>
                      <a:pt x="10" y="3"/>
                    </a:cubicBezTo>
                    <a:cubicBezTo>
                      <a:pt x="11" y="3"/>
                      <a:pt x="11" y="2"/>
                      <a:pt x="10" y="2"/>
                    </a:cubicBezTo>
                    <a:cubicBezTo>
                      <a:pt x="10" y="1"/>
                      <a:pt x="10" y="0"/>
                      <a:pt x="9" y="1"/>
                    </a:cubicBezTo>
                    <a:cubicBezTo>
                      <a:pt x="1" y="3"/>
                      <a:pt x="1" y="3"/>
                      <a:pt x="1" y="3"/>
                    </a:cubicBezTo>
                    <a:lnTo>
                      <a:pt x="0" y="5"/>
                    </a:lnTo>
                    <a:close/>
                  </a:path>
                </a:pathLst>
              </a:custGeom>
              <a:solidFill>
                <a:srgbClr val="505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408" name="Google Shape;408;p23"/>
              <p:cNvSpPr/>
              <p:nvPr/>
            </p:nvSpPr>
            <p:spPr>
              <a:xfrm>
                <a:off x="10807700" y="5140325"/>
                <a:ext cx="12700" cy="20638"/>
              </a:xfrm>
              <a:custGeom>
                <a:rect b="b" l="l" r="r" t="t"/>
                <a:pathLst>
                  <a:path extrusionOk="0" h="10" w="6">
                    <a:moveTo>
                      <a:pt x="3" y="9"/>
                    </a:moveTo>
                    <a:cubicBezTo>
                      <a:pt x="5" y="10"/>
                      <a:pt x="5" y="10"/>
                      <a:pt x="5" y="10"/>
                    </a:cubicBezTo>
                    <a:cubicBezTo>
                      <a:pt x="6" y="8"/>
                      <a:pt x="6" y="8"/>
                      <a:pt x="6" y="8"/>
                    </a:cubicBezTo>
                    <a:cubicBezTo>
                      <a:pt x="6" y="8"/>
                      <a:pt x="6" y="8"/>
                      <a:pt x="6" y="8"/>
                    </a:cubicBezTo>
                    <a:cubicBezTo>
                      <a:pt x="3" y="0"/>
                      <a:pt x="3" y="0"/>
                      <a:pt x="3" y="0"/>
                    </a:cubicBezTo>
                    <a:cubicBezTo>
                      <a:pt x="3" y="0"/>
                      <a:pt x="3" y="0"/>
                      <a:pt x="3" y="0"/>
                    </a:cubicBezTo>
                    <a:cubicBezTo>
                      <a:pt x="2" y="0"/>
                      <a:pt x="2" y="0"/>
                      <a:pt x="1" y="0"/>
                    </a:cubicBezTo>
                    <a:cubicBezTo>
                      <a:pt x="0" y="0"/>
                      <a:pt x="0" y="1"/>
                      <a:pt x="0" y="1"/>
                    </a:cubicBezTo>
                    <a:lnTo>
                      <a:pt x="3" y="9"/>
                    </a:lnTo>
                    <a:close/>
                  </a:path>
                </a:pathLst>
              </a:custGeom>
              <a:solidFill>
                <a:srgbClr val="505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409" name="Google Shape;409;p23"/>
              <p:cNvSpPr/>
              <p:nvPr/>
            </p:nvSpPr>
            <p:spPr>
              <a:xfrm>
                <a:off x="11249025" y="5314950"/>
                <a:ext cx="22225" cy="12700"/>
              </a:xfrm>
              <a:custGeom>
                <a:rect b="b" l="l" r="r" t="t"/>
                <a:pathLst>
                  <a:path extrusionOk="0" h="6" w="11">
                    <a:moveTo>
                      <a:pt x="2" y="6"/>
                    </a:moveTo>
                    <a:cubicBezTo>
                      <a:pt x="10" y="3"/>
                      <a:pt x="10" y="3"/>
                      <a:pt x="10" y="3"/>
                    </a:cubicBezTo>
                    <a:cubicBezTo>
                      <a:pt x="10" y="3"/>
                      <a:pt x="10" y="3"/>
                      <a:pt x="10" y="3"/>
                    </a:cubicBezTo>
                    <a:cubicBezTo>
                      <a:pt x="10" y="3"/>
                      <a:pt x="11" y="2"/>
                      <a:pt x="10" y="1"/>
                    </a:cubicBezTo>
                    <a:cubicBezTo>
                      <a:pt x="10" y="0"/>
                      <a:pt x="9" y="0"/>
                      <a:pt x="9" y="0"/>
                    </a:cubicBezTo>
                    <a:cubicBezTo>
                      <a:pt x="1" y="4"/>
                      <a:pt x="1" y="4"/>
                      <a:pt x="1" y="4"/>
                    </a:cubicBezTo>
                    <a:cubicBezTo>
                      <a:pt x="0" y="6"/>
                      <a:pt x="0" y="6"/>
                      <a:pt x="0" y="6"/>
                    </a:cubicBezTo>
                    <a:cubicBezTo>
                      <a:pt x="2" y="6"/>
                      <a:pt x="2" y="6"/>
                      <a:pt x="2" y="6"/>
                    </a:cubicBezTo>
                    <a:close/>
                  </a:path>
                </a:pathLst>
              </a:custGeom>
              <a:solidFill>
                <a:srgbClr val="505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410" name="Google Shape;410;p23"/>
              <p:cNvSpPr/>
              <p:nvPr/>
            </p:nvSpPr>
            <p:spPr>
              <a:xfrm>
                <a:off x="10744200" y="5176838"/>
                <a:ext cx="15875" cy="17463"/>
              </a:xfrm>
              <a:custGeom>
                <a:rect b="b" l="l" r="r" t="t"/>
                <a:pathLst>
                  <a:path extrusionOk="0" h="9" w="8">
                    <a:moveTo>
                      <a:pt x="6" y="9"/>
                    </a:moveTo>
                    <a:cubicBezTo>
                      <a:pt x="8" y="9"/>
                      <a:pt x="8" y="9"/>
                      <a:pt x="8" y="9"/>
                    </a:cubicBezTo>
                    <a:cubicBezTo>
                      <a:pt x="8" y="7"/>
                      <a:pt x="8" y="7"/>
                      <a:pt x="8" y="7"/>
                    </a:cubicBezTo>
                    <a:cubicBezTo>
                      <a:pt x="8" y="7"/>
                      <a:pt x="8" y="7"/>
                      <a:pt x="8" y="7"/>
                    </a:cubicBezTo>
                    <a:cubicBezTo>
                      <a:pt x="3" y="0"/>
                      <a:pt x="3" y="0"/>
                      <a:pt x="3" y="0"/>
                    </a:cubicBezTo>
                    <a:cubicBezTo>
                      <a:pt x="3" y="0"/>
                      <a:pt x="3" y="0"/>
                      <a:pt x="3" y="0"/>
                    </a:cubicBezTo>
                    <a:cubicBezTo>
                      <a:pt x="3" y="0"/>
                      <a:pt x="2" y="0"/>
                      <a:pt x="1" y="0"/>
                    </a:cubicBezTo>
                    <a:cubicBezTo>
                      <a:pt x="1" y="1"/>
                      <a:pt x="0" y="2"/>
                      <a:pt x="1" y="2"/>
                    </a:cubicBezTo>
                    <a:lnTo>
                      <a:pt x="6" y="9"/>
                    </a:lnTo>
                    <a:close/>
                  </a:path>
                </a:pathLst>
              </a:custGeom>
              <a:solidFill>
                <a:srgbClr val="505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411" name="Google Shape;411;p23"/>
              <p:cNvSpPr/>
              <p:nvPr/>
            </p:nvSpPr>
            <p:spPr>
              <a:xfrm>
                <a:off x="11142663" y="5722938"/>
                <a:ext cx="14288" cy="17463"/>
              </a:xfrm>
              <a:custGeom>
                <a:rect b="b" l="l" r="r" t="t"/>
                <a:pathLst>
                  <a:path extrusionOk="0" h="9" w="7">
                    <a:moveTo>
                      <a:pt x="2" y="0"/>
                    </a:moveTo>
                    <a:cubicBezTo>
                      <a:pt x="0" y="0"/>
                      <a:pt x="0" y="0"/>
                      <a:pt x="0" y="0"/>
                    </a:cubicBezTo>
                    <a:cubicBezTo>
                      <a:pt x="0" y="2"/>
                      <a:pt x="0" y="2"/>
                      <a:pt x="0" y="2"/>
                    </a:cubicBezTo>
                    <a:cubicBezTo>
                      <a:pt x="0" y="2"/>
                      <a:pt x="0" y="2"/>
                      <a:pt x="0" y="2"/>
                    </a:cubicBezTo>
                    <a:cubicBezTo>
                      <a:pt x="5" y="9"/>
                      <a:pt x="5" y="9"/>
                      <a:pt x="5" y="9"/>
                    </a:cubicBezTo>
                    <a:cubicBezTo>
                      <a:pt x="5" y="9"/>
                      <a:pt x="5" y="9"/>
                      <a:pt x="5" y="9"/>
                    </a:cubicBezTo>
                    <a:cubicBezTo>
                      <a:pt x="5" y="9"/>
                      <a:pt x="6" y="9"/>
                      <a:pt x="6" y="9"/>
                    </a:cubicBezTo>
                    <a:cubicBezTo>
                      <a:pt x="7" y="8"/>
                      <a:pt x="7" y="8"/>
                      <a:pt x="7" y="7"/>
                    </a:cubicBezTo>
                    <a:lnTo>
                      <a:pt x="2" y="0"/>
                    </a:lnTo>
                    <a:close/>
                  </a:path>
                </a:pathLst>
              </a:custGeom>
              <a:solidFill>
                <a:srgbClr val="505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412" name="Google Shape;412;p23"/>
              <p:cNvSpPr/>
              <p:nvPr/>
            </p:nvSpPr>
            <p:spPr>
              <a:xfrm>
                <a:off x="11215688" y="5253038"/>
                <a:ext cx="19050" cy="14288"/>
              </a:xfrm>
              <a:custGeom>
                <a:rect b="b" l="l" r="r" t="t"/>
                <a:pathLst>
                  <a:path extrusionOk="0" h="7" w="9">
                    <a:moveTo>
                      <a:pt x="2" y="7"/>
                    </a:moveTo>
                    <a:cubicBezTo>
                      <a:pt x="9" y="2"/>
                      <a:pt x="9" y="2"/>
                      <a:pt x="9" y="2"/>
                    </a:cubicBezTo>
                    <a:cubicBezTo>
                      <a:pt x="9" y="2"/>
                      <a:pt x="9" y="2"/>
                      <a:pt x="9" y="2"/>
                    </a:cubicBezTo>
                    <a:cubicBezTo>
                      <a:pt x="9" y="2"/>
                      <a:pt x="9" y="1"/>
                      <a:pt x="9" y="1"/>
                    </a:cubicBezTo>
                    <a:cubicBezTo>
                      <a:pt x="8" y="0"/>
                      <a:pt x="7" y="0"/>
                      <a:pt x="7" y="0"/>
                    </a:cubicBezTo>
                    <a:cubicBezTo>
                      <a:pt x="0" y="5"/>
                      <a:pt x="0" y="5"/>
                      <a:pt x="0" y="5"/>
                    </a:cubicBezTo>
                    <a:cubicBezTo>
                      <a:pt x="0" y="7"/>
                      <a:pt x="0" y="7"/>
                      <a:pt x="0" y="7"/>
                    </a:cubicBezTo>
                    <a:cubicBezTo>
                      <a:pt x="2" y="7"/>
                      <a:pt x="2" y="7"/>
                      <a:pt x="2" y="7"/>
                    </a:cubicBezTo>
                    <a:close/>
                  </a:path>
                </a:pathLst>
              </a:custGeom>
              <a:solidFill>
                <a:srgbClr val="505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413" name="Google Shape;413;p23"/>
              <p:cNvSpPr/>
              <p:nvPr/>
            </p:nvSpPr>
            <p:spPr>
              <a:xfrm>
                <a:off x="10717213" y="5199063"/>
                <a:ext cx="15875" cy="19050"/>
              </a:xfrm>
              <a:custGeom>
                <a:rect b="b" l="l" r="r" t="t"/>
                <a:pathLst>
                  <a:path extrusionOk="0" h="9" w="8">
                    <a:moveTo>
                      <a:pt x="6" y="9"/>
                    </a:moveTo>
                    <a:cubicBezTo>
                      <a:pt x="8" y="9"/>
                      <a:pt x="8" y="9"/>
                      <a:pt x="8" y="9"/>
                    </a:cubicBezTo>
                    <a:cubicBezTo>
                      <a:pt x="8" y="7"/>
                      <a:pt x="8" y="7"/>
                      <a:pt x="8" y="7"/>
                    </a:cubicBezTo>
                    <a:cubicBezTo>
                      <a:pt x="8" y="7"/>
                      <a:pt x="8" y="7"/>
                      <a:pt x="8" y="7"/>
                    </a:cubicBezTo>
                    <a:cubicBezTo>
                      <a:pt x="2" y="0"/>
                      <a:pt x="2" y="0"/>
                      <a:pt x="2" y="0"/>
                    </a:cubicBezTo>
                    <a:cubicBezTo>
                      <a:pt x="2" y="0"/>
                      <a:pt x="2" y="0"/>
                      <a:pt x="2" y="0"/>
                    </a:cubicBezTo>
                    <a:cubicBezTo>
                      <a:pt x="2" y="0"/>
                      <a:pt x="1" y="0"/>
                      <a:pt x="1" y="1"/>
                    </a:cubicBezTo>
                    <a:cubicBezTo>
                      <a:pt x="0" y="1"/>
                      <a:pt x="0" y="2"/>
                      <a:pt x="0" y="2"/>
                    </a:cubicBezTo>
                    <a:lnTo>
                      <a:pt x="6" y="9"/>
                    </a:lnTo>
                    <a:close/>
                  </a:path>
                </a:pathLst>
              </a:custGeom>
              <a:solidFill>
                <a:srgbClr val="505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414" name="Google Shape;414;p23"/>
              <p:cNvSpPr/>
              <p:nvPr/>
            </p:nvSpPr>
            <p:spPr>
              <a:xfrm>
                <a:off x="11169650" y="5702300"/>
                <a:ext cx="17463" cy="15875"/>
              </a:xfrm>
              <a:custGeom>
                <a:rect b="b" l="l" r="r" t="t"/>
                <a:pathLst>
                  <a:path extrusionOk="0" h="8" w="8">
                    <a:moveTo>
                      <a:pt x="2" y="0"/>
                    </a:moveTo>
                    <a:cubicBezTo>
                      <a:pt x="0" y="0"/>
                      <a:pt x="0" y="0"/>
                      <a:pt x="0" y="0"/>
                    </a:cubicBezTo>
                    <a:cubicBezTo>
                      <a:pt x="0" y="2"/>
                      <a:pt x="0" y="2"/>
                      <a:pt x="0" y="2"/>
                    </a:cubicBezTo>
                    <a:cubicBezTo>
                      <a:pt x="0" y="2"/>
                      <a:pt x="0" y="2"/>
                      <a:pt x="0" y="2"/>
                    </a:cubicBezTo>
                    <a:cubicBezTo>
                      <a:pt x="5" y="8"/>
                      <a:pt x="5" y="8"/>
                      <a:pt x="5" y="8"/>
                    </a:cubicBezTo>
                    <a:cubicBezTo>
                      <a:pt x="5" y="8"/>
                      <a:pt x="5" y="8"/>
                      <a:pt x="5" y="8"/>
                    </a:cubicBezTo>
                    <a:cubicBezTo>
                      <a:pt x="6" y="8"/>
                      <a:pt x="6" y="8"/>
                      <a:pt x="7" y="8"/>
                    </a:cubicBezTo>
                    <a:cubicBezTo>
                      <a:pt x="8" y="7"/>
                      <a:pt x="8" y="7"/>
                      <a:pt x="7" y="6"/>
                    </a:cubicBezTo>
                    <a:lnTo>
                      <a:pt x="2" y="0"/>
                    </a:lnTo>
                    <a:close/>
                  </a:path>
                </a:pathLst>
              </a:custGeom>
              <a:solidFill>
                <a:srgbClr val="505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415" name="Google Shape;415;p23"/>
              <p:cNvSpPr/>
              <p:nvPr/>
            </p:nvSpPr>
            <p:spPr>
              <a:xfrm>
                <a:off x="11191875" y="5224463"/>
                <a:ext cx="19050" cy="15875"/>
              </a:xfrm>
              <a:custGeom>
                <a:rect b="b" l="l" r="r" t="t"/>
                <a:pathLst>
                  <a:path extrusionOk="0" h="8" w="9">
                    <a:moveTo>
                      <a:pt x="2" y="8"/>
                    </a:moveTo>
                    <a:cubicBezTo>
                      <a:pt x="9" y="3"/>
                      <a:pt x="9" y="3"/>
                      <a:pt x="9" y="3"/>
                    </a:cubicBezTo>
                    <a:cubicBezTo>
                      <a:pt x="9" y="3"/>
                      <a:pt x="9" y="3"/>
                      <a:pt x="9" y="3"/>
                    </a:cubicBezTo>
                    <a:cubicBezTo>
                      <a:pt x="9" y="2"/>
                      <a:pt x="9" y="2"/>
                      <a:pt x="8" y="1"/>
                    </a:cubicBezTo>
                    <a:cubicBezTo>
                      <a:pt x="8" y="0"/>
                      <a:pt x="7" y="0"/>
                      <a:pt x="7" y="1"/>
                    </a:cubicBezTo>
                    <a:cubicBezTo>
                      <a:pt x="0" y="6"/>
                      <a:pt x="0" y="6"/>
                      <a:pt x="0" y="6"/>
                    </a:cubicBezTo>
                    <a:cubicBezTo>
                      <a:pt x="0" y="8"/>
                      <a:pt x="0" y="8"/>
                      <a:pt x="0" y="8"/>
                    </a:cubicBezTo>
                    <a:cubicBezTo>
                      <a:pt x="2" y="8"/>
                      <a:pt x="2" y="8"/>
                      <a:pt x="2" y="8"/>
                    </a:cubicBezTo>
                    <a:close/>
                  </a:path>
                </a:pathLst>
              </a:custGeom>
              <a:solidFill>
                <a:srgbClr val="505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416" name="Google Shape;416;p23"/>
              <p:cNvSpPr/>
              <p:nvPr/>
            </p:nvSpPr>
            <p:spPr>
              <a:xfrm>
                <a:off x="10691813" y="5224463"/>
                <a:ext cx="17463" cy="15875"/>
              </a:xfrm>
              <a:custGeom>
                <a:rect b="b" l="l" r="r" t="t"/>
                <a:pathLst>
                  <a:path extrusionOk="0" h="8" w="8">
                    <a:moveTo>
                      <a:pt x="6" y="8"/>
                    </a:moveTo>
                    <a:cubicBezTo>
                      <a:pt x="8" y="8"/>
                      <a:pt x="8" y="8"/>
                      <a:pt x="8" y="8"/>
                    </a:cubicBezTo>
                    <a:cubicBezTo>
                      <a:pt x="8" y="6"/>
                      <a:pt x="8" y="6"/>
                      <a:pt x="8" y="6"/>
                    </a:cubicBezTo>
                    <a:cubicBezTo>
                      <a:pt x="8" y="6"/>
                      <a:pt x="8" y="6"/>
                      <a:pt x="8" y="6"/>
                    </a:cubicBezTo>
                    <a:cubicBezTo>
                      <a:pt x="2" y="1"/>
                      <a:pt x="2" y="1"/>
                      <a:pt x="2" y="1"/>
                    </a:cubicBezTo>
                    <a:cubicBezTo>
                      <a:pt x="2" y="1"/>
                      <a:pt x="2" y="1"/>
                      <a:pt x="2" y="1"/>
                    </a:cubicBezTo>
                    <a:cubicBezTo>
                      <a:pt x="2" y="0"/>
                      <a:pt x="1" y="0"/>
                      <a:pt x="0" y="1"/>
                    </a:cubicBezTo>
                    <a:cubicBezTo>
                      <a:pt x="0" y="2"/>
                      <a:pt x="0" y="2"/>
                      <a:pt x="0" y="3"/>
                    </a:cubicBezTo>
                    <a:lnTo>
                      <a:pt x="6" y="8"/>
                    </a:lnTo>
                    <a:close/>
                  </a:path>
                </a:pathLst>
              </a:custGeom>
              <a:solidFill>
                <a:srgbClr val="505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417" name="Google Shape;417;p23"/>
              <p:cNvSpPr/>
              <p:nvPr/>
            </p:nvSpPr>
            <p:spPr>
              <a:xfrm>
                <a:off x="11191875" y="5676900"/>
                <a:ext cx="19050" cy="15875"/>
              </a:xfrm>
              <a:custGeom>
                <a:rect b="b" l="l" r="r" t="t"/>
                <a:pathLst>
                  <a:path extrusionOk="0" h="8" w="9">
                    <a:moveTo>
                      <a:pt x="2" y="0"/>
                    </a:moveTo>
                    <a:cubicBezTo>
                      <a:pt x="0" y="0"/>
                      <a:pt x="0" y="0"/>
                      <a:pt x="0" y="0"/>
                    </a:cubicBezTo>
                    <a:cubicBezTo>
                      <a:pt x="0" y="2"/>
                      <a:pt x="0" y="2"/>
                      <a:pt x="0" y="2"/>
                    </a:cubicBezTo>
                    <a:cubicBezTo>
                      <a:pt x="0" y="2"/>
                      <a:pt x="0" y="2"/>
                      <a:pt x="0" y="2"/>
                    </a:cubicBezTo>
                    <a:cubicBezTo>
                      <a:pt x="7" y="8"/>
                      <a:pt x="7" y="8"/>
                      <a:pt x="7" y="8"/>
                    </a:cubicBezTo>
                    <a:cubicBezTo>
                      <a:pt x="7" y="8"/>
                      <a:pt x="7" y="8"/>
                      <a:pt x="7" y="8"/>
                    </a:cubicBezTo>
                    <a:cubicBezTo>
                      <a:pt x="7" y="8"/>
                      <a:pt x="8" y="8"/>
                      <a:pt x="8" y="7"/>
                    </a:cubicBezTo>
                    <a:cubicBezTo>
                      <a:pt x="9" y="7"/>
                      <a:pt x="9" y="6"/>
                      <a:pt x="9" y="6"/>
                    </a:cubicBezTo>
                    <a:lnTo>
                      <a:pt x="2" y="0"/>
                    </a:lnTo>
                    <a:close/>
                  </a:path>
                </a:pathLst>
              </a:custGeom>
              <a:solidFill>
                <a:srgbClr val="505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418" name="Google Shape;418;p23"/>
              <p:cNvSpPr/>
              <p:nvPr/>
            </p:nvSpPr>
            <p:spPr>
              <a:xfrm>
                <a:off x="11169650" y="5199063"/>
                <a:ext cx="17463" cy="19050"/>
              </a:xfrm>
              <a:custGeom>
                <a:rect b="b" l="l" r="r" t="t"/>
                <a:pathLst>
                  <a:path extrusionOk="0" h="9" w="8">
                    <a:moveTo>
                      <a:pt x="2" y="9"/>
                    </a:moveTo>
                    <a:cubicBezTo>
                      <a:pt x="2" y="9"/>
                      <a:pt x="2" y="9"/>
                      <a:pt x="2" y="9"/>
                    </a:cubicBezTo>
                    <a:cubicBezTo>
                      <a:pt x="7" y="2"/>
                      <a:pt x="7" y="2"/>
                      <a:pt x="7" y="2"/>
                    </a:cubicBezTo>
                    <a:cubicBezTo>
                      <a:pt x="7" y="2"/>
                      <a:pt x="7" y="2"/>
                      <a:pt x="7" y="2"/>
                    </a:cubicBezTo>
                    <a:cubicBezTo>
                      <a:pt x="8" y="2"/>
                      <a:pt x="8" y="1"/>
                      <a:pt x="7" y="1"/>
                    </a:cubicBezTo>
                    <a:cubicBezTo>
                      <a:pt x="6" y="0"/>
                      <a:pt x="6" y="0"/>
                      <a:pt x="5" y="0"/>
                    </a:cubicBezTo>
                    <a:cubicBezTo>
                      <a:pt x="0" y="7"/>
                      <a:pt x="0" y="7"/>
                      <a:pt x="0" y="7"/>
                    </a:cubicBezTo>
                    <a:cubicBezTo>
                      <a:pt x="0" y="9"/>
                      <a:pt x="0" y="9"/>
                      <a:pt x="0" y="9"/>
                    </a:cubicBezTo>
                    <a:lnTo>
                      <a:pt x="2" y="9"/>
                    </a:lnTo>
                    <a:close/>
                  </a:path>
                </a:pathLst>
              </a:custGeom>
              <a:solidFill>
                <a:srgbClr val="505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419" name="Google Shape;419;p23"/>
              <p:cNvSpPr/>
              <p:nvPr/>
            </p:nvSpPr>
            <p:spPr>
              <a:xfrm>
                <a:off x="10669588" y="5253038"/>
                <a:ext cx="19050" cy="14288"/>
              </a:xfrm>
              <a:custGeom>
                <a:rect b="b" l="l" r="r" t="t"/>
                <a:pathLst>
                  <a:path extrusionOk="0" h="7" w="9">
                    <a:moveTo>
                      <a:pt x="7" y="7"/>
                    </a:moveTo>
                    <a:cubicBezTo>
                      <a:pt x="9" y="7"/>
                      <a:pt x="9" y="7"/>
                      <a:pt x="9" y="7"/>
                    </a:cubicBezTo>
                    <a:cubicBezTo>
                      <a:pt x="9" y="5"/>
                      <a:pt x="9" y="5"/>
                      <a:pt x="9" y="5"/>
                    </a:cubicBezTo>
                    <a:cubicBezTo>
                      <a:pt x="9" y="5"/>
                      <a:pt x="9" y="5"/>
                      <a:pt x="9" y="5"/>
                    </a:cubicBezTo>
                    <a:cubicBezTo>
                      <a:pt x="2" y="0"/>
                      <a:pt x="2" y="0"/>
                      <a:pt x="2" y="0"/>
                    </a:cubicBezTo>
                    <a:cubicBezTo>
                      <a:pt x="2" y="0"/>
                      <a:pt x="2" y="0"/>
                      <a:pt x="2" y="0"/>
                    </a:cubicBezTo>
                    <a:cubicBezTo>
                      <a:pt x="1" y="0"/>
                      <a:pt x="1" y="0"/>
                      <a:pt x="0" y="1"/>
                    </a:cubicBezTo>
                    <a:cubicBezTo>
                      <a:pt x="0" y="1"/>
                      <a:pt x="0" y="2"/>
                      <a:pt x="0" y="2"/>
                    </a:cubicBezTo>
                    <a:lnTo>
                      <a:pt x="7" y="7"/>
                    </a:lnTo>
                    <a:close/>
                  </a:path>
                </a:pathLst>
              </a:custGeom>
              <a:solidFill>
                <a:srgbClr val="505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420" name="Google Shape;420;p23"/>
              <p:cNvSpPr/>
              <p:nvPr/>
            </p:nvSpPr>
            <p:spPr>
              <a:xfrm>
                <a:off x="11215688" y="5649913"/>
                <a:ext cx="19050" cy="15875"/>
              </a:xfrm>
              <a:custGeom>
                <a:rect b="b" l="l" r="r" t="t"/>
                <a:pathLst>
                  <a:path extrusionOk="0" h="8" w="9">
                    <a:moveTo>
                      <a:pt x="2" y="0"/>
                    </a:moveTo>
                    <a:cubicBezTo>
                      <a:pt x="0" y="0"/>
                      <a:pt x="0" y="0"/>
                      <a:pt x="0" y="0"/>
                    </a:cubicBezTo>
                    <a:cubicBezTo>
                      <a:pt x="0" y="2"/>
                      <a:pt x="0" y="2"/>
                      <a:pt x="0" y="2"/>
                    </a:cubicBezTo>
                    <a:cubicBezTo>
                      <a:pt x="0" y="2"/>
                      <a:pt x="0" y="2"/>
                      <a:pt x="0" y="2"/>
                    </a:cubicBezTo>
                    <a:cubicBezTo>
                      <a:pt x="7" y="7"/>
                      <a:pt x="7" y="7"/>
                      <a:pt x="7" y="7"/>
                    </a:cubicBezTo>
                    <a:cubicBezTo>
                      <a:pt x="7" y="7"/>
                      <a:pt x="7" y="7"/>
                      <a:pt x="7" y="7"/>
                    </a:cubicBezTo>
                    <a:cubicBezTo>
                      <a:pt x="7" y="8"/>
                      <a:pt x="8" y="7"/>
                      <a:pt x="9" y="7"/>
                    </a:cubicBezTo>
                    <a:cubicBezTo>
                      <a:pt x="9" y="6"/>
                      <a:pt x="9" y="5"/>
                      <a:pt x="9" y="5"/>
                    </a:cubicBezTo>
                    <a:lnTo>
                      <a:pt x="2" y="0"/>
                    </a:lnTo>
                    <a:close/>
                  </a:path>
                </a:pathLst>
              </a:custGeom>
              <a:solidFill>
                <a:srgbClr val="505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421" name="Google Shape;421;p23"/>
              <p:cNvSpPr/>
              <p:nvPr/>
            </p:nvSpPr>
            <p:spPr>
              <a:xfrm>
                <a:off x="11142663" y="5176838"/>
                <a:ext cx="14288" cy="17463"/>
              </a:xfrm>
              <a:custGeom>
                <a:rect b="b" l="l" r="r" t="t"/>
                <a:pathLst>
                  <a:path extrusionOk="0" h="9" w="7">
                    <a:moveTo>
                      <a:pt x="2" y="9"/>
                    </a:moveTo>
                    <a:cubicBezTo>
                      <a:pt x="2" y="9"/>
                      <a:pt x="2" y="9"/>
                      <a:pt x="2" y="9"/>
                    </a:cubicBezTo>
                    <a:cubicBezTo>
                      <a:pt x="7" y="2"/>
                      <a:pt x="7" y="2"/>
                      <a:pt x="7" y="2"/>
                    </a:cubicBezTo>
                    <a:cubicBezTo>
                      <a:pt x="7" y="2"/>
                      <a:pt x="7" y="2"/>
                      <a:pt x="7" y="2"/>
                    </a:cubicBezTo>
                    <a:cubicBezTo>
                      <a:pt x="7" y="2"/>
                      <a:pt x="7" y="1"/>
                      <a:pt x="6" y="0"/>
                    </a:cubicBezTo>
                    <a:cubicBezTo>
                      <a:pt x="6" y="0"/>
                      <a:pt x="5" y="0"/>
                      <a:pt x="5" y="0"/>
                    </a:cubicBezTo>
                    <a:cubicBezTo>
                      <a:pt x="0" y="7"/>
                      <a:pt x="0" y="7"/>
                      <a:pt x="0" y="7"/>
                    </a:cubicBezTo>
                    <a:cubicBezTo>
                      <a:pt x="0" y="9"/>
                      <a:pt x="0" y="9"/>
                      <a:pt x="0" y="9"/>
                    </a:cubicBezTo>
                    <a:lnTo>
                      <a:pt x="2" y="9"/>
                    </a:lnTo>
                    <a:close/>
                  </a:path>
                </a:pathLst>
              </a:custGeom>
              <a:solidFill>
                <a:srgbClr val="505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422" name="Google Shape;422;p23"/>
              <p:cNvSpPr/>
              <p:nvPr/>
            </p:nvSpPr>
            <p:spPr>
              <a:xfrm>
                <a:off x="11249025" y="5589588"/>
                <a:ext cx="22225" cy="12700"/>
              </a:xfrm>
              <a:custGeom>
                <a:rect b="b" l="l" r="r" t="t"/>
                <a:pathLst>
                  <a:path extrusionOk="0" h="6" w="11">
                    <a:moveTo>
                      <a:pt x="10" y="3"/>
                    </a:moveTo>
                    <a:cubicBezTo>
                      <a:pt x="2" y="0"/>
                      <a:pt x="2" y="0"/>
                      <a:pt x="2" y="0"/>
                    </a:cubicBezTo>
                    <a:cubicBezTo>
                      <a:pt x="0" y="1"/>
                      <a:pt x="0" y="1"/>
                      <a:pt x="0" y="1"/>
                    </a:cubicBezTo>
                    <a:cubicBezTo>
                      <a:pt x="1" y="3"/>
                      <a:pt x="1" y="3"/>
                      <a:pt x="1" y="3"/>
                    </a:cubicBezTo>
                    <a:cubicBezTo>
                      <a:pt x="1" y="3"/>
                      <a:pt x="1" y="3"/>
                      <a:pt x="1" y="3"/>
                    </a:cubicBezTo>
                    <a:cubicBezTo>
                      <a:pt x="9" y="6"/>
                      <a:pt x="9" y="6"/>
                      <a:pt x="9" y="6"/>
                    </a:cubicBezTo>
                    <a:cubicBezTo>
                      <a:pt x="9" y="6"/>
                      <a:pt x="9" y="6"/>
                      <a:pt x="9" y="6"/>
                    </a:cubicBezTo>
                    <a:cubicBezTo>
                      <a:pt x="9" y="6"/>
                      <a:pt x="10" y="6"/>
                      <a:pt x="10" y="5"/>
                    </a:cubicBezTo>
                    <a:cubicBezTo>
                      <a:pt x="11" y="4"/>
                      <a:pt x="10" y="4"/>
                      <a:pt x="10" y="3"/>
                    </a:cubicBezTo>
                    <a:close/>
                  </a:path>
                </a:pathLst>
              </a:custGeom>
              <a:solidFill>
                <a:srgbClr val="505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423" name="Google Shape;423;p23"/>
              <p:cNvSpPr/>
              <p:nvPr/>
            </p:nvSpPr>
            <p:spPr>
              <a:xfrm>
                <a:off x="11082338" y="5140325"/>
                <a:ext cx="12700" cy="20638"/>
              </a:xfrm>
              <a:custGeom>
                <a:rect b="b" l="l" r="r" t="t"/>
                <a:pathLst>
                  <a:path extrusionOk="0" h="10" w="6">
                    <a:moveTo>
                      <a:pt x="2" y="9"/>
                    </a:moveTo>
                    <a:cubicBezTo>
                      <a:pt x="2" y="9"/>
                      <a:pt x="2" y="9"/>
                      <a:pt x="2" y="9"/>
                    </a:cubicBezTo>
                    <a:cubicBezTo>
                      <a:pt x="6" y="1"/>
                      <a:pt x="6" y="1"/>
                      <a:pt x="6" y="1"/>
                    </a:cubicBezTo>
                    <a:cubicBezTo>
                      <a:pt x="6" y="1"/>
                      <a:pt x="6" y="1"/>
                      <a:pt x="6" y="1"/>
                    </a:cubicBezTo>
                    <a:cubicBezTo>
                      <a:pt x="6" y="1"/>
                      <a:pt x="6" y="0"/>
                      <a:pt x="5" y="0"/>
                    </a:cubicBezTo>
                    <a:cubicBezTo>
                      <a:pt x="4" y="0"/>
                      <a:pt x="3" y="0"/>
                      <a:pt x="3" y="0"/>
                    </a:cubicBezTo>
                    <a:cubicBezTo>
                      <a:pt x="0" y="8"/>
                      <a:pt x="0" y="8"/>
                      <a:pt x="0" y="8"/>
                    </a:cubicBezTo>
                    <a:cubicBezTo>
                      <a:pt x="0" y="10"/>
                      <a:pt x="0" y="10"/>
                      <a:pt x="0" y="10"/>
                    </a:cubicBezTo>
                    <a:lnTo>
                      <a:pt x="2" y="9"/>
                    </a:lnTo>
                    <a:close/>
                  </a:path>
                </a:pathLst>
              </a:custGeom>
              <a:solidFill>
                <a:srgbClr val="505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424" name="Google Shape;424;p23"/>
              <p:cNvSpPr/>
              <p:nvPr/>
            </p:nvSpPr>
            <p:spPr>
              <a:xfrm>
                <a:off x="11260138" y="5556250"/>
                <a:ext cx="23813" cy="12700"/>
              </a:xfrm>
              <a:custGeom>
                <a:rect b="b" l="l" r="r" t="t"/>
                <a:pathLst>
                  <a:path extrusionOk="0" h="6" w="11">
                    <a:moveTo>
                      <a:pt x="10" y="3"/>
                    </a:moveTo>
                    <a:cubicBezTo>
                      <a:pt x="2" y="0"/>
                      <a:pt x="2" y="0"/>
                      <a:pt x="2" y="0"/>
                    </a:cubicBezTo>
                    <a:cubicBezTo>
                      <a:pt x="0" y="1"/>
                      <a:pt x="0" y="1"/>
                      <a:pt x="0" y="1"/>
                    </a:cubicBezTo>
                    <a:cubicBezTo>
                      <a:pt x="1" y="3"/>
                      <a:pt x="1" y="3"/>
                      <a:pt x="1" y="3"/>
                    </a:cubicBezTo>
                    <a:cubicBezTo>
                      <a:pt x="1" y="3"/>
                      <a:pt x="1" y="3"/>
                      <a:pt x="1" y="3"/>
                    </a:cubicBezTo>
                    <a:cubicBezTo>
                      <a:pt x="9" y="6"/>
                      <a:pt x="9" y="6"/>
                      <a:pt x="9" y="6"/>
                    </a:cubicBezTo>
                    <a:cubicBezTo>
                      <a:pt x="9" y="6"/>
                      <a:pt x="9" y="6"/>
                      <a:pt x="9" y="6"/>
                    </a:cubicBezTo>
                    <a:cubicBezTo>
                      <a:pt x="10" y="6"/>
                      <a:pt x="10" y="6"/>
                      <a:pt x="10" y="5"/>
                    </a:cubicBezTo>
                    <a:cubicBezTo>
                      <a:pt x="11" y="4"/>
                      <a:pt x="11" y="3"/>
                      <a:pt x="10" y="3"/>
                    </a:cubicBezTo>
                    <a:close/>
                  </a:path>
                </a:pathLst>
              </a:custGeom>
              <a:solidFill>
                <a:srgbClr val="505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425" name="Google Shape;425;p23"/>
              <p:cNvSpPr/>
              <p:nvPr/>
            </p:nvSpPr>
            <p:spPr>
              <a:xfrm>
                <a:off x="11050588" y="5126038"/>
                <a:ext cx="11113" cy="23813"/>
              </a:xfrm>
              <a:custGeom>
                <a:rect b="b" l="l" r="r" t="t"/>
                <a:pathLst>
                  <a:path extrusionOk="0" h="11" w="6">
                    <a:moveTo>
                      <a:pt x="3" y="10"/>
                    </a:moveTo>
                    <a:cubicBezTo>
                      <a:pt x="3" y="10"/>
                      <a:pt x="3" y="10"/>
                      <a:pt x="3" y="10"/>
                    </a:cubicBezTo>
                    <a:cubicBezTo>
                      <a:pt x="5" y="2"/>
                      <a:pt x="5" y="2"/>
                      <a:pt x="5" y="2"/>
                    </a:cubicBezTo>
                    <a:cubicBezTo>
                      <a:pt x="5" y="2"/>
                      <a:pt x="5" y="2"/>
                      <a:pt x="5" y="2"/>
                    </a:cubicBezTo>
                    <a:cubicBezTo>
                      <a:pt x="6" y="1"/>
                      <a:pt x="5" y="1"/>
                      <a:pt x="4" y="1"/>
                    </a:cubicBezTo>
                    <a:cubicBezTo>
                      <a:pt x="4" y="0"/>
                      <a:pt x="3" y="1"/>
                      <a:pt x="3" y="1"/>
                    </a:cubicBezTo>
                    <a:cubicBezTo>
                      <a:pt x="0" y="9"/>
                      <a:pt x="0" y="9"/>
                      <a:pt x="0" y="9"/>
                    </a:cubicBezTo>
                    <a:cubicBezTo>
                      <a:pt x="1" y="11"/>
                      <a:pt x="1" y="11"/>
                      <a:pt x="1" y="11"/>
                    </a:cubicBezTo>
                    <a:lnTo>
                      <a:pt x="3" y="10"/>
                    </a:lnTo>
                    <a:close/>
                  </a:path>
                </a:pathLst>
              </a:custGeom>
              <a:solidFill>
                <a:srgbClr val="505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426" name="Google Shape;426;p23"/>
              <p:cNvSpPr/>
              <p:nvPr/>
            </p:nvSpPr>
            <p:spPr>
              <a:xfrm>
                <a:off x="11269663" y="5522913"/>
                <a:ext cx="22225" cy="11113"/>
              </a:xfrm>
              <a:custGeom>
                <a:rect b="b" l="l" r="r" t="t"/>
                <a:pathLst>
                  <a:path extrusionOk="0" h="5" w="11">
                    <a:moveTo>
                      <a:pt x="10" y="2"/>
                    </a:moveTo>
                    <a:cubicBezTo>
                      <a:pt x="2" y="0"/>
                      <a:pt x="2" y="0"/>
                      <a:pt x="2" y="0"/>
                    </a:cubicBezTo>
                    <a:cubicBezTo>
                      <a:pt x="0" y="1"/>
                      <a:pt x="0" y="1"/>
                      <a:pt x="0" y="1"/>
                    </a:cubicBezTo>
                    <a:cubicBezTo>
                      <a:pt x="2" y="3"/>
                      <a:pt x="2" y="3"/>
                      <a:pt x="2" y="3"/>
                    </a:cubicBezTo>
                    <a:cubicBezTo>
                      <a:pt x="2" y="3"/>
                      <a:pt x="2" y="3"/>
                      <a:pt x="2" y="3"/>
                    </a:cubicBezTo>
                    <a:cubicBezTo>
                      <a:pt x="10" y="5"/>
                      <a:pt x="10" y="5"/>
                      <a:pt x="10" y="5"/>
                    </a:cubicBezTo>
                    <a:cubicBezTo>
                      <a:pt x="10" y="5"/>
                      <a:pt x="10" y="5"/>
                      <a:pt x="10" y="5"/>
                    </a:cubicBezTo>
                    <a:cubicBezTo>
                      <a:pt x="10" y="5"/>
                      <a:pt x="11" y="4"/>
                      <a:pt x="11" y="4"/>
                    </a:cubicBezTo>
                    <a:cubicBezTo>
                      <a:pt x="11" y="3"/>
                      <a:pt x="11" y="2"/>
                      <a:pt x="10" y="2"/>
                    </a:cubicBezTo>
                    <a:close/>
                  </a:path>
                </a:pathLst>
              </a:custGeom>
              <a:solidFill>
                <a:srgbClr val="505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427" name="Google Shape;427;p23"/>
              <p:cNvSpPr/>
              <p:nvPr/>
            </p:nvSpPr>
            <p:spPr>
              <a:xfrm>
                <a:off x="11017250" y="5118100"/>
                <a:ext cx="9525" cy="22225"/>
              </a:xfrm>
              <a:custGeom>
                <a:rect b="b" l="l" r="r" t="t"/>
                <a:pathLst>
                  <a:path extrusionOk="0" h="11" w="5">
                    <a:moveTo>
                      <a:pt x="3" y="0"/>
                    </a:moveTo>
                    <a:cubicBezTo>
                      <a:pt x="3" y="0"/>
                      <a:pt x="2" y="0"/>
                      <a:pt x="2" y="1"/>
                    </a:cubicBezTo>
                    <a:cubicBezTo>
                      <a:pt x="0" y="9"/>
                      <a:pt x="0" y="9"/>
                      <a:pt x="0" y="9"/>
                    </a:cubicBezTo>
                    <a:cubicBezTo>
                      <a:pt x="1" y="11"/>
                      <a:pt x="1" y="11"/>
                      <a:pt x="1" y="11"/>
                    </a:cubicBezTo>
                    <a:cubicBezTo>
                      <a:pt x="3" y="10"/>
                      <a:pt x="3" y="10"/>
                      <a:pt x="3" y="10"/>
                    </a:cubicBezTo>
                    <a:cubicBezTo>
                      <a:pt x="3" y="10"/>
                      <a:pt x="3" y="10"/>
                      <a:pt x="3" y="10"/>
                    </a:cubicBezTo>
                    <a:cubicBezTo>
                      <a:pt x="5" y="1"/>
                      <a:pt x="5" y="1"/>
                      <a:pt x="5" y="1"/>
                    </a:cubicBezTo>
                    <a:cubicBezTo>
                      <a:pt x="5" y="1"/>
                      <a:pt x="5" y="1"/>
                      <a:pt x="5" y="1"/>
                    </a:cubicBezTo>
                    <a:cubicBezTo>
                      <a:pt x="5" y="1"/>
                      <a:pt x="4" y="0"/>
                      <a:pt x="3" y="0"/>
                    </a:cubicBezTo>
                    <a:close/>
                  </a:path>
                </a:pathLst>
              </a:custGeom>
              <a:solidFill>
                <a:srgbClr val="505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428" name="Google Shape;428;p23"/>
              <p:cNvSpPr/>
              <p:nvPr/>
            </p:nvSpPr>
            <p:spPr>
              <a:xfrm>
                <a:off x="11276013" y="5491163"/>
                <a:ext cx="22225" cy="7938"/>
              </a:xfrm>
              <a:custGeom>
                <a:rect b="b" l="l" r="r" t="t"/>
                <a:pathLst>
                  <a:path extrusionOk="0" h="4" w="11">
                    <a:moveTo>
                      <a:pt x="10" y="1"/>
                    </a:moveTo>
                    <a:cubicBezTo>
                      <a:pt x="2" y="0"/>
                      <a:pt x="2" y="0"/>
                      <a:pt x="2" y="0"/>
                    </a:cubicBezTo>
                    <a:cubicBezTo>
                      <a:pt x="0" y="1"/>
                      <a:pt x="0" y="1"/>
                      <a:pt x="0" y="1"/>
                    </a:cubicBezTo>
                    <a:cubicBezTo>
                      <a:pt x="1" y="3"/>
                      <a:pt x="1" y="3"/>
                      <a:pt x="1" y="3"/>
                    </a:cubicBezTo>
                    <a:cubicBezTo>
                      <a:pt x="1" y="3"/>
                      <a:pt x="1" y="3"/>
                      <a:pt x="1" y="3"/>
                    </a:cubicBezTo>
                    <a:cubicBezTo>
                      <a:pt x="10" y="4"/>
                      <a:pt x="10" y="4"/>
                      <a:pt x="10" y="4"/>
                    </a:cubicBezTo>
                    <a:cubicBezTo>
                      <a:pt x="10" y="4"/>
                      <a:pt x="10" y="4"/>
                      <a:pt x="10" y="4"/>
                    </a:cubicBezTo>
                    <a:cubicBezTo>
                      <a:pt x="10" y="4"/>
                      <a:pt x="11" y="3"/>
                      <a:pt x="11" y="2"/>
                    </a:cubicBezTo>
                    <a:cubicBezTo>
                      <a:pt x="11" y="1"/>
                      <a:pt x="11" y="1"/>
                      <a:pt x="10" y="1"/>
                    </a:cubicBezTo>
                    <a:close/>
                  </a:path>
                </a:pathLst>
              </a:custGeom>
              <a:solidFill>
                <a:srgbClr val="505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429" name="Google Shape;429;p23"/>
              <p:cNvSpPr/>
              <p:nvPr/>
            </p:nvSpPr>
            <p:spPr>
              <a:xfrm>
                <a:off x="10983913" y="5111750"/>
                <a:ext cx="6350" cy="23813"/>
              </a:xfrm>
              <a:custGeom>
                <a:rect b="b" l="l" r="r" t="t"/>
                <a:pathLst>
                  <a:path extrusionOk="0" h="11" w="3">
                    <a:moveTo>
                      <a:pt x="2" y="0"/>
                    </a:moveTo>
                    <a:cubicBezTo>
                      <a:pt x="1" y="0"/>
                      <a:pt x="0" y="1"/>
                      <a:pt x="0" y="1"/>
                    </a:cubicBezTo>
                    <a:cubicBezTo>
                      <a:pt x="0" y="9"/>
                      <a:pt x="0" y="9"/>
                      <a:pt x="0" y="9"/>
                    </a:cubicBezTo>
                    <a:cubicBezTo>
                      <a:pt x="1" y="11"/>
                      <a:pt x="1" y="11"/>
                      <a:pt x="1" y="11"/>
                    </a:cubicBezTo>
                    <a:cubicBezTo>
                      <a:pt x="2" y="10"/>
                      <a:pt x="2" y="10"/>
                      <a:pt x="2" y="10"/>
                    </a:cubicBezTo>
                    <a:cubicBezTo>
                      <a:pt x="2" y="10"/>
                      <a:pt x="2" y="10"/>
                      <a:pt x="2" y="10"/>
                    </a:cubicBezTo>
                    <a:cubicBezTo>
                      <a:pt x="3" y="1"/>
                      <a:pt x="3" y="1"/>
                      <a:pt x="3" y="1"/>
                    </a:cubicBezTo>
                    <a:cubicBezTo>
                      <a:pt x="3" y="1"/>
                      <a:pt x="3" y="1"/>
                      <a:pt x="3" y="1"/>
                    </a:cubicBezTo>
                    <a:cubicBezTo>
                      <a:pt x="3" y="1"/>
                      <a:pt x="3" y="0"/>
                      <a:pt x="2" y="0"/>
                    </a:cubicBezTo>
                    <a:close/>
                  </a:path>
                </a:pathLst>
              </a:custGeom>
              <a:solidFill>
                <a:srgbClr val="505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430" name="Google Shape;430;p23"/>
              <p:cNvSpPr/>
              <p:nvPr/>
            </p:nvSpPr>
            <p:spPr>
              <a:xfrm>
                <a:off x="10952163" y="5451475"/>
                <a:ext cx="217488" cy="142875"/>
              </a:xfrm>
              <a:custGeom>
                <a:rect b="b" l="l" r="r" t="t"/>
                <a:pathLst>
                  <a:path extrusionOk="0" h="69" w="105">
                    <a:moveTo>
                      <a:pt x="9" y="1"/>
                    </a:moveTo>
                    <a:cubicBezTo>
                      <a:pt x="7" y="0"/>
                      <a:pt x="4" y="2"/>
                      <a:pt x="2" y="5"/>
                    </a:cubicBezTo>
                    <a:cubicBezTo>
                      <a:pt x="0" y="8"/>
                      <a:pt x="0" y="12"/>
                      <a:pt x="2" y="13"/>
                    </a:cubicBezTo>
                    <a:cubicBezTo>
                      <a:pt x="96" y="69"/>
                      <a:pt x="96" y="69"/>
                      <a:pt x="96" y="69"/>
                    </a:cubicBezTo>
                    <a:cubicBezTo>
                      <a:pt x="105" y="66"/>
                      <a:pt x="105" y="66"/>
                      <a:pt x="105" y="66"/>
                    </a:cubicBezTo>
                    <a:cubicBezTo>
                      <a:pt x="105" y="66"/>
                      <a:pt x="105" y="66"/>
                      <a:pt x="105" y="66"/>
                    </a:cubicBezTo>
                    <a:cubicBezTo>
                      <a:pt x="103" y="57"/>
                      <a:pt x="103" y="57"/>
                      <a:pt x="103" y="57"/>
                    </a:cubicBezTo>
                    <a:cubicBezTo>
                      <a:pt x="103" y="57"/>
                      <a:pt x="103" y="57"/>
                      <a:pt x="103" y="57"/>
                    </a:cubicBezTo>
                    <a:cubicBezTo>
                      <a:pt x="9" y="1"/>
                      <a:pt x="9" y="1"/>
                      <a:pt x="9" y="1"/>
                    </a:cubicBezTo>
                    <a:cubicBezTo>
                      <a:pt x="9" y="1"/>
                      <a:pt x="9" y="1"/>
                      <a:pt x="9" y="1"/>
                    </a:cubicBezTo>
                    <a:close/>
                  </a:path>
                </a:pathLst>
              </a:custGeom>
              <a:solidFill>
                <a:srgbClr val="33333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431" name="Google Shape;431;p23"/>
              <p:cNvSpPr/>
              <p:nvPr/>
            </p:nvSpPr>
            <p:spPr>
              <a:xfrm>
                <a:off x="10936288" y="5260975"/>
                <a:ext cx="31750" cy="184150"/>
              </a:xfrm>
              <a:custGeom>
                <a:rect b="b" l="l" r="r" t="t"/>
                <a:pathLst>
                  <a:path extrusionOk="0" h="89" w="15">
                    <a:moveTo>
                      <a:pt x="1" y="85"/>
                    </a:moveTo>
                    <a:cubicBezTo>
                      <a:pt x="1" y="87"/>
                      <a:pt x="4" y="89"/>
                      <a:pt x="8" y="89"/>
                    </a:cubicBezTo>
                    <a:cubicBezTo>
                      <a:pt x="12" y="89"/>
                      <a:pt x="15" y="87"/>
                      <a:pt x="15" y="85"/>
                    </a:cubicBezTo>
                    <a:cubicBezTo>
                      <a:pt x="14" y="7"/>
                      <a:pt x="14" y="7"/>
                      <a:pt x="14" y="7"/>
                    </a:cubicBezTo>
                    <a:cubicBezTo>
                      <a:pt x="7" y="0"/>
                      <a:pt x="7" y="0"/>
                      <a:pt x="7" y="0"/>
                    </a:cubicBezTo>
                    <a:cubicBezTo>
                      <a:pt x="7" y="0"/>
                      <a:pt x="7" y="0"/>
                      <a:pt x="7" y="0"/>
                    </a:cubicBezTo>
                    <a:cubicBezTo>
                      <a:pt x="0" y="7"/>
                      <a:pt x="0" y="7"/>
                      <a:pt x="0" y="7"/>
                    </a:cubicBezTo>
                    <a:cubicBezTo>
                      <a:pt x="0" y="7"/>
                      <a:pt x="0" y="7"/>
                      <a:pt x="0" y="7"/>
                    </a:cubicBezTo>
                    <a:cubicBezTo>
                      <a:pt x="1" y="85"/>
                      <a:pt x="1" y="85"/>
                      <a:pt x="1" y="85"/>
                    </a:cubicBezTo>
                    <a:cubicBezTo>
                      <a:pt x="1" y="85"/>
                      <a:pt x="1" y="85"/>
                      <a:pt x="1" y="85"/>
                    </a:cubicBezTo>
                    <a:close/>
                  </a:path>
                </a:pathLst>
              </a:custGeom>
              <a:solidFill>
                <a:srgbClr val="33333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grpSp>
            <p:nvGrpSpPr>
              <p:cNvPr id="432" name="Google Shape;432;p23"/>
              <p:cNvGrpSpPr/>
              <p:nvPr/>
            </p:nvGrpSpPr>
            <p:grpSpPr>
              <a:xfrm>
                <a:off x="10341025" y="5216523"/>
                <a:ext cx="525412" cy="1176339"/>
                <a:chOff x="7259638" y="4019551"/>
                <a:chExt cx="857250" cy="1919288"/>
              </a:xfrm>
            </p:grpSpPr>
            <p:sp>
              <p:nvSpPr>
                <p:cNvPr id="433" name="Google Shape;433;p23"/>
                <p:cNvSpPr/>
                <p:nvPr/>
              </p:nvSpPr>
              <p:spPr>
                <a:xfrm>
                  <a:off x="7527925" y="4249738"/>
                  <a:ext cx="384175" cy="527050"/>
                </a:xfrm>
                <a:custGeom>
                  <a:rect b="b" l="l" r="r" t="t"/>
                  <a:pathLst>
                    <a:path extrusionOk="0" h="237" w="173">
                      <a:moveTo>
                        <a:pt x="173" y="206"/>
                      </a:moveTo>
                      <a:cubicBezTo>
                        <a:pt x="173" y="198"/>
                        <a:pt x="172" y="191"/>
                        <a:pt x="170" y="184"/>
                      </a:cubicBezTo>
                      <a:cubicBezTo>
                        <a:pt x="168" y="177"/>
                        <a:pt x="164" y="171"/>
                        <a:pt x="159" y="164"/>
                      </a:cubicBezTo>
                      <a:cubicBezTo>
                        <a:pt x="153" y="158"/>
                        <a:pt x="146" y="152"/>
                        <a:pt x="138" y="146"/>
                      </a:cubicBezTo>
                      <a:cubicBezTo>
                        <a:pt x="129" y="140"/>
                        <a:pt x="119" y="135"/>
                        <a:pt x="106" y="130"/>
                      </a:cubicBezTo>
                      <a:cubicBezTo>
                        <a:pt x="99" y="127"/>
                        <a:pt x="94" y="124"/>
                        <a:pt x="89" y="122"/>
                      </a:cubicBezTo>
                      <a:cubicBezTo>
                        <a:pt x="85" y="119"/>
                        <a:pt x="82" y="117"/>
                        <a:pt x="80" y="115"/>
                      </a:cubicBezTo>
                      <a:cubicBezTo>
                        <a:pt x="78" y="113"/>
                        <a:pt x="77" y="111"/>
                        <a:pt x="77" y="109"/>
                      </a:cubicBezTo>
                      <a:cubicBezTo>
                        <a:pt x="76" y="107"/>
                        <a:pt x="76" y="105"/>
                        <a:pt x="76" y="103"/>
                      </a:cubicBezTo>
                      <a:cubicBezTo>
                        <a:pt x="76" y="101"/>
                        <a:pt x="76" y="99"/>
                        <a:pt x="77" y="97"/>
                      </a:cubicBezTo>
                      <a:cubicBezTo>
                        <a:pt x="78" y="95"/>
                        <a:pt x="79" y="93"/>
                        <a:pt x="81" y="92"/>
                      </a:cubicBezTo>
                      <a:cubicBezTo>
                        <a:pt x="83" y="91"/>
                        <a:pt x="85" y="89"/>
                        <a:pt x="88" y="88"/>
                      </a:cubicBezTo>
                      <a:cubicBezTo>
                        <a:pt x="91" y="88"/>
                        <a:pt x="94" y="87"/>
                        <a:pt x="97" y="87"/>
                      </a:cubicBezTo>
                      <a:cubicBezTo>
                        <a:pt x="104" y="87"/>
                        <a:pt x="110" y="88"/>
                        <a:pt x="116" y="89"/>
                      </a:cubicBezTo>
                      <a:cubicBezTo>
                        <a:pt x="122" y="90"/>
                        <a:pt x="128" y="91"/>
                        <a:pt x="133" y="93"/>
                      </a:cubicBezTo>
                      <a:cubicBezTo>
                        <a:pt x="139" y="95"/>
                        <a:pt x="144" y="97"/>
                        <a:pt x="149" y="99"/>
                      </a:cubicBezTo>
                      <a:cubicBezTo>
                        <a:pt x="154" y="102"/>
                        <a:pt x="158" y="104"/>
                        <a:pt x="161" y="106"/>
                      </a:cubicBezTo>
                      <a:cubicBezTo>
                        <a:pt x="161" y="42"/>
                        <a:pt x="161" y="42"/>
                        <a:pt x="161" y="42"/>
                      </a:cubicBezTo>
                      <a:cubicBezTo>
                        <a:pt x="155" y="40"/>
                        <a:pt x="148" y="38"/>
                        <a:pt x="139" y="37"/>
                      </a:cubicBezTo>
                      <a:cubicBezTo>
                        <a:pt x="131" y="35"/>
                        <a:pt x="121" y="34"/>
                        <a:pt x="111" y="34"/>
                      </a:cubicBezTo>
                      <a:cubicBezTo>
                        <a:pt x="111" y="0"/>
                        <a:pt x="111" y="0"/>
                        <a:pt x="111" y="0"/>
                      </a:cubicBezTo>
                      <a:cubicBezTo>
                        <a:pt x="69" y="0"/>
                        <a:pt x="69" y="0"/>
                        <a:pt x="69" y="0"/>
                      </a:cubicBezTo>
                      <a:cubicBezTo>
                        <a:pt x="69" y="35"/>
                        <a:pt x="69" y="35"/>
                        <a:pt x="69" y="35"/>
                      </a:cubicBezTo>
                      <a:cubicBezTo>
                        <a:pt x="58" y="37"/>
                        <a:pt x="49" y="40"/>
                        <a:pt x="40" y="45"/>
                      </a:cubicBezTo>
                      <a:cubicBezTo>
                        <a:pt x="31" y="49"/>
                        <a:pt x="24" y="54"/>
                        <a:pt x="18" y="61"/>
                      </a:cubicBezTo>
                      <a:cubicBezTo>
                        <a:pt x="12" y="67"/>
                        <a:pt x="8" y="74"/>
                        <a:pt x="4" y="83"/>
                      </a:cubicBezTo>
                      <a:cubicBezTo>
                        <a:pt x="1" y="91"/>
                        <a:pt x="0" y="100"/>
                        <a:pt x="0" y="110"/>
                      </a:cubicBezTo>
                      <a:cubicBezTo>
                        <a:pt x="0" y="117"/>
                        <a:pt x="1" y="125"/>
                        <a:pt x="3" y="132"/>
                      </a:cubicBezTo>
                      <a:cubicBezTo>
                        <a:pt x="5" y="139"/>
                        <a:pt x="8" y="145"/>
                        <a:pt x="12" y="151"/>
                      </a:cubicBezTo>
                      <a:cubicBezTo>
                        <a:pt x="17" y="157"/>
                        <a:pt x="23" y="163"/>
                        <a:pt x="30" y="168"/>
                      </a:cubicBezTo>
                      <a:cubicBezTo>
                        <a:pt x="37" y="174"/>
                        <a:pt x="46" y="178"/>
                        <a:pt x="57" y="183"/>
                      </a:cubicBezTo>
                      <a:cubicBezTo>
                        <a:pt x="65" y="186"/>
                        <a:pt x="72" y="189"/>
                        <a:pt x="77" y="191"/>
                      </a:cubicBezTo>
                      <a:cubicBezTo>
                        <a:pt x="82" y="194"/>
                        <a:pt x="85" y="196"/>
                        <a:pt x="88" y="199"/>
                      </a:cubicBezTo>
                      <a:cubicBezTo>
                        <a:pt x="91" y="201"/>
                        <a:pt x="92" y="203"/>
                        <a:pt x="93" y="205"/>
                      </a:cubicBezTo>
                      <a:cubicBezTo>
                        <a:pt x="93" y="207"/>
                        <a:pt x="94" y="209"/>
                        <a:pt x="94" y="212"/>
                      </a:cubicBezTo>
                      <a:cubicBezTo>
                        <a:pt x="94" y="214"/>
                        <a:pt x="93" y="216"/>
                        <a:pt x="93" y="218"/>
                      </a:cubicBezTo>
                      <a:cubicBezTo>
                        <a:pt x="92" y="220"/>
                        <a:pt x="91" y="222"/>
                        <a:pt x="89" y="223"/>
                      </a:cubicBezTo>
                      <a:cubicBezTo>
                        <a:pt x="88" y="225"/>
                        <a:pt x="86" y="226"/>
                        <a:pt x="83" y="227"/>
                      </a:cubicBezTo>
                      <a:cubicBezTo>
                        <a:pt x="80" y="228"/>
                        <a:pt x="77" y="229"/>
                        <a:pt x="74" y="229"/>
                      </a:cubicBezTo>
                      <a:cubicBezTo>
                        <a:pt x="61" y="229"/>
                        <a:pt x="49" y="226"/>
                        <a:pt x="37" y="222"/>
                      </a:cubicBezTo>
                      <a:cubicBezTo>
                        <a:pt x="25" y="217"/>
                        <a:pt x="14" y="210"/>
                        <a:pt x="3" y="202"/>
                      </a:cubicBezTo>
                      <a:cubicBezTo>
                        <a:pt x="3" y="237"/>
                        <a:pt x="3" y="237"/>
                        <a:pt x="3" y="237"/>
                      </a:cubicBezTo>
                      <a:cubicBezTo>
                        <a:pt x="166" y="237"/>
                        <a:pt x="166" y="237"/>
                        <a:pt x="166" y="237"/>
                      </a:cubicBezTo>
                      <a:cubicBezTo>
                        <a:pt x="168" y="233"/>
                        <a:pt x="169" y="229"/>
                        <a:pt x="171" y="225"/>
                      </a:cubicBezTo>
                      <a:cubicBezTo>
                        <a:pt x="172" y="218"/>
                        <a:pt x="173" y="212"/>
                        <a:pt x="173" y="206"/>
                      </a:cubicBezTo>
                      <a:close/>
                    </a:path>
                  </a:pathLst>
                </a:custGeom>
                <a:solidFill>
                  <a:srgbClr val="00B2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434" name="Google Shape;434;p23"/>
                <p:cNvSpPr/>
                <p:nvPr/>
              </p:nvSpPr>
              <p:spPr>
                <a:xfrm>
                  <a:off x="7534275" y="4776788"/>
                  <a:ext cx="363538" cy="61913"/>
                </a:xfrm>
                <a:custGeom>
                  <a:rect b="b" l="l" r="r" t="t"/>
                  <a:pathLst>
                    <a:path extrusionOk="0" h="28" w="163">
                      <a:moveTo>
                        <a:pt x="0" y="28"/>
                      </a:moveTo>
                      <a:cubicBezTo>
                        <a:pt x="139" y="28"/>
                        <a:pt x="139" y="28"/>
                        <a:pt x="139" y="28"/>
                      </a:cubicBezTo>
                      <a:cubicBezTo>
                        <a:pt x="147" y="22"/>
                        <a:pt x="153" y="16"/>
                        <a:pt x="158" y="9"/>
                      </a:cubicBezTo>
                      <a:cubicBezTo>
                        <a:pt x="160" y="6"/>
                        <a:pt x="162" y="3"/>
                        <a:pt x="163" y="0"/>
                      </a:cubicBezTo>
                      <a:cubicBezTo>
                        <a:pt x="0" y="0"/>
                        <a:pt x="0" y="0"/>
                        <a:pt x="0" y="0"/>
                      </a:cubicBezTo>
                      <a:lnTo>
                        <a:pt x="0" y="28"/>
                      </a:lnTo>
                      <a:close/>
                    </a:path>
                  </a:pathLst>
                </a:custGeom>
                <a:solidFill>
                  <a:srgbClr val="00827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435" name="Google Shape;435;p23"/>
                <p:cNvSpPr/>
                <p:nvPr/>
              </p:nvSpPr>
              <p:spPr>
                <a:xfrm>
                  <a:off x="7326313" y="4132263"/>
                  <a:ext cx="161925" cy="298450"/>
                </a:xfrm>
                <a:custGeom>
                  <a:rect b="b" l="l" r="r" t="t"/>
                  <a:pathLst>
                    <a:path extrusionOk="0" h="134" w="73">
                      <a:moveTo>
                        <a:pt x="73" y="86"/>
                      </a:moveTo>
                      <a:cubicBezTo>
                        <a:pt x="73" y="89"/>
                        <a:pt x="73" y="92"/>
                        <a:pt x="72" y="95"/>
                      </a:cubicBezTo>
                      <a:cubicBezTo>
                        <a:pt x="71" y="98"/>
                        <a:pt x="70" y="101"/>
                        <a:pt x="68" y="103"/>
                      </a:cubicBezTo>
                      <a:cubicBezTo>
                        <a:pt x="66" y="106"/>
                        <a:pt x="63" y="109"/>
                        <a:pt x="60" y="111"/>
                      </a:cubicBezTo>
                      <a:cubicBezTo>
                        <a:pt x="56" y="114"/>
                        <a:pt x="52" y="115"/>
                        <a:pt x="47" y="117"/>
                      </a:cubicBezTo>
                      <a:cubicBezTo>
                        <a:pt x="47" y="134"/>
                        <a:pt x="47" y="134"/>
                        <a:pt x="47" y="134"/>
                      </a:cubicBezTo>
                      <a:cubicBezTo>
                        <a:pt x="29" y="134"/>
                        <a:pt x="29" y="134"/>
                        <a:pt x="29" y="134"/>
                      </a:cubicBezTo>
                      <a:cubicBezTo>
                        <a:pt x="29" y="119"/>
                        <a:pt x="29" y="119"/>
                        <a:pt x="29" y="119"/>
                      </a:cubicBezTo>
                      <a:cubicBezTo>
                        <a:pt x="27" y="119"/>
                        <a:pt x="24" y="119"/>
                        <a:pt x="21" y="118"/>
                      </a:cubicBezTo>
                      <a:cubicBezTo>
                        <a:pt x="18" y="118"/>
                        <a:pt x="15" y="117"/>
                        <a:pt x="13" y="117"/>
                      </a:cubicBezTo>
                      <a:cubicBezTo>
                        <a:pt x="10" y="116"/>
                        <a:pt x="8" y="116"/>
                        <a:pt x="6" y="115"/>
                      </a:cubicBezTo>
                      <a:cubicBezTo>
                        <a:pt x="4" y="114"/>
                        <a:pt x="2" y="113"/>
                        <a:pt x="1" y="113"/>
                      </a:cubicBezTo>
                      <a:cubicBezTo>
                        <a:pt x="1" y="85"/>
                        <a:pt x="1" y="85"/>
                        <a:pt x="1" y="85"/>
                      </a:cubicBezTo>
                      <a:cubicBezTo>
                        <a:pt x="6" y="88"/>
                        <a:pt x="11" y="91"/>
                        <a:pt x="16" y="93"/>
                      </a:cubicBezTo>
                      <a:cubicBezTo>
                        <a:pt x="21" y="95"/>
                        <a:pt x="26" y="96"/>
                        <a:pt x="31" y="96"/>
                      </a:cubicBezTo>
                      <a:cubicBezTo>
                        <a:pt x="33" y="96"/>
                        <a:pt x="34" y="96"/>
                        <a:pt x="35" y="95"/>
                      </a:cubicBezTo>
                      <a:cubicBezTo>
                        <a:pt x="36" y="95"/>
                        <a:pt x="37" y="94"/>
                        <a:pt x="38" y="94"/>
                      </a:cubicBezTo>
                      <a:cubicBezTo>
                        <a:pt x="38" y="93"/>
                        <a:pt x="39" y="92"/>
                        <a:pt x="39" y="92"/>
                      </a:cubicBezTo>
                      <a:cubicBezTo>
                        <a:pt x="39" y="91"/>
                        <a:pt x="40" y="90"/>
                        <a:pt x="40" y="89"/>
                      </a:cubicBezTo>
                      <a:cubicBezTo>
                        <a:pt x="40" y="88"/>
                        <a:pt x="40" y="87"/>
                        <a:pt x="39" y="86"/>
                      </a:cubicBezTo>
                      <a:cubicBezTo>
                        <a:pt x="39" y="85"/>
                        <a:pt x="38" y="84"/>
                        <a:pt x="37" y="83"/>
                      </a:cubicBezTo>
                      <a:cubicBezTo>
                        <a:pt x="36" y="82"/>
                        <a:pt x="35" y="81"/>
                        <a:pt x="32" y="80"/>
                      </a:cubicBezTo>
                      <a:cubicBezTo>
                        <a:pt x="30" y="79"/>
                        <a:pt x="28" y="78"/>
                        <a:pt x="24" y="77"/>
                      </a:cubicBezTo>
                      <a:cubicBezTo>
                        <a:pt x="20" y="75"/>
                        <a:pt x="16" y="73"/>
                        <a:pt x="13" y="71"/>
                      </a:cubicBezTo>
                      <a:cubicBezTo>
                        <a:pt x="10" y="68"/>
                        <a:pt x="7" y="66"/>
                        <a:pt x="5" y="63"/>
                      </a:cubicBezTo>
                      <a:cubicBezTo>
                        <a:pt x="3" y="61"/>
                        <a:pt x="2" y="58"/>
                        <a:pt x="1" y="55"/>
                      </a:cubicBezTo>
                      <a:cubicBezTo>
                        <a:pt x="0" y="52"/>
                        <a:pt x="0" y="49"/>
                        <a:pt x="0" y="46"/>
                      </a:cubicBezTo>
                      <a:cubicBezTo>
                        <a:pt x="0" y="42"/>
                        <a:pt x="1" y="38"/>
                        <a:pt x="2" y="34"/>
                      </a:cubicBezTo>
                      <a:cubicBezTo>
                        <a:pt x="3" y="31"/>
                        <a:pt x="5" y="28"/>
                        <a:pt x="8" y="25"/>
                      </a:cubicBezTo>
                      <a:cubicBezTo>
                        <a:pt x="10" y="22"/>
                        <a:pt x="13" y="20"/>
                        <a:pt x="17" y="18"/>
                      </a:cubicBezTo>
                      <a:cubicBezTo>
                        <a:pt x="21" y="17"/>
                        <a:pt x="25" y="15"/>
                        <a:pt x="29" y="15"/>
                      </a:cubicBezTo>
                      <a:cubicBezTo>
                        <a:pt x="29" y="0"/>
                        <a:pt x="29" y="0"/>
                        <a:pt x="29" y="0"/>
                      </a:cubicBezTo>
                      <a:cubicBezTo>
                        <a:pt x="47" y="0"/>
                        <a:pt x="47" y="0"/>
                        <a:pt x="47" y="0"/>
                      </a:cubicBezTo>
                      <a:cubicBezTo>
                        <a:pt x="47" y="14"/>
                        <a:pt x="47" y="14"/>
                        <a:pt x="47" y="14"/>
                      </a:cubicBezTo>
                      <a:cubicBezTo>
                        <a:pt x="51" y="14"/>
                        <a:pt x="55" y="14"/>
                        <a:pt x="59" y="15"/>
                      </a:cubicBezTo>
                      <a:cubicBezTo>
                        <a:pt x="63" y="16"/>
                        <a:pt x="66" y="16"/>
                        <a:pt x="68" y="17"/>
                      </a:cubicBezTo>
                      <a:cubicBezTo>
                        <a:pt x="68" y="44"/>
                        <a:pt x="68" y="44"/>
                        <a:pt x="68" y="44"/>
                      </a:cubicBezTo>
                      <a:cubicBezTo>
                        <a:pt x="67" y="43"/>
                        <a:pt x="65" y="42"/>
                        <a:pt x="63" y="41"/>
                      </a:cubicBezTo>
                      <a:cubicBezTo>
                        <a:pt x="61" y="41"/>
                        <a:pt x="59" y="40"/>
                        <a:pt x="56" y="39"/>
                      </a:cubicBezTo>
                      <a:cubicBezTo>
                        <a:pt x="54" y="38"/>
                        <a:pt x="52" y="38"/>
                        <a:pt x="49" y="37"/>
                      </a:cubicBezTo>
                      <a:cubicBezTo>
                        <a:pt x="46" y="37"/>
                        <a:pt x="44" y="36"/>
                        <a:pt x="41" y="36"/>
                      </a:cubicBezTo>
                      <a:cubicBezTo>
                        <a:pt x="40" y="36"/>
                        <a:pt x="38" y="37"/>
                        <a:pt x="37" y="37"/>
                      </a:cubicBezTo>
                      <a:cubicBezTo>
                        <a:pt x="36" y="37"/>
                        <a:pt x="35" y="38"/>
                        <a:pt x="34" y="38"/>
                      </a:cubicBezTo>
                      <a:cubicBezTo>
                        <a:pt x="34" y="39"/>
                        <a:pt x="33" y="40"/>
                        <a:pt x="33" y="40"/>
                      </a:cubicBezTo>
                      <a:cubicBezTo>
                        <a:pt x="32" y="41"/>
                        <a:pt x="32" y="42"/>
                        <a:pt x="32" y="43"/>
                      </a:cubicBezTo>
                      <a:cubicBezTo>
                        <a:pt x="32" y="44"/>
                        <a:pt x="32" y="45"/>
                        <a:pt x="32" y="45"/>
                      </a:cubicBezTo>
                      <a:cubicBezTo>
                        <a:pt x="33" y="46"/>
                        <a:pt x="33" y="47"/>
                        <a:pt x="34" y="48"/>
                      </a:cubicBezTo>
                      <a:cubicBezTo>
                        <a:pt x="35" y="49"/>
                        <a:pt x="36" y="50"/>
                        <a:pt x="38" y="51"/>
                      </a:cubicBezTo>
                      <a:cubicBezTo>
                        <a:pt x="40" y="52"/>
                        <a:pt x="42" y="53"/>
                        <a:pt x="45" y="54"/>
                      </a:cubicBezTo>
                      <a:cubicBezTo>
                        <a:pt x="50" y="57"/>
                        <a:pt x="55" y="59"/>
                        <a:pt x="58" y="61"/>
                      </a:cubicBezTo>
                      <a:cubicBezTo>
                        <a:pt x="62" y="64"/>
                        <a:pt x="65" y="66"/>
                        <a:pt x="67" y="69"/>
                      </a:cubicBezTo>
                      <a:cubicBezTo>
                        <a:pt x="69" y="72"/>
                        <a:pt x="71" y="74"/>
                        <a:pt x="72" y="77"/>
                      </a:cubicBezTo>
                      <a:cubicBezTo>
                        <a:pt x="73" y="80"/>
                        <a:pt x="73" y="83"/>
                        <a:pt x="73" y="86"/>
                      </a:cubicBezTo>
                      <a:close/>
                    </a:path>
                  </a:pathLst>
                </a:custGeom>
                <a:solidFill>
                  <a:srgbClr val="00B2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436" name="Google Shape;436;p23"/>
                <p:cNvSpPr/>
                <p:nvPr/>
              </p:nvSpPr>
              <p:spPr>
                <a:xfrm>
                  <a:off x="7523163" y="4019551"/>
                  <a:ext cx="122238" cy="223838"/>
                </a:xfrm>
                <a:custGeom>
                  <a:rect b="b" l="l" r="r" t="t"/>
                  <a:pathLst>
                    <a:path extrusionOk="0" h="101" w="55">
                      <a:moveTo>
                        <a:pt x="55" y="66"/>
                      </a:moveTo>
                      <a:cubicBezTo>
                        <a:pt x="55" y="67"/>
                        <a:pt x="55" y="70"/>
                        <a:pt x="55" y="72"/>
                      </a:cubicBezTo>
                      <a:cubicBezTo>
                        <a:pt x="54" y="74"/>
                        <a:pt x="53" y="76"/>
                        <a:pt x="51" y="78"/>
                      </a:cubicBezTo>
                      <a:cubicBezTo>
                        <a:pt x="50" y="81"/>
                        <a:pt x="48" y="82"/>
                        <a:pt x="45" y="84"/>
                      </a:cubicBezTo>
                      <a:cubicBezTo>
                        <a:pt x="43" y="86"/>
                        <a:pt x="39" y="88"/>
                        <a:pt x="35" y="89"/>
                      </a:cubicBezTo>
                      <a:cubicBezTo>
                        <a:pt x="35" y="101"/>
                        <a:pt x="35" y="101"/>
                        <a:pt x="35" y="101"/>
                      </a:cubicBezTo>
                      <a:cubicBezTo>
                        <a:pt x="22" y="101"/>
                        <a:pt x="22" y="101"/>
                        <a:pt x="22" y="101"/>
                      </a:cubicBezTo>
                      <a:cubicBezTo>
                        <a:pt x="22" y="90"/>
                        <a:pt x="22" y="90"/>
                        <a:pt x="22" y="90"/>
                      </a:cubicBezTo>
                      <a:cubicBezTo>
                        <a:pt x="20" y="90"/>
                        <a:pt x="18" y="90"/>
                        <a:pt x="16" y="90"/>
                      </a:cubicBezTo>
                      <a:cubicBezTo>
                        <a:pt x="14" y="89"/>
                        <a:pt x="12" y="89"/>
                        <a:pt x="10" y="89"/>
                      </a:cubicBezTo>
                      <a:cubicBezTo>
                        <a:pt x="8" y="88"/>
                        <a:pt x="6" y="88"/>
                        <a:pt x="4" y="87"/>
                      </a:cubicBezTo>
                      <a:cubicBezTo>
                        <a:pt x="3" y="87"/>
                        <a:pt x="2" y="86"/>
                        <a:pt x="1" y="85"/>
                      </a:cubicBezTo>
                      <a:cubicBezTo>
                        <a:pt x="1" y="64"/>
                        <a:pt x="1" y="64"/>
                        <a:pt x="1" y="64"/>
                      </a:cubicBezTo>
                      <a:cubicBezTo>
                        <a:pt x="5" y="67"/>
                        <a:pt x="8" y="69"/>
                        <a:pt x="12" y="71"/>
                      </a:cubicBezTo>
                      <a:cubicBezTo>
                        <a:pt x="16" y="72"/>
                        <a:pt x="20" y="73"/>
                        <a:pt x="24" y="73"/>
                      </a:cubicBezTo>
                      <a:cubicBezTo>
                        <a:pt x="25" y="73"/>
                        <a:pt x="26" y="73"/>
                        <a:pt x="27" y="72"/>
                      </a:cubicBezTo>
                      <a:cubicBezTo>
                        <a:pt x="27" y="72"/>
                        <a:pt x="28" y="72"/>
                        <a:pt x="29" y="71"/>
                      </a:cubicBezTo>
                      <a:cubicBezTo>
                        <a:pt x="29" y="71"/>
                        <a:pt x="30" y="70"/>
                        <a:pt x="30" y="69"/>
                      </a:cubicBezTo>
                      <a:cubicBezTo>
                        <a:pt x="30" y="69"/>
                        <a:pt x="30" y="68"/>
                        <a:pt x="30" y="67"/>
                      </a:cubicBezTo>
                      <a:cubicBezTo>
                        <a:pt x="30" y="67"/>
                        <a:pt x="30" y="66"/>
                        <a:pt x="30" y="65"/>
                      </a:cubicBezTo>
                      <a:cubicBezTo>
                        <a:pt x="30" y="65"/>
                        <a:pt x="29" y="64"/>
                        <a:pt x="28" y="63"/>
                      </a:cubicBezTo>
                      <a:cubicBezTo>
                        <a:pt x="27" y="63"/>
                        <a:pt x="26" y="62"/>
                        <a:pt x="25" y="61"/>
                      </a:cubicBezTo>
                      <a:cubicBezTo>
                        <a:pt x="23" y="60"/>
                        <a:pt x="21" y="59"/>
                        <a:pt x="18" y="58"/>
                      </a:cubicBezTo>
                      <a:cubicBezTo>
                        <a:pt x="15" y="57"/>
                        <a:pt x="12" y="55"/>
                        <a:pt x="10" y="54"/>
                      </a:cubicBezTo>
                      <a:cubicBezTo>
                        <a:pt x="7" y="52"/>
                        <a:pt x="6" y="50"/>
                        <a:pt x="4" y="48"/>
                      </a:cubicBezTo>
                      <a:cubicBezTo>
                        <a:pt x="3" y="46"/>
                        <a:pt x="2" y="44"/>
                        <a:pt x="1" y="42"/>
                      </a:cubicBezTo>
                      <a:cubicBezTo>
                        <a:pt x="0" y="40"/>
                        <a:pt x="0" y="37"/>
                        <a:pt x="0" y="35"/>
                      </a:cubicBezTo>
                      <a:cubicBezTo>
                        <a:pt x="0" y="32"/>
                        <a:pt x="1" y="29"/>
                        <a:pt x="2" y="26"/>
                      </a:cubicBezTo>
                      <a:cubicBezTo>
                        <a:pt x="3" y="24"/>
                        <a:pt x="4" y="21"/>
                        <a:pt x="6" y="19"/>
                      </a:cubicBezTo>
                      <a:cubicBezTo>
                        <a:pt x="8" y="17"/>
                        <a:pt x="10" y="15"/>
                        <a:pt x="13" y="14"/>
                      </a:cubicBezTo>
                      <a:cubicBezTo>
                        <a:pt x="16" y="13"/>
                        <a:pt x="19" y="12"/>
                        <a:pt x="22" y="11"/>
                      </a:cubicBezTo>
                      <a:cubicBezTo>
                        <a:pt x="22" y="0"/>
                        <a:pt x="22" y="0"/>
                        <a:pt x="22" y="0"/>
                      </a:cubicBezTo>
                      <a:cubicBezTo>
                        <a:pt x="35" y="0"/>
                        <a:pt x="35" y="0"/>
                        <a:pt x="35" y="0"/>
                      </a:cubicBezTo>
                      <a:cubicBezTo>
                        <a:pt x="35" y="11"/>
                        <a:pt x="35" y="11"/>
                        <a:pt x="35" y="11"/>
                      </a:cubicBezTo>
                      <a:cubicBezTo>
                        <a:pt x="39" y="11"/>
                        <a:pt x="42" y="11"/>
                        <a:pt x="45" y="12"/>
                      </a:cubicBezTo>
                      <a:cubicBezTo>
                        <a:pt x="47" y="12"/>
                        <a:pt x="50" y="13"/>
                        <a:pt x="52" y="13"/>
                      </a:cubicBezTo>
                      <a:cubicBezTo>
                        <a:pt x="52" y="34"/>
                        <a:pt x="52" y="34"/>
                        <a:pt x="52" y="34"/>
                      </a:cubicBezTo>
                      <a:cubicBezTo>
                        <a:pt x="50" y="33"/>
                        <a:pt x="49" y="32"/>
                        <a:pt x="48" y="32"/>
                      </a:cubicBezTo>
                      <a:cubicBezTo>
                        <a:pt x="46" y="31"/>
                        <a:pt x="45" y="30"/>
                        <a:pt x="43" y="30"/>
                      </a:cubicBezTo>
                      <a:cubicBezTo>
                        <a:pt x="41" y="29"/>
                        <a:pt x="39" y="29"/>
                        <a:pt x="37" y="28"/>
                      </a:cubicBezTo>
                      <a:cubicBezTo>
                        <a:pt x="35" y="28"/>
                        <a:pt x="33" y="28"/>
                        <a:pt x="31" y="28"/>
                      </a:cubicBezTo>
                      <a:cubicBezTo>
                        <a:pt x="30" y="28"/>
                        <a:pt x="29" y="28"/>
                        <a:pt x="28" y="28"/>
                      </a:cubicBezTo>
                      <a:cubicBezTo>
                        <a:pt x="27" y="28"/>
                        <a:pt x="27" y="29"/>
                        <a:pt x="26" y="29"/>
                      </a:cubicBezTo>
                      <a:cubicBezTo>
                        <a:pt x="26" y="30"/>
                        <a:pt x="25" y="30"/>
                        <a:pt x="25" y="31"/>
                      </a:cubicBezTo>
                      <a:cubicBezTo>
                        <a:pt x="24" y="31"/>
                        <a:pt x="24" y="32"/>
                        <a:pt x="24" y="33"/>
                      </a:cubicBezTo>
                      <a:cubicBezTo>
                        <a:pt x="24" y="33"/>
                        <a:pt x="24" y="34"/>
                        <a:pt x="25" y="35"/>
                      </a:cubicBezTo>
                      <a:cubicBezTo>
                        <a:pt x="25" y="35"/>
                        <a:pt x="25" y="36"/>
                        <a:pt x="26" y="37"/>
                      </a:cubicBezTo>
                      <a:cubicBezTo>
                        <a:pt x="26" y="37"/>
                        <a:pt x="27" y="38"/>
                        <a:pt x="29" y="39"/>
                      </a:cubicBezTo>
                      <a:cubicBezTo>
                        <a:pt x="30" y="39"/>
                        <a:pt x="32" y="40"/>
                        <a:pt x="34" y="41"/>
                      </a:cubicBezTo>
                      <a:cubicBezTo>
                        <a:pt x="38" y="43"/>
                        <a:pt x="41" y="45"/>
                        <a:pt x="44" y="46"/>
                      </a:cubicBezTo>
                      <a:cubicBezTo>
                        <a:pt x="47" y="48"/>
                        <a:pt x="49" y="50"/>
                        <a:pt x="51" y="52"/>
                      </a:cubicBezTo>
                      <a:cubicBezTo>
                        <a:pt x="52" y="54"/>
                        <a:pt x="54" y="56"/>
                        <a:pt x="54" y="59"/>
                      </a:cubicBezTo>
                      <a:cubicBezTo>
                        <a:pt x="55" y="61"/>
                        <a:pt x="55" y="63"/>
                        <a:pt x="55" y="66"/>
                      </a:cubicBezTo>
                      <a:close/>
                    </a:path>
                  </a:pathLst>
                </a:custGeom>
                <a:solidFill>
                  <a:srgbClr val="00B2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437" name="Google Shape;437;p23"/>
                <p:cNvSpPr/>
                <p:nvPr/>
              </p:nvSpPr>
              <p:spPr>
                <a:xfrm>
                  <a:off x="7300913" y="5065713"/>
                  <a:ext cx="771525" cy="873125"/>
                </a:xfrm>
                <a:custGeom>
                  <a:rect b="b" l="l" r="r" t="t"/>
                  <a:pathLst>
                    <a:path extrusionOk="0" h="550" w="486">
                      <a:moveTo>
                        <a:pt x="464" y="550"/>
                      </a:moveTo>
                      <a:lnTo>
                        <a:pt x="20" y="550"/>
                      </a:lnTo>
                      <a:lnTo>
                        <a:pt x="0" y="0"/>
                      </a:lnTo>
                      <a:lnTo>
                        <a:pt x="486" y="0"/>
                      </a:lnTo>
                      <a:lnTo>
                        <a:pt x="464" y="550"/>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438" name="Google Shape;438;p23"/>
                <p:cNvSpPr/>
                <p:nvPr/>
              </p:nvSpPr>
              <p:spPr>
                <a:xfrm>
                  <a:off x="8020050" y="5921376"/>
                  <a:ext cx="17463" cy="17463"/>
                </a:xfrm>
                <a:custGeom>
                  <a:rect b="b" l="l" r="r" t="t"/>
                  <a:pathLst>
                    <a:path extrusionOk="0" h="11" w="11">
                      <a:moveTo>
                        <a:pt x="0" y="11"/>
                      </a:moveTo>
                      <a:lnTo>
                        <a:pt x="4" y="11"/>
                      </a:lnTo>
                      <a:lnTo>
                        <a:pt x="11" y="4"/>
                      </a:lnTo>
                      <a:lnTo>
                        <a:pt x="11" y="0"/>
                      </a:lnTo>
                      <a:lnTo>
                        <a:pt x="0" y="11"/>
                      </a:lnTo>
                      <a:close/>
                    </a:path>
                  </a:pathLst>
                </a:custGeom>
                <a:solidFill>
                  <a:srgbClr val="D2D2D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439" name="Google Shape;439;p23"/>
                <p:cNvSpPr/>
                <p:nvPr/>
              </p:nvSpPr>
              <p:spPr>
                <a:xfrm>
                  <a:off x="7332663" y="5915026"/>
                  <a:ext cx="22225" cy="23813"/>
                </a:xfrm>
                <a:custGeom>
                  <a:rect b="b" l="l" r="r" t="t"/>
                  <a:pathLst>
                    <a:path extrusionOk="0" h="15" w="14">
                      <a:moveTo>
                        <a:pt x="0" y="0"/>
                      </a:moveTo>
                      <a:lnTo>
                        <a:pt x="0" y="5"/>
                      </a:lnTo>
                      <a:lnTo>
                        <a:pt x="10" y="15"/>
                      </a:lnTo>
                      <a:lnTo>
                        <a:pt x="14" y="15"/>
                      </a:lnTo>
                      <a:lnTo>
                        <a:pt x="0" y="0"/>
                      </a:lnTo>
                      <a:close/>
                    </a:path>
                  </a:pathLst>
                </a:custGeom>
                <a:solidFill>
                  <a:srgbClr val="D2D2D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440" name="Google Shape;440;p23"/>
                <p:cNvSpPr/>
                <p:nvPr/>
              </p:nvSpPr>
              <p:spPr>
                <a:xfrm>
                  <a:off x="7300913" y="5065713"/>
                  <a:ext cx="4763" cy="4763"/>
                </a:xfrm>
                <a:custGeom>
                  <a:rect b="b" l="l" r="r" t="t"/>
                  <a:pathLst>
                    <a:path extrusionOk="0" h="3" w="3">
                      <a:moveTo>
                        <a:pt x="0" y="0"/>
                      </a:moveTo>
                      <a:lnTo>
                        <a:pt x="0" y="3"/>
                      </a:lnTo>
                      <a:lnTo>
                        <a:pt x="3" y="0"/>
                      </a:lnTo>
                      <a:lnTo>
                        <a:pt x="0" y="0"/>
                      </a:lnTo>
                      <a:close/>
                    </a:path>
                  </a:pathLst>
                </a:custGeom>
                <a:solidFill>
                  <a:srgbClr val="D2D2D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441" name="Google Shape;441;p23"/>
                <p:cNvSpPr/>
                <p:nvPr/>
              </p:nvSpPr>
              <p:spPr>
                <a:xfrm>
                  <a:off x="7300913" y="5065713"/>
                  <a:ext cx="771525" cy="873125"/>
                </a:xfrm>
                <a:custGeom>
                  <a:rect b="b" l="l" r="r" t="t"/>
                  <a:pathLst>
                    <a:path extrusionOk="0" h="550" w="486">
                      <a:moveTo>
                        <a:pt x="467" y="495"/>
                      </a:moveTo>
                      <a:lnTo>
                        <a:pt x="467" y="491"/>
                      </a:lnTo>
                      <a:lnTo>
                        <a:pt x="448" y="508"/>
                      </a:lnTo>
                      <a:lnTo>
                        <a:pt x="429" y="487"/>
                      </a:lnTo>
                      <a:lnTo>
                        <a:pt x="448" y="467"/>
                      </a:lnTo>
                      <a:lnTo>
                        <a:pt x="467" y="484"/>
                      </a:lnTo>
                      <a:lnTo>
                        <a:pt x="467" y="480"/>
                      </a:lnTo>
                      <a:lnTo>
                        <a:pt x="451" y="465"/>
                      </a:lnTo>
                      <a:lnTo>
                        <a:pt x="468" y="448"/>
                      </a:lnTo>
                      <a:lnTo>
                        <a:pt x="468" y="442"/>
                      </a:lnTo>
                      <a:lnTo>
                        <a:pt x="448" y="462"/>
                      </a:lnTo>
                      <a:lnTo>
                        <a:pt x="429" y="442"/>
                      </a:lnTo>
                      <a:lnTo>
                        <a:pt x="448" y="421"/>
                      </a:lnTo>
                      <a:lnTo>
                        <a:pt x="468" y="441"/>
                      </a:lnTo>
                      <a:lnTo>
                        <a:pt x="468" y="437"/>
                      </a:lnTo>
                      <a:lnTo>
                        <a:pt x="451" y="418"/>
                      </a:lnTo>
                      <a:lnTo>
                        <a:pt x="469" y="400"/>
                      </a:lnTo>
                      <a:lnTo>
                        <a:pt x="471" y="393"/>
                      </a:lnTo>
                      <a:lnTo>
                        <a:pt x="451" y="374"/>
                      </a:lnTo>
                      <a:lnTo>
                        <a:pt x="472" y="353"/>
                      </a:lnTo>
                      <a:lnTo>
                        <a:pt x="472" y="353"/>
                      </a:lnTo>
                      <a:lnTo>
                        <a:pt x="472" y="347"/>
                      </a:lnTo>
                      <a:lnTo>
                        <a:pt x="472" y="348"/>
                      </a:lnTo>
                      <a:lnTo>
                        <a:pt x="451" y="327"/>
                      </a:lnTo>
                      <a:lnTo>
                        <a:pt x="472" y="306"/>
                      </a:lnTo>
                      <a:lnTo>
                        <a:pt x="474" y="309"/>
                      </a:lnTo>
                      <a:lnTo>
                        <a:pt x="474" y="305"/>
                      </a:lnTo>
                      <a:lnTo>
                        <a:pt x="474" y="305"/>
                      </a:lnTo>
                      <a:lnTo>
                        <a:pt x="474" y="305"/>
                      </a:lnTo>
                      <a:lnTo>
                        <a:pt x="474" y="299"/>
                      </a:lnTo>
                      <a:lnTo>
                        <a:pt x="472" y="302"/>
                      </a:lnTo>
                      <a:lnTo>
                        <a:pt x="451" y="283"/>
                      </a:lnTo>
                      <a:lnTo>
                        <a:pt x="472" y="262"/>
                      </a:lnTo>
                      <a:lnTo>
                        <a:pt x="475" y="266"/>
                      </a:lnTo>
                      <a:lnTo>
                        <a:pt x="476" y="262"/>
                      </a:lnTo>
                      <a:lnTo>
                        <a:pt x="474" y="259"/>
                      </a:lnTo>
                      <a:lnTo>
                        <a:pt x="476" y="257"/>
                      </a:lnTo>
                      <a:lnTo>
                        <a:pt x="476" y="252"/>
                      </a:lnTo>
                      <a:lnTo>
                        <a:pt x="472" y="257"/>
                      </a:lnTo>
                      <a:lnTo>
                        <a:pt x="451" y="236"/>
                      </a:lnTo>
                      <a:lnTo>
                        <a:pt x="472" y="215"/>
                      </a:lnTo>
                      <a:lnTo>
                        <a:pt x="478" y="221"/>
                      </a:lnTo>
                      <a:lnTo>
                        <a:pt x="478" y="217"/>
                      </a:lnTo>
                      <a:lnTo>
                        <a:pt x="474" y="214"/>
                      </a:lnTo>
                      <a:lnTo>
                        <a:pt x="478" y="210"/>
                      </a:lnTo>
                      <a:lnTo>
                        <a:pt x="478" y="204"/>
                      </a:lnTo>
                      <a:lnTo>
                        <a:pt x="472" y="211"/>
                      </a:lnTo>
                      <a:lnTo>
                        <a:pt x="451" y="190"/>
                      </a:lnTo>
                      <a:lnTo>
                        <a:pt x="472" y="171"/>
                      </a:lnTo>
                      <a:lnTo>
                        <a:pt x="479" y="178"/>
                      </a:lnTo>
                      <a:lnTo>
                        <a:pt x="479" y="173"/>
                      </a:lnTo>
                      <a:lnTo>
                        <a:pt x="474" y="168"/>
                      </a:lnTo>
                      <a:lnTo>
                        <a:pt x="481" y="162"/>
                      </a:lnTo>
                      <a:lnTo>
                        <a:pt x="481" y="157"/>
                      </a:lnTo>
                      <a:lnTo>
                        <a:pt x="472" y="165"/>
                      </a:lnTo>
                      <a:lnTo>
                        <a:pt x="451" y="146"/>
                      </a:lnTo>
                      <a:lnTo>
                        <a:pt x="472" y="125"/>
                      </a:lnTo>
                      <a:lnTo>
                        <a:pt x="481" y="134"/>
                      </a:lnTo>
                      <a:lnTo>
                        <a:pt x="481" y="130"/>
                      </a:lnTo>
                      <a:lnTo>
                        <a:pt x="474" y="122"/>
                      </a:lnTo>
                      <a:lnTo>
                        <a:pt x="482" y="115"/>
                      </a:lnTo>
                      <a:lnTo>
                        <a:pt x="482" y="109"/>
                      </a:lnTo>
                      <a:lnTo>
                        <a:pt x="472" y="120"/>
                      </a:lnTo>
                      <a:lnTo>
                        <a:pt x="451" y="99"/>
                      </a:lnTo>
                      <a:lnTo>
                        <a:pt x="472" y="80"/>
                      </a:lnTo>
                      <a:lnTo>
                        <a:pt x="483" y="91"/>
                      </a:lnTo>
                      <a:lnTo>
                        <a:pt x="483" y="87"/>
                      </a:lnTo>
                      <a:lnTo>
                        <a:pt x="474" y="77"/>
                      </a:lnTo>
                      <a:lnTo>
                        <a:pt x="483" y="67"/>
                      </a:lnTo>
                      <a:lnTo>
                        <a:pt x="485" y="62"/>
                      </a:lnTo>
                      <a:lnTo>
                        <a:pt x="472" y="74"/>
                      </a:lnTo>
                      <a:lnTo>
                        <a:pt x="451" y="55"/>
                      </a:lnTo>
                      <a:lnTo>
                        <a:pt x="472" y="34"/>
                      </a:lnTo>
                      <a:lnTo>
                        <a:pt x="485" y="46"/>
                      </a:lnTo>
                      <a:lnTo>
                        <a:pt x="485" y="42"/>
                      </a:lnTo>
                      <a:lnTo>
                        <a:pt x="474" y="31"/>
                      </a:lnTo>
                      <a:lnTo>
                        <a:pt x="486" y="20"/>
                      </a:lnTo>
                      <a:lnTo>
                        <a:pt x="486" y="14"/>
                      </a:lnTo>
                      <a:lnTo>
                        <a:pt x="472" y="29"/>
                      </a:lnTo>
                      <a:lnTo>
                        <a:pt x="451" y="8"/>
                      </a:lnTo>
                      <a:lnTo>
                        <a:pt x="460" y="0"/>
                      </a:lnTo>
                      <a:lnTo>
                        <a:pt x="455" y="0"/>
                      </a:lnTo>
                      <a:lnTo>
                        <a:pt x="448" y="6"/>
                      </a:lnTo>
                      <a:lnTo>
                        <a:pt x="441" y="0"/>
                      </a:lnTo>
                      <a:lnTo>
                        <a:pt x="437" y="0"/>
                      </a:lnTo>
                      <a:lnTo>
                        <a:pt x="447" y="8"/>
                      </a:lnTo>
                      <a:lnTo>
                        <a:pt x="426" y="29"/>
                      </a:lnTo>
                      <a:lnTo>
                        <a:pt x="405" y="8"/>
                      </a:lnTo>
                      <a:lnTo>
                        <a:pt x="415" y="0"/>
                      </a:lnTo>
                      <a:lnTo>
                        <a:pt x="409" y="0"/>
                      </a:lnTo>
                      <a:lnTo>
                        <a:pt x="404" y="6"/>
                      </a:lnTo>
                      <a:lnTo>
                        <a:pt x="397" y="0"/>
                      </a:lnTo>
                      <a:lnTo>
                        <a:pt x="392" y="0"/>
                      </a:lnTo>
                      <a:lnTo>
                        <a:pt x="401" y="8"/>
                      </a:lnTo>
                      <a:lnTo>
                        <a:pt x="380" y="29"/>
                      </a:lnTo>
                      <a:lnTo>
                        <a:pt x="360" y="8"/>
                      </a:lnTo>
                      <a:lnTo>
                        <a:pt x="369" y="0"/>
                      </a:lnTo>
                      <a:lnTo>
                        <a:pt x="364" y="0"/>
                      </a:lnTo>
                      <a:lnTo>
                        <a:pt x="357" y="6"/>
                      </a:lnTo>
                      <a:lnTo>
                        <a:pt x="350" y="0"/>
                      </a:lnTo>
                      <a:lnTo>
                        <a:pt x="346" y="0"/>
                      </a:lnTo>
                      <a:lnTo>
                        <a:pt x="355" y="8"/>
                      </a:lnTo>
                      <a:lnTo>
                        <a:pt x="335" y="29"/>
                      </a:lnTo>
                      <a:lnTo>
                        <a:pt x="314" y="8"/>
                      </a:lnTo>
                      <a:lnTo>
                        <a:pt x="322" y="0"/>
                      </a:lnTo>
                      <a:lnTo>
                        <a:pt x="318" y="0"/>
                      </a:lnTo>
                      <a:lnTo>
                        <a:pt x="311" y="6"/>
                      </a:lnTo>
                      <a:lnTo>
                        <a:pt x="306" y="0"/>
                      </a:lnTo>
                      <a:lnTo>
                        <a:pt x="300" y="0"/>
                      </a:lnTo>
                      <a:lnTo>
                        <a:pt x="310" y="8"/>
                      </a:lnTo>
                      <a:lnTo>
                        <a:pt x="289" y="29"/>
                      </a:lnTo>
                      <a:lnTo>
                        <a:pt x="268" y="8"/>
                      </a:lnTo>
                      <a:lnTo>
                        <a:pt x="278" y="0"/>
                      </a:lnTo>
                      <a:lnTo>
                        <a:pt x="273" y="0"/>
                      </a:lnTo>
                      <a:lnTo>
                        <a:pt x="266" y="6"/>
                      </a:lnTo>
                      <a:lnTo>
                        <a:pt x="259" y="0"/>
                      </a:lnTo>
                      <a:lnTo>
                        <a:pt x="255" y="0"/>
                      </a:lnTo>
                      <a:lnTo>
                        <a:pt x="264" y="8"/>
                      </a:lnTo>
                      <a:lnTo>
                        <a:pt x="244" y="29"/>
                      </a:lnTo>
                      <a:lnTo>
                        <a:pt x="223" y="8"/>
                      </a:lnTo>
                      <a:lnTo>
                        <a:pt x="231" y="0"/>
                      </a:lnTo>
                      <a:lnTo>
                        <a:pt x="227" y="0"/>
                      </a:lnTo>
                      <a:lnTo>
                        <a:pt x="220" y="6"/>
                      </a:lnTo>
                      <a:lnTo>
                        <a:pt x="213" y="0"/>
                      </a:lnTo>
                      <a:lnTo>
                        <a:pt x="209" y="0"/>
                      </a:lnTo>
                      <a:lnTo>
                        <a:pt x="219" y="8"/>
                      </a:lnTo>
                      <a:lnTo>
                        <a:pt x="198" y="29"/>
                      </a:lnTo>
                      <a:lnTo>
                        <a:pt x="177" y="8"/>
                      </a:lnTo>
                      <a:lnTo>
                        <a:pt x="187" y="0"/>
                      </a:lnTo>
                      <a:lnTo>
                        <a:pt x="181" y="0"/>
                      </a:lnTo>
                      <a:lnTo>
                        <a:pt x="175" y="6"/>
                      </a:lnTo>
                      <a:lnTo>
                        <a:pt x="168" y="0"/>
                      </a:lnTo>
                      <a:lnTo>
                        <a:pt x="164" y="0"/>
                      </a:lnTo>
                      <a:lnTo>
                        <a:pt x="173" y="8"/>
                      </a:lnTo>
                      <a:lnTo>
                        <a:pt x="152" y="29"/>
                      </a:lnTo>
                      <a:lnTo>
                        <a:pt x="132" y="8"/>
                      </a:lnTo>
                      <a:lnTo>
                        <a:pt x="140" y="0"/>
                      </a:lnTo>
                      <a:lnTo>
                        <a:pt x="136" y="0"/>
                      </a:lnTo>
                      <a:lnTo>
                        <a:pt x="129" y="6"/>
                      </a:lnTo>
                      <a:lnTo>
                        <a:pt x="122" y="0"/>
                      </a:lnTo>
                      <a:lnTo>
                        <a:pt x="118" y="0"/>
                      </a:lnTo>
                      <a:lnTo>
                        <a:pt x="126" y="8"/>
                      </a:lnTo>
                      <a:lnTo>
                        <a:pt x="107" y="29"/>
                      </a:lnTo>
                      <a:lnTo>
                        <a:pt x="86" y="8"/>
                      </a:lnTo>
                      <a:lnTo>
                        <a:pt x="94" y="0"/>
                      </a:lnTo>
                      <a:lnTo>
                        <a:pt x="90" y="0"/>
                      </a:lnTo>
                      <a:lnTo>
                        <a:pt x="83" y="6"/>
                      </a:lnTo>
                      <a:lnTo>
                        <a:pt x="77" y="0"/>
                      </a:lnTo>
                      <a:lnTo>
                        <a:pt x="73" y="0"/>
                      </a:lnTo>
                      <a:lnTo>
                        <a:pt x="82" y="8"/>
                      </a:lnTo>
                      <a:lnTo>
                        <a:pt x="61" y="29"/>
                      </a:lnTo>
                      <a:lnTo>
                        <a:pt x="40" y="8"/>
                      </a:lnTo>
                      <a:lnTo>
                        <a:pt x="49" y="0"/>
                      </a:lnTo>
                      <a:lnTo>
                        <a:pt x="45" y="0"/>
                      </a:lnTo>
                      <a:lnTo>
                        <a:pt x="38" y="6"/>
                      </a:lnTo>
                      <a:lnTo>
                        <a:pt x="31" y="0"/>
                      </a:lnTo>
                      <a:lnTo>
                        <a:pt x="27" y="0"/>
                      </a:lnTo>
                      <a:lnTo>
                        <a:pt x="35" y="8"/>
                      </a:lnTo>
                      <a:lnTo>
                        <a:pt x="16" y="29"/>
                      </a:lnTo>
                      <a:lnTo>
                        <a:pt x="0" y="14"/>
                      </a:lnTo>
                      <a:lnTo>
                        <a:pt x="0" y="20"/>
                      </a:lnTo>
                      <a:lnTo>
                        <a:pt x="13" y="31"/>
                      </a:lnTo>
                      <a:lnTo>
                        <a:pt x="2" y="42"/>
                      </a:lnTo>
                      <a:lnTo>
                        <a:pt x="2" y="48"/>
                      </a:lnTo>
                      <a:lnTo>
                        <a:pt x="16" y="34"/>
                      </a:lnTo>
                      <a:lnTo>
                        <a:pt x="35" y="55"/>
                      </a:lnTo>
                      <a:lnTo>
                        <a:pt x="16" y="74"/>
                      </a:lnTo>
                      <a:lnTo>
                        <a:pt x="2" y="62"/>
                      </a:lnTo>
                      <a:lnTo>
                        <a:pt x="2" y="66"/>
                      </a:lnTo>
                      <a:lnTo>
                        <a:pt x="13" y="77"/>
                      </a:lnTo>
                      <a:lnTo>
                        <a:pt x="3" y="87"/>
                      </a:lnTo>
                      <a:lnTo>
                        <a:pt x="3" y="91"/>
                      </a:lnTo>
                      <a:lnTo>
                        <a:pt x="16" y="80"/>
                      </a:lnTo>
                      <a:lnTo>
                        <a:pt x="35" y="99"/>
                      </a:lnTo>
                      <a:lnTo>
                        <a:pt x="16" y="120"/>
                      </a:lnTo>
                      <a:lnTo>
                        <a:pt x="5" y="109"/>
                      </a:lnTo>
                      <a:lnTo>
                        <a:pt x="5" y="113"/>
                      </a:lnTo>
                      <a:lnTo>
                        <a:pt x="13" y="122"/>
                      </a:lnTo>
                      <a:lnTo>
                        <a:pt x="5" y="130"/>
                      </a:lnTo>
                      <a:lnTo>
                        <a:pt x="5" y="134"/>
                      </a:lnTo>
                      <a:lnTo>
                        <a:pt x="16" y="125"/>
                      </a:lnTo>
                      <a:lnTo>
                        <a:pt x="35" y="146"/>
                      </a:lnTo>
                      <a:lnTo>
                        <a:pt x="16" y="165"/>
                      </a:lnTo>
                      <a:lnTo>
                        <a:pt x="6" y="157"/>
                      </a:lnTo>
                      <a:lnTo>
                        <a:pt x="6" y="161"/>
                      </a:lnTo>
                      <a:lnTo>
                        <a:pt x="13" y="168"/>
                      </a:lnTo>
                      <a:lnTo>
                        <a:pt x="6" y="175"/>
                      </a:lnTo>
                      <a:lnTo>
                        <a:pt x="6" y="179"/>
                      </a:lnTo>
                      <a:lnTo>
                        <a:pt x="16" y="171"/>
                      </a:lnTo>
                      <a:lnTo>
                        <a:pt x="35" y="190"/>
                      </a:lnTo>
                      <a:lnTo>
                        <a:pt x="16" y="211"/>
                      </a:lnTo>
                      <a:lnTo>
                        <a:pt x="7" y="204"/>
                      </a:lnTo>
                      <a:lnTo>
                        <a:pt x="7" y="208"/>
                      </a:lnTo>
                      <a:lnTo>
                        <a:pt x="13" y="214"/>
                      </a:lnTo>
                      <a:lnTo>
                        <a:pt x="7" y="218"/>
                      </a:lnTo>
                      <a:lnTo>
                        <a:pt x="9" y="222"/>
                      </a:lnTo>
                      <a:lnTo>
                        <a:pt x="16" y="215"/>
                      </a:lnTo>
                      <a:lnTo>
                        <a:pt x="35" y="236"/>
                      </a:lnTo>
                      <a:lnTo>
                        <a:pt x="16" y="257"/>
                      </a:lnTo>
                      <a:lnTo>
                        <a:pt x="9" y="250"/>
                      </a:lnTo>
                      <a:lnTo>
                        <a:pt x="9" y="256"/>
                      </a:lnTo>
                      <a:lnTo>
                        <a:pt x="13" y="259"/>
                      </a:lnTo>
                      <a:lnTo>
                        <a:pt x="10" y="263"/>
                      </a:lnTo>
                      <a:lnTo>
                        <a:pt x="10" y="267"/>
                      </a:lnTo>
                      <a:lnTo>
                        <a:pt x="16" y="262"/>
                      </a:lnTo>
                      <a:lnTo>
                        <a:pt x="35" y="283"/>
                      </a:lnTo>
                      <a:lnTo>
                        <a:pt x="16" y="302"/>
                      </a:lnTo>
                      <a:lnTo>
                        <a:pt x="10" y="298"/>
                      </a:lnTo>
                      <a:lnTo>
                        <a:pt x="12" y="302"/>
                      </a:lnTo>
                      <a:lnTo>
                        <a:pt x="13" y="305"/>
                      </a:lnTo>
                      <a:lnTo>
                        <a:pt x="12" y="306"/>
                      </a:lnTo>
                      <a:lnTo>
                        <a:pt x="12" y="311"/>
                      </a:lnTo>
                      <a:lnTo>
                        <a:pt x="16" y="306"/>
                      </a:lnTo>
                      <a:lnTo>
                        <a:pt x="35" y="327"/>
                      </a:lnTo>
                      <a:lnTo>
                        <a:pt x="16" y="348"/>
                      </a:lnTo>
                      <a:lnTo>
                        <a:pt x="13" y="346"/>
                      </a:lnTo>
                      <a:lnTo>
                        <a:pt x="13" y="350"/>
                      </a:lnTo>
                      <a:lnTo>
                        <a:pt x="13" y="350"/>
                      </a:lnTo>
                      <a:lnTo>
                        <a:pt x="13" y="351"/>
                      </a:lnTo>
                      <a:lnTo>
                        <a:pt x="13" y="355"/>
                      </a:lnTo>
                      <a:lnTo>
                        <a:pt x="16" y="353"/>
                      </a:lnTo>
                      <a:lnTo>
                        <a:pt x="35" y="374"/>
                      </a:lnTo>
                      <a:lnTo>
                        <a:pt x="16" y="393"/>
                      </a:lnTo>
                      <a:lnTo>
                        <a:pt x="14" y="393"/>
                      </a:lnTo>
                      <a:lnTo>
                        <a:pt x="14" y="399"/>
                      </a:lnTo>
                      <a:lnTo>
                        <a:pt x="16" y="399"/>
                      </a:lnTo>
                      <a:lnTo>
                        <a:pt x="35" y="418"/>
                      </a:lnTo>
                      <a:lnTo>
                        <a:pt x="16" y="439"/>
                      </a:lnTo>
                      <a:lnTo>
                        <a:pt x="16" y="445"/>
                      </a:lnTo>
                      <a:lnTo>
                        <a:pt x="35" y="465"/>
                      </a:lnTo>
                      <a:lnTo>
                        <a:pt x="17" y="483"/>
                      </a:lnTo>
                      <a:lnTo>
                        <a:pt x="17" y="487"/>
                      </a:lnTo>
                      <a:lnTo>
                        <a:pt x="38" y="467"/>
                      </a:lnTo>
                      <a:lnTo>
                        <a:pt x="59" y="487"/>
                      </a:lnTo>
                      <a:lnTo>
                        <a:pt x="38" y="508"/>
                      </a:lnTo>
                      <a:lnTo>
                        <a:pt x="17" y="487"/>
                      </a:lnTo>
                      <a:lnTo>
                        <a:pt x="19" y="493"/>
                      </a:lnTo>
                      <a:lnTo>
                        <a:pt x="35" y="511"/>
                      </a:lnTo>
                      <a:lnTo>
                        <a:pt x="19" y="526"/>
                      </a:lnTo>
                      <a:lnTo>
                        <a:pt x="20" y="532"/>
                      </a:lnTo>
                      <a:lnTo>
                        <a:pt x="38" y="512"/>
                      </a:lnTo>
                      <a:lnTo>
                        <a:pt x="59" y="533"/>
                      </a:lnTo>
                      <a:lnTo>
                        <a:pt x="41" y="550"/>
                      </a:lnTo>
                      <a:lnTo>
                        <a:pt x="47" y="550"/>
                      </a:lnTo>
                      <a:lnTo>
                        <a:pt x="61" y="535"/>
                      </a:lnTo>
                      <a:lnTo>
                        <a:pt x="76" y="550"/>
                      </a:lnTo>
                      <a:lnTo>
                        <a:pt x="80" y="550"/>
                      </a:lnTo>
                      <a:lnTo>
                        <a:pt x="63" y="533"/>
                      </a:lnTo>
                      <a:lnTo>
                        <a:pt x="83" y="512"/>
                      </a:lnTo>
                      <a:lnTo>
                        <a:pt x="104" y="533"/>
                      </a:lnTo>
                      <a:lnTo>
                        <a:pt x="87" y="550"/>
                      </a:lnTo>
                      <a:lnTo>
                        <a:pt x="91" y="550"/>
                      </a:lnTo>
                      <a:lnTo>
                        <a:pt x="107" y="535"/>
                      </a:lnTo>
                      <a:lnTo>
                        <a:pt x="121" y="550"/>
                      </a:lnTo>
                      <a:lnTo>
                        <a:pt x="126" y="550"/>
                      </a:lnTo>
                      <a:lnTo>
                        <a:pt x="108" y="533"/>
                      </a:lnTo>
                      <a:lnTo>
                        <a:pt x="129" y="512"/>
                      </a:lnTo>
                      <a:lnTo>
                        <a:pt x="150" y="533"/>
                      </a:lnTo>
                      <a:lnTo>
                        <a:pt x="133" y="550"/>
                      </a:lnTo>
                      <a:lnTo>
                        <a:pt x="138" y="550"/>
                      </a:lnTo>
                      <a:lnTo>
                        <a:pt x="152" y="535"/>
                      </a:lnTo>
                      <a:lnTo>
                        <a:pt x="167" y="550"/>
                      </a:lnTo>
                      <a:lnTo>
                        <a:pt x="171" y="550"/>
                      </a:lnTo>
                      <a:lnTo>
                        <a:pt x="154" y="533"/>
                      </a:lnTo>
                      <a:lnTo>
                        <a:pt x="175" y="512"/>
                      </a:lnTo>
                      <a:lnTo>
                        <a:pt x="195" y="533"/>
                      </a:lnTo>
                      <a:lnTo>
                        <a:pt x="178" y="550"/>
                      </a:lnTo>
                      <a:lnTo>
                        <a:pt x="182" y="550"/>
                      </a:lnTo>
                      <a:lnTo>
                        <a:pt x="198" y="535"/>
                      </a:lnTo>
                      <a:lnTo>
                        <a:pt x="213" y="550"/>
                      </a:lnTo>
                      <a:lnTo>
                        <a:pt x="217" y="550"/>
                      </a:lnTo>
                      <a:lnTo>
                        <a:pt x="201" y="533"/>
                      </a:lnTo>
                      <a:lnTo>
                        <a:pt x="220" y="512"/>
                      </a:lnTo>
                      <a:lnTo>
                        <a:pt x="241" y="533"/>
                      </a:lnTo>
                      <a:lnTo>
                        <a:pt x="224" y="550"/>
                      </a:lnTo>
                      <a:lnTo>
                        <a:pt x="229" y="550"/>
                      </a:lnTo>
                      <a:lnTo>
                        <a:pt x="244" y="535"/>
                      </a:lnTo>
                      <a:lnTo>
                        <a:pt x="258" y="550"/>
                      </a:lnTo>
                      <a:lnTo>
                        <a:pt x="262" y="550"/>
                      </a:lnTo>
                      <a:lnTo>
                        <a:pt x="245" y="533"/>
                      </a:lnTo>
                      <a:lnTo>
                        <a:pt x="266" y="512"/>
                      </a:lnTo>
                      <a:lnTo>
                        <a:pt x="287" y="533"/>
                      </a:lnTo>
                      <a:lnTo>
                        <a:pt x="269" y="550"/>
                      </a:lnTo>
                      <a:lnTo>
                        <a:pt x="275" y="550"/>
                      </a:lnTo>
                      <a:lnTo>
                        <a:pt x="289" y="535"/>
                      </a:lnTo>
                      <a:lnTo>
                        <a:pt x="304" y="550"/>
                      </a:lnTo>
                      <a:lnTo>
                        <a:pt x="308" y="550"/>
                      </a:lnTo>
                      <a:lnTo>
                        <a:pt x="292" y="533"/>
                      </a:lnTo>
                      <a:lnTo>
                        <a:pt x="311" y="512"/>
                      </a:lnTo>
                      <a:lnTo>
                        <a:pt x="332" y="533"/>
                      </a:lnTo>
                      <a:lnTo>
                        <a:pt x="315" y="550"/>
                      </a:lnTo>
                      <a:lnTo>
                        <a:pt x="320" y="550"/>
                      </a:lnTo>
                      <a:lnTo>
                        <a:pt x="335" y="535"/>
                      </a:lnTo>
                      <a:lnTo>
                        <a:pt x="349" y="550"/>
                      </a:lnTo>
                      <a:lnTo>
                        <a:pt x="353" y="550"/>
                      </a:lnTo>
                      <a:lnTo>
                        <a:pt x="336" y="533"/>
                      </a:lnTo>
                      <a:lnTo>
                        <a:pt x="357" y="512"/>
                      </a:lnTo>
                      <a:lnTo>
                        <a:pt x="378" y="533"/>
                      </a:lnTo>
                      <a:lnTo>
                        <a:pt x="362" y="550"/>
                      </a:lnTo>
                      <a:lnTo>
                        <a:pt x="366" y="550"/>
                      </a:lnTo>
                      <a:lnTo>
                        <a:pt x="380" y="535"/>
                      </a:lnTo>
                      <a:lnTo>
                        <a:pt x="395" y="550"/>
                      </a:lnTo>
                      <a:lnTo>
                        <a:pt x="399" y="550"/>
                      </a:lnTo>
                      <a:lnTo>
                        <a:pt x="383" y="533"/>
                      </a:lnTo>
                      <a:lnTo>
                        <a:pt x="404" y="512"/>
                      </a:lnTo>
                      <a:lnTo>
                        <a:pt x="423" y="533"/>
                      </a:lnTo>
                      <a:lnTo>
                        <a:pt x="406" y="550"/>
                      </a:lnTo>
                      <a:lnTo>
                        <a:pt x="411" y="550"/>
                      </a:lnTo>
                      <a:lnTo>
                        <a:pt x="426" y="535"/>
                      </a:lnTo>
                      <a:lnTo>
                        <a:pt x="440" y="550"/>
                      </a:lnTo>
                      <a:lnTo>
                        <a:pt x="446" y="550"/>
                      </a:lnTo>
                      <a:lnTo>
                        <a:pt x="429" y="533"/>
                      </a:lnTo>
                      <a:lnTo>
                        <a:pt x="448" y="512"/>
                      </a:lnTo>
                      <a:lnTo>
                        <a:pt x="465" y="528"/>
                      </a:lnTo>
                      <a:lnTo>
                        <a:pt x="465" y="523"/>
                      </a:lnTo>
                      <a:lnTo>
                        <a:pt x="451" y="511"/>
                      </a:lnTo>
                      <a:lnTo>
                        <a:pt x="467" y="495"/>
                      </a:lnTo>
                      <a:close/>
                      <a:moveTo>
                        <a:pt x="447" y="465"/>
                      </a:moveTo>
                      <a:lnTo>
                        <a:pt x="426" y="486"/>
                      </a:lnTo>
                      <a:lnTo>
                        <a:pt x="405" y="465"/>
                      </a:lnTo>
                      <a:lnTo>
                        <a:pt x="426" y="444"/>
                      </a:lnTo>
                      <a:lnTo>
                        <a:pt x="447" y="465"/>
                      </a:lnTo>
                      <a:close/>
                      <a:moveTo>
                        <a:pt x="154" y="259"/>
                      </a:moveTo>
                      <a:lnTo>
                        <a:pt x="175" y="239"/>
                      </a:lnTo>
                      <a:lnTo>
                        <a:pt x="195" y="259"/>
                      </a:lnTo>
                      <a:lnTo>
                        <a:pt x="175" y="280"/>
                      </a:lnTo>
                      <a:lnTo>
                        <a:pt x="154" y="259"/>
                      </a:lnTo>
                      <a:close/>
                      <a:moveTo>
                        <a:pt x="173" y="283"/>
                      </a:moveTo>
                      <a:lnTo>
                        <a:pt x="152" y="302"/>
                      </a:lnTo>
                      <a:lnTo>
                        <a:pt x="132" y="283"/>
                      </a:lnTo>
                      <a:lnTo>
                        <a:pt x="152" y="262"/>
                      </a:lnTo>
                      <a:lnTo>
                        <a:pt x="173" y="283"/>
                      </a:lnTo>
                      <a:close/>
                      <a:moveTo>
                        <a:pt x="198" y="262"/>
                      </a:moveTo>
                      <a:lnTo>
                        <a:pt x="219" y="283"/>
                      </a:lnTo>
                      <a:lnTo>
                        <a:pt x="198" y="302"/>
                      </a:lnTo>
                      <a:lnTo>
                        <a:pt x="177" y="283"/>
                      </a:lnTo>
                      <a:lnTo>
                        <a:pt x="198" y="262"/>
                      </a:lnTo>
                      <a:close/>
                      <a:moveTo>
                        <a:pt x="201" y="259"/>
                      </a:moveTo>
                      <a:lnTo>
                        <a:pt x="220" y="239"/>
                      </a:lnTo>
                      <a:lnTo>
                        <a:pt x="241" y="259"/>
                      </a:lnTo>
                      <a:lnTo>
                        <a:pt x="220" y="280"/>
                      </a:lnTo>
                      <a:lnTo>
                        <a:pt x="201" y="259"/>
                      </a:lnTo>
                      <a:close/>
                      <a:moveTo>
                        <a:pt x="244" y="262"/>
                      </a:moveTo>
                      <a:lnTo>
                        <a:pt x="264" y="283"/>
                      </a:lnTo>
                      <a:lnTo>
                        <a:pt x="244" y="302"/>
                      </a:lnTo>
                      <a:lnTo>
                        <a:pt x="223" y="283"/>
                      </a:lnTo>
                      <a:lnTo>
                        <a:pt x="244" y="262"/>
                      </a:lnTo>
                      <a:close/>
                      <a:moveTo>
                        <a:pt x="245" y="259"/>
                      </a:moveTo>
                      <a:lnTo>
                        <a:pt x="266" y="239"/>
                      </a:lnTo>
                      <a:lnTo>
                        <a:pt x="287" y="259"/>
                      </a:lnTo>
                      <a:lnTo>
                        <a:pt x="266" y="280"/>
                      </a:lnTo>
                      <a:lnTo>
                        <a:pt x="245" y="259"/>
                      </a:lnTo>
                      <a:close/>
                      <a:moveTo>
                        <a:pt x="289" y="262"/>
                      </a:moveTo>
                      <a:lnTo>
                        <a:pt x="310" y="283"/>
                      </a:lnTo>
                      <a:lnTo>
                        <a:pt x="289" y="302"/>
                      </a:lnTo>
                      <a:lnTo>
                        <a:pt x="268" y="283"/>
                      </a:lnTo>
                      <a:lnTo>
                        <a:pt x="289" y="262"/>
                      </a:lnTo>
                      <a:close/>
                      <a:moveTo>
                        <a:pt x="292" y="259"/>
                      </a:moveTo>
                      <a:lnTo>
                        <a:pt x="311" y="239"/>
                      </a:lnTo>
                      <a:lnTo>
                        <a:pt x="332" y="259"/>
                      </a:lnTo>
                      <a:lnTo>
                        <a:pt x="311" y="280"/>
                      </a:lnTo>
                      <a:lnTo>
                        <a:pt x="292" y="259"/>
                      </a:lnTo>
                      <a:close/>
                      <a:moveTo>
                        <a:pt x="335" y="262"/>
                      </a:moveTo>
                      <a:lnTo>
                        <a:pt x="355" y="283"/>
                      </a:lnTo>
                      <a:lnTo>
                        <a:pt x="335" y="302"/>
                      </a:lnTo>
                      <a:lnTo>
                        <a:pt x="314" y="283"/>
                      </a:lnTo>
                      <a:lnTo>
                        <a:pt x="335" y="262"/>
                      </a:lnTo>
                      <a:close/>
                      <a:moveTo>
                        <a:pt x="336" y="259"/>
                      </a:moveTo>
                      <a:lnTo>
                        <a:pt x="357" y="239"/>
                      </a:lnTo>
                      <a:lnTo>
                        <a:pt x="378" y="259"/>
                      </a:lnTo>
                      <a:lnTo>
                        <a:pt x="357" y="280"/>
                      </a:lnTo>
                      <a:lnTo>
                        <a:pt x="336" y="259"/>
                      </a:lnTo>
                      <a:close/>
                      <a:moveTo>
                        <a:pt x="336" y="214"/>
                      </a:moveTo>
                      <a:lnTo>
                        <a:pt x="357" y="193"/>
                      </a:lnTo>
                      <a:lnTo>
                        <a:pt x="378" y="214"/>
                      </a:lnTo>
                      <a:lnTo>
                        <a:pt x="357" y="234"/>
                      </a:lnTo>
                      <a:lnTo>
                        <a:pt x="336" y="214"/>
                      </a:lnTo>
                      <a:close/>
                      <a:moveTo>
                        <a:pt x="355" y="236"/>
                      </a:moveTo>
                      <a:lnTo>
                        <a:pt x="335" y="257"/>
                      </a:lnTo>
                      <a:lnTo>
                        <a:pt x="314" y="236"/>
                      </a:lnTo>
                      <a:lnTo>
                        <a:pt x="335" y="215"/>
                      </a:lnTo>
                      <a:lnTo>
                        <a:pt x="355" y="236"/>
                      </a:lnTo>
                      <a:close/>
                      <a:moveTo>
                        <a:pt x="311" y="234"/>
                      </a:moveTo>
                      <a:lnTo>
                        <a:pt x="292" y="214"/>
                      </a:lnTo>
                      <a:lnTo>
                        <a:pt x="311" y="193"/>
                      </a:lnTo>
                      <a:lnTo>
                        <a:pt x="332" y="214"/>
                      </a:lnTo>
                      <a:lnTo>
                        <a:pt x="311" y="234"/>
                      </a:lnTo>
                      <a:close/>
                      <a:moveTo>
                        <a:pt x="310" y="236"/>
                      </a:moveTo>
                      <a:lnTo>
                        <a:pt x="289" y="257"/>
                      </a:lnTo>
                      <a:lnTo>
                        <a:pt x="268" y="236"/>
                      </a:lnTo>
                      <a:lnTo>
                        <a:pt x="289" y="215"/>
                      </a:lnTo>
                      <a:lnTo>
                        <a:pt x="310" y="236"/>
                      </a:lnTo>
                      <a:close/>
                      <a:moveTo>
                        <a:pt x="266" y="234"/>
                      </a:moveTo>
                      <a:lnTo>
                        <a:pt x="245" y="214"/>
                      </a:lnTo>
                      <a:lnTo>
                        <a:pt x="266" y="193"/>
                      </a:lnTo>
                      <a:lnTo>
                        <a:pt x="287" y="214"/>
                      </a:lnTo>
                      <a:lnTo>
                        <a:pt x="266" y="234"/>
                      </a:lnTo>
                      <a:close/>
                      <a:moveTo>
                        <a:pt x="264" y="236"/>
                      </a:moveTo>
                      <a:lnTo>
                        <a:pt x="244" y="257"/>
                      </a:lnTo>
                      <a:lnTo>
                        <a:pt x="223" y="236"/>
                      </a:lnTo>
                      <a:lnTo>
                        <a:pt x="244" y="215"/>
                      </a:lnTo>
                      <a:lnTo>
                        <a:pt x="264" y="236"/>
                      </a:lnTo>
                      <a:close/>
                      <a:moveTo>
                        <a:pt x="220" y="234"/>
                      </a:moveTo>
                      <a:lnTo>
                        <a:pt x="201" y="214"/>
                      </a:lnTo>
                      <a:lnTo>
                        <a:pt x="220" y="193"/>
                      </a:lnTo>
                      <a:lnTo>
                        <a:pt x="241" y="214"/>
                      </a:lnTo>
                      <a:lnTo>
                        <a:pt x="220" y="234"/>
                      </a:lnTo>
                      <a:close/>
                      <a:moveTo>
                        <a:pt x="219" y="236"/>
                      </a:moveTo>
                      <a:lnTo>
                        <a:pt x="198" y="257"/>
                      </a:lnTo>
                      <a:lnTo>
                        <a:pt x="177" y="236"/>
                      </a:lnTo>
                      <a:lnTo>
                        <a:pt x="198" y="215"/>
                      </a:lnTo>
                      <a:lnTo>
                        <a:pt x="219" y="236"/>
                      </a:lnTo>
                      <a:close/>
                      <a:moveTo>
                        <a:pt x="175" y="234"/>
                      </a:moveTo>
                      <a:lnTo>
                        <a:pt x="154" y="214"/>
                      </a:lnTo>
                      <a:lnTo>
                        <a:pt x="175" y="193"/>
                      </a:lnTo>
                      <a:lnTo>
                        <a:pt x="195" y="214"/>
                      </a:lnTo>
                      <a:lnTo>
                        <a:pt x="175" y="234"/>
                      </a:lnTo>
                      <a:close/>
                      <a:moveTo>
                        <a:pt x="173" y="236"/>
                      </a:moveTo>
                      <a:lnTo>
                        <a:pt x="152" y="257"/>
                      </a:lnTo>
                      <a:lnTo>
                        <a:pt x="132" y="236"/>
                      </a:lnTo>
                      <a:lnTo>
                        <a:pt x="152" y="215"/>
                      </a:lnTo>
                      <a:lnTo>
                        <a:pt x="173" y="236"/>
                      </a:lnTo>
                      <a:close/>
                      <a:moveTo>
                        <a:pt x="129" y="234"/>
                      </a:moveTo>
                      <a:lnTo>
                        <a:pt x="108" y="214"/>
                      </a:lnTo>
                      <a:lnTo>
                        <a:pt x="129" y="193"/>
                      </a:lnTo>
                      <a:lnTo>
                        <a:pt x="150" y="214"/>
                      </a:lnTo>
                      <a:lnTo>
                        <a:pt x="129" y="234"/>
                      </a:lnTo>
                      <a:close/>
                      <a:moveTo>
                        <a:pt x="150" y="259"/>
                      </a:moveTo>
                      <a:lnTo>
                        <a:pt x="129" y="280"/>
                      </a:lnTo>
                      <a:lnTo>
                        <a:pt x="108" y="259"/>
                      </a:lnTo>
                      <a:lnTo>
                        <a:pt x="129" y="239"/>
                      </a:lnTo>
                      <a:lnTo>
                        <a:pt x="150" y="259"/>
                      </a:lnTo>
                      <a:close/>
                      <a:moveTo>
                        <a:pt x="150" y="305"/>
                      </a:moveTo>
                      <a:lnTo>
                        <a:pt x="129" y="326"/>
                      </a:lnTo>
                      <a:lnTo>
                        <a:pt x="108" y="305"/>
                      </a:lnTo>
                      <a:lnTo>
                        <a:pt x="129" y="284"/>
                      </a:lnTo>
                      <a:lnTo>
                        <a:pt x="150" y="305"/>
                      </a:lnTo>
                      <a:close/>
                      <a:moveTo>
                        <a:pt x="152" y="306"/>
                      </a:moveTo>
                      <a:lnTo>
                        <a:pt x="173" y="327"/>
                      </a:lnTo>
                      <a:lnTo>
                        <a:pt x="152" y="348"/>
                      </a:lnTo>
                      <a:lnTo>
                        <a:pt x="132" y="327"/>
                      </a:lnTo>
                      <a:lnTo>
                        <a:pt x="152" y="306"/>
                      </a:lnTo>
                      <a:close/>
                      <a:moveTo>
                        <a:pt x="154" y="305"/>
                      </a:moveTo>
                      <a:lnTo>
                        <a:pt x="175" y="284"/>
                      </a:lnTo>
                      <a:lnTo>
                        <a:pt x="195" y="305"/>
                      </a:lnTo>
                      <a:lnTo>
                        <a:pt x="175" y="326"/>
                      </a:lnTo>
                      <a:lnTo>
                        <a:pt x="154" y="305"/>
                      </a:lnTo>
                      <a:close/>
                      <a:moveTo>
                        <a:pt x="198" y="306"/>
                      </a:moveTo>
                      <a:lnTo>
                        <a:pt x="219" y="327"/>
                      </a:lnTo>
                      <a:lnTo>
                        <a:pt x="198" y="348"/>
                      </a:lnTo>
                      <a:lnTo>
                        <a:pt x="177" y="327"/>
                      </a:lnTo>
                      <a:lnTo>
                        <a:pt x="198" y="306"/>
                      </a:lnTo>
                      <a:close/>
                      <a:moveTo>
                        <a:pt x="201" y="305"/>
                      </a:moveTo>
                      <a:lnTo>
                        <a:pt x="220" y="284"/>
                      </a:lnTo>
                      <a:lnTo>
                        <a:pt x="241" y="305"/>
                      </a:lnTo>
                      <a:lnTo>
                        <a:pt x="220" y="326"/>
                      </a:lnTo>
                      <a:lnTo>
                        <a:pt x="201" y="305"/>
                      </a:lnTo>
                      <a:close/>
                      <a:moveTo>
                        <a:pt x="244" y="306"/>
                      </a:moveTo>
                      <a:lnTo>
                        <a:pt x="264" y="327"/>
                      </a:lnTo>
                      <a:lnTo>
                        <a:pt x="244" y="348"/>
                      </a:lnTo>
                      <a:lnTo>
                        <a:pt x="223" y="327"/>
                      </a:lnTo>
                      <a:lnTo>
                        <a:pt x="244" y="306"/>
                      </a:lnTo>
                      <a:close/>
                      <a:moveTo>
                        <a:pt x="245" y="305"/>
                      </a:moveTo>
                      <a:lnTo>
                        <a:pt x="266" y="284"/>
                      </a:lnTo>
                      <a:lnTo>
                        <a:pt x="287" y="305"/>
                      </a:lnTo>
                      <a:lnTo>
                        <a:pt x="266" y="326"/>
                      </a:lnTo>
                      <a:lnTo>
                        <a:pt x="245" y="305"/>
                      </a:lnTo>
                      <a:close/>
                      <a:moveTo>
                        <a:pt x="289" y="306"/>
                      </a:moveTo>
                      <a:lnTo>
                        <a:pt x="310" y="327"/>
                      </a:lnTo>
                      <a:lnTo>
                        <a:pt x="289" y="348"/>
                      </a:lnTo>
                      <a:lnTo>
                        <a:pt x="268" y="327"/>
                      </a:lnTo>
                      <a:lnTo>
                        <a:pt x="289" y="306"/>
                      </a:lnTo>
                      <a:close/>
                      <a:moveTo>
                        <a:pt x="292" y="305"/>
                      </a:moveTo>
                      <a:lnTo>
                        <a:pt x="311" y="284"/>
                      </a:lnTo>
                      <a:lnTo>
                        <a:pt x="332" y="305"/>
                      </a:lnTo>
                      <a:lnTo>
                        <a:pt x="311" y="326"/>
                      </a:lnTo>
                      <a:lnTo>
                        <a:pt x="292" y="305"/>
                      </a:lnTo>
                      <a:close/>
                      <a:moveTo>
                        <a:pt x="335" y="306"/>
                      </a:moveTo>
                      <a:lnTo>
                        <a:pt x="355" y="327"/>
                      </a:lnTo>
                      <a:lnTo>
                        <a:pt x="335" y="348"/>
                      </a:lnTo>
                      <a:lnTo>
                        <a:pt x="314" y="327"/>
                      </a:lnTo>
                      <a:lnTo>
                        <a:pt x="335" y="306"/>
                      </a:lnTo>
                      <a:close/>
                      <a:moveTo>
                        <a:pt x="336" y="305"/>
                      </a:moveTo>
                      <a:lnTo>
                        <a:pt x="357" y="284"/>
                      </a:lnTo>
                      <a:lnTo>
                        <a:pt x="378" y="305"/>
                      </a:lnTo>
                      <a:lnTo>
                        <a:pt x="357" y="326"/>
                      </a:lnTo>
                      <a:lnTo>
                        <a:pt x="336" y="305"/>
                      </a:lnTo>
                      <a:close/>
                      <a:moveTo>
                        <a:pt x="380" y="306"/>
                      </a:moveTo>
                      <a:lnTo>
                        <a:pt x="401" y="327"/>
                      </a:lnTo>
                      <a:lnTo>
                        <a:pt x="380" y="348"/>
                      </a:lnTo>
                      <a:lnTo>
                        <a:pt x="360" y="327"/>
                      </a:lnTo>
                      <a:lnTo>
                        <a:pt x="380" y="306"/>
                      </a:lnTo>
                      <a:close/>
                      <a:moveTo>
                        <a:pt x="360" y="283"/>
                      </a:moveTo>
                      <a:lnTo>
                        <a:pt x="380" y="262"/>
                      </a:lnTo>
                      <a:lnTo>
                        <a:pt x="401" y="283"/>
                      </a:lnTo>
                      <a:lnTo>
                        <a:pt x="380" y="302"/>
                      </a:lnTo>
                      <a:lnTo>
                        <a:pt x="360" y="283"/>
                      </a:lnTo>
                      <a:close/>
                      <a:moveTo>
                        <a:pt x="360" y="236"/>
                      </a:moveTo>
                      <a:lnTo>
                        <a:pt x="380" y="215"/>
                      </a:lnTo>
                      <a:lnTo>
                        <a:pt x="401" y="236"/>
                      </a:lnTo>
                      <a:lnTo>
                        <a:pt x="380" y="257"/>
                      </a:lnTo>
                      <a:lnTo>
                        <a:pt x="360" y="236"/>
                      </a:lnTo>
                      <a:close/>
                      <a:moveTo>
                        <a:pt x="360" y="190"/>
                      </a:moveTo>
                      <a:lnTo>
                        <a:pt x="380" y="171"/>
                      </a:lnTo>
                      <a:lnTo>
                        <a:pt x="401" y="190"/>
                      </a:lnTo>
                      <a:lnTo>
                        <a:pt x="380" y="211"/>
                      </a:lnTo>
                      <a:lnTo>
                        <a:pt x="360" y="190"/>
                      </a:lnTo>
                      <a:close/>
                      <a:moveTo>
                        <a:pt x="357" y="189"/>
                      </a:moveTo>
                      <a:lnTo>
                        <a:pt x="336" y="168"/>
                      </a:lnTo>
                      <a:lnTo>
                        <a:pt x="357" y="147"/>
                      </a:lnTo>
                      <a:lnTo>
                        <a:pt x="378" y="168"/>
                      </a:lnTo>
                      <a:lnTo>
                        <a:pt x="357" y="189"/>
                      </a:lnTo>
                      <a:close/>
                      <a:moveTo>
                        <a:pt x="355" y="190"/>
                      </a:moveTo>
                      <a:lnTo>
                        <a:pt x="335" y="211"/>
                      </a:lnTo>
                      <a:lnTo>
                        <a:pt x="314" y="190"/>
                      </a:lnTo>
                      <a:lnTo>
                        <a:pt x="335" y="171"/>
                      </a:lnTo>
                      <a:lnTo>
                        <a:pt x="355" y="190"/>
                      </a:lnTo>
                      <a:close/>
                      <a:moveTo>
                        <a:pt x="311" y="189"/>
                      </a:moveTo>
                      <a:lnTo>
                        <a:pt x="292" y="168"/>
                      </a:lnTo>
                      <a:lnTo>
                        <a:pt x="311" y="147"/>
                      </a:lnTo>
                      <a:lnTo>
                        <a:pt x="332" y="168"/>
                      </a:lnTo>
                      <a:lnTo>
                        <a:pt x="311" y="189"/>
                      </a:lnTo>
                      <a:close/>
                      <a:moveTo>
                        <a:pt x="310" y="190"/>
                      </a:moveTo>
                      <a:lnTo>
                        <a:pt x="289" y="211"/>
                      </a:lnTo>
                      <a:lnTo>
                        <a:pt x="268" y="190"/>
                      </a:lnTo>
                      <a:lnTo>
                        <a:pt x="289" y="171"/>
                      </a:lnTo>
                      <a:lnTo>
                        <a:pt x="310" y="190"/>
                      </a:lnTo>
                      <a:close/>
                      <a:moveTo>
                        <a:pt x="266" y="189"/>
                      </a:moveTo>
                      <a:lnTo>
                        <a:pt x="245" y="168"/>
                      </a:lnTo>
                      <a:lnTo>
                        <a:pt x="266" y="147"/>
                      </a:lnTo>
                      <a:lnTo>
                        <a:pt x="287" y="168"/>
                      </a:lnTo>
                      <a:lnTo>
                        <a:pt x="266" y="189"/>
                      </a:lnTo>
                      <a:close/>
                      <a:moveTo>
                        <a:pt x="264" y="190"/>
                      </a:moveTo>
                      <a:lnTo>
                        <a:pt x="244" y="211"/>
                      </a:lnTo>
                      <a:lnTo>
                        <a:pt x="223" y="190"/>
                      </a:lnTo>
                      <a:lnTo>
                        <a:pt x="244" y="171"/>
                      </a:lnTo>
                      <a:lnTo>
                        <a:pt x="264" y="190"/>
                      </a:lnTo>
                      <a:close/>
                      <a:moveTo>
                        <a:pt x="220" y="189"/>
                      </a:moveTo>
                      <a:lnTo>
                        <a:pt x="201" y="168"/>
                      </a:lnTo>
                      <a:lnTo>
                        <a:pt x="220" y="147"/>
                      </a:lnTo>
                      <a:lnTo>
                        <a:pt x="241" y="168"/>
                      </a:lnTo>
                      <a:lnTo>
                        <a:pt x="220" y="189"/>
                      </a:lnTo>
                      <a:close/>
                      <a:moveTo>
                        <a:pt x="219" y="190"/>
                      </a:moveTo>
                      <a:lnTo>
                        <a:pt x="198" y="211"/>
                      </a:lnTo>
                      <a:lnTo>
                        <a:pt x="177" y="190"/>
                      </a:lnTo>
                      <a:lnTo>
                        <a:pt x="198" y="171"/>
                      </a:lnTo>
                      <a:lnTo>
                        <a:pt x="219" y="190"/>
                      </a:lnTo>
                      <a:close/>
                      <a:moveTo>
                        <a:pt x="175" y="189"/>
                      </a:moveTo>
                      <a:lnTo>
                        <a:pt x="154" y="168"/>
                      </a:lnTo>
                      <a:lnTo>
                        <a:pt x="175" y="147"/>
                      </a:lnTo>
                      <a:lnTo>
                        <a:pt x="195" y="168"/>
                      </a:lnTo>
                      <a:lnTo>
                        <a:pt x="175" y="189"/>
                      </a:lnTo>
                      <a:close/>
                      <a:moveTo>
                        <a:pt x="173" y="190"/>
                      </a:moveTo>
                      <a:lnTo>
                        <a:pt x="152" y="211"/>
                      </a:lnTo>
                      <a:lnTo>
                        <a:pt x="132" y="190"/>
                      </a:lnTo>
                      <a:lnTo>
                        <a:pt x="152" y="171"/>
                      </a:lnTo>
                      <a:lnTo>
                        <a:pt x="173" y="190"/>
                      </a:lnTo>
                      <a:close/>
                      <a:moveTo>
                        <a:pt x="129" y="189"/>
                      </a:moveTo>
                      <a:lnTo>
                        <a:pt x="108" y="168"/>
                      </a:lnTo>
                      <a:lnTo>
                        <a:pt x="129" y="147"/>
                      </a:lnTo>
                      <a:lnTo>
                        <a:pt x="150" y="168"/>
                      </a:lnTo>
                      <a:lnTo>
                        <a:pt x="129" y="189"/>
                      </a:lnTo>
                      <a:close/>
                      <a:moveTo>
                        <a:pt x="126" y="190"/>
                      </a:moveTo>
                      <a:lnTo>
                        <a:pt x="107" y="211"/>
                      </a:lnTo>
                      <a:lnTo>
                        <a:pt x="86" y="190"/>
                      </a:lnTo>
                      <a:lnTo>
                        <a:pt x="107" y="171"/>
                      </a:lnTo>
                      <a:lnTo>
                        <a:pt x="126" y="190"/>
                      </a:lnTo>
                      <a:close/>
                      <a:moveTo>
                        <a:pt x="126" y="236"/>
                      </a:moveTo>
                      <a:lnTo>
                        <a:pt x="107" y="257"/>
                      </a:lnTo>
                      <a:lnTo>
                        <a:pt x="86" y="236"/>
                      </a:lnTo>
                      <a:lnTo>
                        <a:pt x="107" y="215"/>
                      </a:lnTo>
                      <a:lnTo>
                        <a:pt x="126" y="236"/>
                      </a:lnTo>
                      <a:close/>
                      <a:moveTo>
                        <a:pt x="126" y="283"/>
                      </a:moveTo>
                      <a:lnTo>
                        <a:pt x="107" y="302"/>
                      </a:lnTo>
                      <a:lnTo>
                        <a:pt x="86" y="283"/>
                      </a:lnTo>
                      <a:lnTo>
                        <a:pt x="107" y="262"/>
                      </a:lnTo>
                      <a:lnTo>
                        <a:pt x="126" y="283"/>
                      </a:lnTo>
                      <a:close/>
                      <a:moveTo>
                        <a:pt x="126" y="327"/>
                      </a:moveTo>
                      <a:lnTo>
                        <a:pt x="107" y="348"/>
                      </a:lnTo>
                      <a:lnTo>
                        <a:pt x="86" y="327"/>
                      </a:lnTo>
                      <a:lnTo>
                        <a:pt x="107" y="306"/>
                      </a:lnTo>
                      <a:lnTo>
                        <a:pt x="126" y="327"/>
                      </a:lnTo>
                      <a:close/>
                      <a:moveTo>
                        <a:pt x="126" y="374"/>
                      </a:moveTo>
                      <a:lnTo>
                        <a:pt x="107" y="393"/>
                      </a:lnTo>
                      <a:lnTo>
                        <a:pt x="86" y="374"/>
                      </a:lnTo>
                      <a:lnTo>
                        <a:pt x="107" y="353"/>
                      </a:lnTo>
                      <a:lnTo>
                        <a:pt x="126" y="374"/>
                      </a:lnTo>
                      <a:close/>
                      <a:moveTo>
                        <a:pt x="108" y="350"/>
                      </a:moveTo>
                      <a:lnTo>
                        <a:pt x="129" y="330"/>
                      </a:lnTo>
                      <a:lnTo>
                        <a:pt x="150" y="350"/>
                      </a:lnTo>
                      <a:lnTo>
                        <a:pt x="129" y="371"/>
                      </a:lnTo>
                      <a:lnTo>
                        <a:pt x="108" y="350"/>
                      </a:lnTo>
                      <a:close/>
                      <a:moveTo>
                        <a:pt x="152" y="353"/>
                      </a:moveTo>
                      <a:lnTo>
                        <a:pt x="173" y="374"/>
                      </a:lnTo>
                      <a:lnTo>
                        <a:pt x="152" y="393"/>
                      </a:lnTo>
                      <a:lnTo>
                        <a:pt x="132" y="374"/>
                      </a:lnTo>
                      <a:lnTo>
                        <a:pt x="152" y="353"/>
                      </a:lnTo>
                      <a:close/>
                      <a:moveTo>
                        <a:pt x="154" y="350"/>
                      </a:moveTo>
                      <a:lnTo>
                        <a:pt x="175" y="330"/>
                      </a:lnTo>
                      <a:lnTo>
                        <a:pt x="195" y="350"/>
                      </a:lnTo>
                      <a:lnTo>
                        <a:pt x="175" y="371"/>
                      </a:lnTo>
                      <a:lnTo>
                        <a:pt x="154" y="350"/>
                      </a:lnTo>
                      <a:close/>
                      <a:moveTo>
                        <a:pt x="198" y="353"/>
                      </a:moveTo>
                      <a:lnTo>
                        <a:pt x="219" y="374"/>
                      </a:lnTo>
                      <a:lnTo>
                        <a:pt x="198" y="393"/>
                      </a:lnTo>
                      <a:lnTo>
                        <a:pt x="177" y="374"/>
                      </a:lnTo>
                      <a:lnTo>
                        <a:pt x="198" y="353"/>
                      </a:lnTo>
                      <a:close/>
                      <a:moveTo>
                        <a:pt x="201" y="350"/>
                      </a:moveTo>
                      <a:lnTo>
                        <a:pt x="220" y="330"/>
                      </a:lnTo>
                      <a:lnTo>
                        <a:pt x="241" y="350"/>
                      </a:lnTo>
                      <a:lnTo>
                        <a:pt x="220" y="371"/>
                      </a:lnTo>
                      <a:lnTo>
                        <a:pt x="201" y="350"/>
                      </a:lnTo>
                      <a:close/>
                      <a:moveTo>
                        <a:pt x="244" y="353"/>
                      </a:moveTo>
                      <a:lnTo>
                        <a:pt x="264" y="374"/>
                      </a:lnTo>
                      <a:lnTo>
                        <a:pt x="244" y="393"/>
                      </a:lnTo>
                      <a:lnTo>
                        <a:pt x="223" y="374"/>
                      </a:lnTo>
                      <a:lnTo>
                        <a:pt x="244" y="353"/>
                      </a:lnTo>
                      <a:close/>
                      <a:moveTo>
                        <a:pt x="245" y="350"/>
                      </a:moveTo>
                      <a:lnTo>
                        <a:pt x="266" y="330"/>
                      </a:lnTo>
                      <a:lnTo>
                        <a:pt x="287" y="350"/>
                      </a:lnTo>
                      <a:lnTo>
                        <a:pt x="266" y="371"/>
                      </a:lnTo>
                      <a:lnTo>
                        <a:pt x="245" y="350"/>
                      </a:lnTo>
                      <a:close/>
                      <a:moveTo>
                        <a:pt x="289" y="353"/>
                      </a:moveTo>
                      <a:lnTo>
                        <a:pt x="310" y="374"/>
                      </a:lnTo>
                      <a:lnTo>
                        <a:pt x="289" y="393"/>
                      </a:lnTo>
                      <a:lnTo>
                        <a:pt x="268" y="374"/>
                      </a:lnTo>
                      <a:lnTo>
                        <a:pt x="289" y="353"/>
                      </a:lnTo>
                      <a:close/>
                      <a:moveTo>
                        <a:pt x="292" y="350"/>
                      </a:moveTo>
                      <a:lnTo>
                        <a:pt x="311" y="330"/>
                      </a:lnTo>
                      <a:lnTo>
                        <a:pt x="332" y="350"/>
                      </a:lnTo>
                      <a:lnTo>
                        <a:pt x="311" y="371"/>
                      </a:lnTo>
                      <a:lnTo>
                        <a:pt x="292" y="350"/>
                      </a:lnTo>
                      <a:close/>
                      <a:moveTo>
                        <a:pt x="335" y="353"/>
                      </a:moveTo>
                      <a:lnTo>
                        <a:pt x="355" y="374"/>
                      </a:lnTo>
                      <a:lnTo>
                        <a:pt x="335" y="393"/>
                      </a:lnTo>
                      <a:lnTo>
                        <a:pt x="314" y="374"/>
                      </a:lnTo>
                      <a:lnTo>
                        <a:pt x="335" y="353"/>
                      </a:lnTo>
                      <a:close/>
                      <a:moveTo>
                        <a:pt x="336" y="350"/>
                      </a:moveTo>
                      <a:lnTo>
                        <a:pt x="357" y="330"/>
                      </a:lnTo>
                      <a:lnTo>
                        <a:pt x="378" y="350"/>
                      </a:lnTo>
                      <a:lnTo>
                        <a:pt x="357" y="371"/>
                      </a:lnTo>
                      <a:lnTo>
                        <a:pt x="336" y="350"/>
                      </a:lnTo>
                      <a:close/>
                      <a:moveTo>
                        <a:pt x="380" y="353"/>
                      </a:moveTo>
                      <a:lnTo>
                        <a:pt x="401" y="374"/>
                      </a:lnTo>
                      <a:lnTo>
                        <a:pt x="380" y="393"/>
                      </a:lnTo>
                      <a:lnTo>
                        <a:pt x="360" y="374"/>
                      </a:lnTo>
                      <a:lnTo>
                        <a:pt x="380" y="353"/>
                      </a:lnTo>
                      <a:close/>
                      <a:moveTo>
                        <a:pt x="383" y="350"/>
                      </a:moveTo>
                      <a:lnTo>
                        <a:pt x="404" y="330"/>
                      </a:lnTo>
                      <a:lnTo>
                        <a:pt x="423" y="350"/>
                      </a:lnTo>
                      <a:lnTo>
                        <a:pt x="404" y="371"/>
                      </a:lnTo>
                      <a:lnTo>
                        <a:pt x="383" y="350"/>
                      </a:lnTo>
                      <a:close/>
                      <a:moveTo>
                        <a:pt x="383" y="305"/>
                      </a:moveTo>
                      <a:lnTo>
                        <a:pt x="404" y="284"/>
                      </a:lnTo>
                      <a:lnTo>
                        <a:pt x="423" y="305"/>
                      </a:lnTo>
                      <a:lnTo>
                        <a:pt x="404" y="326"/>
                      </a:lnTo>
                      <a:lnTo>
                        <a:pt x="383" y="305"/>
                      </a:lnTo>
                      <a:close/>
                      <a:moveTo>
                        <a:pt x="383" y="259"/>
                      </a:moveTo>
                      <a:lnTo>
                        <a:pt x="404" y="239"/>
                      </a:lnTo>
                      <a:lnTo>
                        <a:pt x="423" y="259"/>
                      </a:lnTo>
                      <a:lnTo>
                        <a:pt x="404" y="280"/>
                      </a:lnTo>
                      <a:lnTo>
                        <a:pt x="383" y="259"/>
                      </a:lnTo>
                      <a:close/>
                      <a:moveTo>
                        <a:pt x="383" y="214"/>
                      </a:moveTo>
                      <a:lnTo>
                        <a:pt x="404" y="193"/>
                      </a:lnTo>
                      <a:lnTo>
                        <a:pt x="423" y="214"/>
                      </a:lnTo>
                      <a:lnTo>
                        <a:pt x="404" y="234"/>
                      </a:lnTo>
                      <a:lnTo>
                        <a:pt x="383" y="214"/>
                      </a:lnTo>
                      <a:close/>
                      <a:moveTo>
                        <a:pt x="383" y="168"/>
                      </a:moveTo>
                      <a:lnTo>
                        <a:pt x="404" y="147"/>
                      </a:lnTo>
                      <a:lnTo>
                        <a:pt x="423" y="168"/>
                      </a:lnTo>
                      <a:lnTo>
                        <a:pt x="404" y="189"/>
                      </a:lnTo>
                      <a:lnTo>
                        <a:pt x="383" y="168"/>
                      </a:lnTo>
                      <a:close/>
                      <a:moveTo>
                        <a:pt x="383" y="122"/>
                      </a:moveTo>
                      <a:lnTo>
                        <a:pt x="404" y="102"/>
                      </a:lnTo>
                      <a:lnTo>
                        <a:pt x="423" y="122"/>
                      </a:lnTo>
                      <a:lnTo>
                        <a:pt x="404" y="143"/>
                      </a:lnTo>
                      <a:lnTo>
                        <a:pt x="383" y="122"/>
                      </a:lnTo>
                      <a:close/>
                      <a:moveTo>
                        <a:pt x="401" y="146"/>
                      </a:moveTo>
                      <a:lnTo>
                        <a:pt x="380" y="165"/>
                      </a:lnTo>
                      <a:lnTo>
                        <a:pt x="360" y="146"/>
                      </a:lnTo>
                      <a:lnTo>
                        <a:pt x="380" y="125"/>
                      </a:lnTo>
                      <a:lnTo>
                        <a:pt x="401" y="146"/>
                      </a:lnTo>
                      <a:close/>
                      <a:moveTo>
                        <a:pt x="357" y="143"/>
                      </a:moveTo>
                      <a:lnTo>
                        <a:pt x="336" y="122"/>
                      </a:lnTo>
                      <a:lnTo>
                        <a:pt x="357" y="102"/>
                      </a:lnTo>
                      <a:lnTo>
                        <a:pt x="378" y="122"/>
                      </a:lnTo>
                      <a:lnTo>
                        <a:pt x="357" y="143"/>
                      </a:lnTo>
                      <a:close/>
                      <a:moveTo>
                        <a:pt x="355" y="146"/>
                      </a:moveTo>
                      <a:lnTo>
                        <a:pt x="335" y="165"/>
                      </a:lnTo>
                      <a:lnTo>
                        <a:pt x="314" y="146"/>
                      </a:lnTo>
                      <a:lnTo>
                        <a:pt x="335" y="125"/>
                      </a:lnTo>
                      <a:lnTo>
                        <a:pt x="355" y="146"/>
                      </a:lnTo>
                      <a:close/>
                      <a:moveTo>
                        <a:pt x="311" y="143"/>
                      </a:moveTo>
                      <a:lnTo>
                        <a:pt x="292" y="122"/>
                      </a:lnTo>
                      <a:lnTo>
                        <a:pt x="311" y="102"/>
                      </a:lnTo>
                      <a:lnTo>
                        <a:pt x="332" y="122"/>
                      </a:lnTo>
                      <a:lnTo>
                        <a:pt x="311" y="143"/>
                      </a:lnTo>
                      <a:close/>
                      <a:moveTo>
                        <a:pt x="310" y="146"/>
                      </a:moveTo>
                      <a:lnTo>
                        <a:pt x="289" y="165"/>
                      </a:lnTo>
                      <a:lnTo>
                        <a:pt x="268" y="146"/>
                      </a:lnTo>
                      <a:lnTo>
                        <a:pt x="289" y="125"/>
                      </a:lnTo>
                      <a:lnTo>
                        <a:pt x="310" y="146"/>
                      </a:lnTo>
                      <a:close/>
                      <a:moveTo>
                        <a:pt x="266" y="143"/>
                      </a:moveTo>
                      <a:lnTo>
                        <a:pt x="245" y="122"/>
                      </a:lnTo>
                      <a:lnTo>
                        <a:pt x="266" y="102"/>
                      </a:lnTo>
                      <a:lnTo>
                        <a:pt x="287" y="122"/>
                      </a:lnTo>
                      <a:lnTo>
                        <a:pt x="266" y="143"/>
                      </a:lnTo>
                      <a:close/>
                      <a:moveTo>
                        <a:pt x="264" y="146"/>
                      </a:moveTo>
                      <a:lnTo>
                        <a:pt x="244" y="165"/>
                      </a:lnTo>
                      <a:lnTo>
                        <a:pt x="223" y="146"/>
                      </a:lnTo>
                      <a:lnTo>
                        <a:pt x="244" y="125"/>
                      </a:lnTo>
                      <a:lnTo>
                        <a:pt x="264" y="146"/>
                      </a:lnTo>
                      <a:close/>
                      <a:moveTo>
                        <a:pt x="220" y="143"/>
                      </a:moveTo>
                      <a:lnTo>
                        <a:pt x="201" y="122"/>
                      </a:lnTo>
                      <a:lnTo>
                        <a:pt x="220" y="102"/>
                      </a:lnTo>
                      <a:lnTo>
                        <a:pt x="241" y="122"/>
                      </a:lnTo>
                      <a:lnTo>
                        <a:pt x="220" y="143"/>
                      </a:lnTo>
                      <a:close/>
                      <a:moveTo>
                        <a:pt x="219" y="146"/>
                      </a:moveTo>
                      <a:lnTo>
                        <a:pt x="198" y="165"/>
                      </a:lnTo>
                      <a:lnTo>
                        <a:pt x="177" y="146"/>
                      </a:lnTo>
                      <a:lnTo>
                        <a:pt x="198" y="125"/>
                      </a:lnTo>
                      <a:lnTo>
                        <a:pt x="219" y="146"/>
                      </a:lnTo>
                      <a:close/>
                      <a:moveTo>
                        <a:pt x="175" y="143"/>
                      </a:moveTo>
                      <a:lnTo>
                        <a:pt x="154" y="122"/>
                      </a:lnTo>
                      <a:lnTo>
                        <a:pt x="175" y="102"/>
                      </a:lnTo>
                      <a:lnTo>
                        <a:pt x="195" y="122"/>
                      </a:lnTo>
                      <a:lnTo>
                        <a:pt x="175" y="143"/>
                      </a:lnTo>
                      <a:close/>
                      <a:moveTo>
                        <a:pt x="173" y="146"/>
                      </a:moveTo>
                      <a:lnTo>
                        <a:pt x="152" y="165"/>
                      </a:lnTo>
                      <a:lnTo>
                        <a:pt x="132" y="146"/>
                      </a:lnTo>
                      <a:lnTo>
                        <a:pt x="152" y="125"/>
                      </a:lnTo>
                      <a:lnTo>
                        <a:pt x="173" y="146"/>
                      </a:lnTo>
                      <a:close/>
                      <a:moveTo>
                        <a:pt x="129" y="143"/>
                      </a:moveTo>
                      <a:lnTo>
                        <a:pt x="108" y="122"/>
                      </a:lnTo>
                      <a:lnTo>
                        <a:pt x="129" y="102"/>
                      </a:lnTo>
                      <a:lnTo>
                        <a:pt x="150" y="122"/>
                      </a:lnTo>
                      <a:lnTo>
                        <a:pt x="129" y="143"/>
                      </a:lnTo>
                      <a:close/>
                      <a:moveTo>
                        <a:pt x="126" y="146"/>
                      </a:moveTo>
                      <a:lnTo>
                        <a:pt x="107" y="165"/>
                      </a:lnTo>
                      <a:lnTo>
                        <a:pt x="86" y="146"/>
                      </a:lnTo>
                      <a:lnTo>
                        <a:pt x="107" y="125"/>
                      </a:lnTo>
                      <a:lnTo>
                        <a:pt x="126" y="146"/>
                      </a:lnTo>
                      <a:close/>
                      <a:moveTo>
                        <a:pt x="83" y="143"/>
                      </a:moveTo>
                      <a:lnTo>
                        <a:pt x="63" y="122"/>
                      </a:lnTo>
                      <a:lnTo>
                        <a:pt x="83" y="102"/>
                      </a:lnTo>
                      <a:lnTo>
                        <a:pt x="104" y="122"/>
                      </a:lnTo>
                      <a:lnTo>
                        <a:pt x="83" y="143"/>
                      </a:lnTo>
                      <a:close/>
                      <a:moveTo>
                        <a:pt x="104" y="168"/>
                      </a:moveTo>
                      <a:lnTo>
                        <a:pt x="83" y="189"/>
                      </a:lnTo>
                      <a:lnTo>
                        <a:pt x="63" y="168"/>
                      </a:lnTo>
                      <a:lnTo>
                        <a:pt x="83" y="147"/>
                      </a:lnTo>
                      <a:lnTo>
                        <a:pt x="104" y="168"/>
                      </a:lnTo>
                      <a:close/>
                      <a:moveTo>
                        <a:pt x="104" y="214"/>
                      </a:moveTo>
                      <a:lnTo>
                        <a:pt x="83" y="234"/>
                      </a:lnTo>
                      <a:lnTo>
                        <a:pt x="63" y="214"/>
                      </a:lnTo>
                      <a:lnTo>
                        <a:pt x="83" y="193"/>
                      </a:lnTo>
                      <a:lnTo>
                        <a:pt x="104" y="214"/>
                      </a:lnTo>
                      <a:close/>
                      <a:moveTo>
                        <a:pt x="104" y="259"/>
                      </a:moveTo>
                      <a:lnTo>
                        <a:pt x="83" y="280"/>
                      </a:lnTo>
                      <a:lnTo>
                        <a:pt x="63" y="259"/>
                      </a:lnTo>
                      <a:lnTo>
                        <a:pt x="83" y="239"/>
                      </a:lnTo>
                      <a:lnTo>
                        <a:pt x="104" y="259"/>
                      </a:lnTo>
                      <a:close/>
                      <a:moveTo>
                        <a:pt x="104" y="305"/>
                      </a:moveTo>
                      <a:lnTo>
                        <a:pt x="83" y="326"/>
                      </a:lnTo>
                      <a:lnTo>
                        <a:pt x="63" y="305"/>
                      </a:lnTo>
                      <a:lnTo>
                        <a:pt x="83" y="284"/>
                      </a:lnTo>
                      <a:lnTo>
                        <a:pt x="104" y="305"/>
                      </a:lnTo>
                      <a:close/>
                      <a:moveTo>
                        <a:pt x="104" y="350"/>
                      </a:moveTo>
                      <a:lnTo>
                        <a:pt x="83" y="371"/>
                      </a:lnTo>
                      <a:lnTo>
                        <a:pt x="63" y="350"/>
                      </a:lnTo>
                      <a:lnTo>
                        <a:pt x="83" y="330"/>
                      </a:lnTo>
                      <a:lnTo>
                        <a:pt x="104" y="350"/>
                      </a:lnTo>
                      <a:close/>
                      <a:moveTo>
                        <a:pt x="104" y="396"/>
                      </a:moveTo>
                      <a:lnTo>
                        <a:pt x="83" y="417"/>
                      </a:lnTo>
                      <a:lnTo>
                        <a:pt x="63" y="396"/>
                      </a:lnTo>
                      <a:lnTo>
                        <a:pt x="83" y="375"/>
                      </a:lnTo>
                      <a:lnTo>
                        <a:pt x="104" y="396"/>
                      </a:lnTo>
                      <a:close/>
                      <a:moveTo>
                        <a:pt x="107" y="399"/>
                      </a:moveTo>
                      <a:lnTo>
                        <a:pt x="126" y="418"/>
                      </a:lnTo>
                      <a:lnTo>
                        <a:pt x="107" y="439"/>
                      </a:lnTo>
                      <a:lnTo>
                        <a:pt x="86" y="418"/>
                      </a:lnTo>
                      <a:lnTo>
                        <a:pt x="107" y="399"/>
                      </a:lnTo>
                      <a:close/>
                      <a:moveTo>
                        <a:pt x="108" y="396"/>
                      </a:moveTo>
                      <a:lnTo>
                        <a:pt x="129" y="375"/>
                      </a:lnTo>
                      <a:lnTo>
                        <a:pt x="150" y="396"/>
                      </a:lnTo>
                      <a:lnTo>
                        <a:pt x="129" y="417"/>
                      </a:lnTo>
                      <a:lnTo>
                        <a:pt x="108" y="396"/>
                      </a:lnTo>
                      <a:close/>
                      <a:moveTo>
                        <a:pt x="152" y="399"/>
                      </a:moveTo>
                      <a:lnTo>
                        <a:pt x="173" y="418"/>
                      </a:lnTo>
                      <a:lnTo>
                        <a:pt x="152" y="439"/>
                      </a:lnTo>
                      <a:lnTo>
                        <a:pt x="132" y="418"/>
                      </a:lnTo>
                      <a:lnTo>
                        <a:pt x="152" y="399"/>
                      </a:lnTo>
                      <a:close/>
                      <a:moveTo>
                        <a:pt x="154" y="396"/>
                      </a:moveTo>
                      <a:lnTo>
                        <a:pt x="175" y="375"/>
                      </a:lnTo>
                      <a:lnTo>
                        <a:pt x="195" y="396"/>
                      </a:lnTo>
                      <a:lnTo>
                        <a:pt x="175" y="417"/>
                      </a:lnTo>
                      <a:lnTo>
                        <a:pt x="154" y="396"/>
                      </a:lnTo>
                      <a:close/>
                      <a:moveTo>
                        <a:pt x="198" y="399"/>
                      </a:moveTo>
                      <a:lnTo>
                        <a:pt x="219" y="418"/>
                      </a:lnTo>
                      <a:lnTo>
                        <a:pt x="198" y="439"/>
                      </a:lnTo>
                      <a:lnTo>
                        <a:pt x="177" y="418"/>
                      </a:lnTo>
                      <a:lnTo>
                        <a:pt x="198" y="399"/>
                      </a:lnTo>
                      <a:close/>
                      <a:moveTo>
                        <a:pt x="201" y="396"/>
                      </a:moveTo>
                      <a:lnTo>
                        <a:pt x="220" y="375"/>
                      </a:lnTo>
                      <a:lnTo>
                        <a:pt x="241" y="396"/>
                      </a:lnTo>
                      <a:lnTo>
                        <a:pt x="220" y="417"/>
                      </a:lnTo>
                      <a:lnTo>
                        <a:pt x="201" y="396"/>
                      </a:lnTo>
                      <a:close/>
                      <a:moveTo>
                        <a:pt x="244" y="399"/>
                      </a:moveTo>
                      <a:lnTo>
                        <a:pt x="264" y="418"/>
                      </a:lnTo>
                      <a:lnTo>
                        <a:pt x="244" y="439"/>
                      </a:lnTo>
                      <a:lnTo>
                        <a:pt x="223" y="418"/>
                      </a:lnTo>
                      <a:lnTo>
                        <a:pt x="244" y="399"/>
                      </a:lnTo>
                      <a:close/>
                      <a:moveTo>
                        <a:pt x="245" y="396"/>
                      </a:moveTo>
                      <a:lnTo>
                        <a:pt x="266" y="375"/>
                      </a:lnTo>
                      <a:lnTo>
                        <a:pt x="287" y="396"/>
                      </a:lnTo>
                      <a:lnTo>
                        <a:pt x="266" y="417"/>
                      </a:lnTo>
                      <a:lnTo>
                        <a:pt x="245" y="396"/>
                      </a:lnTo>
                      <a:close/>
                      <a:moveTo>
                        <a:pt x="289" y="399"/>
                      </a:moveTo>
                      <a:lnTo>
                        <a:pt x="310" y="418"/>
                      </a:lnTo>
                      <a:lnTo>
                        <a:pt x="289" y="439"/>
                      </a:lnTo>
                      <a:lnTo>
                        <a:pt x="268" y="418"/>
                      </a:lnTo>
                      <a:lnTo>
                        <a:pt x="289" y="399"/>
                      </a:lnTo>
                      <a:close/>
                      <a:moveTo>
                        <a:pt x="292" y="396"/>
                      </a:moveTo>
                      <a:lnTo>
                        <a:pt x="311" y="375"/>
                      </a:lnTo>
                      <a:lnTo>
                        <a:pt x="332" y="396"/>
                      </a:lnTo>
                      <a:lnTo>
                        <a:pt x="311" y="417"/>
                      </a:lnTo>
                      <a:lnTo>
                        <a:pt x="292" y="396"/>
                      </a:lnTo>
                      <a:close/>
                      <a:moveTo>
                        <a:pt x="335" y="399"/>
                      </a:moveTo>
                      <a:lnTo>
                        <a:pt x="355" y="418"/>
                      </a:lnTo>
                      <a:lnTo>
                        <a:pt x="335" y="439"/>
                      </a:lnTo>
                      <a:lnTo>
                        <a:pt x="314" y="418"/>
                      </a:lnTo>
                      <a:lnTo>
                        <a:pt x="335" y="399"/>
                      </a:lnTo>
                      <a:close/>
                      <a:moveTo>
                        <a:pt x="336" y="396"/>
                      </a:moveTo>
                      <a:lnTo>
                        <a:pt x="357" y="375"/>
                      </a:lnTo>
                      <a:lnTo>
                        <a:pt x="378" y="396"/>
                      </a:lnTo>
                      <a:lnTo>
                        <a:pt x="357" y="417"/>
                      </a:lnTo>
                      <a:lnTo>
                        <a:pt x="336" y="396"/>
                      </a:lnTo>
                      <a:close/>
                      <a:moveTo>
                        <a:pt x="380" y="399"/>
                      </a:moveTo>
                      <a:lnTo>
                        <a:pt x="401" y="418"/>
                      </a:lnTo>
                      <a:lnTo>
                        <a:pt x="380" y="439"/>
                      </a:lnTo>
                      <a:lnTo>
                        <a:pt x="360" y="418"/>
                      </a:lnTo>
                      <a:lnTo>
                        <a:pt x="380" y="399"/>
                      </a:lnTo>
                      <a:close/>
                      <a:moveTo>
                        <a:pt x="383" y="396"/>
                      </a:moveTo>
                      <a:lnTo>
                        <a:pt x="404" y="375"/>
                      </a:lnTo>
                      <a:lnTo>
                        <a:pt x="423" y="396"/>
                      </a:lnTo>
                      <a:lnTo>
                        <a:pt x="404" y="417"/>
                      </a:lnTo>
                      <a:lnTo>
                        <a:pt x="383" y="396"/>
                      </a:lnTo>
                      <a:close/>
                      <a:moveTo>
                        <a:pt x="405" y="374"/>
                      </a:moveTo>
                      <a:lnTo>
                        <a:pt x="426" y="353"/>
                      </a:lnTo>
                      <a:lnTo>
                        <a:pt x="447" y="374"/>
                      </a:lnTo>
                      <a:lnTo>
                        <a:pt x="426" y="393"/>
                      </a:lnTo>
                      <a:lnTo>
                        <a:pt x="405" y="374"/>
                      </a:lnTo>
                      <a:close/>
                      <a:moveTo>
                        <a:pt x="405" y="327"/>
                      </a:moveTo>
                      <a:lnTo>
                        <a:pt x="426" y="306"/>
                      </a:lnTo>
                      <a:lnTo>
                        <a:pt x="447" y="327"/>
                      </a:lnTo>
                      <a:lnTo>
                        <a:pt x="426" y="348"/>
                      </a:lnTo>
                      <a:lnTo>
                        <a:pt x="405" y="327"/>
                      </a:lnTo>
                      <a:close/>
                      <a:moveTo>
                        <a:pt x="405" y="283"/>
                      </a:moveTo>
                      <a:lnTo>
                        <a:pt x="426" y="262"/>
                      </a:lnTo>
                      <a:lnTo>
                        <a:pt x="447" y="283"/>
                      </a:lnTo>
                      <a:lnTo>
                        <a:pt x="426" y="302"/>
                      </a:lnTo>
                      <a:lnTo>
                        <a:pt x="405" y="283"/>
                      </a:lnTo>
                      <a:close/>
                      <a:moveTo>
                        <a:pt x="405" y="236"/>
                      </a:moveTo>
                      <a:lnTo>
                        <a:pt x="426" y="215"/>
                      </a:lnTo>
                      <a:lnTo>
                        <a:pt x="447" y="236"/>
                      </a:lnTo>
                      <a:lnTo>
                        <a:pt x="426" y="257"/>
                      </a:lnTo>
                      <a:lnTo>
                        <a:pt x="405" y="236"/>
                      </a:lnTo>
                      <a:close/>
                      <a:moveTo>
                        <a:pt x="405" y="190"/>
                      </a:moveTo>
                      <a:lnTo>
                        <a:pt x="426" y="171"/>
                      </a:lnTo>
                      <a:lnTo>
                        <a:pt x="447" y="190"/>
                      </a:lnTo>
                      <a:lnTo>
                        <a:pt x="426" y="211"/>
                      </a:lnTo>
                      <a:lnTo>
                        <a:pt x="405" y="190"/>
                      </a:lnTo>
                      <a:close/>
                      <a:moveTo>
                        <a:pt x="405" y="146"/>
                      </a:moveTo>
                      <a:lnTo>
                        <a:pt x="426" y="125"/>
                      </a:lnTo>
                      <a:lnTo>
                        <a:pt x="447" y="146"/>
                      </a:lnTo>
                      <a:lnTo>
                        <a:pt x="426" y="165"/>
                      </a:lnTo>
                      <a:lnTo>
                        <a:pt x="405" y="146"/>
                      </a:lnTo>
                      <a:close/>
                      <a:moveTo>
                        <a:pt x="405" y="99"/>
                      </a:moveTo>
                      <a:lnTo>
                        <a:pt x="426" y="80"/>
                      </a:lnTo>
                      <a:lnTo>
                        <a:pt x="447" y="99"/>
                      </a:lnTo>
                      <a:lnTo>
                        <a:pt x="426" y="120"/>
                      </a:lnTo>
                      <a:lnTo>
                        <a:pt x="405" y="99"/>
                      </a:lnTo>
                      <a:close/>
                      <a:moveTo>
                        <a:pt x="404" y="98"/>
                      </a:moveTo>
                      <a:lnTo>
                        <a:pt x="383" y="77"/>
                      </a:lnTo>
                      <a:lnTo>
                        <a:pt x="404" y="56"/>
                      </a:lnTo>
                      <a:lnTo>
                        <a:pt x="423" y="77"/>
                      </a:lnTo>
                      <a:lnTo>
                        <a:pt x="404" y="98"/>
                      </a:lnTo>
                      <a:close/>
                      <a:moveTo>
                        <a:pt x="401" y="99"/>
                      </a:moveTo>
                      <a:lnTo>
                        <a:pt x="380" y="120"/>
                      </a:lnTo>
                      <a:lnTo>
                        <a:pt x="360" y="99"/>
                      </a:lnTo>
                      <a:lnTo>
                        <a:pt x="380" y="80"/>
                      </a:lnTo>
                      <a:lnTo>
                        <a:pt x="401" y="99"/>
                      </a:lnTo>
                      <a:close/>
                      <a:moveTo>
                        <a:pt x="357" y="98"/>
                      </a:moveTo>
                      <a:lnTo>
                        <a:pt x="336" y="77"/>
                      </a:lnTo>
                      <a:lnTo>
                        <a:pt x="357" y="56"/>
                      </a:lnTo>
                      <a:lnTo>
                        <a:pt x="378" y="77"/>
                      </a:lnTo>
                      <a:lnTo>
                        <a:pt x="357" y="98"/>
                      </a:lnTo>
                      <a:close/>
                      <a:moveTo>
                        <a:pt x="355" y="99"/>
                      </a:moveTo>
                      <a:lnTo>
                        <a:pt x="335" y="120"/>
                      </a:lnTo>
                      <a:lnTo>
                        <a:pt x="314" y="99"/>
                      </a:lnTo>
                      <a:lnTo>
                        <a:pt x="335" y="80"/>
                      </a:lnTo>
                      <a:lnTo>
                        <a:pt x="355" y="99"/>
                      </a:lnTo>
                      <a:close/>
                      <a:moveTo>
                        <a:pt x="311" y="98"/>
                      </a:moveTo>
                      <a:lnTo>
                        <a:pt x="292" y="77"/>
                      </a:lnTo>
                      <a:lnTo>
                        <a:pt x="311" y="56"/>
                      </a:lnTo>
                      <a:lnTo>
                        <a:pt x="332" y="77"/>
                      </a:lnTo>
                      <a:lnTo>
                        <a:pt x="311" y="98"/>
                      </a:lnTo>
                      <a:close/>
                      <a:moveTo>
                        <a:pt x="310" y="99"/>
                      </a:moveTo>
                      <a:lnTo>
                        <a:pt x="289" y="120"/>
                      </a:lnTo>
                      <a:lnTo>
                        <a:pt x="268" y="99"/>
                      </a:lnTo>
                      <a:lnTo>
                        <a:pt x="289" y="80"/>
                      </a:lnTo>
                      <a:lnTo>
                        <a:pt x="310" y="99"/>
                      </a:lnTo>
                      <a:close/>
                      <a:moveTo>
                        <a:pt x="266" y="98"/>
                      </a:moveTo>
                      <a:lnTo>
                        <a:pt x="245" y="77"/>
                      </a:lnTo>
                      <a:lnTo>
                        <a:pt x="266" y="56"/>
                      </a:lnTo>
                      <a:lnTo>
                        <a:pt x="287" y="77"/>
                      </a:lnTo>
                      <a:lnTo>
                        <a:pt x="266" y="98"/>
                      </a:lnTo>
                      <a:close/>
                      <a:moveTo>
                        <a:pt x="264" y="99"/>
                      </a:moveTo>
                      <a:lnTo>
                        <a:pt x="244" y="120"/>
                      </a:lnTo>
                      <a:lnTo>
                        <a:pt x="223" y="99"/>
                      </a:lnTo>
                      <a:lnTo>
                        <a:pt x="244" y="80"/>
                      </a:lnTo>
                      <a:lnTo>
                        <a:pt x="264" y="99"/>
                      </a:lnTo>
                      <a:close/>
                      <a:moveTo>
                        <a:pt x="220" y="98"/>
                      </a:moveTo>
                      <a:lnTo>
                        <a:pt x="201" y="77"/>
                      </a:lnTo>
                      <a:lnTo>
                        <a:pt x="220" y="56"/>
                      </a:lnTo>
                      <a:lnTo>
                        <a:pt x="241" y="77"/>
                      </a:lnTo>
                      <a:lnTo>
                        <a:pt x="220" y="98"/>
                      </a:lnTo>
                      <a:close/>
                      <a:moveTo>
                        <a:pt x="219" y="99"/>
                      </a:moveTo>
                      <a:lnTo>
                        <a:pt x="198" y="120"/>
                      </a:lnTo>
                      <a:lnTo>
                        <a:pt x="177" y="99"/>
                      </a:lnTo>
                      <a:lnTo>
                        <a:pt x="198" y="80"/>
                      </a:lnTo>
                      <a:lnTo>
                        <a:pt x="219" y="99"/>
                      </a:lnTo>
                      <a:close/>
                      <a:moveTo>
                        <a:pt x="175" y="98"/>
                      </a:moveTo>
                      <a:lnTo>
                        <a:pt x="154" y="77"/>
                      </a:lnTo>
                      <a:lnTo>
                        <a:pt x="175" y="56"/>
                      </a:lnTo>
                      <a:lnTo>
                        <a:pt x="195" y="77"/>
                      </a:lnTo>
                      <a:lnTo>
                        <a:pt x="175" y="98"/>
                      </a:lnTo>
                      <a:close/>
                      <a:moveTo>
                        <a:pt x="173" y="99"/>
                      </a:moveTo>
                      <a:lnTo>
                        <a:pt x="152" y="120"/>
                      </a:lnTo>
                      <a:lnTo>
                        <a:pt x="132" y="99"/>
                      </a:lnTo>
                      <a:lnTo>
                        <a:pt x="152" y="80"/>
                      </a:lnTo>
                      <a:lnTo>
                        <a:pt x="173" y="99"/>
                      </a:lnTo>
                      <a:close/>
                      <a:moveTo>
                        <a:pt x="129" y="98"/>
                      </a:moveTo>
                      <a:lnTo>
                        <a:pt x="108" y="77"/>
                      </a:lnTo>
                      <a:lnTo>
                        <a:pt x="129" y="56"/>
                      </a:lnTo>
                      <a:lnTo>
                        <a:pt x="150" y="77"/>
                      </a:lnTo>
                      <a:lnTo>
                        <a:pt x="129" y="98"/>
                      </a:lnTo>
                      <a:close/>
                      <a:moveTo>
                        <a:pt x="126" y="99"/>
                      </a:moveTo>
                      <a:lnTo>
                        <a:pt x="107" y="120"/>
                      </a:lnTo>
                      <a:lnTo>
                        <a:pt x="86" y="99"/>
                      </a:lnTo>
                      <a:lnTo>
                        <a:pt x="107" y="80"/>
                      </a:lnTo>
                      <a:lnTo>
                        <a:pt x="126" y="99"/>
                      </a:lnTo>
                      <a:close/>
                      <a:moveTo>
                        <a:pt x="83" y="98"/>
                      </a:moveTo>
                      <a:lnTo>
                        <a:pt x="63" y="77"/>
                      </a:lnTo>
                      <a:lnTo>
                        <a:pt x="83" y="56"/>
                      </a:lnTo>
                      <a:lnTo>
                        <a:pt x="104" y="77"/>
                      </a:lnTo>
                      <a:lnTo>
                        <a:pt x="83" y="98"/>
                      </a:lnTo>
                      <a:close/>
                      <a:moveTo>
                        <a:pt x="82" y="99"/>
                      </a:moveTo>
                      <a:lnTo>
                        <a:pt x="61" y="120"/>
                      </a:lnTo>
                      <a:lnTo>
                        <a:pt x="40" y="99"/>
                      </a:lnTo>
                      <a:lnTo>
                        <a:pt x="61" y="80"/>
                      </a:lnTo>
                      <a:lnTo>
                        <a:pt x="82" y="99"/>
                      </a:lnTo>
                      <a:close/>
                      <a:moveTo>
                        <a:pt x="82" y="146"/>
                      </a:moveTo>
                      <a:lnTo>
                        <a:pt x="61" y="165"/>
                      </a:lnTo>
                      <a:lnTo>
                        <a:pt x="40" y="146"/>
                      </a:lnTo>
                      <a:lnTo>
                        <a:pt x="61" y="125"/>
                      </a:lnTo>
                      <a:lnTo>
                        <a:pt x="82" y="146"/>
                      </a:lnTo>
                      <a:close/>
                      <a:moveTo>
                        <a:pt x="82" y="190"/>
                      </a:moveTo>
                      <a:lnTo>
                        <a:pt x="61" y="211"/>
                      </a:lnTo>
                      <a:lnTo>
                        <a:pt x="40" y="190"/>
                      </a:lnTo>
                      <a:lnTo>
                        <a:pt x="61" y="171"/>
                      </a:lnTo>
                      <a:lnTo>
                        <a:pt x="82" y="190"/>
                      </a:lnTo>
                      <a:close/>
                      <a:moveTo>
                        <a:pt x="82" y="236"/>
                      </a:moveTo>
                      <a:lnTo>
                        <a:pt x="61" y="257"/>
                      </a:lnTo>
                      <a:lnTo>
                        <a:pt x="40" y="236"/>
                      </a:lnTo>
                      <a:lnTo>
                        <a:pt x="61" y="215"/>
                      </a:lnTo>
                      <a:lnTo>
                        <a:pt x="82" y="236"/>
                      </a:lnTo>
                      <a:close/>
                      <a:moveTo>
                        <a:pt x="82" y="283"/>
                      </a:moveTo>
                      <a:lnTo>
                        <a:pt x="61" y="302"/>
                      </a:lnTo>
                      <a:lnTo>
                        <a:pt x="40" y="283"/>
                      </a:lnTo>
                      <a:lnTo>
                        <a:pt x="61" y="262"/>
                      </a:lnTo>
                      <a:lnTo>
                        <a:pt x="82" y="283"/>
                      </a:lnTo>
                      <a:close/>
                      <a:moveTo>
                        <a:pt x="82" y="327"/>
                      </a:moveTo>
                      <a:lnTo>
                        <a:pt x="61" y="348"/>
                      </a:lnTo>
                      <a:lnTo>
                        <a:pt x="40" y="327"/>
                      </a:lnTo>
                      <a:lnTo>
                        <a:pt x="61" y="306"/>
                      </a:lnTo>
                      <a:lnTo>
                        <a:pt x="82" y="327"/>
                      </a:lnTo>
                      <a:close/>
                      <a:moveTo>
                        <a:pt x="82" y="374"/>
                      </a:moveTo>
                      <a:lnTo>
                        <a:pt x="61" y="393"/>
                      </a:lnTo>
                      <a:lnTo>
                        <a:pt x="40" y="374"/>
                      </a:lnTo>
                      <a:lnTo>
                        <a:pt x="61" y="353"/>
                      </a:lnTo>
                      <a:lnTo>
                        <a:pt x="82" y="374"/>
                      </a:lnTo>
                      <a:close/>
                      <a:moveTo>
                        <a:pt x="82" y="418"/>
                      </a:moveTo>
                      <a:lnTo>
                        <a:pt x="61" y="439"/>
                      </a:lnTo>
                      <a:lnTo>
                        <a:pt x="40" y="418"/>
                      </a:lnTo>
                      <a:lnTo>
                        <a:pt x="61" y="399"/>
                      </a:lnTo>
                      <a:lnTo>
                        <a:pt x="82" y="418"/>
                      </a:lnTo>
                      <a:close/>
                      <a:moveTo>
                        <a:pt x="83" y="421"/>
                      </a:moveTo>
                      <a:lnTo>
                        <a:pt x="104" y="442"/>
                      </a:lnTo>
                      <a:lnTo>
                        <a:pt x="83" y="462"/>
                      </a:lnTo>
                      <a:lnTo>
                        <a:pt x="63" y="442"/>
                      </a:lnTo>
                      <a:lnTo>
                        <a:pt x="83" y="421"/>
                      </a:lnTo>
                      <a:close/>
                      <a:moveTo>
                        <a:pt x="107" y="444"/>
                      </a:moveTo>
                      <a:lnTo>
                        <a:pt x="126" y="465"/>
                      </a:lnTo>
                      <a:lnTo>
                        <a:pt x="107" y="486"/>
                      </a:lnTo>
                      <a:lnTo>
                        <a:pt x="86" y="465"/>
                      </a:lnTo>
                      <a:lnTo>
                        <a:pt x="107" y="444"/>
                      </a:lnTo>
                      <a:close/>
                      <a:moveTo>
                        <a:pt x="108" y="442"/>
                      </a:moveTo>
                      <a:lnTo>
                        <a:pt x="129" y="421"/>
                      </a:lnTo>
                      <a:lnTo>
                        <a:pt x="150" y="442"/>
                      </a:lnTo>
                      <a:lnTo>
                        <a:pt x="129" y="462"/>
                      </a:lnTo>
                      <a:lnTo>
                        <a:pt x="108" y="442"/>
                      </a:lnTo>
                      <a:close/>
                      <a:moveTo>
                        <a:pt x="152" y="444"/>
                      </a:moveTo>
                      <a:lnTo>
                        <a:pt x="173" y="465"/>
                      </a:lnTo>
                      <a:lnTo>
                        <a:pt x="152" y="486"/>
                      </a:lnTo>
                      <a:lnTo>
                        <a:pt x="132" y="465"/>
                      </a:lnTo>
                      <a:lnTo>
                        <a:pt x="152" y="444"/>
                      </a:lnTo>
                      <a:close/>
                      <a:moveTo>
                        <a:pt x="154" y="442"/>
                      </a:moveTo>
                      <a:lnTo>
                        <a:pt x="175" y="421"/>
                      </a:lnTo>
                      <a:lnTo>
                        <a:pt x="195" y="442"/>
                      </a:lnTo>
                      <a:lnTo>
                        <a:pt x="175" y="462"/>
                      </a:lnTo>
                      <a:lnTo>
                        <a:pt x="154" y="442"/>
                      </a:lnTo>
                      <a:close/>
                      <a:moveTo>
                        <a:pt x="198" y="444"/>
                      </a:moveTo>
                      <a:lnTo>
                        <a:pt x="219" y="465"/>
                      </a:lnTo>
                      <a:lnTo>
                        <a:pt x="198" y="486"/>
                      </a:lnTo>
                      <a:lnTo>
                        <a:pt x="177" y="465"/>
                      </a:lnTo>
                      <a:lnTo>
                        <a:pt x="198" y="444"/>
                      </a:lnTo>
                      <a:close/>
                      <a:moveTo>
                        <a:pt x="201" y="442"/>
                      </a:moveTo>
                      <a:lnTo>
                        <a:pt x="220" y="421"/>
                      </a:lnTo>
                      <a:lnTo>
                        <a:pt x="241" y="442"/>
                      </a:lnTo>
                      <a:lnTo>
                        <a:pt x="220" y="462"/>
                      </a:lnTo>
                      <a:lnTo>
                        <a:pt x="201" y="442"/>
                      </a:lnTo>
                      <a:close/>
                      <a:moveTo>
                        <a:pt x="244" y="444"/>
                      </a:moveTo>
                      <a:lnTo>
                        <a:pt x="264" y="465"/>
                      </a:lnTo>
                      <a:lnTo>
                        <a:pt x="244" y="486"/>
                      </a:lnTo>
                      <a:lnTo>
                        <a:pt x="223" y="465"/>
                      </a:lnTo>
                      <a:lnTo>
                        <a:pt x="244" y="444"/>
                      </a:lnTo>
                      <a:close/>
                      <a:moveTo>
                        <a:pt x="245" y="442"/>
                      </a:moveTo>
                      <a:lnTo>
                        <a:pt x="266" y="421"/>
                      </a:lnTo>
                      <a:lnTo>
                        <a:pt x="287" y="442"/>
                      </a:lnTo>
                      <a:lnTo>
                        <a:pt x="266" y="462"/>
                      </a:lnTo>
                      <a:lnTo>
                        <a:pt x="245" y="442"/>
                      </a:lnTo>
                      <a:close/>
                      <a:moveTo>
                        <a:pt x="289" y="444"/>
                      </a:moveTo>
                      <a:lnTo>
                        <a:pt x="310" y="465"/>
                      </a:lnTo>
                      <a:lnTo>
                        <a:pt x="289" y="486"/>
                      </a:lnTo>
                      <a:lnTo>
                        <a:pt x="268" y="465"/>
                      </a:lnTo>
                      <a:lnTo>
                        <a:pt x="289" y="444"/>
                      </a:lnTo>
                      <a:close/>
                      <a:moveTo>
                        <a:pt x="292" y="442"/>
                      </a:moveTo>
                      <a:lnTo>
                        <a:pt x="311" y="421"/>
                      </a:lnTo>
                      <a:lnTo>
                        <a:pt x="332" y="442"/>
                      </a:lnTo>
                      <a:lnTo>
                        <a:pt x="311" y="462"/>
                      </a:lnTo>
                      <a:lnTo>
                        <a:pt x="292" y="442"/>
                      </a:lnTo>
                      <a:close/>
                      <a:moveTo>
                        <a:pt x="335" y="444"/>
                      </a:moveTo>
                      <a:lnTo>
                        <a:pt x="355" y="465"/>
                      </a:lnTo>
                      <a:lnTo>
                        <a:pt x="335" y="486"/>
                      </a:lnTo>
                      <a:lnTo>
                        <a:pt x="314" y="465"/>
                      </a:lnTo>
                      <a:lnTo>
                        <a:pt x="335" y="444"/>
                      </a:lnTo>
                      <a:close/>
                      <a:moveTo>
                        <a:pt x="336" y="442"/>
                      </a:moveTo>
                      <a:lnTo>
                        <a:pt x="357" y="421"/>
                      </a:lnTo>
                      <a:lnTo>
                        <a:pt x="378" y="442"/>
                      </a:lnTo>
                      <a:lnTo>
                        <a:pt x="357" y="462"/>
                      </a:lnTo>
                      <a:lnTo>
                        <a:pt x="336" y="442"/>
                      </a:lnTo>
                      <a:close/>
                      <a:moveTo>
                        <a:pt x="380" y="444"/>
                      </a:moveTo>
                      <a:lnTo>
                        <a:pt x="401" y="465"/>
                      </a:lnTo>
                      <a:lnTo>
                        <a:pt x="380" y="486"/>
                      </a:lnTo>
                      <a:lnTo>
                        <a:pt x="360" y="465"/>
                      </a:lnTo>
                      <a:lnTo>
                        <a:pt x="380" y="444"/>
                      </a:lnTo>
                      <a:close/>
                      <a:moveTo>
                        <a:pt x="383" y="442"/>
                      </a:moveTo>
                      <a:lnTo>
                        <a:pt x="404" y="421"/>
                      </a:lnTo>
                      <a:lnTo>
                        <a:pt x="423" y="442"/>
                      </a:lnTo>
                      <a:lnTo>
                        <a:pt x="404" y="462"/>
                      </a:lnTo>
                      <a:lnTo>
                        <a:pt x="383" y="442"/>
                      </a:lnTo>
                      <a:close/>
                      <a:moveTo>
                        <a:pt x="426" y="439"/>
                      </a:moveTo>
                      <a:lnTo>
                        <a:pt x="405" y="418"/>
                      </a:lnTo>
                      <a:lnTo>
                        <a:pt x="426" y="399"/>
                      </a:lnTo>
                      <a:lnTo>
                        <a:pt x="447" y="418"/>
                      </a:lnTo>
                      <a:lnTo>
                        <a:pt x="426" y="439"/>
                      </a:lnTo>
                      <a:close/>
                      <a:moveTo>
                        <a:pt x="469" y="396"/>
                      </a:moveTo>
                      <a:lnTo>
                        <a:pt x="448" y="417"/>
                      </a:lnTo>
                      <a:lnTo>
                        <a:pt x="429" y="396"/>
                      </a:lnTo>
                      <a:lnTo>
                        <a:pt x="448" y="375"/>
                      </a:lnTo>
                      <a:lnTo>
                        <a:pt x="469" y="396"/>
                      </a:lnTo>
                      <a:close/>
                      <a:moveTo>
                        <a:pt x="469" y="350"/>
                      </a:moveTo>
                      <a:lnTo>
                        <a:pt x="448" y="371"/>
                      </a:lnTo>
                      <a:lnTo>
                        <a:pt x="429" y="350"/>
                      </a:lnTo>
                      <a:lnTo>
                        <a:pt x="448" y="330"/>
                      </a:lnTo>
                      <a:lnTo>
                        <a:pt x="469" y="350"/>
                      </a:lnTo>
                      <a:close/>
                      <a:moveTo>
                        <a:pt x="469" y="305"/>
                      </a:moveTo>
                      <a:lnTo>
                        <a:pt x="448" y="326"/>
                      </a:lnTo>
                      <a:lnTo>
                        <a:pt x="429" y="305"/>
                      </a:lnTo>
                      <a:lnTo>
                        <a:pt x="448" y="284"/>
                      </a:lnTo>
                      <a:lnTo>
                        <a:pt x="469" y="305"/>
                      </a:lnTo>
                      <a:close/>
                      <a:moveTo>
                        <a:pt x="469" y="259"/>
                      </a:moveTo>
                      <a:lnTo>
                        <a:pt x="448" y="280"/>
                      </a:lnTo>
                      <a:lnTo>
                        <a:pt x="429" y="259"/>
                      </a:lnTo>
                      <a:lnTo>
                        <a:pt x="448" y="239"/>
                      </a:lnTo>
                      <a:lnTo>
                        <a:pt x="469" y="259"/>
                      </a:lnTo>
                      <a:close/>
                      <a:moveTo>
                        <a:pt x="469" y="214"/>
                      </a:moveTo>
                      <a:lnTo>
                        <a:pt x="448" y="234"/>
                      </a:lnTo>
                      <a:lnTo>
                        <a:pt x="429" y="214"/>
                      </a:lnTo>
                      <a:lnTo>
                        <a:pt x="448" y="193"/>
                      </a:lnTo>
                      <a:lnTo>
                        <a:pt x="469" y="214"/>
                      </a:lnTo>
                      <a:close/>
                      <a:moveTo>
                        <a:pt x="469" y="168"/>
                      </a:moveTo>
                      <a:lnTo>
                        <a:pt x="448" y="189"/>
                      </a:lnTo>
                      <a:lnTo>
                        <a:pt x="429" y="168"/>
                      </a:lnTo>
                      <a:lnTo>
                        <a:pt x="448" y="147"/>
                      </a:lnTo>
                      <a:lnTo>
                        <a:pt x="469" y="168"/>
                      </a:lnTo>
                      <a:close/>
                      <a:moveTo>
                        <a:pt x="469" y="122"/>
                      </a:moveTo>
                      <a:lnTo>
                        <a:pt x="448" y="143"/>
                      </a:lnTo>
                      <a:lnTo>
                        <a:pt x="429" y="122"/>
                      </a:lnTo>
                      <a:lnTo>
                        <a:pt x="448" y="102"/>
                      </a:lnTo>
                      <a:lnTo>
                        <a:pt x="469" y="122"/>
                      </a:lnTo>
                      <a:close/>
                      <a:moveTo>
                        <a:pt x="469" y="77"/>
                      </a:moveTo>
                      <a:lnTo>
                        <a:pt x="448" y="98"/>
                      </a:lnTo>
                      <a:lnTo>
                        <a:pt x="429" y="77"/>
                      </a:lnTo>
                      <a:lnTo>
                        <a:pt x="448" y="56"/>
                      </a:lnTo>
                      <a:lnTo>
                        <a:pt x="469" y="77"/>
                      </a:lnTo>
                      <a:close/>
                      <a:moveTo>
                        <a:pt x="448" y="11"/>
                      </a:moveTo>
                      <a:lnTo>
                        <a:pt x="469" y="31"/>
                      </a:lnTo>
                      <a:lnTo>
                        <a:pt x="448" y="52"/>
                      </a:lnTo>
                      <a:lnTo>
                        <a:pt x="429" y="31"/>
                      </a:lnTo>
                      <a:lnTo>
                        <a:pt x="448" y="11"/>
                      </a:lnTo>
                      <a:close/>
                      <a:moveTo>
                        <a:pt x="447" y="55"/>
                      </a:moveTo>
                      <a:lnTo>
                        <a:pt x="426" y="74"/>
                      </a:lnTo>
                      <a:lnTo>
                        <a:pt x="405" y="55"/>
                      </a:lnTo>
                      <a:lnTo>
                        <a:pt x="426" y="34"/>
                      </a:lnTo>
                      <a:lnTo>
                        <a:pt x="447" y="55"/>
                      </a:lnTo>
                      <a:close/>
                      <a:moveTo>
                        <a:pt x="404" y="11"/>
                      </a:moveTo>
                      <a:lnTo>
                        <a:pt x="423" y="31"/>
                      </a:lnTo>
                      <a:lnTo>
                        <a:pt x="404" y="52"/>
                      </a:lnTo>
                      <a:lnTo>
                        <a:pt x="383" y="31"/>
                      </a:lnTo>
                      <a:lnTo>
                        <a:pt x="404" y="11"/>
                      </a:lnTo>
                      <a:close/>
                      <a:moveTo>
                        <a:pt x="401" y="55"/>
                      </a:moveTo>
                      <a:lnTo>
                        <a:pt x="380" y="74"/>
                      </a:lnTo>
                      <a:lnTo>
                        <a:pt x="360" y="55"/>
                      </a:lnTo>
                      <a:lnTo>
                        <a:pt x="380" y="34"/>
                      </a:lnTo>
                      <a:lnTo>
                        <a:pt x="401" y="55"/>
                      </a:lnTo>
                      <a:close/>
                      <a:moveTo>
                        <a:pt x="357" y="11"/>
                      </a:moveTo>
                      <a:lnTo>
                        <a:pt x="378" y="31"/>
                      </a:lnTo>
                      <a:lnTo>
                        <a:pt x="357" y="52"/>
                      </a:lnTo>
                      <a:lnTo>
                        <a:pt x="336" y="31"/>
                      </a:lnTo>
                      <a:lnTo>
                        <a:pt x="357" y="11"/>
                      </a:lnTo>
                      <a:close/>
                      <a:moveTo>
                        <a:pt x="355" y="55"/>
                      </a:moveTo>
                      <a:lnTo>
                        <a:pt x="335" y="74"/>
                      </a:lnTo>
                      <a:lnTo>
                        <a:pt x="314" y="55"/>
                      </a:lnTo>
                      <a:lnTo>
                        <a:pt x="335" y="34"/>
                      </a:lnTo>
                      <a:lnTo>
                        <a:pt x="355" y="55"/>
                      </a:lnTo>
                      <a:close/>
                      <a:moveTo>
                        <a:pt x="311" y="11"/>
                      </a:moveTo>
                      <a:lnTo>
                        <a:pt x="332" y="31"/>
                      </a:lnTo>
                      <a:lnTo>
                        <a:pt x="311" y="52"/>
                      </a:lnTo>
                      <a:lnTo>
                        <a:pt x="292" y="31"/>
                      </a:lnTo>
                      <a:lnTo>
                        <a:pt x="311" y="11"/>
                      </a:lnTo>
                      <a:close/>
                      <a:moveTo>
                        <a:pt x="310" y="55"/>
                      </a:moveTo>
                      <a:lnTo>
                        <a:pt x="289" y="74"/>
                      </a:lnTo>
                      <a:lnTo>
                        <a:pt x="268" y="55"/>
                      </a:lnTo>
                      <a:lnTo>
                        <a:pt x="289" y="34"/>
                      </a:lnTo>
                      <a:lnTo>
                        <a:pt x="310" y="55"/>
                      </a:lnTo>
                      <a:close/>
                      <a:moveTo>
                        <a:pt x="266" y="11"/>
                      </a:moveTo>
                      <a:lnTo>
                        <a:pt x="287" y="31"/>
                      </a:lnTo>
                      <a:lnTo>
                        <a:pt x="266" y="52"/>
                      </a:lnTo>
                      <a:lnTo>
                        <a:pt x="245" y="31"/>
                      </a:lnTo>
                      <a:lnTo>
                        <a:pt x="266" y="11"/>
                      </a:lnTo>
                      <a:close/>
                      <a:moveTo>
                        <a:pt x="264" y="55"/>
                      </a:moveTo>
                      <a:lnTo>
                        <a:pt x="244" y="74"/>
                      </a:lnTo>
                      <a:lnTo>
                        <a:pt x="223" y="55"/>
                      </a:lnTo>
                      <a:lnTo>
                        <a:pt x="244" y="34"/>
                      </a:lnTo>
                      <a:lnTo>
                        <a:pt x="264" y="55"/>
                      </a:lnTo>
                      <a:close/>
                      <a:moveTo>
                        <a:pt x="220" y="11"/>
                      </a:moveTo>
                      <a:lnTo>
                        <a:pt x="241" y="31"/>
                      </a:lnTo>
                      <a:lnTo>
                        <a:pt x="220" y="52"/>
                      </a:lnTo>
                      <a:lnTo>
                        <a:pt x="201" y="31"/>
                      </a:lnTo>
                      <a:lnTo>
                        <a:pt x="220" y="11"/>
                      </a:lnTo>
                      <a:close/>
                      <a:moveTo>
                        <a:pt x="219" y="55"/>
                      </a:moveTo>
                      <a:lnTo>
                        <a:pt x="198" y="74"/>
                      </a:lnTo>
                      <a:lnTo>
                        <a:pt x="177" y="55"/>
                      </a:lnTo>
                      <a:lnTo>
                        <a:pt x="198" y="34"/>
                      </a:lnTo>
                      <a:lnTo>
                        <a:pt x="219" y="55"/>
                      </a:lnTo>
                      <a:close/>
                      <a:moveTo>
                        <a:pt x="175" y="11"/>
                      </a:moveTo>
                      <a:lnTo>
                        <a:pt x="195" y="31"/>
                      </a:lnTo>
                      <a:lnTo>
                        <a:pt x="175" y="52"/>
                      </a:lnTo>
                      <a:lnTo>
                        <a:pt x="154" y="31"/>
                      </a:lnTo>
                      <a:lnTo>
                        <a:pt x="175" y="11"/>
                      </a:lnTo>
                      <a:close/>
                      <a:moveTo>
                        <a:pt x="173" y="55"/>
                      </a:moveTo>
                      <a:lnTo>
                        <a:pt x="152" y="74"/>
                      </a:lnTo>
                      <a:lnTo>
                        <a:pt x="132" y="55"/>
                      </a:lnTo>
                      <a:lnTo>
                        <a:pt x="152" y="34"/>
                      </a:lnTo>
                      <a:lnTo>
                        <a:pt x="173" y="55"/>
                      </a:lnTo>
                      <a:close/>
                      <a:moveTo>
                        <a:pt x="129" y="11"/>
                      </a:moveTo>
                      <a:lnTo>
                        <a:pt x="150" y="31"/>
                      </a:lnTo>
                      <a:lnTo>
                        <a:pt x="129" y="52"/>
                      </a:lnTo>
                      <a:lnTo>
                        <a:pt x="108" y="31"/>
                      </a:lnTo>
                      <a:lnTo>
                        <a:pt x="129" y="11"/>
                      </a:lnTo>
                      <a:close/>
                      <a:moveTo>
                        <a:pt x="126" y="55"/>
                      </a:moveTo>
                      <a:lnTo>
                        <a:pt x="107" y="74"/>
                      </a:lnTo>
                      <a:lnTo>
                        <a:pt x="86" y="55"/>
                      </a:lnTo>
                      <a:lnTo>
                        <a:pt x="107" y="34"/>
                      </a:lnTo>
                      <a:lnTo>
                        <a:pt x="126" y="55"/>
                      </a:lnTo>
                      <a:close/>
                      <a:moveTo>
                        <a:pt x="83" y="11"/>
                      </a:moveTo>
                      <a:lnTo>
                        <a:pt x="104" y="31"/>
                      </a:lnTo>
                      <a:lnTo>
                        <a:pt x="83" y="52"/>
                      </a:lnTo>
                      <a:lnTo>
                        <a:pt x="63" y="31"/>
                      </a:lnTo>
                      <a:lnTo>
                        <a:pt x="83" y="11"/>
                      </a:lnTo>
                      <a:close/>
                      <a:moveTo>
                        <a:pt x="82" y="55"/>
                      </a:moveTo>
                      <a:lnTo>
                        <a:pt x="61" y="74"/>
                      </a:lnTo>
                      <a:lnTo>
                        <a:pt x="40" y="55"/>
                      </a:lnTo>
                      <a:lnTo>
                        <a:pt x="61" y="34"/>
                      </a:lnTo>
                      <a:lnTo>
                        <a:pt x="82" y="55"/>
                      </a:lnTo>
                      <a:close/>
                      <a:moveTo>
                        <a:pt x="17" y="31"/>
                      </a:moveTo>
                      <a:lnTo>
                        <a:pt x="38" y="11"/>
                      </a:lnTo>
                      <a:lnTo>
                        <a:pt x="59" y="31"/>
                      </a:lnTo>
                      <a:lnTo>
                        <a:pt x="38" y="52"/>
                      </a:lnTo>
                      <a:lnTo>
                        <a:pt x="17" y="31"/>
                      </a:lnTo>
                      <a:close/>
                      <a:moveTo>
                        <a:pt x="17" y="77"/>
                      </a:moveTo>
                      <a:lnTo>
                        <a:pt x="38" y="56"/>
                      </a:lnTo>
                      <a:lnTo>
                        <a:pt x="59" y="77"/>
                      </a:lnTo>
                      <a:lnTo>
                        <a:pt x="38" y="98"/>
                      </a:lnTo>
                      <a:lnTo>
                        <a:pt x="17" y="77"/>
                      </a:lnTo>
                      <a:close/>
                      <a:moveTo>
                        <a:pt x="17" y="122"/>
                      </a:moveTo>
                      <a:lnTo>
                        <a:pt x="38" y="102"/>
                      </a:lnTo>
                      <a:lnTo>
                        <a:pt x="59" y="122"/>
                      </a:lnTo>
                      <a:lnTo>
                        <a:pt x="38" y="143"/>
                      </a:lnTo>
                      <a:lnTo>
                        <a:pt x="17" y="122"/>
                      </a:lnTo>
                      <a:close/>
                      <a:moveTo>
                        <a:pt x="17" y="168"/>
                      </a:moveTo>
                      <a:lnTo>
                        <a:pt x="38" y="147"/>
                      </a:lnTo>
                      <a:lnTo>
                        <a:pt x="59" y="168"/>
                      </a:lnTo>
                      <a:lnTo>
                        <a:pt x="38" y="189"/>
                      </a:lnTo>
                      <a:lnTo>
                        <a:pt x="17" y="168"/>
                      </a:lnTo>
                      <a:close/>
                      <a:moveTo>
                        <a:pt x="17" y="214"/>
                      </a:moveTo>
                      <a:lnTo>
                        <a:pt x="38" y="193"/>
                      </a:lnTo>
                      <a:lnTo>
                        <a:pt x="59" y="214"/>
                      </a:lnTo>
                      <a:lnTo>
                        <a:pt x="38" y="234"/>
                      </a:lnTo>
                      <a:lnTo>
                        <a:pt x="17" y="214"/>
                      </a:lnTo>
                      <a:close/>
                      <a:moveTo>
                        <a:pt x="17" y="259"/>
                      </a:moveTo>
                      <a:lnTo>
                        <a:pt x="38" y="239"/>
                      </a:lnTo>
                      <a:lnTo>
                        <a:pt x="59" y="259"/>
                      </a:lnTo>
                      <a:lnTo>
                        <a:pt x="38" y="280"/>
                      </a:lnTo>
                      <a:lnTo>
                        <a:pt x="17" y="259"/>
                      </a:lnTo>
                      <a:close/>
                      <a:moveTo>
                        <a:pt x="17" y="305"/>
                      </a:moveTo>
                      <a:lnTo>
                        <a:pt x="38" y="284"/>
                      </a:lnTo>
                      <a:lnTo>
                        <a:pt x="59" y="305"/>
                      </a:lnTo>
                      <a:lnTo>
                        <a:pt x="38" y="326"/>
                      </a:lnTo>
                      <a:lnTo>
                        <a:pt x="17" y="305"/>
                      </a:lnTo>
                      <a:close/>
                      <a:moveTo>
                        <a:pt x="17" y="350"/>
                      </a:moveTo>
                      <a:lnTo>
                        <a:pt x="38" y="330"/>
                      </a:lnTo>
                      <a:lnTo>
                        <a:pt x="59" y="350"/>
                      </a:lnTo>
                      <a:lnTo>
                        <a:pt x="38" y="371"/>
                      </a:lnTo>
                      <a:lnTo>
                        <a:pt x="17" y="350"/>
                      </a:lnTo>
                      <a:close/>
                      <a:moveTo>
                        <a:pt x="17" y="396"/>
                      </a:moveTo>
                      <a:lnTo>
                        <a:pt x="38" y="375"/>
                      </a:lnTo>
                      <a:lnTo>
                        <a:pt x="59" y="396"/>
                      </a:lnTo>
                      <a:lnTo>
                        <a:pt x="38" y="417"/>
                      </a:lnTo>
                      <a:lnTo>
                        <a:pt x="17" y="396"/>
                      </a:lnTo>
                      <a:close/>
                      <a:moveTo>
                        <a:pt x="17" y="442"/>
                      </a:moveTo>
                      <a:lnTo>
                        <a:pt x="38" y="421"/>
                      </a:lnTo>
                      <a:lnTo>
                        <a:pt x="59" y="442"/>
                      </a:lnTo>
                      <a:lnTo>
                        <a:pt x="38" y="462"/>
                      </a:lnTo>
                      <a:lnTo>
                        <a:pt x="17" y="442"/>
                      </a:lnTo>
                      <a:close/>
                      <a:moveTo>
                        <a:pt x="40" y="465"/>
                      </a:moveTo>
                      <a:lnTo>
                        <a:pt x="61" y="444"/>
                      </a:lnTo>
                      <a:lnTo>
                        <a:pt x="82" y="465"/>
                      </a:lnTo>
                      <a:lnTo>
                        <a:pt x="61" y="486"/>
                      </a:lnTo>
                      <a:lnTo>
                        <a:pt x="40" y="465"/>
                      </a:lnTo>
                      <a:close/>
                      <a:moveTo>
                        <a:pt x="61" y="530"/>
                      </a:moveTo>
                      <a:lnTo>
                        <a:pt x="40" y="511"/>
                      </a:lnTo>
                      <a:lnTo>
                        <a:pt x="61" y="490"/>
                      </a:lnTo>
                      <a:lnTo>
                        <a:pt x="82" y="511"/>
                      </a:lnTo>
                      <a:lnTo>
                        <a:pt x="61" y="530"/>
                      </a:lnTo>
                      <a:close/>
                      <a:moveTo>
                        <a:pt x="63" y="487"/>
                      </a:moveTo>
                      <a:lnTo>
                        <a:pt x="83" y="467"/>
                      </a:lnTo>
                      <a:lnTo>
                        <a:pt x="104" y="487"/>
                      </a:lnTo>
                      <a:lnTo>
                        <a:pt x="83" y="508"/>
                      </a:lnTo>
                      <a:lnTo>
                        <a:pt x="63" y="487"/>
                      </a:lnTo>
                      <a:close/>
                      <a:moveTo>
                        <a:pt x="107" y="530"/>
                      </a:moveTo>
                      <a:lnTo>
                        <a:pt x="86" y="511"/>
                      </a:lnTo>
                      <a:lnTo>
                        <a:pt x="107" y="490"/>
                      </a:lnTo>
                      <a:lnTo>
                        <a:pt x="126" y="511"/>
                      </a:lnTo>
                      <a:lnTo>
                        <a:pt x="107" y="530"/>
                      </a:lnTo>
                      <a:close/>
                      <a:moveTo>
                        <a:pt x="108" y="487"/>
                      </a:moveTo>
                      <a:lnTo>
                        <a:pt x="129" y="467"/>
                      </a:lnTo>
                      <a:lnTo>
                        <a:pt x="150" y="487"/>
                      </a:lnTo>
                      <a:lnTo>
                        <a:pt x="129" y="508"/>
                      </a:lnTo>
                      <a:lnTo>
                        <a:pt x="108" y="487"/>
                      </a:lnTo>
                      <a:close/>
                      <a:moveTo>
                        <a:pt x="152" y="530"/>
                      </a:moveTo>
                      <a:lnTo>
                        <a:pt x="132" y="511"/>
                      </a:lnTo>
                      <a:lnTo>
                        <a:pt x="152" y="490"/>
                      </a:lnTo>
                      <a:lnTo>
                        <a:pt x="173" y="511"/>
                      </a:lnTo>
                      <a:lnTo>
                        <a:pt x="152" y="530"/>
                      </a:lnTo>
                      <a:close/>
                      <a:moveTo>
                        <a:pt x="154" y="487"/>
                      </a:moveTo>
                      <a:lnTo>
                        <a:pt x="175" y="467"/>
                      </a:lnTo>
                      <a:lnTo>
                        <a:pt x="195" y="487"/>
                      </a:lnTo>
                      <a:lnTo>
                        <a:pt x="175" y="508"/>
                      </a:lnTo>
                      <a:lnTo>
                        <a:pt x="154" y="487"/>
                      </a:lnTo>
                      <a:close/>
                      <a:moveTo>
                        <a:pt x="198" y="530"/>
                      </a:moveTo>
                      <a:lnTo>
                        <a:pt x="177" y="511"/>
                      </a:lnTo>
                      <a:lnTo>
                        <a:pt x="198" y="490"/>
                      </a:lnTo>
                      <a:lnTo>
                        <a:pt x="219" y="511"/>
                      </a:lnTo>
                      <a:lnTo>
                        <a:pt x="198" y="530"/>
                      </a:lnTo>
                      <a:close/>
                      <a:moveTo>
                        <a:pt x="201" y="487"/>
                      </a:moveTo>
                      <a:lnTo>
                        <a:pt x="220" y="467"/>
                      </a:lnTo>
                      <a:lnTo>
                        <a:pt x="241" y="487"/>
                      </a:lnTo>
                      <a:lnTo>
                        <a:pt x="220" y="508"/>
                      </a:lnTo>
                      <a:lnTo>
                        <a:pt x="201" y="487"/>
                      </a:lnTo>
                      <a:close/>
                      <a:moveTo>
                        <a:pt x="244" y="530"/>
                      </a:moveTo>
                      <a:lnTo>
                        <a:pt x="223" y="511"/>
                      </a:lnTo>
                      <a:lnTo>
                        <a:pt x="244" y="490"/>
                      </a:lnTo>
                      <a:lnTo>
                        <a:pt x="264" y="511"/>
                      </a:lnTo>
                      <a:lnTo>
                        <a:pt x="244" y="530"/>
                      </a:lnTo>
                      <a:close/>
                      <a:moveTo>
                        <a:pt x="245" y="487"/>
                      </a:moveTo>
                      <a:lnTo>
                        <a:pt x="266" y="467"/>
                      </a:lnTo>
                      <a:lnTo>
                        <a:pt x="287" y="487"/>
                      </a:lnTo>
                      <a:lnTo>
                        <a:pt x="266" y="508"/>
                      </a:lnTo>
                      <a:lnTo>
                        <a:pt x="245" y="487"/>
                      </a:lnTo>
                      <a:close/>
                      <a:moveTo>
                        <a:pt x="289" y="530"/>
                      </a:moveTo>
                      <a:lnTo>
                        <a:pt x="268" y="511"/>
                      </a:lnTo>
                      <a:lnTo>
                        <a:pt x="289" y="490"/>
                      </a:lnTo>
                      <a:lnTo>
                        <a:pt x="310" y="511"/>
                      </a:lnTo>
                      <a:lnTo>
                        <a:pt x="289" y="530"/>
                      </a:lnTo>
                      <a:close/>
                      <a:moveTo>
                        <a:pt x="292" y="487"/>
                      </a:moveTo>
                      <a:lnTo>
                        <a:pt x="311" y="467"/>
                      </a:lnTo>
                      <a:lnTo>
                        <a:pt x="332" y="487"/>
                      </a:lnTo>
                      <a:lnTo>
                        <a:pt x="311" y="508"/>
                      </a:lnTo>
                      <a:lnTo>
                        <a:pt x="292" y="487"/>
                      </a:lnTo>
                      <a:close/>
                      <a:moveTo>
                        <a:pt x="335" y="530"/>
                      </a:moveTo>
                      <a:lnTo>
                        <a:pt x="314" y="511"/>
                      </a:lnTo>
                      <a:lnTo>
                        <a:pt x="335" y="490"/>
                      </a:lnTo>
                      <a:lnTo>
                        <a:pt x="355" y="511"/>
                      </a:lnTo>
                      <a:lnTo>
                        <a:pt x="335" y="530"/>
                      </a:lnTo>
                      <a:close/>
                      <a:moveTo>
                        <a:pt x="336" y="487"/>
                      </a:moveTo>
                      <a:lnTo>
                        <a:pt x="357" y="467"/>
                      </a:lnTo>
                      <a:lnTo>
                        <a:pt x="378" y="487"/>
                      </a:lnTo>
                      <a:lnTo>
                        <a:pt x="357" y="508"/>
                      </a:lnTo>
                      <a:lnTo>
                        <a:pt x="336" y="487"/>
                      </a:lnTo>
                      <a:close/>
                      <a:moveTo>
                        <a:pt x="380" y="530"/>
                      </a:moveTo>
                      <a:lnTo>
                        <a:pt x="360" y="511"/>
                      </a:lnTo>
                      <a:lnTo>
                        <a:pt x="380" y="490"/>
                      </a:lnTo>
                      <a:lnTo>
                        <a:pt x="401" y="511"/>
                      </a:lnTo>
                      <a:lnTo>
                        <a:pt x="380" y="530"/>
                      </a:lnTo>
                      <a:close/>
                      <a:moveTo>
                        <a:pt x="383" y="487"/>
                      </a:moveTo>
                      <a:lnTo>
                        <a:pt x="404" y="467"/>
                      </a:lnTo>
                      <a:lnTo>
                        <a:pt x="423" y="487"/>
                      </a:lnTo>
                      <a:lnTo>
                        <a:pt x="404" y="508"/>
                      </a:lnTo>
                      <a:lnTo>
                        <a:pt x="383" y="487"/>
                      </a:lnTo>
                      <a:close/>
                      <a:moveTo>
                        <a:pt x="426" y="530"/>
                      </a:moveTo>
                      <a:lnTo>
                        <a:pt x="405" y="511"/>
                      </a:lnTo>
                      <a:lnTo>
                        <a:pt x="426" y="490"/>
                      </a:lnTo>
                      <a:lnTo>
                        <a:pt x="447" y="511"/>
                      </a:lnTo>
                      <a:lnTo>
                        <a:pt x="426" y="530"/>
                      </a:lnTo>
                      <a:close/>
                    </a:path>
                  </a:pathLst>
                </a:custGeom>
                <a:solidFill>
                  <a:srgbClr val="D2D2D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442" name="Google Shape;442;p23"/>
                <p:cNvSpPr/>
                <p:nvPr/>
              </p:nvSpPr>
              <p:spPr>
                <a:xfrm>
                  <a:off x="8067675" y="5065713"/>
                  <a:ext cx="4763" cy="4763"/>
                </a:xfrm>
                <a:custGeom>
                  <a:rect b="b" l="l" r="r" t="t"/>
                  <a:pathLst>
                    <a:path extrusionOk="0" h="3" w="3">
                      <a:moveTo>
                        <a:pt x="3" y="3"/>
                      </a:moveTo>
                      <a:lnTo>
                        <a:pt x="3" y="0"/>
                      </a:lnTo>
                      <a:lnTo>
                        <a:pt x="0" y="0"/>
                      </a:lnTo>
                      <a:lnTo>
                        <a:pt x="3" y="3"/>
                      </a:lnTo>
                      <a:close/>
                    </a:path>
                  </a:pathLst>
                </a:custGeom>
                <a:solidFill>
                  <a:srgbClr val="D2D2D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443" name="Google Shape;443;p23"/>
                <p:cNvSpPr/>
                <p:nvPr/>
              </p:nvSpPr>
              <p:spPr>
                <a:xfrm>
                  <a:off x="7945438" y="5076826"/>
                  <a:ext cx="31750" cy="131763"/>
                </a:xfrm>
                <a:custGeom>
                  <a:rect b="b" l="l" r="r" t="t"/>
                  <a:pathLst>
                    <a:path extrusionOk="0" h="59" w="14">
                      <a:moveTo>
                        <a:pt x="4" y="54"/>
                      </a:moveTo>
                      <a:cubicBezTo>
                        <a:pt x="8" y="55"/>
                        <a:pt x="11" y="57"/>
                        <a:pt x="14" y="59"/>
                      </a:cubicBezTo>
                      <a:cubicBezTo>
                        <a:pt x="14" y="4"/>
                        <a:pt x="14" y="4"/>
                        <a:pt x="14" y="4"/>
                      </a:cubicBezTo>
                      <a:cubicBezTo>
                        <a:pt x="10" y="3"/>
                        <a:pt x="5" y="2"/>
                        <a:pt x="0" y="0"/>
                      </a:cubicBezTo>
                      <a:cubicBezTo>
                        <a:pt x="0" y="52"/>
                        <a:pt x="0" y="52"/>
                        <a:pt x="0" y="52"/>
                      </a:cubicBezTo>
                      <a:cubicBezTo>
                        <a:pt x="1" y="52"/>
                        <a:pt x="2" y="53"/>
                        <a:pt x="4" y="54"/>
                      </a:cubicBezTo>
                      <a:close/>
                    </a:path>
                  </a:pathLst>
                </a:custGeom>
                <a:solidFill>
                  <a:srgbClr val="00B2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444" name="Google Shape;444;p23"/>
                <p:cNvSpPr/>
                <p:nvPr/>
              </p:nvSpPr>
              <p:spPr>
                <a:xfrm>
                  <a:off x="7627938" y="5392738"/>
                  <a:ext cx="50800" cy="144463"/>
                </a:xfrm>
                <a:custGeom>
                  <a:rect b="b" l="l" r="r" t="t"/>
                  <a:pathLst>
                    <a:path extrusionOk="0" h="65" w="23">
                      <a:moveTo>
                        <a:pt x="0" y="0"/>
                      </a:moveTo>
                      <a:cubicBezTo>
                        <a:pt x="0" y="56"/>
                        <a:pt x="0" y="56"/>
                        <a:pt x="0" y="56"/>
                      </a:cubicBezTo>
                      <a:cubicBezTo>
                        <a:pt x="2" y="58"/>
                        <a:pt x="5" y="60"/>
                        <a:pt x="9" y="61"/>
                      </a:cubicBezTo>
                      <a:cubicBezTo>
                        <a:pt x="13" y="62"/>
                        <a:pt x="18" y="64"/>
                        <a:pt x="23" y="65"/>
                      </a:cubicBezTo>
                      <a:cubicBezTo>
                        <a:pt x="23" y="13"/>
                        <a:pt x="23" y="13"/>
                        <a:pt x="23" y="13"/>
                      </a:cubicBezTo>
                      <a:cubicBezTo>
                        <a:pt x="15" y="10"/>
                        <a:pt x="8" y="5"/>
                        <a:pt x="0" y="0"/>
                      </a:cubicBezTo>
                      <a:close/>
                    </a:path>
                  </a:pathLst>
                </a:custGeom>
                <a:solidFill>
                  <a:srgbClr val="00B2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445" name="Google Shape;445;p23"/>
                <p:cNvSpPr/>
                <p:nvPr/>
              </p:nvSpPr>
              <p:spPr>
                <a:xfrm>
                  <a:off x="7621588" y="5103813"/>
                  <a:ext cx="57150" cy="222250"/>
                </a:xfrm>
                <a:custGeom>
                  <a:rect b="b" l="l" r="r" t="t"/>
                  <a:pathLst>
                    <a:path extrusionOk="0" h="100" w="26">
                      <a:moveTo>
                        <a:pt x="17" y="8"/>
                      </a:moveTo>
                      <a:cubicBezTo>
                        <a:pt x="11" y="14"/>
                        <a:pt x="7" y="20"/>
                        <a:pt x="5" y="27"/>
                      </a:cubicBezTo>
                      <a:cubicBezTo>
                        <a:pt x="2" y="34"/>
                        <a:pt x="0" y="42"/>
                        <a:pt x="0" y="51"/>
                      </a:cubicBezTo>
                      <a:cubicBezTo>
                        <a:pt x="0" y="57"/>
                        <a:pt x="1" y="63"/>
                        <a:pt x="3" y="69"/>
                      </a:cubicBezTo>
                      <a:cubicBezTo>
                        <a:pt x="5" y="75"/>
                        <a:pt x="8" y="81"/>
                        <a:pt x="12" y="86"/>
                      </a:cubicBezTo>
                      <a:cubicBezTo>
                        <a:pt x="15" y="91"/>
                        <a:pt x="20" y="96"/>
                        <a:pt x="26" y="100"/>
                      </a:cubicBezTo>
                      <a:cubicBezTo>
                        <a:pt x="26" y="0"/>
                        <a:pt x="26" y="0"/>
                        <a:pt x="26" y="0"/>
                      </a:cubicBezTo>
                      <a:cubicBezTo>
                        <a:pt x="22" y="3"/>
                        <a:pt x="19" y="5"/>
                        <a:pt x="17" y="8"/>
                      </a:cubicBezTo>
                      <a:close/>
                    </a:path>
                  </a:pathLst>
                </a:custGeom>
                <a:solidFill>
                  <a:srgbClr val="00B2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446" name="Google Shape;446;p23"/>
                <p:cNvSpPr/>
                <p:nvPr/>
              </p:nvSpPr>
              <p:spPr>
                <a:xfrm>
                  <a:off x="7859713" y="5194301"/>
                  <a:ext cx="73025" cy="360363"/>
                </a:xfrm>
                <a:custGeom>
                  <a:rect b="b" l="l" r="r" t="t"/>
                  <a:pathLst>
                    <a:path extrusionOk="0" h="162" w="33">
                      <a:moveTo>
                        <a:pt x="28" y="14"/>
                      </a:moveTo>
                      <a:cubicBezTo>
                        <a:pt x="21" y="9"/>
                        <a:pt x="12" y="5"/>
                        <a:pt x="1" y="0"/>
                      </a:cubicBezTo>
                      <a:cubicBezTo>
                        <a:pt x="1" y="0"/>
                        <a:pt x="1" y="0"/>
                        <a:pt x="0" y="0"/>
                      </a:cubicBezTo>
                      <a:cubicBezTo>
                        <a:pt x="0" y="162"/>
                        <a:pt x="0" y="162"/>
                        <a:pt x="0" y="162"/>
                      </a:cubicBezTo>
                      <a:cubicBezTo>
                        <a:pt x="5" y="162"/>
                        <a:pt x="5" y="162"/>
                        <a:pt x="5" y="162"/>
                      </a:cubicBezTo>
                      <a:cubicBezTo>
                        <a:pt x="5" y="127"/>
                        <a:pt x="5" y="127"/>
                        <a:pt x="5" y="127"/>
                      </a:cubicBezTo>
                      <a:cubicBezTo>
                        <a:pt x="15" y="125"/>
                        <a:pt x="24" y="121"/>
                        <a:pt x="31" y="116"/>
                      </a:cubicBezTo>
                      <a:cubicBezTo>
                        <a:pt x="32" y="115"/>
                        <a:pt x="33" y="115"/>
                        <a:pt x="33" y="114"/>
                      </a:cubicBezTo>
                      <a:cubicBezTo>
                        <a:pt x="33" y="18"/>
                        <a:pt x="33" y="18"/>
                        <a:pt x="33" y="18"/>
                      </a:cubicBezTo>
                      <a:cubicBezTo>
                        <a:pt x="32" y="17"/>
                        <a:pt x="30" y="15"/>
                        <a:pt x="28" y="14"/>
                      </a:cubicBezTo>
                      <a:close/>
                    </a:path>
                  </a:pathLst>
                </a:custGeom>
                <a:solidFill>
                  <a:srgbClr val="00B2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447" name="Google Shape;447;p23"/>
                <p:cNvSpPr/>
                <p:nvPr/>
              </p:nvSpPr>
              <p:spPr>
                <a:xfrm>
                  <a:off x="7859713" y="4948238"/>
                  <a:ext cx="73025" cy="184150"/>
                </a:xfrm>
                <a:custGeom>
                  <a:rect b="b" l="l" r="r" t="t"/>
                  <a:pathLst>
                    <a:path extrusionOk="0" h="83" w="33">
                      <a:moveTo>
                        <a:pt x="9" y="76"/>
                      </a:moveTo>
                      <a:cubicBezTo>
                        <a:pt x="15" y="77"/>
                        <a:pt x="20" y="78"/>
                        <a:pt x="24" y="80"/>
                      </a:cubicBezTo>
                      <a:cubicBezTo>
                        <a:pt x="27" y="81"/>
                        <a:pt x="30" y="82"/>
                        <a:pt x="33" y="83"/>
                      </a:cubicBezTo>
                      <a:cubicBezTo>
                        <a:pt x="33" y="32"/>
                        <a:pt x="33" y="32"/>
                        <a:pt x="33" y="32"/>
                      </a:cubicBezTo>
                      <a:cubicBezTo>
                        <a:pt x="32" y="32"/>
                        <a:pt x="31" y="32"/>
                        <a:pt x="29" y="31"/>
                      </a:cubicBezTo>
                      <a:cubicBezTo>
                        <a:pt x="22" y="30"/>
                        <a:pt x="14" y="29"/>
                        <a:pt x="5" y="29"/>
                      </a:cubicBezTo>
                      <a:cubicBezTo>
                        <a:pt x="5" y="0"/>
                        <a:pt x="5" y="0"/>
                        <a:pt x="5" y="0"/>
                      </a:cubicBezTo>
                      <a:cubicBezTo>
                        <a:pt x="0" y="0"/>
                        <a:pt x="0" y="0"/>
                        <a:pt x="0" y="0"/>
                      </a:cubicBezTo>
                      <a:cubicBezTo>
                        <a:pt x="0" y="75"/>
                        <a:pt x="0" y="75"/>
                        <a:pt x="0" y="75"/>
                      </a:cubicBezTo>
                      <a:cubicBezTo>
                        <a:pt x="3" y="75"/>
                        <a:pt x="6" y="76"/>
                        <a:pt x="9" y="76"/>
                      </a:cubicBezTo>
                      <a:close/>
                    </a:path>
                  </a:pathLst>
                </a:custGeom>
                <a:solidFill>
                  <a:srgbClr val="00B2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448" name="Google Shape;448;p23"/>
                <p:cNvSpPr/>
                <p:nvPr/>
              </p:nvSpPr>
              <p:spPr>
                <a:xfrm>
                  <a:off x="7775575" y="5008563"/>
                  <a:ext cx="73025" cy="606425"/>
                </a:xfrm>
                <a:custGeom>
                  <a:rect b="b" l="l" r="r" t="t"/>
                  <a:pathLst>
                    <a:path extrusionOk="0" h="273" w="33">
                      <a:moveTo>
                        <a:pt x="19" y="104"/>
                      </a:moveTo>
                      <a:cubicBezTo>
                        <a:pt x="16" y="102"/>
                        <a:pt x="13" y="100"/>
                        <a:pt x="11" y="98"/>
                      </a:cubicBezTo>
                      <a:cubicBezTo>
                        <a:pt x="10" y="96"/>
                        <a:pt x="9" y="94"/>
                        <a:pt x="8" y="93"/>
                      </a:cubicBezTo>
                      <a:cubicBezTo>
                        <a:pt x="8" y="91"/>
                        <a:pt x="8" y="89"/>
                        <a:pt x="8" y="88"/>
                      </a:cubicBezTo>
                      <a:cubicBezTo>
                        <a:pt x="8" y="86"/>
                        <a:pt x="8" y="84"/>
                        <a:pt x="9" y="83"/>
                      </a:cubicBezTo>
                      <a:cubicBezTo>
                        <a:pt x="10" y="81"/>
                        <a:pt x="11" y="80"/>
                        <a:pt x="12" y="78"/>
                      </a:cubicBezTo>
                      <a:cubicBezTo>
                        <a:pt x="14" y="77"/>
                        <a:pt x="16" y="76"/>
                        <a:pt x="18" y="75"/>
                      </a:cubicBezTo>
                      <a:cubicBezTo>
                        <a:pt x="20" y="74"/>
                        <a:pt x="23" y="74"/>
                        <a:pt x="26" y="74"/>
                      </a:cubicBezTo>
                      <a:cubicBezTo>
                        <a:pt x="28" y="74"/>
                        <a:pt x="31" y="74"/>
                        <a:pt x="33" y="74"/>
                      </a:cubicBezTo>
                      <a:cubicBezTo>
                        <a:pt x="33" y="0"/>
                        <a:pt x="33" y="0"/>
                        <a:pt x="33" y="0"/>
                      </a:cubicBezTo>
                      <a:cubicBezTo>
                        <a:pt x="2" y="0"/>
                        <a:pt x="2" y="0"/>
                        <a:pt x="2" y="0"/>
                      </a:cubicBezTo>
                      <a:cubicBezTo>
                        <a:pt x="2" y="30"/>
                        <a:pt x="2" y="30"/>
                        <a:pt x="2" y="30"/>
                      </a:cubicBezTo>
                      <a:cubicBezTo>
                        <a:pt x="1" y="30"/>
                        <a:pt x="1" y="30"/>
                        <a:pt x="0" y="30"/>
                      </a:cubicBezTo>
                      <a:cubicBezTo>
                        <a:pt x="0" y="160"/>
                        <a:pt x="0" y="160"/>
                        <a:pt x="0" y="160"/>
                      </a:cubicBezTo>
                      <a:cubicBezTo>
                        <a:pt x="3" y="161"/>
                        <a:pt x="6" y="162"/>
                        <a:pt x="8" y="164"/>
                      </a:cubicBezTo>
                      <a:cubicBezTo>
                        <a:pt x="13" y="166"/>
                        <a:pt x="16" y="168"/>
                        <a:pt x="18" y="170"/>
                      </a:cubicBezTo>
                      <a:cubicBezTo>
                        <a:pt x="20" y="172"/>
                        <a:pt x="22" y="174"/>
                        <a:pt x="22" y="175"/>
                      </a:cubicBezTo>
                      <a:cubicBezTo>
                        <a:pt x="23" y="177"/>
                        <a:pt x="23" y="179"/>
                        <a:pt x="23" y="181"/>
                      </a:cubicBezTo>
                      <a:cubicBezTo>
                        <a:pt x="23" y="183"/>
                        <a:pt x="23" y="185"/>
                        <a:pt x="22" y="186"/>
                      </a:cubicBezTo>
                      <a:cubicBezTo>
                        <a:pt x="21" y="188"/>
                        <a:pt x="20" y="190"/>
                        <a:pt x="19" y="191"/>
                      </a:cubicBezTo>
                      <a:cubicBezTo>
                        <a:pt x="18" y="192"/>
                        <a:pt x="16" y="194"/>
                        <a:pt x="14" y="194"/>
                      </a:cubicBezTo>
                      <a:cubicBezTo>
                        <a:pt x="12" y="195"/>
                        <a:pt x="9" y="196"/>
                        <a:pt x="6" y="196"/>
                      </a:cubicBezTo>
                      <a:cubicBezTo>
                        <a:pt x="4" y="196"/>
                        <a:pt x="2" y="196"/>
                        <a:pt x="0" y="196"/>
                      </a:cubicBezTo>
                      <a:cubicBezTo>
                        <a:pt x="0" y="242"/>
                        <a:pt x="0" y="242"/>
                        <a:pt x="0" y="242"/>
                      </a:cubicBezTo>
                      <a:cubicBezTo>
                        <a:pt x="1" y="242"/>
                        <a:pt x="1" y="242"/>
                        <a:pt x="2" y="242"/>
                      </a:cubicBezTo>
                      <a:cubicBezTo>
                        <a:pt x="2" y="273"/>
                        <a:pt x="2" y="273"/>
                        <a:pt x="2" y="273"/>
                      </a:cubicBezTo>
                      <a:cubicBezTo>
                        <a:pt x="33" y="273"/>
                        <a:pt x="33" y="273"/>
                        <a:pt x="33" y="273"/>
                      </a:cubicBezTo>
                      <a:cubicBezTo>
                        <a:pt x="33" y="111"/>
                        <a:pt x="33" y="111"/>
                        <a:pt x="33" y="111"/>
                      </a:cubicBezTo>
                      <a:cubicBezTo>
                        <a:pt x="27" y="108"/>
                        <a:pt x="23" y="106"/>
                        <a:pt x="19" y="104"/>
                      </a:cubicBezTo>
                      <a:close/>
                    </a:path>
                  </a:pathLst>
                </a:custGeom>
                <a:solidFill>
                  <a:srgbClr val="00B2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449" name="Google Shape;449;p23"/>
                <p:cNvSpPr/>
                <p:nvPr/>
              </p:nvSpPr>
              <p:spPr>
                <a:xfrm>
                  <a:off x="7945438" y="5292726"/>
                  <a:ext cx="55563" cy="214313"/>
                </a:xfrm>
                <a:custGeom>
                  <a:rect b="b" l="l" r="r" t="t"/>
                  <a:pathLst>
                    <a:path extrusionOk="0" h="97" w="25">
                      <a:moveTo>
                        <a:pt x="12" y="12"/>
                      </a:moveTo>
                      <a:cubicBezTo>
                        <a:pt x="9" y="8"/>
                        <a:pt x="5" y="4"/>
                        <a:pt x="0" y="0"/>
                      </a:cubicBezTo>
                      <a:cubicBezTo>
                        <a:pt x="0" y="97"/>
                        <a:pt x="0" y="97"/>
                        <a:pt x="0" y="97"/>
                      </a:cubicBezTo>
                      <a:cubicBezTo>
                        <a:pt x="5" y="92"/>
                        <a:pt x="10" y="88"/>
                        <a:pt x="14" y="83"/>
                      </a:cubicBezTo>
                      <a:cubicBezTo>
                        <a:pt x="18" y="77"/>
                        <a:pt x="21" y="71"/>
                        <a:pt x="22" y="65"/>
                      </a:cubicBezTo>
                      <a:cubicBezTo>
                        <a:pt x="24" y="59"/>
                        <a:pt x="25" y="53"/>
                        <a:pt x="25" y="48"/>
                      </a:cubicBezTo>
                      <a:cubicBezTo>
                        <a:pt x="25" y="42"/>
                        <a:pt x="24" y="35"/>
                        <a:pt x="22" y="29"/>
                      </a:cubicBezTo>
                      <a:cubicBezTo>
                        <a:pt x="20" y="23"/>
                        <a:pt x="17" y="18"/>
                        <a:pt x="12" y="12"/>
                      </a:cubicBezTo>
                      <a:close/>
                    </a:path>
                  </a:pathLst>
                </a:custGeom>
                <a:solidFill>
                  <a:srgbClr val="00B2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450" name="Google Shape;450;p23"/>
                <p:cNvSpPr/>
                <p:nvPr/>
              </p:nvSpPr>
              <p:spPr>
                <a:xfrm>
                  <a:off x="7689850" y="5362576"/>
                  <a:ext cx="74613" cy="122238"/>
                </a:xfrm>
                <a:custGeom>
                  <a:rect b="b" l="l" r="r" t="t"/>
                  <a:pathLst>
                    <a:path extrusionOk="0" h="55" w="33">
                      <a:moveTo>
                        <a:pt x="7" y="3"/>
                      </a:moveTo>
                      <a:cubicBezTo>
                        <a:pt x="5" y="2"/>
                        <a:pt x="2" y="1"/>
                        <a:pt x="0" y="0"/>
                      </a:cubicBezTo>
                      <a:cubicBezTo>
                        <a:pt x="0" y="51"/>
                        <a:pt x="0" y="51"/>
                        <a:pt x="0" y="51"/>
                      </a:cubicBezTo>
                      <a:cubicBezTo>
                        <a:pt x="0" y="51"/>
                        <a:pt x="1" y="51"/>
                        <a:pt x="1" y="51"/>
                      </a:cubicBezTo>
                      <a:cubicBezTo>
                        <a:pt x="6" y="53"/>
                        <a:pt x="12" y="54"/>
                        <a:pt x="18" y="54"/>
                      </a:cubicBezTo>
                      <a:cubicBezTo>
                        <a:pt x="23" y="55"/>
                        <a:pt x="28" y="55"/>
                        <a:pt x="33" y="55"/>
                      </a:cubicBezTo>
                      <a:cubicBezTo>
                        <a:pt x="33" y="9"/>
                        <a:pt x="33" y="9"/>
                        <a:pt x="33" y="9"/>
                      </a:cubicBezTo>
                      <a:cubicBezTo>
                        <a:pt x="24" y="8"/>
                        <a:pt x="16" y="6"/>
                        <a:pt x="7" y="3"/>
                      </a:cubicBezTo>
                      <a:close/>
                    </a:path>
                  </a:pathLst>
                </a:custGeom>
                <a:solidFill>
                  <a:srgbClr val="00B2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451" name="Google Shape;451;p23"/>
                <p:cNvSpPr/>
                <p:nvPr/>
              </p:nvSpPr>
              <p:spPr>
                <a:xfrm>
                  <a:off x="7689850" y="5016501"/>
                  <a:ext cx="74613" cy="287338"/>
                </a:xfrm>
                <a:custGeom>
                  <a:rect b="b" l="l" r="r" t="t"/>
                  <a:pathLst>
                    <a:path extrusionOk="0" h="129" w="33">
                      <a:moveTo>
                        <a:pt x="24" y="126"/>
                      </a:moveTo>
                      <a:cubicBezTo>
                        <a:pt x="27" y="127"/>
                        <a:pt x="30" y="128"/>
                        <a:pt x="33" y="129"/>
                      </a:cubicBezTo>
                      <a:cubicBezTo>
                        <a:pt x="33" y="0"/>
                        <a:pt x="33" y="0"/>
                        <a:pt x="33" y="0"/>
                      </a:cubicBezTo>
                      <a:cubicBezTo>
                        <a:pt x="24" y="1"/>
                        <a:pt x="17" y="4"/>
                        <a:pt x="10" y="7"/>
                      </a:cubicBezTo>
                      <a:cubicBezTo>
                        <a:pt x="6" y="9"/>
                        <a:pt x="3" y="11"/>
                        <a:pt x="0" y="13"/>
                      </a:cubicBezTo>
                      <a:cubicBezTo>
                        <a:pt x="0" y="113"/>
                        <a:pt x="0" y="113"/>
                        <a:pt x="0" y="113"/>
                      </a:cubicBezTo>
                      <a:cubicBezTo>
                        <a:pt x="0" y="113"/>
                        <a:pt x="1" y="113"/>
                        <a:pt x="1" y="113"/>
                      </a:cubicBezTo>
                      <a:cubicBezTo>
                        <a:pt x="7" y="118"/>
                        <a:pt x="15" y="122"/>
                        <a:pt x="24" y="126"/>
                      </a:cubicBezTo>
                      <a:close/>
                    </a:path>
                  </a:pathLst>
                </a:custGeom>
                <a:solidFill>
                  <a:srgbClr val="00B2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452" name="Google Shape;452;p23"/>
                <p:cNvSpPr/>
                <p:nvPr/>
              </p:nvSpPr>
              <p:spPr>
                <a:xfrm>
                  <a:off x="7259638" y="4800601"/>
                  <a:ext cx="857250" cy="53975"/>
                </a:xfrm>
                <a:custGeom>
                  <a:rect b="b" l="l" r="r" t="t"/>
                  <a:pathLst>
                    <a:path extrusionOk="0" h="24" w="386">
                      <a:moveTo>
                        <a:pt x="362" y="0"/>
                      </a:moveTo>
                      <a:cubicBezTo>
                        <a:pt x="361" y="0"/>
                        <a:pt x="360" y="0"/>
                        <a:pt x="359" y="0"/>
                      </a:cubicBezTo>
                      <a:cubicBezTo>
                        <a:pt x="26" y="0"/>
                        <a:pt x="26" y="0"/>
                        <a:pt x="26" y="0"/>
                      </a:cubicBezTo>
                      <a:cubicBezTo>
                        <a:pt x="26" y="0"/>
                        <a:pt x="25" y="0"/>
                        <a:pt x="24" y="0"/>
                      </a:cubicBezTo>
                      <a:cubicBezTo>
                        <a:pt x="10" y="0"/>
                        <a:pt x="0" y="11"/>
                        <a:pt x="0" y="24"/>
                      </a:cubicBezTo>
                      <a:cubicBezTo>
                        <a:pt x="24" y="24"/>
                        <a:pt x="24" y="24"/>
                        <a:pt x="24" y="24"/>
                      </a:cubicBezTo>
                      <a:cubicBezTo>
                        <a:pt x="48" y="24"/>
                        <a:pt x="48" y="24"/>
                        <a:pt x="48" y="24"/>
                      </a:cubicBezTo>
                      <a:cubicBezTo>
                        <a:pt x="338" y="24"/>
                        <a:pt x="338" y="24"/>
                        <a:pt x="338" y="24"/>
                      </a:cubicBezTo>
                      <a:cubicBezTo>
                        <a:pt x="362" y="24"/>
                        <a:pt x="362" y="24"/>
                        <a:pt x="362" y="24"/>
                      </a:cubicBezTo>
                      <a:cubicBezTo>
                        <a:pt x="386" y="24"/>
                        <a:pt x="386" y="24"/>
                        <a:pt x="386" y="24"/>
                      </a:cubicBezTo>
                      <a:cubicBezTo>
                        <a:pt x="386" y="11"/>
                        <a:pt x="375" y="0"/>
                        <a:pt x="362" y="0"/>
                      </a:cubicBezTo>
                      <a:close/>
                    </a:path>
                  </a:pathLst>
                </a:custGeom>
                <a:solidFill>
                  <a:srgbClr val="823B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453" name="Google Shape;453;p23"/>
                <p:cNvSpPr/>
                <p:nvPr/>
              </p:nvSpPr>
              <p:spPr>
                <a:xfrm>
                  <a:off x="7286625" y="5037138"/>
                  <a:ext cx="803275" cy="26988"/>
                </a:xfrm>
                <a:prstGeom prst="rect">
                  <a:avLst/>
                </a:prstGeom>
                <a:solidFill>
                  <a:srgbClr val="823B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454" name="Google Shape;454;p23"/>
                <p:cNvSpPr/>
                <p:nvPr/>
              </p:nvSpPr>
              <p:spPr>
                <a:xfrm>
                  <a:off x="7259638" y="4854576"/>
                  <a:ext cx="857250" cy="184150"/>
                </a:xfrm>
                <a:prstGeom prst="rect">
                  <a:avLst/>
                </a:prstGeom>
                <a:solidFill>
                  <a:srgbClr val="44235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455" name="Google Shape;455;p23"/>
                <p:cNvSpPr/>
                <p:nvPr/>
              </p:nvSpPr>
              <p:spPr>
                <a:xfrm>
                  <a:off x="7345363" y="5767388"/>
                  <a:ext cx="676275" cy="147638"/>
                </a:xfrm>
                <a:custGeom>
                  <a:rect b="b" l="l" r="r" t="t"/>
                  <a:pathLst>
                    <a:path extrusionOk="0" h="93" w="426">
                      <a:moveTo>
                        <a:pt x="0" y="53"/>
                      </a:moveTo>
                      <a:lnTo>
                        <a:pt x="41" y="14"/>
                      </a:lnTo>
                      <a:lnTo>
                        <a:pt x="70" y="44"/>
                      </a:lnTo>
                      <a:lnTo>
                        <a:pt x="97" y="44"/>
                      </a:lnTo>
                      <a:lnTo>
                        <a:pt x="140" y="0"/>
                      </a:lnTo>
                      <a:lnTo>
                        <a:pt x="174" y="0"/>
                      </a:lnTo>
                      <a:lnTo>
                        <a:pt x="216" y="0"/>
                      </a:lnTo>
                      <a:lnTo>
                        <a:pt x="254" y="38"/>
                      </a:lnTo>
                      <a:lnTo>
                        <a:pt x="280" y="11"/>
                      </a:lnTo>
                      <a:lnTo>
                        <a:pt x="335" y="11"/>
                      </a:lnTo>
                      <a:lnTo>
                        <a:pt x="399" y="11"/>
                      </a:lnTo>
                      <a:lnTo>
                        <a:pt x="426" y="38"/>
                      </a:lnTo>
                      <a:lnTo>
                        <a:pt x="426" y="93"/>
                      </a:lnTo>
                      <a:lnTo>
                        <a:pt x="0" y="93"/>
                      </a:lnTo>
                      <a:lnTo>
                        <a:pt x="0" y="53"/>
                      </a:lnTo>
                      <a:close/>
                    </a:path>
                  </a:pathLst>
                </a:custGeom>
                <a:solidFill>
                  <a:srgbClr val="00B2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grpSp>
        </p:grpSp>
        <p:grpSp>
          <p:nvGrpSpPr>
            <p:cNvPr id="456" name="Google Shape;456;p23"/>
            <p:cNvGrpSpPr/>
            <p:nvPr/>
          </p:nvGrpSpPr>
          <p:grpSpPr>
            <a:xfrm>
              <a:off x="10485437" y="4564062"/>
              <a:ext cx="1649413" cy="668338"/>
              <a:chOff x="10561637" y="4564062"/>
              <a:chExt cx="1649413" cy="668338"/>
            </a:xfrm>
          </p:grpSpPr>
          <p:sp>
            <p:nvSpPr>
              <p:cNvPr id="457" name="Google Shape;457;p23"/>
              <p:cNvSpPr/>
              <p:nvPr/>
            </p:nvSpPr>
            <p:spPr>
              <a:xfrm flipH="1">
                <a:off x="10561637" y="4564062"/>
                <a:ext cx="1649413" cy="668338"/>
              </a:xfrm>
              <a:custGeom>
                <a:rect b="b" l="l" r="r" t="t"/>
                <a:pathLst>
                  <a:path extrusionOk="0" h="421" w="602">
                    <a:moveTo>
                      <a:pt x="431" y="421"/>
                    </a:moveTo>
                    <a:lnTo>
                      <a:pt x="517" y="317"/>
                    </a:lnTo>
                    <a:lnTo>
                      <a:pt x="602" y="211"/>
                    </a:lnTo>
                    <a:lnTo>
                      <a:pt x="517" y="106"/>
                    </a:lnTo>
                    <a:lnTo>
                      <a:pt x="431" y="0"/>
                    </a:lnTo>
                    <a:lnTo>
                      <a:pt x="431" y="0"/>
                    </a:lnTo>
                    <a:lnTo>
                      <a:pt x="0" y="0"/>
                    </a:lnTo>
                    <a:lnTo>
                      <a:pt x="0" y="421"/>
                    </a:lnTo>
                    <a:lnTo>
                      <a:pt x="431" y="421"/>
                    </a:lnTo>
                    <a:lnTo>
                      <a:pt x="431" y="421"/>
                    </a:lnTo>
                    <a:close/>
                  </a:path>
                </a:pathLst>
              </a:custGeom>
              <a:solidFill>
                <a:srgbClr val="FF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458" name="Google Shape;458;p23"/>
              <p:cNvSpPr/>
              <p:nvPr/>
            </p:nvSpPr>
            <p:spPr>
              <a:xfrm>
                <a:off x="10991850" y="4621232"/>
                <a:ext cx="1059217"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900">
                    <a:solidFill>
                      <a:srgbClr val="FFFFFF"/>
                    </a:solidFill>
                    <a:latin typeface="Quattrocento Sans"/>
                    <a:ea typeface="Quattrocento Sans"/>
                    <a:cs typeface="Quattrocento Sans"/>
                    <a:sym typeface="Quattrocento Sans"/>
                  </a:rPr>
                  <a:t>It takes on average </a:t>
                </a:r>
                <a:r>
                  <a:rPr b="1" lang="en-US" sz="900">
                    <a:solidFill>
                      <a:srgbClr val="FFFFFF"/>
                    </a:solidFill>
                    <a:latin typeface="Quattrocento Sans"/>
                    <a:ea typeface="Quattrocento Sans"/>
                    <a:cs typeface="Quattrocento Sans"/>
                    <a:sym typeface="Quattrocento Sans"/>
                  </a:rPr>
                  <a:t>200 minutes</a:t>
                </a:r>
                <a:r>
                  <a:rPr lang="en-US" sz="900">
                    <a:solidFill>
                      <a:srgbClr val="FFFFFF"/>
                    </a:solidFill>
                    <a:latin typeface="Quattrocento Sans"/>
                    <a:ea typeface="Quattrocento Sans"/>
                    <a:cs typeface="Quattrocento Sans"/>
                    <a:sym typeface="Quattrocento Sans"/>
                  </a:rPr>
                  <a:t> to diagnose and repair a production issue</a:t>
                </a:r>
                <a:endParaRPr/>
              </a:p>
            </p:txBody>
          </p:sp>
        </p:grpSp>
      </p:grpSp>
      <p:grpSp>
        <p:nvGrpSpPr>
          <p:cNvPr id="459" name="Google Shape;459;p23"/>
          <p:cNvGrpSpPr/>
          <p:nvPr/>
        </p:nvGrpSpPr>
        <p:grpSpPr>
          <a:xfrm>
            <a:off x="9562927" y="6011862"/>
            <a:ext cx="2476990" cy="775597"/>
            <a:chOff x="9562927" y="6011862"/>
            <a:chExt cx="2476990" cy="775597"/>
          </a:xfrm>
        </p:grpSpPr>
        <p:pic>
          <p:nvPicPr>
            <p:cNvPr id="460" name="Google Shape;460;p23"/>
            <p:cNvPicPr preferRelativeResize="0"/>
            <p:nvPr/>
          </p:nvPicPr>
          <p:blipFill rotWithShape="1">
            <a:blip r:embed="rId7">
              <a:alphaModFix/>
            </a:blip>
            <a:srcRect b="0" l="0" r="0" t="0"/>
            <a:stretch/>
          </p:blipFill>
          <p:spPr>
            <a:xfrm>
              <a:off x="9562927" y="6332051"/>
              <a:ext cx="516962" cy="454926"/>
            </a:xfrm>
            <a:prstGeom prst="rect">
              <a:avLst/>
            </a:prstGeom>
            <a:noFill/>
            <a:ln>
              <a:noFill/>
            </a:ln>
          </p:spPr>
        </p:pic>
        <p:grpSp>
          <p:nvGrpSpPr>
            <p:cNvPr id="461" name="Google Shape;461;p23"/>
            <p:cNvGrpSpPr/>
            <p:nvPr/>
          </p:nvGrpSpPr>
          <p:grpSpPr>
            <a:xfrm>
              <a:off x="10180637" y="6011862"/>
              <a:ext cx="1859280" cy="775597"/>
              <a:chOff x="10339187" y="5938601"/>
              <a:chExt cx="1859280" cy="775597"/>
            </a:xfrm>
          </p:grpSpPr>
          <p:sp>
            <p:nvSpPr>
              <p:cNvPr id="462" name="Google Shape;462;p23"/>
              <p:cNvSpPr/>
              <p:nvPr/>
            </p:nvSpPr>
            <p:spPr>
              <a:xfrm>
                <a:off x="10339187" y="5938601"/>
                <a:ext cx="1717441" cy="775597"/>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900">
                    <a:solidFill>
                      <a:srgbClr val="002050"/>
                    </a:solidFill>
                    <a:latin typeface="Quattrocento Sans"/>
                    <a:ea typeface="Quattrocento Sans"/>
                    <a:cs typeface="Quattrocento Sans"/>
                    <a:sym typeface="Quattrocento Sans"/>
                  </a:rPr>
                  <a:t>A bug caught in production ends up costing</a:t>
                </a:r>
                <a:endParaRPr/>
              </a:p>
              <a:p>
                <a:pPr indent="0" lvl="0" marL="0" marR="0" rtl="0" algn="l">
                  <a:lnSpc>
                    <a:spcPct val="20000"/>
                  </a:lnSpc>
                  <a:spcBef>
                    <a:spcPts val="0"/>
                  </a:spcBef>
                  <a:spcAft>
                    <a:spcPts val="0"/>
                  </a:spcAft>
                  <a:buNone/>
                </a:pPr>
                <a:r>
                  <a:t/>
                </a:r>
                <a:endParaRPr sz="900">
                  <a:solidFill>
                    <a:srgbClr val="002050"/>
                  </a:solidFill>
                  <a:latin typeface="Quattrocento Sans"/>
                  <a:ea typeface="Quattrocento Sans"/>
                  <a:cs typeface="Quattrocento Sans"/>
                  <a:sym typeface="Quattrocento Sans"/>
                </a:endParaRPr>
              </a:p>
              <a:p>
                <a:pPr indent="0" lvl="0" marL="0" marR="0" rtl="0" algn="l">
                  <a:lnSpc>
                    <a:spcPct val="130000"/>
                  </a:lnSpc>
                  <a:spcBef>
                    <a:spcPts val="0"/>
                  </a:spcBef>
                  <a:spcAft>
                    <a:spcPts val="0"/>
                  </a:spcAft>
                  <a:buNone/>
                </a:pPr>
                <a:r>
                  <a:rPr lang="en-US" sz="900">
                    <a:solidFill>
                      <a:srgbClr val="002050"/>
                    </a:solidFill>
                    <a:latin typeface="Quattrocento Sans"/>
                    <a:ea typeface="Quattrocento Sans"/>
                    <a:cs typeface="Quattrocento Sans"/>
                    <a:sym typeface="Quattrocento Sans"/>
                  </a:rPr>
                  <a:t>than if the same bug was found earlier in the development cycle</a:t>
                </a:r>
                <a:endParaRPr/>
              </a:p>
            </p:txBody>
          </p:sp>
          <p:sp>
            <p:nvSpPr>
              <p:cNvPr id="463" name="Google Shape;463;p23"/>
              <p:cNvSpPr/>
              <p:nvPr/>
            </p:nvSpPr>
            <p:spPr>
              <a:xfrm>
                <a:off x="10816018" y="6031366"/>
                <a:ext cx="1382449" cy="40011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2000">
                    <a:solidFill>
                      <a:srgbClr val="FF0000"/>
                    </a:solidFill>
                    <a:latin typeface="Quattrocento Sans"/>
                    <a:ea typeface="Quattrocento Sans"/>
                    <a:cs typeface="Quattrocento Sans"/>
                    <a:sym typeface="Quattrocento Sans"/>
                  </a:rPr>
                  <a:t>100x more</a:t>
                </a:r>
                <a:endParaRPr sz="2000">
                  <a:solidFill>
                    <a:srgbClr val="FF0000"/>
                  </a:solidFill>
                  <a:latin typeface="Quattrocento Sans"/>
                  <a:ea typeface="Quattrocento Sans"/>
                  <a:cs typeface="Quattrocento Sans"/>
                  <a:sym typeface="Quattrocento Sans"/>
                </a:endParaRPr>
              </a:p>
            </p:txBody>
          </p:sp>
        </p:grpSp>
      </p:grpSp>
      <p:grpSp>
        <p:nvGrpSpPr>
          <p:cNvPr id="464" name="Google Shape;464;p23"/>
          <p:cNvGrpSpPr/>
          <p:nvPr/>
        </p:nvGrpSpPr>
        <p:grpSpPr>
          <a:xfrm>
            <a:off x="3824287" y="4405312"/>
            <a:ext cx="1965775" cy="941348"/>
            <a:chOff x="3824287" y="4405312"/>
            <a:chExt cx="1965775" cy="941348"/>
          </a:xfrm>
        </p:grpSpPr>
        <p:sp>
          <p:nvSpPr>
            <p:cNvPr id="465" name="Google Shape;465;p23"/>
            <p:cNvSpPr/>
            <p:nvPr/>
          </p:nvSpPr>
          <p:spPr>
            <a:xfrm>
              <a:off x="4922837" y="4792662"/>
              <a:ext cx="867225"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900">
                  <a:solidFill>
                    <a:srgbClr val="002050"/>
                  </a:solidFill>
                  <a:latin typeface="Quattrocento Sans"/>
                  <a:ea typeface="Quattrocento Sans"/>
                  <a:cs typeface="Quattrocento Sans"/>
                  <a:sym typeface="Quattrocento Sans"/>
                </a:rPr>
                <a:t>IT decision</a:t>
              </a:r>
              <a:br>
                <a:rPr b="1" lang="en-US" sz="900">
                  <a:solidFill>
                    <a:srgbClr val="002050"/>
                  </a:solidFill>
                  <a:latin typeface="Quattrocento Sans"/>
                  <a:ea typeface="Quattrocento Sans"/>
                  <a:cs typeface="Quattrocento Sans"/>
                  <a:sym typeface="Quattrocento Sans"/>
                </a:rPr>
              </a:br>
              <a:r>
                <a:rPr b="1" lang="en-US" sz="900">
                  <a:solidFill>
                    <a:srgbClr val="002050"/>
                  </a:solidFill>
                  <a:latin typeface="Quattrocento Sans"/>
                  <a:ea typeface="Quattrocento Sans"/>
                  <a:cs typeface="Quattrocento Sans"/>
                  <a:sym typeface="Quattrocento Sans"/>
                </a:rPr>
                <a:t>makers</a:t>
              </a:r>
              <a:r>
                <a:rPr lang="en-US" sz="900">
                  <a:solidFill>
                    <a:srgbClr val="002050"/>
                  </a:solidFill>
                  <a:latin typeface="Quattrocento Sans"/>
                  <a:ea typeface="Quattrocento Sans"/>
                  <a:cs typeface="Quattrocento Sans"/>
                  <a:sym typeface="Quattrocento Sans"/>
                </a:rPr>
                <a:t> is still</a:t>
              </a:r>
              <a:br>
                <a:rPr lang="en-US" sz="900">
                  <a:solidFill>
                    <a:srgbClr val="002050"/>
                  </a:solidFill>
                  <a:latin typeface="Quattrocento Sans"/>
                  <a:ea typeface="Quattrocento Sans"/>
                  <a:cs typeface="Quattrocento Sans"/>
                  <a:sym typeface="Quattrocento Sans"/>
                </a:rPr>
              </a:br>
              <a:r>
                <a:rPr lang="en-US" sz="900">
                  <a:solidFill>
                    <a:srgbClr val="002050"/>
                  </a:solidFill>
                  <a:latin typeface="Quattrocento Sans"/>
                  <a:ea typeface="Quattrocento Sans"/>
                  <a:cs typeface="Quattrocento Sans"/>
                  <a:sym typeface="Quattrocento Sans"/>
                </a:rPr>
                <a:t>unfamiliar with</a:t>
              </a:r>
              <a:br>
                <a:rPr lang="en-US" sz="900">
                  <a:solidFill>
                    <a:srgbClr val="002050"/>
                  </a:solidFill>
                  <a:latin typeface="Quattrocento Sans"/>
                  <a:ea typeface="Quattrocento Sans"/>
                  <a:cs typeface="Quattrocento Sans"/>
                  <a:sym typeface="Quattrocento Sans"/>
                </a:rPr>
              </a:br>
              <a:r>
                <a:rPr lang="en-US" sz="900">
                  <a:solidFill>
                    <a:srgbClr val="002050"/>
                  </a:solidFill>
                  <a:latin typeface="Quattrocento Sans"/>
                  <a:ea typeface="Quattrocento Sans"/>
                  <a:cs typeface="Quattrocento Sans"/>
                  <a:sym typeface="Quattrocento Sans"/>
                </a:rPr>
                <a:t>the term DevOps</a:t>
              </a:r>
              <a:endParaRPr sz="1800">
                <a:solidFill>
                  <a:srgbClr val="505050"/>
                </a:solidFill>
                <a:latin typeface="Quattrocento Sans"/>
                <a:ea typeface="Quattrocento Sans"/>
                <a:cs typeface="Quattrocento Sans"/>
                <a:sym typeface="Quattrocento Sans"/>
              </a:endParaRPr>
            </a:p>
          </p:txBody>
        </p:sp>
        <p:grpSp>
          <p:nvGrpSpPr>
            <p:cNvPr id="466" name="Google Shape;466;p23"/>
            <p:cNvGrpSpPr/>
            <p:nvPr/>
          </p:nvGrpSpPr>
          <p:grpSpPr>
            <a:xfrm>
              <a:off x="3824287" y="4405312"/>
              <a:ext cx="1022350" cy="692150"/>
              <a:chOff x="3824287" y="4405312"/>
              <a:chExt cx="1022350" cy="692150"/>
            </a:xfrm>
          </p:grpSpPr>
          <p:sp>
            <p:nvSpPr>
              <p:cNvPr id="467" name="Google Shape;467;p23"/>
              <p:cNvSpPr/>
              <p:nvPr/>
            </p:nvSpPr>
            <p:spPr>
              <a:xfrm>
                <a:off x="3824287" y="4405312"/>
                <a:ext cx="719138" cy="457200"/>
              </a:xfrm>
              <a:custGeom>
                <a:rect b="b" l="l" r="r" t="t"/>
                <a:pathLst>
                  <a:path extrusionOk="0" h="221" w="348">
                    <a:moveTo>
                      <a:pt x="288" y="221"/>
                    </a:moveTo>
                    <a:cubicBezTo>
                      <a:pt x="61" y="221"/>
                      <a:pt x="61" y="221"/>
                      <a:pt x="61" y="221"/>
                    </a:cubicBezTo>
                    <a:cubicBezTo>
                      <a:pt x="28" y="221"/>
                      <a:pt x="0" y="195"/>
                      <a:pt x="0" y="161"/>
                    </a:cubicBezTo>
                    <a:cubicBezTo>
                      <a:pt x="0" y="111"/>
                      <a:pt x="0" y="111"/>
                      <a:pt x="0" y="111"/>
                    </a:cubicBezTo>
                    <a:cubicBezTo>
                      <a:pt x="0" y="77"/>
                      <a:pt x="28" y="51"/>
                      <a:pt x="61" y="51"/>
                    </a:cubicBezTo>
                    <a:cubicBezTo>
                      <a:pt x="93" y="51"/>
                      <a:pt x="93" y="51"/>
                      <a:pt x="93" y="51"/>
                    </a:cubicBezTo>
                    <a:cubicBezTo>
                      <a:pt x="93" y="0"/>
                      <a:pt x="93" y="0"/>
                      <a:pt x="93" y="0"/>
                    </a:cubicBezTo>
                    <a:cubicBezTo>
                      <a:pt x="137" y="51"/>
                      <a:pt x="137" y="51"/>
                      <a:pt x="137" y="51"/>
                    </a:cubicBezTo>
                    <a:cubicBezTo>
                      <a:pt x="288" y="51"/>
                      <a:pt x="288" y="51"/>
                      <a:pt x="288" y="51"/>
                    </a:cubicBezTo>
                    <a:cubicBezTo>
                      <a:pt x="321" y="51"/>
                      <a:pt x="348" y="77"/>
                      <a:pt x="348" y="111"/>
                    </a:cubicBezTo>
                    <a:cubicBezTo>
                      <a:pt x="348" y="161"/>
                      <a:pt x="348" y="161"/>
                      <a:pt x="348" y="161"/>
                    </a:cubicBezTo>
                    <a:cubicBezTo>
                      <a:pt x="348" y="195"/>
                      <a:pt x="321" y="221"/>
                      <a:pt x="288" y="221"/>
                    </a:cubicBezTo>
                    <a:close/>
                  </a:path>
                </a:pathLst>
              </a:custGeom>
              <a:solidFill>
                <a:srgbClr val="0072C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468" name="Google Shape;468;p23"/>
              <p:cNvSpPr/>
              <p:nvPr/>
            </p:nvSpPr>
            <p:spPr>
              <a:xfrm>
                <a:off x="4344987" y="4440237"/>
                <a:ext cx="501650" cy="657225"/>
              </a:xfrm>
              <a:custGeom>
                <a:rect b="b" l="l" r="r" t="t"/>
                <a:pathLst>
                  <a:path extrusionOk="0" h="318" w="243">
                    <a:moveTo>
                      <a:pt x="243" y="121"/>
                    </a:moveTo>
                    <a:cubicBezTo>
                      <a:pt x="243" y="54"/>
                      <a:pt x="188" y="0"/>
                      <a:pt x="122" y="0"/>
                    </a:cubicBezTo>
                    <a:cubicBezTo>
                      <a:pt x="54" y="0"/>
                      <a:pt x="0" y="54"/>
                      <a:pt x="0" y="121"/>
                    </a:cubicBezTo>
                    <a:cubicBezTo>
                      <a:pt x="0" y="187"/>
                      <a:pt x="54" y="241"/>
                      <a:pt x="122" y="241"/>
                    </a:cubicBezTo>
                    <a:cubicBezTo>
                      <a:pt x="138" y="241"/>
                      <a:pt x="153" y="238"/>
                      <a:pt x="168" y="232"/>
                    </a:cubicBezTo>
                    <a:cubicBezTo>
                      <a:pt x="243" y="318"/>
                      <a:pt x="243" y="318"/>
                      <a:pt x="243" y="318"/>
                    </a:cubicBezTo>
                    <a:cubicBezTo>
                      <a:pt x="243" y="121"/>
                      <a:pt x="243" y="121"/>
                      <a:pt x="243" y="121"/>
                    </a:cubicBezTo>
                    <a:cubicBezTo>
                      <a:pt x="243" y="121"/>
                      <a:pt x="243" y="121"/>
                      <a:pt x="243" y="121"/>
                    </a:cubicBezTo>
                    <a:close/>
                  </a:path>
                </a:pathLst>
              </a:custGeom>
              <a:solidFill>
                <a:srgbClr val="00BC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469" name="Google Shape;469;p23"/>
              <p:cNvSpPr/>
              <p:nvPr/>
            </p:nvSpPr>
            <p:spPr>
              <a:xfrm>
                <a:off x="4488092" y="4511955"/>
                <a:ext cx="149080"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rgbClr val="FFFFFF"/>
                    </a:solidFill>
                    <a:latin typeface="Quattrocento Sans"/>
                    <a:ea typeface="Quattrocento Sans"/>
                    <a:cs typeface="Quattrocento Sans"/>
                    <a:sym typeface="Quattrocento Sans"/>
                  </a:rPr>
                  <a:t>6</a:t>
                </a:r>
                <a:endParaRPr sz="1800">
                  <a:solidFill>
                    <a:srgbClr val="505050"/>
                  </a:solidFill>
                  <a:latin typeface="Quattrocento Sans"/>
                  <a:ea typeface="Quattrocento Sans"/>
                  <a:cs typeface="Quattrocento Sans"/>
                  <a:sym typeface="Quattrocento Sans"/>
                </a:endParaRPr>
              </a:p>
            </p:txBody>
          </p:sp>
          <p:sp>
            <p:nvSpPr>
              <p:cNvPr id="470" name="Google Shape;470;p23"/>
              <p:cNvSpPr/>
              <p:nvPr/>
            </p:nvSpPr>
            <p:spPr>
              <a:xfrm>
                <a:off x="3845239" y="4511955"/>
                <a:ext cx="463268"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rgbClr val="FFFFFF"/>
                    </a:solidFill>
                    <a:latin typeface="Quattrocento Sans"/>
                    <a:ea typeface="Quattrocento Sans"/>
                    <a:cs typeface="Quattrocento Sans"/>
                    <a:sym typeface="Quattrocento Sans"/>
                  </a:rPr>
                  <a:t> 1 in</a:t>
                </a:r>
                <a:endParaRPr sz="1800">
                  <a:solidFill>
                    <a:srgbClr val="505050"/>
                  </a:solidFill>
                  <a:latin typeface="Quattrocento Sans"/>
                  <a:ea typeface="Quattrocento Sans"/>
                  <a:cs typeface="Quattrocento Sans"/>
                  <a:sym typeface="Quattrocento Sans"/>
                </a:endParaRPr>
              </a:p>
            </p:txBody>
          </p:sp>
        </p:grpSp>
      </p:grpSp>
      <p:pic>
        <p:nvPicPr>
          <p:cNvPr id="471" name="Google Shape;471;p23"/>
          <p:cNvPicPr preferRelativeResize="0"/>
          <p:nvPr/>
        </p:nvPicPr>
        <p:blipFill rotWithShape="1">
          <a:blip r:embed="rId5">
            <a:alphaModFix/>
          </a:blip>
          <a:srcRect b="0" l="0" r="0" t="0"/>
          <a:stretch/>
        </p:blipFill>
        <p:spPr>
          <a:xfrm>
            <a:off x="7688266" y="1820862"/>
            <a:ext cx="1114420" cy="604521"/>
          </a:xfrm>
          <a:prstGeom prst="rect">
            <a:avLst/>
          </a:prstGeom>
          <a:noFill/>
          <a:ln>
            <a:noFill/>
          </a:ln>
        </p:spPr>
      </p:pic>
      <p:grpSp>
        <p:nvGrpSpPr>
          <p:cNvPr id="472" name="Google Shape;472;p23"/>
          <p:cNvGrpSpPr/>
          <p:nvPr/>
        </p:nvGrpSpPr>
        <p:grpSpPr>
          <a:xfrm>
            <a:off x="6980237" y="1058862"/>
            <a:ext cx="2663031" cy="608745"/>
            <a:chOff x="6600092" y="1058862"/>
            <a:chExt cx="2663031" cy="608745"/>
          </a:xfrm>
        </p:grpSpPr>
        <p:grpSp>
          <p:nvGrpSpPr>
            <p:cNvPr id="473" name="Google Shape;473;p23"/>
            <p:cNvGrpSpPr/>
            <p:nvPr/>
          </p:nvGrpSpPr>
          <p:grpSpPr>
            <a:xfrm>
              <a:off x="6600092" y="1058862"/>
              <a:ext cx="608745" cy="608745"/>
              <a:chOff x="7777955" y="466725"/>
              <a:chExt cx="608745" cy="608745"/>
            </a:xfrm>
          </p:grpSpPr>
          <p:sp>
            <p:nvSpPr>
              <p:cNvPr id="474" name="Google Shape;474;p23"/>
              <p:cNvSpPr/>
              <p:nvPr/>
            </p:nvSpPr>
            <p:spPr>
              <a:xfrm>
                <a:off x="7777955" y="466725"/>
                <a:ext cx="608745" cy="608745"/>
              </a:xfrm>
              <a:prstGeom prst="ellipse">
                <a:avLst/>
              </a:prstGeom>
              <a:solidFill>
                <a:srgbClr val="0070C0"/>
              </a:solidFill>
              <a:ln>
                <a:noFill/>
              </a:ln>
            </p:spPr>
            <p:txBody>
              <a:bodyPr anchorCtr="0" anchor="b" bIns="34275" lIns="91425" spcFirstLastPara="1" rIns="34275" wrap="square" tIns="91425">
                <a:noAutofit/>
              </a:bodyPr>
              <a:lstStyle/>
              <a:p>
                <a:pPr indent="0" lvl="0" marL="0" marR="0" rtl="0" algn="ctr">
                  <a:spcBef>
                    <a:spcPts val="0"/>
                  </a:spcBef>
                  <a:spcAft>
                    <a:spcPts val="0"/>
                  </a:spcAft>
                  <a:buNone/>
                </a:pPr>
                <a:r>
                  <a:t/>
                </a:r>
                <a:endParaRPr sz="800">
                  <a:solidFill>
                    <a:srgbClr val="FFFFFF"/>
                  </a:solidFill>
                  <a:latin typeface="Quattrocento Sans"/>
                  <a:ea typeface="Quattrocento Sans"/>
                  <a:cs typeface="Quattrocento Sans"/>
                  <a:sym typeface="Quattrocento Sans"/>
                </a:endParaRPr>
              </a:p>
            </p:txBody>
          </p:sp>
          <p:grpSp>
            <p:nvGrpSpPr>
              <p:cNvPr id="475" name="Google Shape;475;p23"/>
              <p:cNvGrpSpPr/>
              <p:nvPr/>
            </p:nvGrpSpPr>
            <p:grpSpPr>
              <a:xfrm>
                <a:off x="7840660" y="586431"/>
                <a:ext cx="483334" cy="369332"/>
                <a:chOff x="7858948" y="601662"/>
                <a:chExt cx="483334" cy="369332"/>
              </a:xfrm>
            </p:grpSpPr>
            <p:sp>
              <p:nvSpPr>
                <p:cNvPr id="476" name="Google Shape;476;p23"/>
                <p:cNvSpPr/>
                <p:nvPr/>
              </p:nvSpPr>
              <p:spPr>
                <a:xfrm>
                  <a:off x="7858948" y="601662"/>
                  <a:ext cx="322204" cy="36933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400">
                      <a:solidFill>
                        <a:srgbClr val="FFFFFF"/>
                      </a:solidFill>
                      <a:latin typeface="Quattrocento Sans"/>
                      <a:ea typeface="Quattrocento Sans"/>
                      <a:cs typeface="Quattrocento Sans"/>
                      <a:sym typeface="Quattrocento Sans"/>
                    </a:rPr>
                    <a:t>40</a:t>
                  </a:r>
                  <a:endParaRPr sz="2400">
                    <a:solidFill>
                      <a:srgbClr val="FFFFFF"/>
                    </a:solidFill>
                    <a:latin typeface="Quattrocento Sans"/>
                    <a:ea typeface="Quattrocento Sans"/>
                    <a:cs typeface="Quattrocento Sans"/>
                    <a:sym typeface="Quattrocento Sans"/>
                  </a:endParaRPr>
                </a:p>
              </p:txBody>
            </p:sp>
            <p:sp>
              <p:nvSpPr>
                <p:cNvPr id="477" name="Google Shape;477;p23"/>
                <p:cNvSpPr/>
                <p:nvPr/>
              </p:nvSpPr>
              <p:spPr>
                <a:xfrm>
                  <a:off x="8181982" y="609917"/>
                  <a:ext cx="160300"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FFFFFF"/>
                      </a:solidFill>
                      <a:latin typeface="Quattrocento Sans"/>
                      <a:ea typeface="Quattrocento Sans"/>
                      <a:cs typeface="Quattrocento Sans"/>
                      <a:sym typeface="Quattrocento Sans"/>
                    </a:rPr>
                    <a:t>%</a:t>
                  </a:r>
                  <a:endParaRPr sz="1600">
                    <a:solidFill>
                      <a:srgbClr val="FFFFFF"/>
                    </a:solidFill>
                    <a:latin typeface="Quattrocento Sans"/>
                    <a:ea typeface="Quattrocento Sans"/>
                    <a:cs typeface="Quattrocento Sans"/>
                    <a:sym typeface="Quattrocento Sans"/>
                  </a:endParaRPr>
                </a:p>
              </p:txBody>
            </p:sp>
          </p:grpSp>
        </p:grpSp>
        <p:sp>
          <p:nvSpPr>
            <p:cNvPr id="478" name="Google Shape;478;p23"/>
            <p:cNvSpPr/>
            <p:nvPr/>
          </p:nvSpPr>
          <p:spPr>
            <a:xfrm>
              <a:off x="7285037" y="1135062"/>
              <a:ext cx="1978086" cy="498598"/>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lang="en-US" sz="900">
                  <a:solidFill>
                    <a:srgbClr val="002050"/>
                  </a:solidFill>
                  <a:latin typeface="Quattrocento Sans"/>
                  <a:ea typeface="Quattrocento Sans"/>
                  <a:cs typeface="Quattrocento Sans"/>
                  <a:sym typeface="Quattrocento Sans"/>
                </a:rPr>
                <a:t>… of implementations end up </a:t>
              </a:r>
              <a:r>
                <a:rPr b="1" lang="en-US" sz="900">
                  <a:solidFill>
                    <a:srgbClr val="002050"/>
                  </a:solidFill>
                  <a:latin typeface="Quattrocento Sans"/>
                  <a:ea typeface="Quattrocento Sans"/>
                  <a:cs typeface="Quattrocento Sans"/>
                  <a:sym typeface="Quattrocento Sans"/>
                </a:rPr>
                <a:t>getting reworked</a:t>
              </a:r>
              <a:r>
                <a:rPr lang="en-US" sz="900">
                  <a:solidFill>
                    <a:srgbClr val="002050"/>
                  </a:solidFill>
                  <a:latin typeface="Quattrocento Sans"/>
                  <a:ea typeface="Quattrocento Sans"/>
                  <a:cs typeface="Quattrocento Sans"/>
                  <a:sym typeface="Quattrocento Sans"/>
                </a:rPr>
                <a:t> because they don’t meet the users’ original requirements</a:t>
              </a:r>
              <a:endParaRPr/>
            </a:p>
          </p:txBody>
        </p:sp>
      </p:grpSp>
      <p:grpSp>
        <p:nvGrpSpPr>
          <p:cNvPr id="479" name="Google Shape;479;p23"/>
          <p:cNvGrpSpPr/>
          <p:nvPr/>
        </p:nvGrpSpPr>
        <p:grpSpPr>
          <a:xfrm>
            <a:off x="4313237" y="1668462"/>
            <a:ext cx="2913063" cy="608745"/>
            <a:chOff x="4084637" y="1423316"/>
            <a:chExt cx="2913063" cy="608745"/>
          </a:xfrm>
        </p:grpSpPr>
        <p:sp>
          <p:nvSpPr>
            <p:cNvPr id="480" name="Google Shape;480;p23"/>
            <p:cNvSpPr/>
            <p:nvPr/>
          </p:nvSpPr>
          <p:spPr>
            <a:xfrm>
              <a:off x="4768850" y="1478388"/>
              <a:ext cx="2228850" cy="493981"/>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lang="en-US" sz="900">
                  <a:solidFill>
                    <a:srgbClr val="002050"/>
                  </a:solidFill>
                  <a:latin typeface="Quattrocento Sans"/>
                  <a:ea typeface="Quattrocento Sans"/>
                  <a:cs typeface="Quattrocento Sans"/>
                  <a:sym typeface="Quattrocento Sans"/>
                </a:rPr>
                <a:t>… of development budgets for software, IT staff and external professional services will be consumed by </a:t>
              </a:r>
              <a:r>
                <a:rPr b="1" lang="en-US" sz="900">
                  <a:solidFill>
                    <a:srgbClr val="002050"/>
                  </a:solidFill>
                  <a:latin typeface="Quattrocento Sans"/>
                  <a:ea typeface="Quattrocento Sans"/>
                  <a:cs typeface="Quattrocento Sans"/>
                  <a:sym typeface="Quattrocento Sans"/>
                </a:rPr>
                <a:t>poor requirements</a:t>
              </a:r>
              <a:endParaRPr/>
            </a:p>
          </p:txBody>
        </p:sp>
        <p:grpSp>
          <p:nvGrpSpPr>
            <p:cNvPr id="481" name="Google Shape;481;p23"/>
            <p:cNvGrpSpPr/>
            <p:nvPr/>
          </p:nvGrpSpPr>
          <p:grpSpPr>
            <a:xfrm>
              <a:off x="4084637" y="1423316"/>
              <a:ext cx="608745" cy="608745"/>
              <a:chOff x="7777955" y="466725"/>
              <a:chExt cx="608745" cy="608745"/>
            </a:xfrm>
          </p:grpSpPr>
          <p:sp>
            <p:nvSpPr>
              <p:cNvPr id="482" name="Google Shape;482;p23"/>
              <p:cNvSpPr/>
              <p:nvPr/>
            </p:nvSpPr>
            <p:spPr>
              <a:xfrm>
                <a:off x="7777955" y="466725"/>
                <a:ext cx="608745" cy="608745"/>
              </a:xfrm>
              <a:prstGeom prst="ellipse">
                <a:avLst/>
              </a:prstGeom>
              <a:solidFill>
                <a:srgbClr val="002050"/>
              </a:solidFill>
              <a:ln>
                <a:noFill/>
              </a:ln>
            </p:spPr>
            <p:txBody>
              <a:bodyPr anchorCtr="0" anchor="b" bIns="34275" lIns="91425" spcFirstLastPara="1" rIns="34275" wrap="square" tIns="91425">
                <a:noAutofit/>
              </a:bodyPr>
              <a:lstStyle/>
              <a:p>
                <a:pPr indent="0" lvl="0" marL="0" marR="0" rtl="0" algn="ctr">
                  <a:spcBef>
                    <a:spcPts val="0"/>
                  </a:spcBef>
                  <a:spcAft>
                    <a:spcPts val="0"/>
                  </a:spcAft>
                  <a:buNone/>
                </a:pPr>
                <a:r>
                  <a:t/>
                </a:r>
                <a:endParaRPr sz="800">
                  <a:solidFill>
                    <a:srgbClr val="FFFFFF"/>
                  </a:solidFill>
                  <a:latin typeface="Quattrocento Sans"/>
                  <a:ea typeface="Quattrocento Sans"/>
                  <a:cs typeface="Quattrocento Sans"/>
                  <a:sym typeface="Quattrocento Sans"/>
                </a:endParaRPr>
              </a:p>
            </p:txBody>
          </p:sp>
          <p:grpSp>
            <p:nvGrpSpPr>
              <p:cNvPr id="483" name="Google Shape;483;p23"/>
              <p:cNvGrpSpPr/>
              <p:nvPr/>
            </p:nvGrpSpPr>
            <p:grpSpPr>
              <a:xfrm>
                <a:off x="7885590" y="586431"/>
                <a:ext cx="438404" cy="369332"/>
                <a:chOff x="7903878" y="601662"/>
                <a:chExt cx="438404" cy="369332"/>
              </a:xfrm>
            </p:grpSpPr>
            <p:sp>
              <p:nvSpPr>
                <p:cNvPr id="484" name="Google Shape;484;p23"/>
                <p:cNvSpPr/>
                <p:nvPr/>
              </p:nvSpPr>
              <p:spPr>
                <a:xfrm>
                  <a:off x="7903878" y="601662"/>
                  <a:ext cx="272510" cy="36933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400">
                      <a:solidFill>
                        <a:srgbClr val="FFFFFF"/>
                      </a:solidFill>
                      <a:latin typeface="Quattrocento Sans"/>
                      <a:ea typeface="Quattrocento Sans"/>
                      <a:cs typeface="Quattrocento Sans"/>
                      <a:sym typeface="Quattrocento Sans"/>
                    </a:rPr>
                    <a:t>41</a:t>
                  </a:r>
                  <a:endParaRPr sz="2400">
                    <a:solidFill>
                      <a:srgbClr val="FFFFFF"/>
                    </a:solidFill>
                    <a:latin typeface="Quattrocento Sans"/>
                    <a:ea typeface="Quattrocento Sans"/>
                    <a:cs typeface="Quattrocento Sans"/>
                    <a:sym typeface="Quattrocento Sans"/>
                  </a:endParaRPr>
                </a:p>
              </p:txBody>
            </p:sp>
            <p:sp>
              <p:nvSpPr>
                <p:cNvPr id="485" name="Google Shape;485;p23"/>
                <p:cNvSpPr/>
                <p:nvPr/>
              </p:nvSpPr>
              <p:spPr>
                <a:xfrm>
                  <a:off x="8181982" y="609917"/>
                  <a:ext cx="160300" cy="24622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600">
                      <a:solidFill>
                        <a:srgbClr val="FFFFFF"/>
                      </a:solidFill>
                      <a:latin typeface="Quattrocento Sans"/>
                      <a:ea typeface="Quattrocento Sans"/>
                      <a:cs typeface="Quattrocento Sans"/>
                      <a:sym typeface="Quattrocento Sans"/>
                    </a:rPr>
                    <a:t>%</a:t>
                  </a:r>
                  <a:endParaRPr sz="1600">
                    <a:solidFill>
                      <a:srgbClr val="FFFFFF"/>
                    </a:solidFill>
                    <a:latin typeface="Quattrocento Sans"/>
                    <a:ea typeface="Quattrocento Sans"/>
                    <a:cs typeface="Quattrocento Sans"/>
                    <a:sym typeface="Quattrocento Sans"/>
                  </a:endParaRPr>
                </a:p>
              </p:txBody>
            </p:sp>
          </p:grpSp>
        </p:grpSp>
      </p:grpSp>
      <p:sp>
        <p:nvSpPr>
          <p:cNvPr id="486" name="Google Shape;486;p23"/>
          <p:cNvSpPr txBox="1"/>
          <p:nvPr>
            <p:ph type="title"/>
          </p:nvPr>
        </p:nvSpPr>
        <p:spPr>
          <a:xfrm>
            <a:off x="274638" y="295275"/>
            <a:ext cx="11888787" cy="917575"/>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None/>
            </a:pPr>
            <a:r>
              <a:rPr lang="en-US">
                <a:solidFill>
                  <a:schemeClr val="dk2"/>
                </a:solidFill>
              </a:rPr>
              <a:t>The consequences of inefficiency</a:t>
            </a:r>
            <a:endParaRPr/>
          </a:p>
        </p:txBody>
      </p:sp>
      <p:sp>
        <p:nvSpPr>
          <p:cNvPr id="487" name="Google Shape;487;p23"/>
          <p:cNvSpPr/>
          <p:nvPr/>
        </p:nvSpPr>
        <p:spPr>
          <a:xfrm>
            <a:off x="5737225" y="2789237"/>
            <a:ext cx="3175" cy="1587"/>
          </a:xfrm>
          <a:custGeom>
            <a:rect b="b" l="l" r="r" t="t"/>
            <a:pathLst>
              <a:path extrusionOk="0" h="1" w="2">
                <a:moveTo>
                  <a:pt x="0" y="0"/>
                </a:moveTo>
                <a:lnTo>
                  <a:pt x="2" y="0"/>
                </a:lnTo>
                <a:lnTo>
                  <a:pt x="2" y="1"/>
                </a:lnTo>
                <a:lnTo>
                  <a:pt x="0" y="1"/>
                </a:lnTo>
                <a:lnTo>
                  <a:pt x="0" y="0"/>
                </a:lnTo>
                <a:lnTo>
                  <a:pt x="0" y="0"/>
                </a:lnTo>
                <a:close/>
              </a:path>
            </a:pathLst>
          </a:custGeom>
          <a:solidFill>
            <a:srgbClr val="FFD6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grpSp>
        <p:nvGrpSpPr>
          <p:cNvPr id="488" name="Google Shape;488;p23"/>
          <p:cNvGrpSpPr/>
          <p:nvPr/>
        </p:nvGrpSpPr>
        <p:grpSpPr>
          <a:xfrm>
            <a:off x="8939214" y="730250"/>
            <a:ext cx="3375023" cy="1243012"/>
            <a:chOff x="8939214" y="730250"/>
            <a:chExt cx="3375023" cy="1243012"/>
          </a:xfrm>
        </p:grpSpPr>
        <p:grpSp>
          <p:nvGrpSpPr>
            <p:cNvPr id="489" name="Google Shape;489;p23"/>
            <p:cNvGrpSpPr/>
            <p:nvPr/>
          </p:nvGrpSpPr>
          <p:grpSpPr>
            <a:xfrm>
              <a:off x="9928226" y="730250"/>
              <a:ext cx="2386011" cy="1243012"/>
              <a:chOff x="9928226" y="730250"/>
              <a:chExt cx="2386011" cy="1243012"/>
            </a:xfrm>
          </p:grpSpPr>
          <p:sp>
            <p:nvSpPr>
              <p:cNvPr id="490" name="Google Shape;490;p23"/>
              <p:cNvSpPr/>
              <p:nvPr/>
            </p:nvSpPr>
            <p:spPr>
              <a:xfrm>
                <a:off x="10482264" y="1819275"/>
                <a:ext cx="65088" cy="33337"/>
              </a:xfrm>
              <a:custGeom>
                <a:rect b="b" l="l" r="r" t="t"/>
                <a:pathLst>
                  <a:path extrusionOk="0" h="16" w="32">
                    <a:moveTo>
                      <a:pt x="16" y="0"/>
                    </a:moveTo>
                    <a:cubicBezTo>
                      <a:pt x="6" y="0"/>
                      <a:pt x="0" y="8"/>
                      <a:pt x="0" y="16"/>
                    </a:cubicBezTo>
                    <a:cubicBezTo>
                      <a:pt x="32" y="16"/>
                      <a:pt x="32" y="16"/>
                      <a:pt x="32" y="16"/>
                    </a:cubicBezTo>
                    <a:cubicBezTo>
                      <a:pt x="32" y="8"/>
                      <a:pt x="24" y="0"/>
                      <a:pt x="16" y="0"/>
                    </a:cubicBezTo>
                    <a:close/>
                  </a:path>
                </a:pathLst>
              </a:custGeom>
              <a:solidFill>
                <a:srgbClr val="B4009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491" name="Google Shape;491;p23"/>
              <p:cNvSpPr/>
              <p:nvPr/>
            </p:nvSpPr>
            <p:spPr>
              <a:xfrm>
                <a:off x="10596564" y="1819275"/>
                <a:ext cx="66675" cy="33337"/>
              </a:xfrm>
              <a:custGeom>
                <a:rect b="b" l="l" r="r" t="t"/>
                <a:pathLst>
                  <a:path extrusionOk="0" h="16" w="32">
                    <a:moveTo>
                      <a:pt x="16" y="0"/>
                    </a:moveTo>
                    <a:cubicBezTo>
                      <a:pt x="26" y="0"/>
                      <a:pt x="32" y="8"/>
                      <a:pt x="32" y="16"/>
                    </a:cubicBezTo>
                    <a:cubicBezTo>
                      <a:pt x="0" y="16"/>
                      <a:pt x="0" y="16"/>
                      <a:pt x="0" y="16"/>
                    </a:cubicBezTo>
                    <a:cubicBezTo>
                      <a:pt x="0" y="8"/>
                      <a:pt x="8" y="0"/>
                      <a:pt x="16" y="0"/>
                    </a:cubicBezTo>
                    <a:close/>
                  </a:path>
                </a:pathLst>
              </a:custGeom>
              <a:solidFill>
                <a:srgbClr val="B4009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492" name="Google Shape;492;p23"/>
              <p:cNvSpPr/>
              <p:nvPr/>
            </p:nvSpPr>
            <p:spPr>
              <a:xfrm>
                <a:off x="10334626" y="893762"/>
                <a:ext cx="465138" cy="1050925"/>
              </a:xfrm>
              <a:custGeom>
                <a:rect b="b" l="l" r="r" t="t"/>
                <a:pathLst>
                  <a:path extrusionOk="0" h="508" w="225">
                    <a:moveTo>
                      <a:pt x="177" y="92"/>
                    </a:moveTo>
                    <a:cubicBezTo>
                      <a:pt x="177" y="92"/>
                      <a:pt x="177" y="92"/>
                      <a:pt x="177" y="92"/>
                    </a:cubicBezTo>
                    <a:cubicBezTo>
                      <a:pt x="177" y="92"/>
                      <a:pt x="177" y="92"/>
                      <a:pt x="177" y="92"/>
                    </a:cubicBezTo>
                    <a:cubicBezTo>
                      <a:pt x="128" y="88"/>
                      <a:pt x="128" y="88"/>
                      <a:pt x="128" y="88"/>
                    </a:cubicBezTo>
                    <a:cubicBezTo>
                      <a:pt x="128" y="80"/>
                      <a:pt x="128" y="80"/>
                      <a:pt x="128" y="80"/>
                    </a:cubicBezTo>
                    <a:cubicBezTo>
                      <a:pt x="134" y="79"/>
                      <a:pt x="139" y="74"/>
                      <a:pt x="139" y="68"/>
                    </a:cubicBezTo>
                    <a:cubicBezTo>
                      <a:pt x="139" y="57"/>
                      <a:pt x="139" y="57"/>
                      <a:pt x="139" y="57"/>
                    </a:cubicBezTo>
                    <a:cubicBezTo>
                      <a:pt x="141" y="57"/>
                      <a:pt x="143" y="55"/>
                      <a:pt x="143" y="52"/>
                    </a:cubicBezTo>
                    <a:cubicBezTo>
                      <a:pt x="143" y="43"/>
                      <a:pt x="143" y="43"/>
                      <a:pt x="143" y="43"/>
                    </a:cubicBezTo>
                    <a:cubicBezTo>
                      <a:pt x="143" y="41"/>
                      <a:pt x="142" y="39"/>
                      <a:pt x="141" y="38"/>
                    </a:cubicBezTo>
                    <a:cubicBezTo>
                      <a:pt x="144" y="36"/>
                      <a:pt x="146" y="31"/>
                      <a:pt x="146" y="25"/>
                    </a:cubicBezTo>
                    <a:cubicBezTo>
                      <a:pt x="146" y="15"/>
                      <a:pt x="138" y="7"/>
                      <a:pt x="127" y="7"/>
                    </a:cubicBezTo>
                    <a:cubicBezTo>
                      <a:pt x="127" y="7"/>
                      <a:pt x="127" y="7"/>
                      <a:pt x="127" y="7"/>
                    </a:cubicBezTo>
                    <a:cubicBezTo>
                      <a:pt x="122" y="3"/>
                      <a:pt x="115" y="0"/>
                      <a:pt x="107" y="0"/>
                    </a:cubicBezTo>
                    <a:cubicBezTo>
                      <a:pt x="91" y="0"/>
                      <a:pt x="79" y="10"/>
                      <a:pt x="79" y="23"/>
                    </a:cubicBezTo>
                    <a:cubicBezTo>
                      <a:pt x="79" y="29"/>
                      <a:pt x="81" y="35"/>
                      <a:pt x="84" y="38"/>
                    </a:cubicBezTo>
                    <a:cubicBezTo>
                      <a:pt x="83" y="38"/>
                      <a:pt x="81" y="40"/>
                      <a:pt x="81" y="43"/>
                    </a:cubicBezTo>
                    <a:cubicBezTo>
                      <a:pt x="81" y="52"/>
                      <a:pt x="81" y="52"/>
                      <a:pt x="81" y="52"/>
                    </a:cubicBezTo>
                    <a:cubicBezTo>
                      <a:pt x="81" y="55"/>
                      <a:pt x="83" y="57"/>
                      <a:pt x="85" y="57"/>
                    </a:cubicBezTo>
                    <a:cubicBezTo>
                      <a:pt x="85" y="68"/>
                      <a:pt x="85" y="68"/>
                      <a:pt x="85" y="68"/>
                    </a:cubicBezTo>
                    <a:cubicBezTo>
                      <a:pt x="85" y="75"/>
                      <a:pt x="90" y="80"/>
                      <a:pt x="97" y="80"/>
                    </a:cubicBezTo>
                    <a:cubicBezTo>
                      <a:pt x="97" y="88"/>
                      <a:pt x="97" y="88"/>
                      <a:pt x="97" y="88"/>
                    </a:cubicBezTo>
                    <a:cubicBezTo>
                      <a:pt x="48" y="92"/>
                      <a:pt x="48" y="92"/>
                      <a:pt x="48" y="92"/>
                    </a:cubicBezTo>
                    <a:cubicBezTo>
                      <a:pt x="48" y="93"/>
                      <a:pt x="48" y="93"/>
                      <a:pt x="48" y="93"/>
                    </a:cubicBezTo>
                    <a:cubicBezTo>
                      <a:pt x="22" y="149"/>
                      <a:pt x="6" y="205"/>
                      <a:pt x="0" y="267"/>
                    </a:cubicBezTo>
                    <a:cubicBezTo>
                      <a:pt x="4" y="267"/>
                      <a:pt x="4" y="267"/>
                      <a:pt x="4" y="267"/>
                    </a:cubicBezTo>
                    <a:cubicBezTo>
                      <a:pt x="4" y="279"/>
                      <a:pt x="4" y="279"/>
                      <a:pt x="4" y="279"/>
                    </a:cubicBezTo>
                    <a:cubicBezTo>
                      <a:pt x="4" y="285"/>
                      <a:pt x="9" y="289"/>
                      <a:pt x="14" y="289"/>
                    </a:cubicBezTo>
                    <a:cubicBezTo>
                      <a:pt x="20" y="289"/>
                      <a:pt x="25" y="285"/>
                      <a:pt x="25" y="279"/>
                    </a:cubicBezTo>
                    <a:cubicBezTo>
                      <a:pt x="25" y="267"/>
                      <a:pt x="25" y="267"/>
                      <a:pt x="25" y="267"/>
                    </a:cubicBezTo>
                    <a:cubicBezTo>
                      <a:pt x="28" y="267"/>
                      <a:pt x="28" y="267"/>
                      <a:pt x="28" y="267"/>
                    </a:cubicBezTo>
                    <a:cubicBezTo>
                      <a:pt x="31" y="233"/>
                      <a:pt x="39" y="202"/>
                      <a:pt x="48" y="170"/>
                    </a:cubicBezTo>
                    <a:cubicBezTo>
                      <a:pt x="48" y="308"/>
                      <a:pt x="48" y="308"/>
                      <a:pt x="48" y="308"/>
                    </a:cubicBezTo>
                    <a:cubicBezTo>
                      <a:pt x="65" y="308"/>
                      <a:pt x="65" y="308"/>
                      <a:pt x="65" y="308"/>
                    </a:cubicBezTo>
                    <a:cubicBezTo>
                      <a:pt x="71" y="493"/>
                      <a:pt x="71" y="493"/>
                      <a:pt x="71" y="493"/>
                    </a:cubicBezTo>
                    <a:cubicBezTo>
                      <a:pt x="77" y="493"/>
                      <a:pt x="77" y="493"/>
                      <a:pt x="77" y="493"/>
                    </a:cubicBezTo>
                    <a:cubicBezTo>
                      <a:pt x="71" y="495"/>
                      <a:pt x="69" y="502"/>
                      <a:pt x="69" y="508"/>
                    </a:cubicBezTo>
                    <a:cubicBezTo>
                      <a:pt x="108" y="508"/>
                      <a:pt x="108" y="508"/>
                      <a:pt x="108" y="508"/>
                    </a:cubicBezTo>
                    <a:cubicBezTo>
                      <a:pt x="108" y="502"/>
                      <a:pt x="105" y="495"/>
                      <a:pt x="99" y="493"/>
                    </a:cubicBezTo>
                    <a:cubicBezTo>
                      <a:pt x="105" y="493"/>
                      <a:pt x="105" y="493"/>
                      <a:pt x="105" y="493"/>
                    </a:cubicBezTo>
                    <a:cubicBezTo>
                      <a:pt x="112" y="308"/>
                      <a:pt x="112" y="308"/>
                      <a:pt x="112" y="308"/>
                    </a:cubicBezTo>
                    <a:cubicBezTo>
                      <a:pt x="113" y="308"/>
                      <a:pt x="113" y="308"/>
                      <a:pt x="113" y="308"/>
                    </a:cubicBezTo>
                    <a:cubicBezTo>
                      <a:pt x="120" y="493"/>
                      <a:pt x="120" y="493"/>
                      <a:pt x="120" y="493"/>
                    </a:cubicBezTo>
                    <a:cubicBezTo>
                      <a:pt x="126" y="493"/>
                      <a:pt x="126" y="493"/>
                      <a:pt x="126" y="493"/>
                    </a:cubicBezTo>
                    <a:cubicBezTo>
                      <a:pt x="120" y="495"/>
                      <a:pt x="117" y="502"/>
                      <a:pt x="117" y="508"/>
                    </a:cubicBezTo>
                    <a:cubicBezTo>
                      <a:pt x="156" y="508"/>
                      <a:pt x="156" y="508"/>
                      <a:pt x="156" y="508"/>
                    </a:cubicBezTo>
                    <a:cubicBezTo>
                      <a:pt x="156" y="502"/>
                      <a:pt x="154" y="495"/>
                      <a:pt x="148" y="493"/>
                    </a:cubicBezTo>
                    <a:cubicBezTo>
                      <a:pt x="154" y="493"/>
                      <a:pt x="154" y="493"/>
                      <a:pt x="154" y="493"/>
                    </a:cubicBezTo>
                    <a:cubicBezTo>
                      <a:pt x="160" y="308"/>
                      <a:pt x="160" y="308"/>
                      <a:pt x="160" y="308"/>
                    </a:cubicBezTo>
                    <a:cubicBezTo>
                      <a:pt x="177" y="308"/>
                      <a:pt x="177" y="308"/>
                      <a:pt x="177" y="308"/>
                    </a:cubicBezTo>
                    <a:cubicBezTo>
                      <a:pt x="177" y="167"/>
                      <a:pt x="177" y="167"/>
                      <a:pt x="177" y="167"/>
                    </a:cubicBezTo>
                    <a:cubicBezTo>
                      <a:pt x="187" y="200"/>
                      <a:pt x="195" y="232"/>
                      <a:pt x="198" y="267"/>
                    </a:cubicBezTo>
                    <a:cubicBezTo>
                      <a:pt x="201" y="267"/>
                      <a:pt x="201" y="267"/>
                      <a:pt x="201" y="267"/>
                    </a:cubicBezTo>
                    <a:cubicBezTo>
                      <a:pt x="201" y="279"/>
                      <a:pt x="201" y="279"/>
                      <a:pt x="201" y="279"/>
                    </a:cubicBezTo>
                    <a:cubicBezTo>
                      <a:pt x="201" y="285"/>
                      <a:pt x="206" y="289"/>
                      <a:pt x="211" y="289"/>
                    </a:cubicBezTo>
                    <a:cubicBezTo>
                      <a:pt x="217" y="289"/>
                      <a:pt x="222" y="285"/>
                      <a:pt x="222" y="279"/>
                    </a:cubicBezTo>
                    <a:cubicBezTo>
                      <a:pt x="222" y="267"/>
                      <a:pt x="222" y="267"/>
                      <a:pt x="222" y="267"/>
                    </a:cubicBezTo>
                    <a:cubicBezTo>
                      <a:pt x="225" y="267"/>
                      <a:pt x="225" y="267"/>
                      <a:pt x="225" y="267"/>
                    </a:cubicBezTo>
                    <a:cubicBezTo>
                      <a:pt x="220" y="205"/>
                      <a:pt x="203" y="148"/>
                      <a:pt x="177" y="92"/>
                    </a:cubicBezTo>
                    <a:close/>
                  </a:path>
                </a:pathLst>
              </a:custGeom>
              <a:solidFill>
                <a:srgbClr val="F0F0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493" name="Google Shape;493;p23"/>
              <p:cNvSpPr/>
              <p:nvPr/>
            </p:nvSpPr>
            <p:spPr>
              <a:xfrm>
                <a:off x="10199689" y="949325"/>
                <a:ext cx="333375" cy="995362"/>
              </a:xfrm>
              <a:custGeom>
                <a:rect b="b" l="l" r="r" t="t"/>
                <a:pathLst>
                  <a:path extrusionOk="0" h="481" w="161">
                    <a:moveTo>
                      <a:pt x="133" y="97"/>
                    </a:moveTo>
                    <a:cubicBezTo>
                      <a:pt x="133" y="97"/>
                      <a:pt x="133" y="97"/>
                      <a:pt x="133" y="97"/>
                    </a:cubicBezTo>
                    <a:cubicBezTo>
                      <a:pt x="95" y="93"/>
                      <a:pt x="95" y="93"/>
                      <a:pt x="95" y="93"/>
                    </a:cubicBezTo>
                    <a:cubicBezTo>
                      <a:pt x="95" y="93"/>
                      <a:pt x="95" y="93"/>
                      <a:pt x="95" y="93"/>
                    </a:cubicBezTo>
                    <a:cubicBezTo>
                      <a:pt x="92" y="93"/>
                      <a:pt x="92" y="93"/>
                      <a:pt x="92" y="93"/>
                    </a:cubicBezTo>
                    <a:cubicBezTo>
                      <a:pt x="93" y="89"/>
                      <a:pt x="93" y="89"/>
                      <a:pt x="93" y="89"/>
                    </a:cubicBezTo>
                    <a:cubicBezTo>
                      <a:pt x="97" y="89"/>
                      <a:pt x="101" y="89"/>
                      <a:pt x="108" y="89"/>
                    </a:cubicBezTo>
                    <a:cubicBezTo>
                      <a:pt x="119" y="87"/>
                      <a:pt x="121" y="80"/>
                      <a:pt x="121" y="76"/>
                    </a:cubicBezTo>
                    <a:cubicBezTo>
                      <a:pt x="121" y="72"/>
                      <a:pt x="118" y="65"/>
                      <a:pt x="117" y="71"/>
                    </a:cubicBezTo>
                    <a:cubicBezTo>
                      <a:pt x="115" y="76"/>
                      <a:pt x="110" y="75"/>
                      <a:pt x="109" y="71"/>
                    </a:cubicBezTo>
                    <a:cubicBezTo>
                      <a:pt x="108" y="69"/>
                      <a:pt x="110" y="63"/>
                      <a:pt x="112" y="60"/>
                    </a:cubicBezTo>
                    <a:cubicBezTo>
                      <a:pt x="112" y="58"/>
                      <a:pt x="113" y="57"/>
                      <a:pt x="114" y="56"/>
                    </a:cubicBezTo>
                    <a:cubicBezTo>
                      <a:pt x="114" y="55"/>
                      <a:pt x="114" y="55"/>
                      <a:pt x="114" y="55"/>
                    </a:cubicBezTo>
                    <a:cubicBezTo>
                      <a:pt x="114" y="55"/>
                      <a:pt x="114" y="55"/>
                      <a:pt x="114" y="55"/>
                    </a:cubicBezTo>
                    <a:cubicBezTo>
                      <a:pt x="115" y="51"/>
                      <a:pt x="116" y="47"/>
                      <a:pt x="116" y="42"/>
                    </a:cubicBezTo>
                    <a:cubicBezTo>
                      <a:pt x="116" y="29"/>
                      <a:pt x="109" y="18"/>
                      <a:pt x="99" y="14"/>
                    </a:cubicBezTo>
                    <a:cubicBezTo>
                      <a:pt x="94" y="6"/>
                      <a:pt x="85" y="0"/>
                      <a:pt x="76" y="0"/>
                    </a:cubicBezTo>
                    <a:cubicBezTo>
                      <a:pt x="60" y="0"/>
                      <a:pt x="47" y="16"/>
                      <a:pt x="47" y="36"/>
                    </a:cubicBezTo>
                    <a:cubicBezTo>
                      <a:pt x="47" y="44"/>
                      <a:pt x="48" y="49"/>
                      <a:pt x="51" y="55"/>
                    </a:cubicBezTo>
                    <a:cubicBezTo>
                      <a:pt x="51" y="55"/>
                      <a:pt x="51" y="55"/>
                      <a:pt x="51" y="55"/>
                    </a:cubicBezTo>
                    <a:cubicBezTo>
                      <a:pt x="51" y="55"/>
                      <a:pt x="57" y="67"/>
                      <a:pt x="55" y="71"/>
                    </a:cubicBezTo>
                    <a:cubicBezTo>
                      <a:pt x="54" y="75"/>
                      <a:pt x="50" y="76"/>
                      <a:pt x="48" y="71"/>
                    </a:cubicBezTo>
                    <a:cubicBezTo>
                      <a:pt x="46" y="65"/>
                      <a:pt x="43" y="72"/>
                      <a:pt x="44" y="76"/>
                    </a:cubicBezTo>
                    <a:cubicBezTo>
                      <a:pt x="44" y="80"/>
                      <a:pt x="46" y="87"/>
                      <a:pt x="56" y="89"/>
                    </a:cubicBezTo>
                    <a:cubicBezTo>
                      <a:pt x="62" y="89"/>
                      <a:pt x="66" y="89"/>
                      <a:pt x="70" y="89"/>
                    </a:cubicBezTo>
                    <a:cubicBezTo>
                      <a:pt x="70" y="93"/>
                      <a:pt x="70" y="93"/>
                      <a:pt x="70" y="93"/>
                    </a:cubicBezTo>
                    <a:cubicBezTo>
                      <a:pt x="66" y="93"/>
                      <a:pt x="66" y="93"/>
                      <a:pt x="66" y="93"/>
                    </a:cubicBezTo>
                    <a:cubicBezTo>
                      <a:pt x="29" y="97"/>
                      <a:pt x="29" y="97"/>
                      <a:pt x="29" y="97"/>
                    </a:cubicBezTo>
                    <a:cubicBezTo>
                      <a:pt x="29" y="97"/>
                      <a:pt x="29" y="97"/>
                      <a:pt x="29" y="97"/>
                    </a:cubicBezTo>
                    <a:cubicBezTo>
                      <a:pt x="29" y="97"/>
                      <a:pt x="29" y="97"/>
                      <a:pt x="29" y="97"/>
                    </a:cubicBezTo>
                    <a:cubicBezTo>
                      <a:pt x="10" y="138"/>
                      <a:pt x="4" y="177"/>
                      <a:pt x="0" y="221"/>
                    </a:cubicBezTo>
                    <a:cubicBezTo>
                      <a:pt x="3" y="221"/>
                      <a:pt x="3" y="221"/>
                      <a:pt x="3" y="221"/>
                    </a:cubicBezTo>
                    <a:cubicBezTo>
                      <a:pt x="3" y="230"/>
                      <a:pt x="3" y="230"/>
                      <a:pt x="3" y="230"/>
                    </a:cubicBezTo>
                    <a:cubicBezTo>
                      <a:pt x="3" y="234"/>
                      <a:pt x="6" y="237"/>
                      <a:pt x="10" y="237"/>
                    </a:cubicBezTo>
                    <a:cubicBezTo>
                      <a:pt x="14" y="237"/>
                      <a:pt x="18" y="234"/>
                      <a:pt x="18" y="230"/>
                    </a:cubicBezTo>
                    <a:cubicBezTo>
                      <a:pt x="18" y="221"/>
                      <a:pt x="18" y="221"/>
                      <a:pt x="18" y="221"/>
                    </a:cubicBezTo>
                    <a:cubicBezTo>
                      <a:pt x="20" y="221"/>
                      <a:pt x="20" y="221"/>
                      <a:pt x="20" y="221"/>
                    </a:cubicBezTo>
                    <a:cubicBezTo>
                      <a:pt x="23" y="196"/>
                      <a:pt x="26" y="173"/>
                      <a:pt x="32" y="149"/>
                    </a:cubicBezTo>
                    <a:cubicBezTo>
                      <a:pt x="38" y="253"/>
                      <a:pt x="38" y="253"/>
                      <a:pt x="38" y="253"/>
                    </a:cubicBezTo>
                    <a:cubicBezTo>
                      <a:pt x="38" y="364"/>
                      <a:pt x="38" y="364"/>
                      <a:pt x="38" y="364"/>
                    </a:cubicBezTo>
                    <a:cubicBezTo>
                      <a:pt x="52" y="364"/>
                      <a:pt x="52" y="364"/>
                      <a:pt x="52" y="364"/>
                    </a:cubicBezTo>
                    <a:cubicBezTo>
                      <a:pt x="55" y="474"/>
                      <a:pt x="55" y="474"/>
                      <a:pt x="55" y="474"/>
                    </a:cubicBezTo>
                    <a:cubicBezTo>
                      <a:pt x="53" y="476"/>
                      <a:pt x="52" y="479"/>
                      <a:pt x="52" y="481"/>
                    </a:cubicBezTo>
                    <a:cubicBezTo>
                      <a:pt x="55" y="481"/>
                      <a:pt x="55" y="481"/>
                      <a:pt x="55" y="481"/>
                    </a:cubicBezTo>
                    <a:cubicBezTo>
                      <a:pt x="77" y="481"/>
                      <a:pt x="77" y="481"/>
                      <a:pt x="77" y="481"/>
                    </a:cubicBezTo>
                    <a:cubicBezTo>
                      <a:pt x="80" y="481"/>
                      <a:pt x="80" y="481"/>
                      <a:pt x="80" y="481"/>
                    </a:cubicBezTo>
                    <a:cubicBezTo>
                      <a:pt x="80" y="479"/>
                      <a:pt x="79" y="476"/>
                      <a:pt x="77" y="474"/>
                    </a:cubicBezTo>
                    <a:cubicBezTo>
                      <a:pt x="80" y="364"/>
                      <a:pt x="80" y="364"/>
                      <a:pt x="80" y="364"/>
                    </a:cubicBezTo>
                    <a:cubicBezTo>
                      <a:pt x="86" y="364"/>
                      <a:pt x="86" y="364"/>
                      <a:pt x="86" y="364"/>
                    </a:cubicBezTo>
                    <a:cubicBezTo>
                      <a:pt x="89" y="474"/>
                      <a:pt x="89" y="474"/>
                      <a:pt x="89" y="474"/>
                    </a:cubicBezTo>
                    <a:cubicBezTo>
                      <a:pt x="87" y="476"/>
                      <a:pt x="86" y="479"/>
                      <a:pt x="86" y="481"/>
                    </a:cubicBezTo>
                    <a:cubicBezTo>
                      <a:pt x="89" y="481"/>
                      <a:pt x="89" y="481"/>
                      <a:pt x="89" y="481"/>
                    </a:cubicBezTo>
                    <a:cubicBezTo>
                      <a:pt x="109" y="481"/>
                      <a:pt x="109" y="481"/>
                      <a:pt x="109" y="481"/>
                    </a:cubicBezTo>
                    <a:cubicBezTo>
                      <a:pt x="112" y="481"/>
                      <a:pt x="112" y="481"/>
                      <a:pt x="112" y="481"/>
                    </a:cubicBezTo>
                    <a:cubicBezTo>
                      <a:pt x="112" y="479"/>
                      <a:pt x="111" y="476"/>
                      <a:pt x="109" y="474"/>
                    </a:cubicBezTo>
                    <a:cubicBezTo>
                      <a:pt x="112" y="364"/>
                      <a:pt x="112" y="364"/>
                      <a:pt x="112" y="364"/>
                    </a:cubicBezTo>
                    <a:cubicBezTo>
                      <a:pt x="124" y="364"/>
                      <a:pt x="124" y="364"/>
                      <a:pt x="124" y="364"/>
                    </a:cubicBezTo>
                    <a:cubicBezTo>
                      <a:pt x="124" y="253"/>
                      <a:pt x="124" y="253"/>
                      <a:pt x="124" y="253"/>
                    </a:cubicBezTo>
                    <a:cubicBezTo>
                      <a:pt x="130" y="149"/>
                      <a:pt x="130" y="149"/>
                      <a:pt x="130" y="149"/>
                    </a:cubicBezTo>
                    <a:cubicBezTo>
                      <a:pt x="136" y="173"/>
                      <a:pt x="138" y="196"/>
                      <a:pt x="141" y="221"/>
                    </a:cubicBezTo>
                    <a:cubicBezTo>
                      <a:pt x="144" y="221"/>
                      <a:pt x="144" y="221"/>
                      <a:pt x="144" y="221"/>
                    </a:cubicBezTo>
                    <a:cubicBezTo>
                      <a:pt x="144" y="230"/>
                      <a:pt x="144" y="230"/>
                      <a:pt x="144" y="230"/>
                    </a:cubicBezTo>
                    <a:cubicBezTo>
                      <a:pt x="144" y="234"/>
                      <a:pt x="147" y="237"/>
                      <a:pt x="151" y="237"/>
                    </a:cubicBezTo>
                    <a:cubicBezTo>
                      <a:pt x="155" y="237"/>
                      <a:pt x="159" y="234"/>
                      <a:pt x="159" y="230"/>
                    </a:cubicBezTo>
                    <a:cubicBezTo>
                      <a:pt x="159" y="221"/>
                      <a:pt x="159" y="221"/>
                      <a:pt x="159" y="221"/>
                    </a:cubicBezTo>
                    <a:cubicBezTo>
                      <a:pt x="161" y="221"/>
                      <a:pt x="161" y="221"/>
                      <a:pt x="161" y="221"/>
                    </a:cubicBezTo>
                    <a:cubicBezTo>
                      <a:pt x="157" y="177"/>
                      <a:pt x="151" y="138"/>
                      <a:pt x="133" y="97"/>
                    </a:cubicBezTo>
                    <a:close/>
                  </a:path>
                </a:pathLst>
              </a:custGeom>
              <a:solidFill>
                <a:srgbClr val="F0F0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494" name="Google Shape;494;p23"/>
              <p:cNvSpPr/>
              <p:nvPr/>
            </p:nvSpPr>
            <p:spPr>
              <a:xfrm>
                <a:off x="10710864" y="933450"/>
                <a:ext cx="463550" cy="1011237"/>
              </a:xfrm>
              <a:custGeom>
                <a:rect b="b" l="l" r="r" t="t"/>
                <a:pathLst>
                  <a:path extrusionOk="0" h="489" w="224">
                    <a:moveTo>
                      <a:pt x="176" y="92"/>
                    </a:moveTo>
                    <a:cubicBezTo>
                      <a:pt x="176" y="92"/>
                      <a:pt x="176" y="92"/>
                      <a:pt x="176" y="92"/>
                    </a:cubicBezTo>
                    <a:cubicBezTo>
                      <a:pt x="176" y="92"/>
                      <a:pt x="176" y="92"/>
                      <a:pt x="176" y="92"/>
                    </a:cubicBezTo>
                    <a:cubicBezTo>
                      <a:pt x="128" y="88"/>
                      <a:pt x="128" y="88"/>
                      <a:pt x="128" y="88"/>
                    </a:cubicBezTo>
                    <a:cubicBezTo>
                      <a:pt x="128" y="88"/>
                      <a:pt x="128" y="88"/>
                      <a:pt x="128" y="88"/>
                    </a:cubicBezTo>
                    <a:cubicBezTo>
                      <a:pt x="128" y="88"/>
                      <a:pt x="128" y="88"/>
                      <a:pt x="128" y="88"/>
                    </a:cubicBezTo>
                    <a:cubicBezTo>
                      <a:pt x="128" y="88"/>
                      <a:pt x="128" y="88"/>
                      <a:pt x="128" y="88"/>
                    </a:cubicBezTo>
                    <a:cubicBezTo>
                      <a:pt x="128" y="81"/>
                      <a:pt x="128" y="81"/>
                      <a:pt x="128" y="81"/>
                    </a:cubicBezTo>
                    <a:cubicBezTo>
                      <a:pt x="134" y="80"/>
                      <a:pt x="138" y="74"/>
                      <a:pt x="138" y="67"/>
                    </a:cubicBezTo>
                    <a:cubicBezTo>
                      <a:pt x="138" y="57"/>
                      <a:pt x="138" y="57"/>
                      <a:pt x="138" y="57"/>
                    </a:cubicBezTo>
                    <a:cubicBezTo>
                      <a:pt x="141" y="57"/>
                      <a:pt x="142" y="54"/>
                      <a:pt x="142" y="53"/>
                    </a:cubicBezTo>
                    <a:cubicBezTo>
                      <a:pt x="142" y="42"/>
                      <a:pt x="142" y="42"/>
                      <a:pt x="142" y="42"/>
                    </a:cubicBezTo>
                    <a:cubicBezTo>
                      <a:pt x="142" y="40"/>
                      <a:pt x="142" y="39"/>
                      <a:pt x="140" y="39"/>
                    </a:cubicBezTo>
                    <a:cubicBezTo>
                      <a:pt x="143" y="35"/>
                      <a:pt x="145" y="30"/>
                      <a:pt x="145" y="25"/>
                    </a:cubicBezTo>
                    <a:cubicBezTo>
                      <a:pt x="145" y="15"/>
                      <a:pt x="138" y="7"/>
                      <a:pt x="128" y="7"/>
                    </a:cubicBezTo>
                    <a:cubicBezTo>
                      <a:pt x="127" y="7"/>
                      <a:pt x="127" y="7"/>
                      <a:pt x="127" y="7"/>
                    </a:cubicBezTo>
                    <a:cubicBezTo>
                      <a:pt x="122" y="2"/>
                      <a:pt x="115" y="0"/>
                      <a:pt x="107" y="0"/>
                    </a:cubicBezTo>
                    <a:cubicBezTo>
                      <a:pt x="91" y="0"/>
                      <a:pt x="78" y="11"/>
                      <a:pt x="78" y="24"/>
                    </a:cubicBezTo>
                    <a:cubicBezTo>
                      <a:pt x="78" y="29"/>
                      <a:pt x="80" y="34"/>
                      <a:pt x="84" y="38"/>
                    </a:cubicBezTo>
                    <a:cubicBezTo>
                      <a:pt x="82" y="39"/>
                      <a:pt x="80" y="40"/>
                      <a:pt x="80" y="42"/>
                    </a:cubicBezTo>
                    <a:cubicBezTo>
                      <a:pt x="80" y="53"/>
                      <a:pt x="80" y="53"/>
                      <a:pt x="80" y="53"/>
                    </a:cubicBezTo>
                    <a:cubicBezTo>
                      <a:pt x="80" y="54"/>
                      <a:pt x="82" y="57"/>
                      <a:pt x="85" y="57"/>
                    </a:cubicBezTo>
                    <a:cubicBezTo>
                      <a:pt x="85" y="67"/>
                      <a:pt x="85" y="67"/>
                      <a:pt x="85" y="67"/>
                    </a:cubicBezTo>
                    <a:cubicBezTo>
                      <a:pt x="85" y="74"/>
                      <a:pt x="89" y="80"/>
                      <a:pt x="96" y="81"/>
                    </a:cubicBezTo>
                    <a:cubicBezTo>
                      <a:pt x="96" y="88"/>
                      <a:pt x="96" y="88"/>
                      <a:pt x="96" y="88"/>
                    </a:cubicBezTo>
                    <a:cubicBezTo>
                      <a:pt x="48" y="92"/>
                      <a:pt x="48" y="92"/>
                      <a:pt x="48" y="92"/>
                    </a:cubicBezTo>
                    <a:cubicBezTo>
                      <a:pt x="48" y="94"/>
                      <a:pt x="48" y="94"/>
                      <a:pt x="48" y="94"/>
                    </a:cubicBezTo>
                    <a:cubicBezTo>
                      <a:pt x="22" y="150"/>
                      <a:pt x="6" y="206"/>
                      <a:pt x="0" y="267"/>
                    </a:cubicBezTo>
                    <a:cubicBezTo>
                      <a:pt x="4" y="267"/>
                      <a:pt x="4" y="267"/>
                      <a:pt x="4" y="267"/>
                    </a:cubicBezTo>
                    <a:cubicBezTo>
                      <a:pt x="4" y="279"/>
                      <a:pt x="4" y="279"/>
                      <a:pt x="4" y="279"/>
                    </a:cubicBezTo>
                    <a:cubicBezTo>
                      <a:pt x="4" y="285"/>
                      <a:pt x="8" y="290"/>
                      <a:pt x="14" y="290"/>
                    </a:cubicBezTo>
                    <a:cubicBezTo>
                      <a:pt x="20" y="290"/>
                      <a:pt x="24" y="285"/>
                      <a:pt x="24" y="279"/>
                    </a:cubicBezTo>
                    <a:cubicBezTo>
                      <a:pt x="24" y="267"/>
                      <a:pt x="24" y="267"/>
                      <a:pt x="24" y="267"/>
                    </a:cubicBezTo>
                    <a:cubicBezTo>
                      <a:pt x="28" y="267"/>
                      <a:pt x="28" y="267"/>
                      <a:pt x="28" y="267"/>
                    </a:cubicBezTo>
                    <a:cubicBezTo>
                      <a:pt x="32" y="234"/>
                      <a:pt x="38" y="201"/>
                      <a:pt x="48" y="170"/>
                    </a:cubicBezTo>
                    <a:cubicBezTo>
                      <a:pt x="48" y="308"/>
                      <a:pt x="48" y="308"/>
                      <a:pt x="48" y="308"/>
                    </a:cubicBezTo>
                    <a:cubicBezTo>
                      <a:pt x="64" y="308"/>
                      <a:pt x="64" y="308"/>
                      <a:pt x="64" y="308"/>
                    </a:cubicBezTo>
                    <a:cubicBezTo>
                      <a:pt x="71" y="474"/>
                      <a:pt x="71" y="474"/>
                      <a:pt x="71" y="474"/>
                    </a:cubicBezTo>
                    <a:cubicBezTo>
                      <a:pt x="76" y="474"/>
                      <a:pt x="76" y="474"/>
                      <a:pt x="76" y="474"/>
                    </a:cubicBezTo>
                    <a:cubicBezTo>
                      <a:pt x="72" y="476"/>
                      <a:pt x="68" y="483"/>
                      <a:pt x="68" y="489"/>
                    </a:cubicBezTo>
                    <a:cubicBezTo>
                      <a:pt x="107" y="489"/>
                      <a:pt x="107" y="489"/>
                      <a:pt x="107" y="489"/>
                    </a:cubicBezTo>
                    <a:cubicBezTo>
                      <a:pt x="107" y="483"/>
                      <a:pt x="104" y="476"/>
                      <a:pt x="99" y="474"/>
                    </a:cubicBezTo>
                    <a:cubicBezTo>
                      <a:pt x="104" y="474"/>
                      <a:pt x="104" y="474"/>
                      <a:pt x="104" y="474"/>
                    </a:cubicBezTo>
                    <a:cubicBezTo>
                      <a:pt x="111" y="308"/>
                      <a:pt x="111" y="308"/>
                      <a:pt x="111" y="308"/>
                    </a:cubicBezTo>
                    <a:cubicBezTo>
                      <a:pt x="113" y="308"/>
                      <a:pt x="113" y="308"/>
                      <a:pt x="113" y="308"/>
                    </a:cubicBezTo>
                    <a:cubicBezTo>
                      <a:pt x="119" y="474"/>
                      <a:pt x="119" y="474"/>
                      <a:pt x="119" y="474"/>
                    </a:cubicBezTo>
                    <a:cubicBezTo>
                      <a:pt x="125" y="474"/>
                      <a:pt x="125" y="474"/>
                      <a:pt x="125" y="474"/>
                    </a:cubicBezTo>
                    <a:cubicBezTo>
                      <a:pt x="120" y="476"/>
                      <a:pt x="116" y="483"/>
                      <a:pt x="116" y="489"/>
                    </a:cubicBezTo>
                    <a:cubicBezTo>
                      <a:pt x="156" y="489"/>
                      <a:pt x="156" y="489"/>
                      <a:pt x="156" y="489"/>
                    </a:cubicBezTo>
                    <a:cubicBezTo>
                      <a:pt x="156" y="483"/>
                      <a:pt x="153" y="476"/>
                      <a:pt x="147" y="474"/>
                    </a:cubicBezTo>
                    <a:cubicBezTo>
                      <a:pt x="153" y="474"/>
                      <a:pt x="153" y="474"/>
                      <a:pt x="153" y="474"/>
                    </a:cubicBezTo>
                    <a:cubicBezTo>
                      <a:pt x="159" y="308"/>
                      <a:pt x="159" y="308"/>
                      <a:pt x="159" y="308"/>
                    </a:cubicBezTo>
                    <a:cubicBezTo>
                      <a:pt x="176" y="308"/>
                      <a:pt x="176" y="308"/>
                      <a:pt x="176" y="308"/>
                    </a:cubicBezTo>
                    <a:cubicBezTo>
                      <a:pt x="176" y="167"/>
                      <a:pt x="176" y="167"/>
                      <a:pt x="176" y="167"/>
                    </a:cubicBezTo>
                    <a:cubicBezTo>
                      <a:pt x="186" y="199"/>
                      <a:pt x="194" y="233"/>
                      <a:pt x="197" y="267"/>
                    </a:cubicBezTo>
                    <a:cubicBezTo>
                      <a:pt x="201" y="267"/>
                      <a:pt x="201" y="267"/>
                      <a:pt x="201" y="267"/>
                    </a:cubicBezTo>
                    <a:cubicBezTo>
                      <a:pt x="201" y="279"/>
                      <a:pt x="201" y="279"/>
                      <a:pt x="201" y="279"/>
                    </a:cubicBezTo>
                    <a:cubicBezTo>
                      <a:pt x="201" y="285"/>
                      <a:pt x="205" y="290"/>
                      <a:pt x="210" y="290"/>
                    </a:cubicBezTo>
                    <a:cubicBezTo>
                      <a:pt x="216" y="290"/>
                      <a:pt x="221" y="285"/>
                      <a:pt x="221" y="279"/>
                    </a:cubicBezTo>
                    <a:cubicBezTo>
                      <a:pt x="221" y="267"/>
                      <a:pt x="221" y="267"/>
                      <a:pt x="221" y="267"/>
                    </a:cubicBezTo>
                    <a:cubicBezTo>
                      <a:pt x="224" y="267"/>
                      <a:pt x="224" y="267"/>
                      <a:pt x="224" y="267"/>
                    </a:cubicBezTo>
                    <a:cubicBezTo>
                      <a:pt x="219" y="205"/>
                      <a:pt x="203" y="149"/>
                      <a:pt x="176" y="92"/>
                    </a:cubicBezTo>
                    <a:close/>
                  </a:path>
                </a:pathLst>
              </a:custGeom>
              <a:solidFill>
                <a:srgbClr val="F0F0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495" name="Google Shape;495;p23"/>
              <p:cNvSpPr/>
              <p:nvPr/>
            </p:nvSpPr>
            <p:spPr>
              <a:xfrm>
                <a:off x="10129839" y="730250"/>
                <a:ext cx="153988" cy="130175"/>
              </a:xfrm>
              <a:custGeom>
                <a:rect b="b" l="l" r="r" t="t"/>
                <a:pathLst>
                  <a:path extrusionOk="0" h="63" w="74">
                    <a:moveTo>
                      <a:pt x="7" y="57"/>
                    </a:moveTo>
                    <a:cubicBezTo>
                      <a:pt x="7" y="56"/>
                      <a:pt x="7" y="55"/>
                      <a:pt x="7" y="54"/>
                    </a:cubicBezTo>
                    <a:cubicBezTo>
                      <a:pt x="7" y="54"/>
                      <a:pt x="7" y="54"/>
                      <a:pt x="7" y="54"/>
                    </a:cubicBezTo>
                    <a:cubicBezTo>
                      <a:pt x="7" y="53"/>
                      <a:pt x="7" y="52"/>
                      <a:pt x="7" y="52"/>
                    </a:cubicBezTo>
                    <a:cubicBezTo>
                      <a:pt x="7" y="51"/>
                      <a:pt x="7" y="51"/>
                      <a:pt x="7" y="51"/>
                    </a:cubicBezTo>
                    <a:cubicBezTo>
                      <a:pt x="7" y="51"/>
                      <a:pt x="7" y="50"/>
                      <a:pt x="7" y="49"/>
                    </a:cubicBezTo>
                    <a:cubicBezTo>
                      <a:pt x="7" y="49"/>
                      <a:pt x="7" y="49"/>
                      <a:pt x="7" y="49"/>
                    </a:cubicBezTo>
                    <a:cubicBezTo>
                      <a:pt x="7" y="48"/>
                      <a:pt x="8" y="48"/>
                      <a:pt x="8" y="47"/>
                    </a:cubicBezTo>
                    <a:cubicBezTo>
                      <a:pt x="8" y="47"/>
                      <a:pt x="8" y="47"/>
                      <a:pt x="8" y="47"/>
                    </a:cubicBezTo>
                    <a:cubicBezTo>
                      <a:pt x="8" y="46"/>
                      <a:pt x="8" y="46"/>
                      <a:pt x="9" y="45"/>
                    </a:cubicBezTo>
                    <a:cubicBezTo>
                      <a:pt x="9" y="45"/>
                      <a:pt x="9" y="45"/>
                      <a:pt x="9" y="45"/>
                    </a:cubicBezTo>
                    <a:cubicBezTo>
                      <a:pt x="9" y="43"/>
                      <a:pt x="10" y="42"/>
                      <a:pt x="11" y="41"/>
                    </a:cubicBezTo>
                    <a:cubicBezTo>
                      <a:pt x="16" y="43"/>
                      <a:pt x="22" y="44"/>
                      <a:pt x="31" y="44"/>
                    </a:cubicBezTo>
                    <a:cubicBezTo>
                      <a:pt x="37" y="44"/>
                      <a:pt x="44" y="43"/>
                      <a:pt x="48" y="41"/>
                    </a:cubicBezTo>
                    <a:cubicBezTo>
                      <a:pt x="50" y="43"/>
                      <a:pt x="54" y="44"/>
                      <a:pt x="59" y="44"/>
                    </a:cubicBezTo>
                    <a:cubicBezTo>
                      <a:pt x="60" y="44"/>
                      <a:pt x="62" y="44"/>
                      <a:pt x="63" y="43"/>
                    </a:cubicBezTo>
                    <a:cubicBezTo>
                      <a:pt x="63" y="43"/>
                      <a:pt x="63" y="43"/>
                      <a:pt x="63" y="43"/>
                    </a:cubicBezTo>
                    <a:cubicBezTo>
                      <a:pt x="63" y="43"/>
                      <a:pt x="63" y="43"/>
                      <a:pt x="63" y="43"/>
                    </a:cubicBezTo>
                    <a:cubicBezTo>
                      <a:pt x="64" y="43"/>
                      <a:pt x="64" y="44"/>
                      <a:pt x="64" y="44"/>
                    </a:cubicBezTo>
                    <a:cubicBezTo>
                      <a:pt x="64" y="44"/>
                      <a:pt x="64" y="44"/>
                      <a:pt x="64" y="45"/>
                    </a:cubicBezTo>
                    <a:cubicBezTo>
                      <a:pt x="64" y="45"/>
                      <a:pt x="64" y="45"/>
                      <a:pt x="65" y="46"/>
                    </a:cubicBezTo>
                    <a:cubicBezTo>
                      <a:pt x="65" y="46"/>
                      <a:pt x="65" y="46"/>
                      <a:pt x="65" y="46"/>
                    </a:cubicBezTo>
                    <a:cubicBezTo>
                      <a:pt x="65" y="47"/>
                      <a:pt x="65" y="48"/>
                      <a:pt x="65" y="49"/>
                    </a:cubicBezTo>
                    <a:cubicBezTo>
                      <a:pt x="65" y="49"/>
                      <a:pt x="65" y="49"/>
                      <a:pt x="66" y="49"/>
                    </a:cubicBezTo>
                    <a:cubicBezTo>
                      <a:pt x="66" y="50"/>
                      <a:pt x="66" y="50"/>
                      <a:pt x="66" y="50"/>
                    </a:cubicBezTo>
                    <a:cubicBezTo>
                      <a:pt x="66" y="51"/>
                      <a:pt x="66" y="51"/>
                      <a:pt x="66" y="51"/>
                    </a:cubicBezTo>
                    <a:cubicBezTo>
                      <a:pt x="66" y="52"/>
                      <a:pt x="66" y="52"/>
                      <a:pt x="66" y="52"/>
                    </a:cubicBezTo>
                    <a:cubicBezTo>
                      <a:pt x="66" y="53"/>
                      <a:pt x="66" y="53"/>
                      <a:pt x="66" y="54"/>
                    </a:cubicBezTo>
                    <a:cubicBezTo>
                      <a:pt x="66" y="54"/>
                      <a:pt x="66" y="54"/>
                      <a:pt x="66" y="54"/>
                    </a:cubicBezTo>
                    <a:cubicBezTo>
                      <a:pt x="66" y="55"/>
                      <a:pt x="66" y="56"/>
                      <a:pt x="66" y="57"/>
                    </a:cubicBezTo>
                    <a:cubicBezTo>
                      <a:pt x="66" y="63"/>
                      <a:pt x="66" y="63"/>
                      <a:pt x="66" y="63"/>
                    </a:cubicBezTo>
                    <a:cubicBezTo>
                      <a:pt x="67" y="63"/>
                      <a:pt x="68" y="63"/>
                      <a:pt x="68" y="63"/>
                    </a:cubicBezTo>
                    <a:cubicBezTo>
                      <a:pt x="73" y="57"/>
                      <a:pt x="74" y="49"/>
                      <a:pt x="74" y="41"/>
                    </a:cubicBezTo>
                    <a:cubicBezTo>
                      <a:pt x="74" y="24"/>
                      <a:pt x="65" y="10"/>
                      <a:pt x="54" y="10"/>
                    </a:cubicBezTo>
                    <a:cubicBezTo>
                      <a:pt x="54" y="10"/>
                      <a:pt x="54" y="10"/>
                      <a:pt x="54" y="10"/>
                    </a:cubicBezTo>
                    <a:cubicBezTo>
                      <a:pt x="48" y="2"/>
                      <a:pt x="40" y="0"/>
                      <a:pt x="31" y="0"/>
                    </a:cubicBezTo>
                    <a:cubicBezTo>
                      <a:pt x="14" y="0"/>
                      <a:pt x="0" y="16"/>
                      <a:pt x="0" y="39"/>
                    </a:cubicBezTo>
                    <a:cubicBezTo>
                      <a:pt x="0" y="47"/>
                      <a:pt x="2" y="56"/>
                      <a:pt x="6" y="63"/>
                    </a:cubicBezTo>
                    <a:cubicBezTo>
                      <a:pt x="6" y="63"/>
                      <a:pt x="6" y="63"/>
                      <a:pt x="7" y="63"/>
                    </a:cubicBezTo>
                    <a:cubicBezTo>
                      <a:pt x="7" y="57"/>
                      <a:pt x="7" y="57"/>
                      <a:pt x="7" y="57"/>
                    </a:cubicBezTo>
                    <a:cubicBezTo>
                      <a:pt x="7" y="57"/>
                      <a:pt x="7" y="57"/>
                      <a:pt x="7" y="57"/>
                    </a:cubicBez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496" name="Google Shape;496;p23"/>
              <p:cNvSpPr/>
              <p:nvPr/>
            </p:nvSpPr>
            <p:spPr>
              <a:xfrm>
                <a:off x="10167939" y="881062"/>
                <a:ext cx="76200" cy="84137"/>
              </a:xfrm>
              <a:custGeom>
                <a:rect b="b" l="l" r="r" t="t"/>
                <a:pathLst>
                  <a:path extrusionOk="0" h="53" w="48">
                    <a:moveTo>
                      <a:pt x="48" y="40"/>
                    </a:moveTo>
                    <a:lnTo>
                      <a:pt x="24" y="53"/>
                    </a:lnTo>
                    <a:lnTo>
                      <a:pt x="0" y="40"/>
                    </a:lnTo>
                    <a:lnTo>
                      <a:pt x="0" y="0"/>
                    </a:lnTo>
                    <a:lnTo>
                      <a:pt x="48" y="0"/>
                    </a:lnTo>
                    <a:lnTo>
                      <a:pt x="48" y="40"/>
                    </a:lnTo>
                    <a:lnTo>
                      <a:pt x="48" y="40"/>
                    </a:lnTo>
                    <a:lnTo>
                      <a:pt x="48" y="40"/>
                    </a:lnTo>
                    <a:close/>
                  </a:path>
                </a:pathLst>
              </a:custGeom>
              <a:solidFill>
                <a:srgbClr val="E1BC8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497" name="Google Shape;497;p23"/>
              <p:cNvSpPr/>
              <p:nvPr/>
            </p:nvSpPr>
            <p:spPr>
              <a:xfrm>
                <a:off x="10171114" y="965200"/>
                <a:ext cx="73025" cy="366712"/>
              </a:xfrm>
              <a:custGeom>
                <a:rect b="b" l="l" r="r" t="t"/>
                <a:pathLst>
                  <a:path extrusionOk="0" h="231" w="46">
                    <a:moveTo>
                      <a:pt x="28" y="25"/>
                    </a:moveTo>
                    <a:lnTo>
                      <a:pt x="41" y="13"/>
                    </a:lnTo>
                    <a:lnTo>
                      <a:pt x="22" y="0"/>
                    </a:lnTo>
                    <a:lnTo>
                      <a:pt x="3" y="13"/>
                    </a:lnTo>
                    <a:lnTo>
                      <a:pt x="17" y="25"/>
                    </a:lnTo>
                    <a:lnTo>
                      <a:pt x="0" y="213"/>
                    </a:lnTo>
                    <a:lnTo>
                      <a:pt x="22" y="231"/>
                    </a:lnTo>
                    <a:lnTo>
                      <a:pt x="46" y="213"/>
                    </a:lnTo>
                    <a:lnTo>
                      <a:pt x="28" y="25"/>
                    </a:lnTo>
                    <a:lnTo>
                      <a:pt x="28" y="25"/>
                    </a:lnTo>
                    <a:lnTo>
                      <a:pt x="28" y="25"/>
                    </a:lnTo>
                    <a:close/>
                  </a:path>
                </a:pathLst>
              </a:custGeom>
              <a:solidFill>
                <a:srgbClr val="176CB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498" name="Google Shape;498;p23"/>
              <p:cNvSpPr/>
              <p:nvPr/>
            </p:nvSpPr>
            <p:spPr>
              <a:xfrm>
                <a:off x="9928226" y="954087"/>
                <a:ext cx="185738" cy="434975"/>
              </a:xfrm>
              <a:custGeom>
                <a:rect b="b" l="l" r="r" t="t"/>
                <a:pathLst>
                  <a:path extrusionOk="0" h="211" w="90">
                    <a:moveTo>
                      <a:pt x="90" y="9"/>
                    </a:moveTo>
                    <a:cubicBezTo>
                      <a:pt x="80" y="6"/>
                      <a:pt x="69" y="3"/>
                      <a:pt x="58" y="0"/>
                    </a:cubicBezTo>
                    <a:cubicBezTo>
                      <a:pt x="27" y="69"/>
                      <a:pt x="7" y="137"/>
                      <a:pt x="0" y="211"/>
                    </a:cubicBezTo>
                    <a:cubicBezTo>
                      <a:pt x="33" y="211"/>
                      <a:pt x="33" y="211"/>
                      <a:pt x="33" y="211"/>
                    </a:cubicBezTo>
                    <a:cubicBezTo>
                      <a:pt x="41" y="140"/>
                      <a:pt x="60" y="74"/>
                      <a:pt x="90" y="9"/>
                    </a:cubicBezTo>
                    <a:close/>
                  </a:path>
                </a:pathLst>
              </a:custGeom>
              <a:solidFill>
                <a:srgbClr val="002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499" name="Google Shape;499;p23"/>
              <p:cNvSpPr/>
              <p:nvPr/>
            </p:nvSpPr>
            <p:spPr>
              <a:xfrm>
                <a:off x="10301289" y="954087"/>
                <a:ext cx="188913" cy="434975"/>
              </a:xfrm>
              <a:custGeom>
                <a:rect b="b" l="l" r="r" t="t"/>
                <a:pathLst>
                  <a:path extrusionOk="0" h="211" w="91">
                    <a:moveTo>
                      <a:pt x="0" y="9"/>
                    </a:moveTo>
                    <a:cubicBezTo>
                      <a:pt x="10" y="6"/>
                      <a:pt x="21" y="3"/>
                      <a:pt x="32" y="0"/>
                    </a:cubicBezTo>
                    <a:cubicBezTo>
                      <a:pt x="63" y="69"/>
                      <a:pt x="83" y="137"/>
                      <a:pt x="91" y="211"/>
                    </a:cubicBezTo>
                    <a:cubicBezTo>
                      <a:pt x="57" y="211"/>
                      <a:pt x="57" y="211"/>
                      <a:pt x="57" y="211"/>
                    </a:cubicBezTo>
                    <a:cubicBezTo>
                      <a:pt x="49" y="140"/>
                      <a:pt x="30" y="74"/>
                      <a:pt x="0" y="9"/>
                    </a:cubicBezTo>
                    <a:close/>
                  </a:path>
                </a:pathLst>
              </a:custGeom>
              <a:solidFill>
                <a:srgbClr val="002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00" name="Google Shape;500;p23"/>
              <p:cNvSpPr/>
              <p:nvPr/>
            </p:nvSpPr>
            <p:spPr>
              <a:xfrm>
                <a:off x="10090151" y="1493837"/>
                <a:ext cx="112713" cy="409575"/>
              </a:xfrm>
              <a:custGeom>
                <a:rect b="b" l="l" r="r" t="t"/>
                <a:pathLst>
                  <a:path extrusionOk="0" h="258" w="71">
                    <a:moveTo>
                      <a:pt x="62" y="258"/>
                    </a:moveTo>
                    <a:lnTo>
                      <a:pt x="10" y="258"/>
                    </a:lnTo>
                    <a:lnTo>
                      <a:pt x="0" y="0"/>
                    </a:lnTo>
                    <a:lnTo>
                      <a:pt x="71" y="0"/>
                    </a:lnTo>
                    <a:lnTo>
                      <a:pt x="62" y="258"/>
                    </a:lnTo>
                    <a:lnTo>
                      <a:pt x="62" y="258"/>
                    </a:lnTo>
                    <a:lnTo>
                      <a:pt x="62" y="258"/>
                    </a:lnTo>
                    <a:close/>
                  </a:path>
                </a:pathLst>
              </a:custGeom>
              <a:solidFill>
                <a:srgbClr val="00B2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01" name="Google Shape;501;p23"/>
              <p:cNvSpPr/>
              <p:nvPr/>
            </p:nvSpPr>
            <p:spPr>
              <a:xfrm>
                <a:off x="10209214" y="1493837"/>
                <a:ext cx="115888" cy="409575"/>
              </a:xfrm>
              <a:custGeom>
                <a:rect b="b" l="l" r="r" t="t"/>
                <a:pathLst>
                  <a:path extrusionOk="0" h="258" w="73">
                    <a:moveTo>
                      <a:pt x="63" y="258"/>
                    </a:moveTo>
                    <a:lnTo>
                      <a:pt x="9" y="258"/>
                    </a:lnTo>
                    <a:lnTo>
                      <a:pt x="0" y="0"/>
                    </a:lnTo>
                    <a:lnTo>
                      <a:pt x="73" y="0"/>
                    </a:lnTo>
                    <a:lnTo>
                      <a:pt x="63" y="258"/>
                    </a:lnTo>
                    <a:lnTo>
                      <a:pt x="63" y="258"/>
                    </a:lnTo>
                    <a:lnTo>
                      <a:pt x="63" y="258"/>
                    </a:lnTo>
                    <a:close/>
                  </a:path>
                </a:pathLst>
              </a:custGeom>
              <a:solidFill>
                <a:srgbClr val="00B29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02" name="Google Shape;502;p23"/>
              <p:cNvSpPr/>
              <p:nvPr/>
            </p:nvSpPr>
            <p:spPr>
              <a:xfrm>
                <a:off x="10096501" y="1892300"/>
                <a:ext cx="100013" cy="52387"/>
              </a:xfrm>
              <a:custGeom>
                <a:rect b="b" l="l" r="r" t="t"/>
                <a:pathLst>
                  <a:path extrusionOk="0" h="25" w="48">
                    <a:moveTo>
                      <a:pt x="24" y="0"/>
                    </a:moveTo>
                    <a:cubicBezTo>
                      <a:pt x="11" y="0"/>
                      <a:pt x="0" y="12"/>
                      <a:pt x="0" y="25"/>
                    </a:cubicBezTo>
                    <a:cubicBezTo>
                      <a:pt x="48" y="25"/>
                      <a:pt x="48" y="25"/>
                      <a:pt x="48" y="25"/>
                    </a:cubicBezTo>
                    <a:cubicBezTo>
                      <a:pt x="48" y="12"/>
                      <a:pt x="37" y="0"/>
                      <a:pt x="24"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03" name="Google Shape;503;p23"/>
              <p:cNvSpPr/>
              <p:nvPr/>
            </p:nvSpPr>
            <p:spPr>
              <a:xfrm>
                <a:off x="10218739" y="1892300"/>
                <a:ext cx="96838" cy="52387"/>
              </a:xfrm>
              <a:custGeom>
                <a:rect b="b" l="l" r="r" t="t"/>
                <a:pathLst>
                  <a:path extrusionOk="0" h="25" w="47">
                    <a:moveTo>
                      <a:pt x="23" y="0"/>
                    </a:moveTo>
                    <a:cubicBezTo>
                      <a:pt x="10" y="0"/>
                      <a:pt x="0" y="12"/>
                      <a:pt x="0" y="25"/>
                    </a:cubicBezTo>
                    <a:cubicBezTo>
                      <a:pt x="47" y="25"/>
                      <a:pt x="47" y="25"/>
                      <a:pt x="47" y="25"/>
                    </a:cubicBezTo>
                    <a:cubicBezTo>
                      <a:pt x="47" y="12"/>
                      <a:pt x="36" y="0"/>
                      <a:pt x="23" y="0"/>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04" name="Google Shape;504;p23"/>
              <p:cNvSpPr/>
              <p:nvPr/>
            </p:nvSpPr>
            <p:spPr>
              <a:xfrm>
                <a:off x="9936164" y="1389062"/>
                <a:ext cx="50800" cy="58737"/>
              </a:xfrm>
              <a:custGeom>
                <a:rect b="b" l="l" r="r" t="t"/>
                <a:pathLst>
                  <a:path extrusionOk="0" h="28" w="25">
                    <a:moveTo>
                      <a:pt x="0" y="0"/>
                    </a:moveTo>
                    <a:cubicBezTo>
                      <a:pt x="0" y="16"/>
                      <a:pt x="0" y="16"/>
                      <a:pt x="0" y="16"/>
                    </a:cubicBezTo>
                    <a:cubicBezTo>
                      <a:pt x="0" y="22"/>
                      <a:pt x="6" y="28"/>
                      <a:pt x="13" y="28"/>
                    </a:cubicBezTo>
                    <a:cubicBezTo>
                      <a:pt x="20" y="28"/>
                      <a:pt x="25" y="22"/>
                      <a:pt x="25" y="16"/>
                    </a:cubicBezTo>
                    <a:cubicBezTo>
                      <a:pt x="25" y="0"/>
                      <a:pt x="25" y="0"/>
                      <a:pt x="25" y="0"/>
                    </a:cubicBezTo>
                    <a:cubicBezTo>
                      <a:pt x="0" y="0"/>
                      <a:pt x="0" y="0"/>
                      <a:pt x="0" y="0"/>
                    </a:cubicBezTo>
                    <a:cubicBezTo>
                      <a:pt x="0" y="0"/>
                      <a:pt x="0" y="0"/>
                      <a:pt x="0" y="0"/>
                    </a:cubicBezTo>
                    <a:close/>
                  </a:path>
                </a:pathLst>
              </a:custGeom>
              <a:solidFill>
                <a:srgbClr val="E1BC8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05" name="Google Shape;505;p23"/>
              <p:cNvSpPr/>
              <p:nvPr/>
            </p:nvSpPr>
            <p:spPr>
              <a:xfrm>
                <a:off x="10428289" y="1389062"/>
                <a:ext cx="50800" cy="58737"/>
              </a:xfrm>
              <a:custGeom>
                <a:rect b="b" l="l" r="r" t="t"/>
                <a:pathLst>
                  <a:path extrusionOk="0" h="28" w="25">
                    <a:moveTo>
                      <a:pt x="0" y="0"/>
                    </a:moveTo>
                    <a:cubicBezTo>
                      <a:pt x="0" y="16"/>
                      <a:pt x="0" y="16"/>
                      <a:pt x="0" y="16"/>
                    </a:cubicBezTo>
                    <a:cubicBezTo>
                      <a:pt x="0" y="22"/>
                      <a:pt x="6" y="28"/>
                      <a:pt x="13" y="28"/>
                    </a:cubicBezTo>
                    <a:cubicBezTo>
                      <a:pt x="19" y="28"/>
                      <a:pt x="25" y="22"/>
                      <a:pt x="25" y="16"/>
                    </a:cubicBezTo>
                    <a:cubicBezTo>
                      <a:pt x="25" y="0"/>
                      <a:pt x="25" y="0"/>
                      <a:pt x="25" y="0"/>
                    </a:cubicBezTo>
                    <a:cubicBezTo>
                      <a:pt x="0" y="0"/>
                      <a:pt x="0" y="0"/>
                      <a:pt x="0" y="0"/>
                    </a:cubicBezTo>
                    <a:cubicBezTo>
                      <a:pt x="0" y="0"/>
                      <a:pt x="0" y="0"/>
                      <a:pt x="0" y="0"/>
                    </a:cubicBezTo>
                    <a:close/>
                  </a:path>
                </a:pathLst>
              </a:custGeom>
              <a:solidFill>
                <a:srgbClr val="E1BC8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06" name="Google Shape;506;p23"/>
              <p:cNvSpPr/>
              <p:nvPr/>
            </p:nvSpPr>
            <p:spPr>
              <a:xfrm>
                <a:off x="10045701" y="942975"/>
                <a:ext cx="322263" cy="550862"/>
              </a:xfrm>
              <a:custGeom>
                <a:rect b="b" l="l" r="r" t="t"/>
                <a:pathLst>
                  <a:path extrusionOk="0" h="347" w="203">
                    <a:moveTo>
                      <a:pt x="125" y="0"/>
                    </a:moveTo>
                    <a:lnTo>
                      <a:pt x="101" y="198"/>
                    </a:lnTo>
                    <a:lnTo>
                      <a:pt x="77" y="0"/>
                    </a:lnTo>
                    <a:lnTo>
                      <a:pt x="0" y="7"/>
                    </a:lnTo>
                    <a:lnTo>
                      <a:pt x="0" y="347"/>
                    </a:lnTo>
                    <a:lnTo>
                      <a:pt x="203" y="347"/>
                    </a:lnTo>
                    <a:lnTo>
                      <a:pt x="203" y="7"/>
                    </a:lnTo>
                    <a:lnTo>
                      <a:pt x="125" y="0"/>
                    </a:lnTo>
                    <a:lnTo>
                      <a:pt x="125" y="0"/>
                    </a:lnTo>
                    <a:lnTo>
                      <a:pt x="125" y="0"/>
                    </a:lnTo>
                    <a:close/>
                  </a:path>
                </a:pathLst>
              </a:custGeom>
              <a:solidFill>
                <a:srgbClr val="002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07" name="Google Shape;507;p23"/>
              <p:cNvSpPr/>
              <p:nvPr/>
            </p:nvSpPr>
            <p:spPr>
              <a:xfrm>
                <a:off x="10128251" y="787400"/>
                <a:ext cx="155575" cy="136525"/>
              </a:xfrm>
              <a:custGeom>
                <a:rect b="b" l="l" r="r" t="t"/>
                <a:pathLst>
                  <a:path extrusionOk="0" h="66" w="75">
                    <a:moveTo>
                      <a:pt x="72" y="17"/>
                    </a:moveTo>
                    <a:cubicBezTo>
                      <a:pt x="71" y="17"/>
                      <a:pt x="71" y="16"/>
                      <a:pt x="70" y="16"/>
                    </a:cubicBezTo>
                    <a:cubicBezTo>
                      <a:pt x="70" y="12"/>
                      <a:pt x="70" y="12"/>
                      <a:pt x="70" y="12"/>
                    </a:cubicBezTo>
                    <a:cubicBezTo>
                      <a:pt x="70" y="11"/>
                      <a:pt x="70" y="10"/>
                      <a:pt x="70" y="10"/>
                    </a:cubicBezTo>
                    <a:cubicBezTo>
                      <a:pt x="70" y="10"/>
                      <a:pt x="70" y="10"/>
                      <a:pt x="70" y="9"/>
                    </a:cubicBezTo>
                    <a:cubicBezTo>
                      <a:pt x="70" y="9"/>
                      <a:pt x="70" y="9"/>
                      <a:pt x="70" y="8"/>
                    </a:cubicBezTo>
                    <a:cubicBezTo>
                      <a:pt x="69" y="8"/>
                      <a:pt x="69" y="8"/>
                      <a:pt x="69" y="8"/>
                    </a:cubicBezTo>
                    <a:cubicBezTo>
                      <a:pt x="69" y="7"/>
                      <a:pt x="69" y="7"/>
                      <a:pt x="69" y="7"/>
                    </a:cubicBezTo>
                    <a:cubicBezTo>
                      <a:pt x="69" y="7"/>
                      <a:pt x="69" y="7"/>
                      <a:pt x="69" y="6"/>
                    </a:cubicBezTo>
                    <a:cubicBezTo>
                      <a:pt x="69" y="6"/>
                      <a:pt x="69" y="6"/>
                      <a:pt x="69" y="6"/>
                    </a:cubicBezTo>
                    <a:cubicBezTo>
                      <a:pt x="69" y="5"/>
                      <a:pt x="68" y="5"/>
                      <a:pt x="68" y="5"/>
                    </a:cubicBezTo>
                    <a:cubicBezTo>
                      <a:pt x="68" y="5"/>
                      <a:pt x="68" y="5"/>
                      <a:pt x="68" y="5"/>
                    </a:cubicBezTo>
                    <a:cubicBezTo>
                      <a:pt x="68" y="5"/>
                      <a:pt x="68" y="4"/>
                      <a:pt x="67" y="4"/>
                    </a:cubicBezTo>
                    <a:cubicBezTo>
                      <a:pt x="67" y="4"/>
                      <a:pt x="67" y="4"/>
                      <a:pt x="67" y="4"/>
                    </a:cubicBezTo>
                    <a:cubicBezTo>
                      <a:pt x="67" y="3"/>
                      <a:pt x="67" y="3"/>
                      <a:pt x="67" y="3"/>
                    </a:cubicBezTo>
                    <a:cubicBezTo>
                      <a:pt x="67" y="3"/>
                      <a:pt x="67" y="3"/>
                      <a:pt x="67" y="3"/>
                    </a:cubicBezTo>
                    <a:cubicBezTo>
                      <a:pt x="65" y="3"/>
                      <a:pt x="63" y="4"/>
                      <a:pt x="61" y="4"/>
                    </a:cubicBezTo>
                    <a:cubicBezTo>
                      <a:pt x="57" y="4"/>
                      <a:pt x="52" y="2"/>
                      <a:pt x="50" y="1"/>
                    </a:cubicBezTo>
                    <a:cubicBezTo>
                      <a:pt x="46" y="2"/>
                      <a:pt x="38" y="4"/>
                      <a:pt x="31" y="4"/>
                    </a:cubicBezTo>
                    <a:cubicBezTo>
                      <a:pt x="22" y="4"/>
                      <a:pt x="15" y="2"/>
                      <a:pt x="10" y="0"/>
                    </a:cubicBezTo>
                    <a:cubicBezTo>
                      <a:pt x="9" y="2"/>
                      <a:pt x="8" y="3"/>
                      <a:pt x="8" y="4"/>
                    </a:cubicBezTo>
                    <a:cubicBezTo>
                      <a:pt x="8" y="4"/>
                      <a:pt x="8" y="4"/>
                      <a:pt x="8" y="4"/>
                    </a:cubicBezTo>
                    <a:cubicBezTo>
                      <a:pt x="8" y="5"/>
                      <a:pt x="8" y="5"/>
                      <a:pt x="7" y="5"/>
                    </a:cubicBezTo>
                    <a:cubicBezTo>
                      <a:pt x="7" y="5"/>
                      <a:pt x="7" y="5"/>
                      <a:pt x="7" y="5"/>
                    </a:cubicBezTo>
                    <a:cubicBezTo>
                      <a:pt x="7" y="6"/>
                      <a:pt x="7" y="6"/>
                      <a:pt x="7" y="6"/>
                    </a:cubicBezTo>
                    <a:cubicBezTo>
                      <a:pt x="7" y="6"/>
                      <a:pt x="7" y="6"/>
                      <a:pt x="7" y="6"/>
                    </a:cubicBezTo>
                    <a:cubicBezTo>
                      <a:pt x="7" y="7"/>
                      <a:pt x="6" y="7"/>
                      <a:pt x="6" y="8"/>
                    </a:cubicBezTo>
                    <a:cubicBezTo>
                      <a:pt x="6" y="8"/>
                      <a:pt x="6" y="8"/>
                      <a:pt x="6" y="8"/>
                    </a:cubicBezTo>
                    <a:cubicBezTo>
                      <a:pt x="6" y="9"/>
                      <a:pt x="6" y="9"/>
                      <a:pt x="6" y="9"/>
                    </a:cubicBezTo>
                    <a:cubicBezTo>
                      <a:pt x="6" y="10"/>
                      <a:pt x="6" y="10"/>
                      <a:pt x="6" y="10"/>
                    </a:cubicBezTo>
                    <a:cubicBezTo>
                      <a:pt x="6" y="10"/>
                      <a:pt x="6" y="11"/>
                      <a:pt x="6" y="12"/>
                    </a:cubicBezTo>
                    <a:cubicBezTo>
                      <a:pt x="6" y="16"/>
                      <a:pt x="6" y="16"/>
                      <a:pt x="6" y="16"/>
                    </a:cubicBezTo>
                    <a:cubicBezTo>
                      <a:pt x="6" y="16"/>
                      <a:pt x="5" y="16"/>
                      <a:pt x="5" y="17"/>
                    </a:cubicBezTo>
                    <a:cubicBezTo>
                      <a:pt x="2" y="17"/>
                      <a:pt x="0" y="18"/>
                      <a:pt x="0" y="21"/>
                    </a:cubicBezTo>
                    <a:cubicBezTo>
                      <a:pt x="0" y="33"/>
                      <a:pt x="0" y="33"/>
                      <a:pt x="0" y="33"/>
                    </a:cubicBezTo>
                    <a:cubicBezTo>
                      <a:pt x="0" y="36"/>
                      <a:pt x="3" y="39"/>
                      <a:pt x="6" y="39"/>
                    </a:cubicBezTo>
                    <a:cubicBezTo>
                      <a:pt x="6" y="52"/>
                      <a:pt x="6" y="52"/>
                      <a:pt x="6" y="52"/>
                    </a:cubicBezTo>
                    <a:cubicBezTo>
                      <a:pt x="6" y="60"/>
                      <a:pt x="12" y="66"/>
                      <a:pt x="21" y="66"/>
                    </a:cubicBezTo>
                    <a:cubicBezTo>
                      <a:pt x="54" y="66"/>
                      <a:pt x="54" y="66"/>
                      <a:pt x="54" y="66"/>
                    </a:cubicBezTo>
                    <a:cubicBezTo>
                      <a:pt x="62" y="66"/>
                      <a:pt x="70" y="60"/>
                      <a:pt x="70" y="52"/>
                    </a:cubicBezTo>
                    <a:cubicBezTo>
                      <a:pt x="70" y="39"/>
                      <a:pt x="70" y="39"/>
                      <a:pt x="70" y="39"/>
                    </a:cubicBezTo>
                    <a:cubicBezTo>
                      <a:pt x="73" y="39"/>
                      <a:pt x="75" y="36"/>
                      <a:pt x="75" y="33"/>
                    </a:cubicBezTo>
                    <a:cubicBezTo>
                      <a:pt x="75" y="21"/>
                      <a:pt x="75" y="21"/>
                      <a:pt x="75" y="21"/>
                    </a:cubicBezTo>
                    <a:cubicBezTo>
                      <a:pt x="75" y="19"/>
                      <a:pt x="74" y="17"/>
                      <a:pt x="72" y="17"/>
                    </a:cubicBezTo>
                    <a:close/>
                  </a:path>
                </a:pathLst>
              </a:custGeom>
              <a:solidFill>
                <a:srgbClr val="E1BC8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08" name="Google Shape;508;p23"/>
              <p:cNvSpPr/>
              <p:nvPr/>
            </p:nvSpPr>
            <p:spPr>
              <a:xfrm>
                <a:off x="10883901" y="1347787"/>
                <a:ext cx="38100" cy="41275"/>
              </a:xfrm>
              <a:custGeom>
                <a:rect b="b" l="l" r="r" t="t"/>
                <a:pathLst>
                  <a:path extrusionOk="0" h="20" w="18">
                    <a:moveTo>
                      <a:pt x="0" y="0"/>
                    </a:moveTo>
                    <a:cubicBezTo>
                      <a:pt x="0" y="11"/>
                      <a:pt x="0" y="11"/>
                      <a:pt x="0" y="11"/>
                    </a:cubicBezTo>
                    <a:cubicBezTo>
                      <a:pt x="0" y="16"/>
                      <a:pt x="4" y="20"/>
                      <a:pt x="10" y="20"/>
                    </a:cubicBezTo>
                    <a:cubicBezTo>
                      <a:pt x="15" y="20"/>
                      <a:pt x="18" y="16"/>
                      <a:pt x="18" y="11"/>
                    </a:cubicBezTo>
                    <a:cubicBezTo>
                      <a:pt x="18" y="0"/>
                      <a:pt x="18" y="0"/>
                      <a:pt x="18" y="0"/>
                    </a:cubicBezTo>
                    <a:cubicBezTo>
                      <a:pt x="0" y="0"/>
                      <a:pt x="0" y="0"/>
                      <a:pt x="0" y="0"/>
                    </a:cubicBezTo>
                    <a:cubicBezTo>
                      <a:pt x="0" y="0"/>
                      <a:pt x="0" y="0"/>
                      <a:pt x="0" y="0"/>
                    </a:cubicBezTo>
                    <a:close/>
                  </a:path>
                </a:pathLst>
              </a:custGeom>
              <a:solidFill>
                <a:srgbClr val="FFB9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09" name="Google Shape;509;p23"/>
              <p:cNvSpPr/>
              <p:nvPr/>
            </p:nvSpPr>
            <p:spPr>
              <a:xfrm>
                <a:off x="10644189" y="798512"/>
                <a:ext cx="174625" cy="223837"/>
              </a:xfrm>
              <a:custGeom>
                <a:rect b="b" l="l" r="r" t="t"/>
                <a:pathLst>
                  <a:path extrusionOk="0" h="108" w="84">
                    <a:moveTo>
                      <a:pt x="84" y="51"/>
                    </a:moveTo>
                    <a:cubicBezTo>
                      <a:pt x="84" y="34"/>
                      <a:pt x="75" y="21"/>
                      <a:pt x="62" y="16"/>
                    </a:cubicBezTo>
                    <a:cubicBezTo>
                      <a:pt x="56" y="6"/>
                      <a:pt x="47" y="0"/>
                      <a:pt x="35" y="0"/>
                    </a:cubicBezTo>
                    <a:cubicBezTo>
                      <a:pt x="16" y="0"/>
                      <a:pt x="0" y="20"/>
                      <a:pt x="0" y="44"/>
                    </a:cubicBezTo>
                    <a:cubicBezTo>
                      <a:pt x="0" y="48"/>
                      <a:pt x="2" y="79"/>
                      <a:pt x="3" y="103"/>
                    </a:cubicBezTo>
                    <a:cubicBezTo>
                      <a:pt x="13" y="106"/>
                      <a:pt x="24" y="108"/>
                      <a:pt x="35" y="108"/>
                    </a:cubicBezTo>
                    <a:cubicBezTo>
                      <a:pt x="36" y="108"/>
                      <a:pt x="36" y="108"/>
                      <a:pt x="36" y="108"/>
                    </a:cubicBezTo>
                    <a:cubicBezTo>
                      <a:pt x="37" y="108"/>
                      <a:pt x="38" y="108"/>
                      <a:pt x="38" y="108"/>
                    </a:cubicBezTo>
                    <a:cubicBezTo>
                      <a:pt x="38" y="108"/>
                      <a:pt x="38" y="108"/>
                      <a:pt x="38" y="108"/>
                    </a:cubicBezTo>
                    <a:cubicBezTo>
                      <a:pt x="39" y="108"/>
                      <a:pt x="41" y="108"/>
                      <a:pt x="42" y="108"/>
                    </a:cubicBezTo>
                    <a:cubicBezTo>
                      <a:pt x="42" y="108"/>
                      <a:pt x="42" y="108"/>
                      <a:pt x="43" y="108"/>
                    </a:cubicBezTo>
                    <a:cubicBezTo>
                      <a:pt x="43" y="108"/>
                      <a:pt x="43" y="108"/>
                      <a:pt x="44" y="108"/>
                    </a:cubicBezTo>
                    <a:cubicBezTo>
                      <a:pt x="45" y="108"/>
                      <a:pt x="46" y="108"/>
                      <a:pt x="47" y="108"/>
                    </a:cubicBezTo>
                    <a:cubicBezTo>
                      <a:pt x="47" y="108"/>
                      <a:pt x="47" y="108"/>
                      <a:pt x="47" y="108"/>
                    </a:cubicBezTo>
                    <a:cubicBezTo>
                      <a:pt x="47" y="108"/>
                      <a:pt x="48" y="108"/>
                      <a:pt x="48" y="108"/>
                    </a:cubicBezTo>
                    <a:cubicBezTo>
                      <a:pt x="49" y="108"/>
                      <a:pt x="49" y="108"/>
                      <a:pt x="49" y="108"/>
                    </a:cubicBezTo>
                    <a:cubicBezTo>
                      <a:pt x="61" y="108"/>
                      <a:pt x="71" y="106"/>
                      <a:pt x="80" y="103"/>
                    </a:cubicBezTo>
                    <a:cubicBezTo>
                      <a:pt x="81" y="81"/>
                      <a:pt x="84" y="54"/>
                      <a:pt x="84" y="51"/>
                    </a:cubicBez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10" name="Google Shape;510;p23"/>
              <p:cNvSpPr/>
              <p:nvPr/>
            </p:nvSpPr>
            <p:spPr>
              <a:xfrm>
                <a:off x="10696576" y="1050925"/>
                <a:ext cx="68263" cy="338137"/>
              </a:xfrm>
              <a:custGeom>
                <a:rect b="b" l="l" r="r" t="t"/>
                <a:pathLst>
                  <a:path extrusionOk="0" h="213" w="43">
                    <a:moveTo>
                      <a:pt x="26" y="22"/>
                    </a:moveTo>
                    <a:lnTo>
                      <a:pt x="39" y="12"/>
                    </a:lnTo>
                    <a:lnTo>
                      <a:pt x="21" y="0"/>
                    </a:lnTo>
                    <a:lnTo>
                      <a:pt x="4" y="12"/>
                    </a:lnTo>
                    <a:lnTo>
                      <a:pt x="16" y="22"/>
                    </a:lnTo>
                    <a:lnTo>
                      <a:pt x="0" y="197"/>
                    </a:lnTo>
                    <a:lnTo>
                      <a:pt x="21" y="213"/>
                    </a:lnTo>
                    <a:lnTo>
                      <a:pt x="43" y="197"/>
                    </a:lnTo>
                    <a:lnTo>
                      <a:pt x="26" y="22"/>
                    </a:lnTo>
                    <a:lnTo>
                      <a:pt x="26" y="22"/>
                    </a:lnTo>
                    <a:lnTo>
                      <a:pt x="26" y="22"/>
                    </a:lnTo>
                    <a:close/>
                  </a:path>
                </a:pathLst>
              </a:custGeom>
              <a:solidFill>
                <a:srgbClr val="002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11" name="Google Shape;511;p23"/>
              <p:cNvSpPr/>
              <p:nvPr/>
            </p:nvSpPr>
            <p:spPr>
              <a:xfrm>
                <a:off x="10812464" y="1038225"/>
                <a:ext cx="117475" cy="309562"/>
              </a:xfrm>
              <a:custGeom>
                <a:rect b="b" l="l" r="r" t="t"/>
                <a:pathLst>
                  <a:path extrusionOk="0" h="150" w="57">
                    <a:moveTo>
                      <a:pt x="0" y="7"/>
                    </a:moveTo>
                    <a:cubicBezTo>
                      <a:pt x="7" y="5"/>
                      <a:pt x="14" y="3"/>
                      <a:pt x="23" y="0"/>
                    </a:cubicBezTo>
                    <a:cubicBezTo>
                      <a:pt x="45" y="49"/>
                      <a:pt x="52" y="97"/>
                      <a:pt x="57" y="150"/>
                    </a:cubicBezTo>
                    <a:cubicBezTo>
                      <a:pt x="33" y="150"/>
                      <a:pt x="33" y="150"/>
                      <a:pt x="33" y="150"/>
                    </a:cubicBezTo>
                    <a:cubicBezTo>
                      <a:pt x="27" y="100"/>
                      <a:pt x="21" y="54"/>
                      <a:pt x="0" y="7"/>
                    </a:cubicBezTo>
                    <a:close/>
                  </a:path>
                </a:pathLst>
              </a:custGeom>
              <a:solidFill>
                <a:srgbClr val="00BC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12" name="Google Shape;512;p23"/>
              <p:cNvSpPr/>
              <p:nvPr/>
            </p:nvSpPr>
            <p:spPr>
              <a:xfrm>
                <a:off x="10621964" y="1487487"/>
                <a:ext cx="114300" cy="423862"/>
              </a:xfrm>
              <a:custGeom>
                <a:rect b="b" l="l" r="r" t="t"/>
                <a:pathLst>
                  <a:path extrusionOk="0" h="267" w="72">
                    <a:moveTo>
                      <a:pt x="55" y="267"/>
                    </a:moveTo>
                    <a:lnTo>
                      <a:pt x="8" y="267"/>
                    </a:lnTo>
                    <a:lnTo>
                      <a:pt x="0" y="0"/>
                    </a:lnTo>
                    <a:lnTo>
                      <a:pt x="72" y="0"/>
                    </a:lnTo>
                    <a:lnTo>
                      <a:pt x="55" y="267"/>
                    </a:lnTo>
                    <a:lnTo>
                      <a:pt x="55" y="267"/>
                    </a:lnTo>
                    <a:lnTo>
                      <a:pt x="55" y="267"/>
                    </a:lnTo>
                    <a:close/>
                  </a:path>
                </a:pathLst>
              </a:custGeom>
              <a:solidFill>
                <a:srgbClr val="9696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13" name="Google Shape;513;p23"/>
              <p:cNvSpPr/>
              <p:nvPr/>
            </p:nvSpPr>
            <p:spPr>
              <a:xfrm>
                <a:off x="10723564" y="1487487"/>
                <a:ext cx="112713" cy="423862"/>
              </a:xfrm>
              <a:custGeom>
                <a:rect b="b" l="l" r="r" t="t"/>
                <a:pathLst>
                  <a:path extrusionOk="0" h="267" w="71">
                    <a:moveTo>
                      <a:pt x="17" y="267"/>
                    </a:moveTo>
                    <a:lnTo>
                      <a:pt x="64" y="267"/>
                    </a:lnTo>
                    <a:lnTo>
                      <a:pt x="71" y="0"/>
                    </a:lnTo>
                    <a:lnTo>
                      <a:pt x="0" y="0"/>
                    </a:lnTo>
                    <a:lnTo>
                      <a:pt x="17" y="267"/>
                    </a:lnTo>
                    <a:lnTo>
                      <a:pt x="17" y="267"/>
                    </a:lnTo>
                    <a:lnTo>
                      <a:pt x="17" y="267"/>
                    </a:lnTo>
                    <a:close/>
                  </a:path>
                </a:pathLst>
              </a:custGeom>
              <a:solidFill>
                <a:srgbClr val="9696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14" name="Google Shape;514;p23"/>
              <p:cNvSpPr/>
              <p:nvPr/>
            </p:nvSpPr>
            <p:spPr>
              <a:xfrm>
                <a:off x="10528301" y="1038225"/>
                <a:ext cx="122238" cy="309562"/>
              </a:xfrm>
              <a:custGeom>
                <a:rect b="b" l="l" r="r" t="t"/>
                <a:pathLst>
                  <a:path extrusionOk="0" h="150" w="59">
                    <a:moveTo>
                      <a:pt x="59" y="7"/>
                    </a:moveTo>
                    <a:cubicBezTo>
                      <a:pt x="51" y="5"/>
                      <a:pt x="43" y="3"/>
                      <a:pt x="35" y="0"/>
                    </a:cubicBezTo>
                    <a:cubicBezTo>
                      <a:pt x="12" y="49"/>
                      <a:pt x="5" y="97"/>
                      <a:pt x="0" y="150"/>
                    </a:cubicBezTo>
                    <a:cubicBezTo>
                      <a:pt x="24" y="150"/>
                      <a:pt x="24" y="150"/>
                      <a:pt x="24" y="150"/>
                    </a:cubicBezTo>
                    <a:cubicBezTo>
                      <a:pt x="30" y="100"/>
                      <a:pt x="37" y="54"/>
                      <a:pt x="59" y="7"/>
                    </a:cubicBezTo>
                    <a:close/>
                  </a:path>
                </a:pathLst>
              </a:custGeom>
              <a:solidFill>
                <a:srgbClr val="00BC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15" name="Google Shape;515;p23"/>
              <p:cNvSpPr/>
              <p:nvPr/>
            </p:nvSpPr>
            <p:spPr>
              <a:xfrm>
                <a:off x="10533064" y="1347787"/>
                <a:ext cx="38100" cy="41275"/>
              </a:xfrm>
              <a:custGeom>
                <a:rect b="b" l="l" r="r" t="t"/>
                <a:pathLst>
                  <a:path extrusionOk="0" h="20" w="18">
                    <a:moveTo>
                      <a:pt x="18" y="0"/>
                    </a:moveTo>
                    <a:cubicBezTo>
                      <a:pt x="18" y="11"/>
                      <a:pt x="18" y="11"/>
                      <a:pt x="18" y="11"/>
                    </a:cubicBezTo>
                    <a:cubicBezTo>
                      <a:pt x="18" y="16"/>
                      <a:pt x="14" y="20"/>
                      <a:pt x="10" y="20"/>
                    </a:cubicBezTo>
                    <a:cubicBezTo>
                      <a:pt x="5" y="20"/>
                      <a:pt x="0" y="16"/>
                      <a:pt x="0" y="11"/>
                    </a:cubicBezTo>
                    <a:cubicBezTo>
                      <a:pt x="0" y="0"/>
                      <a:pt x="0" y="0"/>
                      <a:pt x="0" y="0"/>
                    </a:cubicBezTo>
                    <a:cubicBezTo>
                      <a:pt x="18" y="0"/>
                      <a:pt x="18" y="0"/>
                      <a:pt x="18" y="0"/>
                    </a:cubicBezTo>
                    <a:cubicBezTo>
                      <a:pt x="18" y="0"/>
                      <a:pt x="18" y="0"/>
                      <a:pt x="18" y="0"/>
                    </a:cubicBezTo>
                    <a:close/>
                  </a:path>
                </a:pathLst>
              </a:custGeom>
              <a:solidFill>
                <a:srgbClr val="FFB9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16" name="Google Shape;516;p23"/>
              <p:cNvSpPr/>
              <p:nvPr/>
            </p:nvSpPr>
            <p:spPr>
              <a:xfrm>
                <a:off x="10602914" y="1030287"/>
                <a:ext cx="257175" cy="457200"/>
              </a:xfrm>
              <a:custGeom>
                <a:rect b="b" l="l" r="r" t="t"/>
                <a:pathLst>
                  <a:path extrusionOk="0" h="288" w="162">
                    <a:moveTo>
                      <a:pt x="103" y="0"/>
                    </a:moveTo>
                    <a:lnTo>
                      <a:pt x="80" y="182"/>
                    </a:lnTo>
                    <a:lnTo>
                      <a:pt x="56" y="0"/>
                    </a:lnTo>
                    <a:lnTo>
                      <a:pt x="0" y="6"/>
                    </a:lnTo>
                    <a:lnTo>
                      <a:pt x="12" y="288"/>
                    </a:lnTo>
                    <a:lnTo>
                      <a:pt x="149" y="288"/>
                    </a:lnTo>
                    <a:lnTo>
                      <a:pt x="162" y="6"/>
                    </a:lnTo>
                    <a:lnTo>
                      <a:pt x="103" y="0"/>
                    </a:lnTo>
                    <a:lnTo>
                      <a:pt x="103" y="0"/>
                    </a:lnTo>
                    <a:lnTo>
                      <a:pt x="103" y="0"/>
                    </a:lnTo>
                    <a:close/>
                  </a:path>
                </a:pathLst>
              </a:custGeom>
              <a:solidFill>
                <a:srgbClr val="00BC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17" name="Google Shape;517;p23"/>
              <p:cNvSpPr/>
              <p:nvPr/>
            </p:nvSpPr>
            <p:spPr>
              <a:xfrm>
                <a:off x="10656889" y="874712"/>
                <a:ext cx="142875" cy="176212"/>
              </a:xfrm>
              <a:custGeom>
                <a:rect b="b" l="l" r="r" t="t"/>
                <a:pathLst>
                  <a:path extrusionOk="0" h="85" w="69">
                    <a:moveTo>
                      <a:pt x="66" y="15"/>
                    </a:moveTo>
                    <a:cubicBezTo>
                      <a:pt x="66" y="15"/>
                      <a:pt x="65" y="15"/>
                      <a:pt x="64" y="15"/>
                    </a:cubicBezTo>
                    <a:cubicBezTo>
                      <a:pt x="64" y="10"/>
                      <a:pt x="64" y="10"/>
                      <a:pt x="64" y="10"/>
                    </a:cubicBezTo>
                    <a:cubicBezTo>
                      <a:pt x="64" y="9"/>
                      <a:pt x="64" y="9"/>
                      <a:pt x="64" y="9"/>
                    </a:cubicBezTo>
                    <a:cubicBezTo>
                      <a:pt x="64" y="9"/>
                      <a:pt x="64" y="9"/>
                      <a:pt x="64" y="9"/>
                    </a:cubicBezTo>
                    <a:cubicBezTo>
                      <a:pt x="64" y="9"/>
                      <a:pt x="64" y="9"/>
                      <a:pt x="64" y="8"/>
                    </a:cubicBezTo>
                    <a:cubicBezTo>
                      <a:pt x="64" y="8"/>
                      <a:pt x="64" y="8"/>
                      <a:pt x="64" y="8"/>
                    </a:cubicBezTo>
                    <a:cubicBezTo>
                      <a:pt x="64" y="7"/>
                      <a:pt x="64" y="7"/>
                      <a:pt x="64" y="7"/>
                    </a:cubicBezTo>
                    <a:cubicBezTo>
                      <a:pt x="64" y="7"/>
                      <a:pt x="64" y="7"/>
                      <a:pt x="64" y="6"/>
                    </a:cubicBezTo>
                    <a:cubicBezTo>
                      <a:pt x="64" y="6"/>
                      <a:pt x="64" y="6"/>
                      <a:pt x="64" y="6"/>
                    </a:cubicBezTo>
                    <a:cubicBezTo>
                      <a:pt x="63" y="5"/>
                      <a:pt x="63" y="5"/>
                      <a:pt x="63" y="4"/>
                    </a:cubicBezTo>
                    <a:cubicBezTo>
                      <a:pt x="63" y="4"/>
                      <a:pt x="63" y="4"/>
                      <a:pt x="63" y="4"/>
                    </a:cubicBezTo>
                    <a:cubicBezTo>
                      <a:pt x="62" y="3"/>
                      <a:pt x="62" y="3"/>
                      <a:pt x="62" y="3"/>
                    </a:cubicBezTo>
                    <a:cubicBezTo>
                      <a:pt x="62" y="3"/>
                      <a:pt x="62" y="3"/>
                      <a:pt x="62" y="3"/>
                    </a:cubicBezTo>
                    <a:cubicBezTo>
                      <a:pt x="62" y="2"/>
                      <a:pt x="62" y="2"/>
                      <a:pt x="62" y="2"/>
                    </a:cubicBezTo>
                    <a:cubicBezTo>
                      <a:pt x="62" y="2"/>
                      <a:pt x="62" y="2"/>
                      <a:pt x="62" y="2"/>
                    </a:cubicBezTo>
                    <a:cubicBezTo>
                      <a:pt x="60" y="3"/>
                      <a:pt x="58" y="3"/>
                      <a:pt x="56" y="3"/>
                    </a:cubicBezTo>
                    <a:cubicBezTo>
                      <a:pt x="52" y="3"/>
                      <a:pt x="48" y="2"/>
                      <a:pt x="46" y="0"/>
                    </a:cubicBezTo>
                    <a:cubicBezTo>
                      <a:pt x="43" y="2"/>
                      <a:pt x="36" y="3"/>
                      <a:pt x="29" y="3"/>
                    </a:cubicBezTo>
                    <a:cubicBezTo>
                      <a:pt x="21" y="3"/>
                      <a:pt x="14" y="2"/>
                      <a:pt x="10" y="0"/>
                    </a:cubicBezTo>
                    <a:cubicBezTo>
                      <a:pt x="9" y="1"/>
                      <a:pt x="8" y="2"/>
                      <a:pt x="7" y="3"/>
                    </a:cubicBezTo>
                    <a:cubicBezTo>
                      <a:pt x="7" y="3"/>
                      <a:pt x="7" y="3"/>
                      <a:pt x="7" y="3"/>
                    </a:cubicBezTo>
                    <a:cubicBezTo>
                      <a:pt x="7" y="4"/>
                      <a:pt x="6" y="4"/>
                      <a:pt x="6" y="5"/>
                    </a:cubicBezTo>
                    <a:cubicBezTo>
                      <a:pt x="6" y="5"/>
                      <a:pt x="6" y="5"/>
                      <a:pt x="6" y="5"/>
                    </a:cubicBezTo>
                    <a:cubicBezTo>
                      <a:pt x="6" y="6"/>
                      <a:pt x="6" y="6"/>
                      <a:pt x="6" y="6"/>
                    </a:cubicBezTo>
                    <a:cubicBezTo>
                      <a:pt x="6" y="6"/>
                      <a:pt x="6" y="6"/>
                      <a:pt x="6" y="6"/>
                    </a:cubicBezTo>
                    <a:cubicBezTo>
                      <a:pt x="5" y="7"/>
                      <a:pt x="5" y="7"/>
                      <a:pt x="5" y="8"/>
                    </a:cubicBezTo>
                    <a:cubicBezTo>
                      <a:pt x="5" y="8"/>
                      <a:pt x="5" y="8"/>
                      <a:pt x="5" y="8"/>
                    </a:cubicBezTo>
                    <a:cubicBezTo>
                      <a:pt x="5" y="9"/>
                      <a:pt x="5" y="9"/>
                      <a:pt x="5" y="9"/>
                    </a:cubicBezTo>
                    <a:cubicBezTo>
                      <a:pt x="5" y="9"/>
                      <a:pt x="5" y="9"/>
                      <a:pt x="5" y="9"/>
                    </a:cubicBezTo>
                    <a:cubicBezTo>
                      <a:pt x="5" y="9"/>
                      <a:pt x="5" y="10"/>
                      <a:pt x="5" y="10"/>
                    </a:cubicBezTo>
                    <a:cubicBezTo>
                      <a:pt x="5" y="15"/>
                      <a:pt x="5" y="15"/>
                      <a:pt x="5" y="15"/>
                    </a:cubicBezTo>
                    <a:cubicBezTo>
                      <a:pt x="4" y="15"/>
                      <a:pt x="4" y="15"/>
                      <a:pt x="4" y="15"/>
                    </a:cubicBezTo>
                    <a:cubicBezTo>
                      <a:pt x="2" y="15"/>
                      <a:pt x="0" y="17"/>
                      <a:pt x="0" y="20"/>
                    </a:cubicBezTo>
                    <a:cubicBezTo>
                      <a:pt x="0" y="31"/>
                      <a:pt x="0" y="31"/>
                      <a:pt x="0" y="31"/>
                    </a:cubicBezTo>
                    <a:cubicBezTo>
                      <a:pt x="0" y="34"/>
                      <a:pt x="3" y="36"/>
                      <a:pt x="5" y="36"/>
                    </a:cubicBezTo>
                    <a:cubicBezTo>
                      <a:pt x="10" y="48"/>
                      <a:pt x="10" y="48"/>
                      <a:pt x="10" y="48"/>
                    </a:cubicBezTo>
                    <a:cubicBezTo>
                      <a:pt x="12" y="55"/>
                      <a:pt x="16" y="60"/>
                      <a:pt x="20" y="62"/>
                    </a:cubicBezTo>
                    <a:cubicBezTo>
                      <a:pt x="22" y="75"/>
                      <a:pt x="22" y="75"/>
                      <a:pt x="22" y="75"/>
                    </a:cubicBezTo>
                    <a:cubicBezTo>
                      <a:pt x="35" y="85"/>
                      <a:pt x="35" y="85"/>
                      <a:pt x="35" y="85"/>
                    </a:cubicBezTo>
                    <a:cubicBezTo>
                      <a:pt x="48" y="75"/>
                      <a:pt x="48" y="75"/>
                      <a:pt x="48" y="75"/>
                    </a:cubicBezTo>
                    <a:cubicBezTo>
                      <a:pt x="50" y="62"/>
                      <a:pt x="50" y="62"/>
                      <a:pt x="50" y="62"/>
                    </a:cubicBezTo>
                    <a:cubicBezTo>
                      <a:pt x="55" y="60"/>
                      <a:pt x="56" y="55"/>
                      <a:pt x="59" y="48"/>
                    </a:cubicBezTo>
                    <a:cubicBezTo>
                      <a:pt x="64" y="36"/>
                      <a:pt x="64" y="36"/>
                      <a:pt x="64" y="36"/>
                    </a:cubicBezTo>
                    <a:cubicBezTo>
                      <a:pt x="68" y="36"/>
                      <a:pt x="69" y="34"/>
                      <a:pt x="69" y="31"/>
                    </a:cubicBezTo>
                    <a:cubicBezTo>
                      <a:pt x="69" y="20"/>
                      <a:pt x="69" y="20"/>
                      <a:pt x="69" y="20"/>
                    </a:cubicBezTo>
                    <a:cubicBezTo>
                      <a:pt x="69" y="18"/>
                      <a:pt x="68" y="16"/>
                      <a:pt x="66" y="15"/>
                    </a:cubicBezTo>
                    <a:close/>
                  </a:path>
                </a:pathLst>
              </a:custGeom>
              <a:solidFill>
                <a:srgbClr val="E1BC8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18" name="Google Shape;518;p23"/>
              <p:cNvSpPr/>
              <p:nvPr/>
            </p:nvSpPr>
            <p:spPr>
              <a:xfrm>
                <a:off x="10047289" y="1223962"/>
                <a:ext cx="881062" cy="749300"/>
              </a:xfrm>
              <a:custGeom>
                <a:rect b="b" l="l" r="r" t="t"/>
                <a:pathLst>
                  <a:path extrusionOk="0" h="472" w="552">
                    <a:moveTo>
                      <a:pt x="0" y="472"/>
                    </a:moveTo>
                    <a:lnTo>
                      <a:pt x="552" y="472"/>
                    </a:lnTo>
                    <a:lnTo>
                      <a:pt x="552" y="0"/>
                    </a:lnTo>
                    <a:lnTo>
                      <a:pt x="364" y="46"/>
                    </a:lnTo>
                    <a:lnTo>
                      <a:pt x="178" y="158"/>
                    </a:lnTo>
                    <a:lnTo>
                      <a:pt x="0" y="150"/>
                    </a:lnTo>
                    <a:lnTo>
                      <a:pt x="0" y="472"/>
                    </a:lnTo>
                    <a:close/>
                  </a:path>
                </a:pathLst>
              </a:custGeom>
              <a:solidFill>
                <a:srgbClr val="002050"/>
              </a:solid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1" lang="en-US" sz="900">
                    <a:solidFill>
                      <a:srgbClr val="FFFFFF"/>
                    </a:solidFill>
                    <a:latin typeface="Quattrocento Sans"/>
                    <a:ea typeface="Quattrocento Sans"/>
                    <a:cs typeface="Quattrocento Sans"/>
                    <a:sym typeface="Quattrocento Sans"/>
                  </a:rPr>
                  <a:t>IT drives business</a:t>
                </a:r>
                <a:endParaRPr/>
              </a:p>
              <a:p>
                <a:pPr indent="0" lvl="0" marL="0" marR="0" rtl="0" algn="r">
                  <a:spcBef>
                    <a:spcPts val="0"/>
                  </a:spcBef>
                  <a:spcAft>
                    <a:spcPts val="0"/>
                  </a:spcAft>
                  <a:buNone/>
                </a:pPr>
                <a:r>
                  <a:rPr b="1" lang="en-US" sz="900">
                    <a:solidFill>
                      <a:srgbClr val="FFFFFF"/>
                    </a:solidFill>
                    <a:latin typeface="Quattrocento Sans"/>
                    <a:ea typeface="Quattrocento Sans"/>
                    <a:cs typeface="Quattrocento Sans"/>
                    <a:sym typeface="Quattrocento Sans"/>
                  </a:rPr>
                  <a:t>success!</a:t>
                </a:r>
                <a:endParaRPr sz="1800">
                  <a:solidFill>
                    <a:srgbClr val="505050"/>
                  </a:solidFill>
                  <a:latin typeface="Quattrocento Sans"/>
                  <a:ea typeface="Quattrocento Sans"/>
                  <a:cs typeface="Quattrocento Sans"/>
                  <a:sym typeface="Quattrocento Sans"/>
                </a:endParaRPr>
              </a:p>
            </p:txBody>
          </p:sp>
          <p:sp>
            <p:nvSpPr>
              <p:cNvPr id="519" name="Google Shape;519;p23"/>
              <p:cNvSpPr/>
              <p:nvPr/>
            </p:nvSpPr>
            <p:spPr>
              <a:xfrm>
                <a:off x="11068860" y="1142265"/>
                <a:ext cx="1245377" cy="830997"/>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1" lang="en-US" sz="900">
                    <a:solidFill>
                      <a:srgbClr val="002050"/>
                    </a:solidFill>
                    <a:latin typeface="Quattrocento Sans"/>
                    <a:ea typeface="Quattrocento Sans"/>
                    <a:cs typeface="Quattrocento Sans"/>
                    <a:sym typeface="Quattrocento Sans"/>
                  </a:rPr>
                  <a:t>High IT performance</a:t>
                </a:r>
                <a:r>
                  <a:rPr lang="en-US" sz="900">
                    <a:solidFill>
                      <a:srgbClr val="002050"/>
                    </a:solidFill>
                    <a:latin typeface="Quattrocento Sans"/>
                    <a:ea typeface="Quattrocento Sans"/>
                    <a:cs typeface="Quattrocento Sans"/>
                    <a:sym typeface="Quattrocento Sans"/>
                  </a:rPr>
                  <a:t> correlates with strong business performance,</a:t>
                </a:r>
                <a:br>
                  <a:rPr lang="en-US" sz="900">
                    <a:solidFill>
                      <a:srgbClr val="002050"/>
                    </a:solidFill>
                    <a:latin typeface="Quattrocento Sans"/>
                    <a:ea typeface="Quattrocento Sans"/>
                    <a:cs typeface="Quattrocento Sans"/>
                    <a:sym typeface="Quattrocento Sans"/>
                  </a:rPr>
                </a:br>
                <a:r>
                  <a:rPr lang="en-US" sz="900">
                    <a:solidFill>
                      <a:srgbClr val="002050"/>
                    </a:solidFill>
                    <a:latin typeface="Quattrocento Sans"/>
                    <a:ea typeface="Quattrocento Sans"/>
                    <a:cs typeface="Quattrocento Sans"/>
                    <a:sym typeface="Quattrocento Sans"/>
                  </a:rPr>
                  <a:t>helps boost productivity,</a:t>
                </a:r>
                <a:br>
                  <a:rPr lang="en-US" sz="900">
                    <a:solidFill>
                      <a:srgbClr val="002050"/>
                    </a:solidFill>
                    <a:latin typeface="Quattrocento Sans"/>
                    <a:ea typeface="Quattrocento Sans"/>
                    <a:cs typeface="Quattrocento Sans"/>
                    <a:sym typeface="Quattrocento Sans"/>
                  </a:rPr>
                </a:br>
                <a:r>
                  <a:rPr lang="en-US" sz="900">
                    <a:solidFill>
                      <a:srgbClr val="002050"/>
                    </a:solidFill>
                    <a:latin typeface="Quattrocento Sans"/>
                    <a:ea typeface="Quattrocento Sans"/>
                    <a:cs typeface="Quattrocento Sans"/>
                    <a:sym typeface="Quattrocento Sans"/>
                  </a:rPr>
                  <a:t>market share and profit.</a:t>
                </a:r>
                <a:endParaRPr sz="1800">
                  <a:solidFill>
                    <a:srgbClr val="505050"/>
                  </a:solidFill>
                  <a:latin typeface="Quattrocento Sans"/>
                  <a:ea typeface="Quattrocento Sans"/>
                  <a:cs typeface="Quattrocento Sans"/>
                  <a:sym typeface="Quattrocento Sans"/>
                </a:endParaRPr>
              </a:p>
            </p:txBody>
          </p:sp>
        </p:grpSp>
        <p:sp>
          <p:nvSpPr>
            <p:cNvPr id="520" name="Google Shape;520;p23"/>
            <p:cNvSpPr/>
            <p:nvPr/>
          </p:nvSpPr>
          <p:spPr>
            <a:xfrm>
              <a:off x="8939214" y="1462087"/>
              <a:ext cx="1112838" cy="511175"/>
            </a:xfrm>
            <a:custGeom>
              <a:rect b="b" l="l" r="r" t="t"/>
              <a:pathLst>
                <a:path extrusionOk="0" h="322" w="701">
                  <a:moveTo>
                    <a:pt x="0" y="322"/>
                  </a:moveTo>
                  <a:lnTo>
                    <a:pt x="701" y="322"/>
                  </a:lnTo>
                  <a:lnTo>
                    <a:pt x="701" y="0"/>
                  </a:lnTo>
                  <a:lnTo>
                    <a:pt x="560" y="82"/>
                  </a:lnTo>
                  <a:lnTo>
                    <a:pt x="419" y="123"/>
                  </a:lnTo>
                  <a:lnTo>
                    <a:pt x="280" y="259"/>
                  </a:lnTo>
                  <a:lnTo>
                    <a:pt x="140" y="236"/>
                  </a:lnTo>
                  <a:lnTo>
                    <a:pt x="0" y="322"/>
                  </a:lnTo>
                  <a:close/>
                </a:path>
              </a:pathLst>
            </a:custGeom>
            <a:solidFill>
              <a:srgbClr val="D2D2D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grpSp>
      <p:grpSp>
        <p:nvGrpSpPr>
          <p:cNvPr id="521" name="Google Shape;521;p23"/>
          <p:cNvGrpSpPr/>
          <p:nvPr/>
        </p:nvGrpSpPr>
        <p:grpSpPr>
          <a:xfrm>
            <a:off x="4408847" y="5326062"/>
            <a:ext cx="3618780" cy="1250950"/>
            <a:chOff x="4408847" y="5326062"/>
            <a:chExt cx="3618780" cy="1250950"/>
          </a:xfrm>
        </p:grpSpPr>
        <p:sp>
          <p:nvSpPr>
            <p:cNvPr id="522" name="Google Shape;522;p23"/>
            <p:cNvSpPr/>
            <p:nvPr/>
          </p:nvSpPr>
          <p:spPr>
            <a:xfrm>
              <a:off x="4408847" y="6143794"/>
              <a:ext cx="1205458" cy="4154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900">
                  <a:solidFill>
                    <a:srgbClr val="002050"/>
                  </a:solidFill>
                  <a:latin typeface="Quattrocento Sans"/>
                  <a:ea typeface="Quattrocento Sans"/>
                  <a:cs typeface="Quattrocento Sans"/>
                  <a:sym typeface="Quattrocento Sans"/>
                </a:rPr>
                <a:t>Responding to</a:t>
              </a:r>
              <a:br>
                <a:rPr lang="en-US" sz="900">
                  <a:solidFill>
                    <a:srgbClr val="002050"/>
                  </a:solidFill>
                  <a:latin typeface="Quattrocento Sans"/>
                  <a:ea typeface="Quattrocento Sans"/>
                  <a:cs typeface="Quattrocento Sans"/>
                  <a:sym typeface="Quattrocento Sans"/>
                </a:rPr>
              </a:br>
              <a:r>
                <a:rPr lang="en-US" sz="900">
                  <a:solidFill>
                    <a:srgbClr val="002050"/>
                  </a:solidFill>
                  <a:latin typeface="Quattrocento Sans"/>
                  <a:ea typeface="Quattrocento Sans"/>
                  <a:cs typeface="Quattrocento Sans"/>
                  <a:sym typeface="Quattrocento Sans"/>
                </a:rPr>
                <a:t>ongoing needs for</a:t>
              </a:r>
              <a:br>
                <a:rPr lang="en-US" sz="900">
                  <a:solidFill>
                    <a:srgbClr val="002050"/>
                  </a:solidFill>
                  <a:latin typeface="Quattrocento Sans"/>
                  <a:ea typeface="Quattrocento Sans"/>
                  <a:cs typeface="Quattrocento Sans"/>
                  <a:sym typeface="Quattrocento Sans"/>
                </a:rPr>
              </a:br>
              <a:r>
                <a:rPr b="1" lang="en-US" sz="900">
                  <a:solidFill>
                    <a:srgbClr val="002050"/>
                  </a:solidFill>
                  <a:latin typeface="Quattrocento Sans"/>
                  <a:ea typeface="Quattrocento Sans"/>
                  <a:cs typeface="Quattrocento Sans"/>
                  <a:sym typeface="Quattrocento Sans"/>
                </a:rPr>
                <a:t>efficiency and growth</a:t>
              </a:r>
              <a:endParaRPr b="1" sz="1800">
                <a:solidFill>
                  <a:srgbClr val="505050"/>
                </a:solidFill>
                <a:latin typeface="Quattrocento Sans"/>
                <a:ea typeface="Quattrocento Sans"/>
                <a:cs typeface="Quattrocento Sans"/>
                <a:sym typeface="Quattrocento Sans"/>
              </a:endParaRPr>
            </a:p>
          </p:txBody>
        </p:sp>
        <p:sp>
          <p:nvSpPr>
            <p:cNvPr id="523" name="Google Shape;523;p23"/>
            <p:cNvSpPr/>
            <p:nvPr/>
          </p:nvSpPr>
          <p:spPr>
            <a:xfrm>
              <a:off x="6751637" y="6282293"/>
              <a:ext cx="1275990" cy="27699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900">
                  <a:solidFill>
                    <a:srgbClr val="002050"/>
                  </a:solidFill>
                  <a:latin typeface="Quattrocento Sans"/>
                  <a:ea typeface="Quattrocento Sans"/>
                  <a:cs typeface="Quattrocento Sans"/>
                  <a:sym typeface="Quattrocento Sans"/>
                </a:rPr>
                <a:t>Always keeping all</a:t>
              </a:r>
              <a:br>
                <a:rPr lang="en-US" sz="900">
                  <a:solidFill>
                    <a:srgbClr val="002050"/>
                  </a:solidFill>
                  <a:latin typeface="Quattrocento Sans"/>
                  <a:ea typeface="Quattrocento Sans"/>
                  <a:cs typeface="Quattrocento Sans"/>
                  <a:sym typeface="Quattrocento Sans"/>
                </a:rPr>
              </a:br>
              <a:r>
                <a:rPr lang="en-US" sz="900">
                  <a:solidFill>
                    <a:srgbClr val="002050"/>
                  </a:solidFill>
                  <a:latin typeface="Quattrocento Sans"/>
                  <a:ea typeface="Quattrocento Sans"/>
                  <a:cs typeface="Quattrocento Sans"/>
                  <a:sym typeface="Quattrocento Sans"/>
                </a:rPr>
                <a:t>systems </a:t>
              </a:r>
              <a:r>
                <a:rPr b="1" lang="en-US" sz="900">
                  <a:solidFill>
                    <a:srgbClr val="002050"/>
                  </a:solidFill>
                  <a:latin typeface="Quattrocento Sans"/>
                  <a:ea typeface="Quattrocento Sans"/>
                  <a:cs typeface="Quattrocento Sans"/>
                  <a:sym typeface="Quattrocento Sans"/>
                </a:rPr>
                <a:t>safe and secure</a:t>
              </a:r>
              <a:endParaRPr b="1" sz="1800">
                <a:solidFill>
                  <a:srgbClr val="505050"/>
                </a:solidFill>
                <a:latin typeface="Quattrocento Sans"/>
                <a:ea typeface="Quattrocento Sans"/>
                <a:cs typeface="Quattrocento Sans"/>
                <a:sym typeface="Quattrocento Sans"/>
              </a:endParaRPr>
            </a:p>
          </p:txBody>
        </p:sp>
        <p:grpSp>
          <p:nvGrpSpPr>
            <p:cNvPr id="524" name="Google Shape;524;p23"/>
            <p:cNvGrpSpPr/>
            <p:nvPr/>
          </p:nvGrpSpPr>
          <p:grpSpPr>
            <a:xfrm>
              <a:off x="5383670" y="5326062"/>
              <a:ext cx="1901367" cy="1250950"/>
              <a:chOff x="5383670" y="5326062"/>
              <a:chExt cx="1901367" cy="1250950"/>
            </a:xfrm>
          </p:grpSpPr>
          <p:sp>
            <p:nvSpPr>
              <p:cNvPr id="525" name="Google Shape;525;p23"/>
              <p:cNvSpPr/>
              <p:nvPr/>
            </p:nvSpPr>
            <p:spPr>
              <a:xfrm>
                <a:off x="6179717" y="5650388"/>
                <a:ext cx="121723" cy="129526"/>
              </a:xfrm>
              <a:custGeom>
                <a:rect b="b" l="l" r="r" t="t"/>
                <a:pathLst>
                  <a:path extrusionOk="0" h="59" w="56">
                    <a:moveTo>
                      <a:pt x="56" y="45"/>
                    </a:moveTo>
                    <a:cubicBezTo>
                      <a:pt x="56" y="45"/>
                      <a:pt x="48" y="59"/>
                      <a:pt x="28" y="59"/>
                    </a:cubicBezTo>
                    <a:cubicBezTo>
                      <a:pt x="9" y="59"/>
                      <a:pt x="0" y="45"/>
                      <a:pt x="0" y="45"/>
                    </a:cubicBezTo>
                    <a:cubicBezTo>
                      <a:pt x="0" y="0"/>
                      <a:pt x="0" y="0"/>
                      <a:pt x="0" y="0"/>
                    </a:cubicBezTo>
                    <a:cubicBezTo>
                      <a:pt x="56" y="0"/>
                      <a:pt x="56" y="0"/>
                      <a:pt x="56" y="0"/>
                    </a:cubicBezTo>
                    <a:lnTo>
                      <a:pt x="56" y="45"/>
                    </a:lnTo>
                    <a:close/>
                  </a:path>
                </a:pathLst>
              </a:custGeom>
              <a:solidFill>
                <a:srgbClr val="CEA57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526" name="Google Shape;526;p23"/>
              <p:cNvSpPr/>
              <p:nvPr/>
            </p:nvSpPr>
            <p:spPr>
              <a:xfrm>
                <a:off x="6140811" y="5400162"/>
                <a:ext cx="237203" cy="288702"/>
              </a:xfrm>
              <a:custGeom>
                <a:rect b="b" l="l" r="r" t="t"/>
                <a:pathLst>
                  <a:path extrusionOk="0" h="132" w="109">
                    <a:moveTo>
                      <a:pt x="98" y="75"/>
                    </a:moveTo>
                    <a:cubicBezTo>
                      <a:pt x="88" y="107"/>
                      <a:pt x="64" y="132"/>
                      <a:pt x="38" y="124"/>
                    </a:cubicBezTo>
                    <a:cubicBezTo>
                      <a:pt x="12" y="115"/>
                      <a:pt x="0" y="82"/>
                      <a:pt x="10" y="50"/>
                    </a:cubicBezTo>
                    <a:cubicBezTo>
                      <a:pt x="21" y="19"/>
                      <a:pt x="50" y="0"/>
                      <a:pt x="76" y="8"/>
                    </a:cubicBezTo>
                    <a:cubicBezTo>
                      <a:pt x="102" y="17"/>
                      <a:pt x="109" y="43"/>
                      <a:pt x="98" y="75"/>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527" name="Google Shape;527;p23"/>
              <p:cNvSpPr/>
              <p:nvPr/>
            </p:nvSpPr>
            <p:spPr>
              <a:xfrm>
                <a:off x="6101689" y="5402262"/>
                <a:ext cx="237203" cy="268414"/>
              </a:xfrm>
              <a:custGeom>
                <a:rect b="b" l="l" r="r" t="t"/>
                <a:pathLst>
                  <a:path extrusionOk="0" h="123" w="109">
                    <a:moveTo>
                      <a:pt x="93" y="39"/>
                    </a:moveTo>
                    <a:cubicBezTo>
                      <a:pt x="109" y="66"/>
                      <a:pt x="104" y="98"/>
                      <a:pt x="83" y="111"/>
                    </a:cubicBezTo>
                    <a:cubicBezTo>
                      <a:pt x="62" y="123"/>
                      <a:pt x="32" y="111"/>
                      <a:pt x="16" y="84"/>
                    </a:cubicBezTo>
                    <a:cubicBezTo>
                      <a:pt x="0" y="57"/>
                      <a:pt x="4" y="25"/>
                      <a:pt x="25" y="12"/>
                    </a:cubicBezTo>
                    <a:cubicBezTo>
                      <a:pt x="47" y="0"/>
                      <a:pt x="77" y="12"/>
                      <a:pt x="93" y="39"/>
                    </a:cubicBez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528" name="Google Shape;528;p23"/>
              <p:cNvSpPr/>
              <p:nvPr/>
            </p:nvSpPr>
            <p:spPr>
              <a:xfrm>
                <a:off x="5923787" y="5792399"/>
                <a:ext cx="599250" cy="766893"/>
              </a:xfrm>
              <a:custGeom>
                <a:rect b="b" l="l" r="r" t="t"/>
                <a:pathLst>
                  <a:path extrusionOk="0" h="823" w="384">
                    <a:moveTo>
                      <a:pt x="384" y="823"/>
                    </a:moveTo>
                    <a:lnTo>
                      <a:pt x="0" y="823"/>
                    </a:lnTo>
                    <a:lnTo>
                      <a:pt x="55" y="0"/>
                    </a:lnTo>
                    <a:lnTo>
                      <a:pt x="203" y="46"/>
                    </a:lnTo>
                    <a:lnTo>
                      <a:pt x="331" y="0"/>
                    </a:lnTo>
                    <a:lnTo>
                      <a:pt x="384" y="823"/>
                    </a:lnTo>
                    <a:close/>
                  </a:path>
                </a:pathLst>
              </a:custGeom>
              <a:solidFill>
                <a:srgbClr val="002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529" name="Google Shape;529;p23"/>
              <p:cNvSpPr/>
              <p:nvPr/>
            </p:nvSpPr>
            <p:spPr>
              <a:xfrm>
                <a:off x="6118856" y="5503697"/>
                <a:ext cx="241885" cy="216916"/>
              </a:xfrm>
              <a:custGeom>
                <a:rect b="b" l="l" r="r" t="t"/>
                <a:pathLst>
                  <a:path extrusionOk="0" h="99" w="111">
                    <a:moveTo>
                      <a:pt x="106" y="24"/>
                    </a:moveTo>
                    <a:cubicBezTo>
                      <a:pt x="105" y="23"/>
                      <a:pt x="104" y="23"/>
                      <a:pt x="103" y="23"/>
                    </a:cubicBezTo>
                    <a:cubicBezTo>
                      <a:pt x="103" y="16"/>
                      <a:pt x="103" y="16"/>
                      <a:pt x="103" y="16"/>
                    </a:cubicBezTo>
                    <a:cubicBezTo>
                      <a:pt x="103" y="16"/>
                      <a:pt x="103" y="15"/>
                      <a:pt x="103" y="14"/>
                    </a:cubicBezTo>
                    <a:cubicBezTo>
                      <a:pt x="103" y="14"/>
                      <a:pt x="103" y="14"/>
                      <a:pt x="103" y="13"/>
                    </a:cubicBezTo>
                    <a:cubicBezTo>
                      <a:pt x="103" y="13"/>
                      <a:pt x="103" y="13"/>
                      <a:pt x="102" y="12"/>
                    </a:cubicBezTo>
                    <a:cubicBezTo>
                      <a:pt x="102" y="12"/>
                      <a:pt x="102" y="12"/>
                      <a:pt x="102" y="11"/>
                    </a:cubicBezTo>
                    <a:cubicBezTo>
                      <a:pt x="102" y="11"/>
                      <a:pt x="102" y="11"/>
                      <a:pt x="102" y="10"/>
                    </a:cubicBezTo>
                    <a:cubicBezTo>
                      <a:pt x="102" y="10"/>
                      <a:pt x="102" y="10"/>
                      <a:pt x="102" y="9"/>
                    </a:cubicBezTo>
                    <a:cubicBezTo>
                      <a:pt x="102" y="9"/>
                      <a:pt x="102" y="9"/>
                      <a:pt x="102" y="9"/>
                    </a:cubicBezTo>
                    <a:cubicBezTo>
                      <a:pt x="101" y="8"/>
                      <a:pt x="101" y="7"/>
                      <a:pt x="101" y="6"/>
                    </a:cubicBezTo>
                    <a:cubicBezTo>
                      <a:pt x="100" y="6"/>
                      <a:pt x="100" y="6"/>
                      <a:pt x="100" y="6"/>
                    </a:cubicBezTo>
                    <a:cubicBezTo>
                      <a:pt x="100" y="5"/>
                      <a:pt x="100" y="5"/>
                      <a:pt x="100" y="5"/>
                    </a:cubicBezTo>
                    <a:cubicBezTo>
                      <a:pt x="100" y="5"/>
                      <a:pt x="100" y="4"/>
                      <a:pt x="99" y="4"/>
                    </a:cubicBezTo>
                    <a:cubicBezTo>
                      <a:pt x="99" y="4"/>
                      <a:pt x="99" y="3"/>
                      <a:pt x="99" y="3"/>
                    </a:cubicBezTo>
                    <a:cubicBezTo>
                      <a:pt x="99" y="3"/>
                      <a:pt x="99" y="3"/>
                      <a:pt x="99" y="3"/>
                    </a:cubicBezTo>
                    <a:cubicBezTo>
                      <a:pt x="96" y="4"/>
                      <a:pt x="93" y="4"/>
                      <a:pt x="90" y="4"/>
                    </a:cubicBezTo>
                    <a:cubicBezTo>
                      <a:pt x="83" y="4"/>
                      <a:pt x="78" y="2"/>
                      <a:pt x="74" y="0"/>
                    </a:cubicBezTo>
                    <a:cubicBezTo>
                      <a:pt x="67" y="2"/>
                      <a:pt x="57" y="4"/>
                      <a:pt x="45" y="4"/>
                    </a:cubicBezTo>
                    <a:cubicBezTo>
                      <a:pt x="33" y="4"/>
                      <a:pt x="22" y="2"/>
                      <a:pt x="15" y="0"/>
                    </a:cubicBezTo>
                    <a:cubicBezTo>
                      <a:pt x="14" y="1"/>
                      <a:pt x="12" y="3"/>
                      <a:pt x="11" y="5"/>
                    </a:cubicBezTo>
                    <a:cubicBezTo>
                      <a:pt x="11" y="5"/>
                      <a:pt x="11" y="5"/>
                      <a:pt x="11" y="5"/>
                    </a:cubicBezTo>
                    <a:cubicBezTo>
                      <a:pt x="11" y="6"/>
                      <a:pt x="10" y="6"/>
                      <a:pt x="10" y="7"/>
                    </a:cubicBezTo>
                    <a:cubicBezTo>
                      <a:pt x="10" y="7"/>
                      <a:pt x="10" y="7"/>
                      <a:pt x="10" y="7"/>
                    </a:cubicBezTo>
                    <a:cubicBezTo>
                      <a:pt x="10" y="8"/>
                      <a:pt x="10" y="8"/>
                      <a:pt x="9" y="9"/>
                    </a:cubicBezTo>
                    <a:cubicBezTo>
                      <a:pt x="9" y="9"/>
                      <a:pt x="9" y="9"/>
                      <a:pt x="9" y="9"/>
                    </a:cubicBezTo>
                    <a:cubicBezTo>
                      <a:pt x="9" y="10"/>
                      <a:pt x="9" y="11"/>
                      <a:pt x="9" y="11"/>
                    </a:cubicBezTo>
                    <a:cubicBezTo>
                      <a:pt x="9" y="11"/>
                      <a:pt x="9" y="11"/>
                      <a:pt x="9" y="12"/>
                    </a:cubicBezTo>
                    <a:cubicBezTo>
                      <a:pt x="8" y="12"/>
                      <a:pt x="8" y="13"/>
                      <a:pt x="8" y="13"/>
                    </a:cubicBezTo>
                    <a:cubicBezTo>
                      <a:pt x="8" y="14"/>
                      <a:pt x="8" y="14"/>
                      <a:pt x="8" y="14"/>
                    </a:cubicBezTo>
                    <a:cubicBezTo>
                      <a:pt x="8" y="15"/>
                      <a:pt x="8" y="16"/>
                      <a:pt x="8" y="16"/>
                    </a:cubicBezTo>
                    <a:cubicBezTo>
                      <a:pt x="8" y="23"/>
                      <a:pt x="8" y="23"/>
                      <a:pt x="8" y="23"/>
                    </a:cubicBezTo>
                    <a:cubicBezTo>
                      <a:pt x="8" y="23"/>
                      <a:pt x="7" y="23"/>
                      <a:pt x="7" y="23"/>
                    </a:cubicBezTo>
                    <a:cubicBezTo>
                      <a:pt x="3" y="24"/>
                      <a:pt x="0" y="27"/>
                      <a:pt x="0" y="31"/>
                    </a:cubicBezTo>
                    <a:cubicBezTo>
                      <a:pt x="0" y="49"/>
                      <a:pt x="0" y="49"/>
                      <a:pt x="0" y="49"/>
                    </a:cubicBezTo>
                    <a:cubicBezTo>
                      <a:pt x="0" y="53"/>
                      <a:pt x="4" y="57"/>
                      <a:pt x="8" y="57"/>
                    </a:cubicBezTo>
                    <a:cubicBezTo>
                      <a:pt x="8" y="57"/>
                      <a:pt x="22" y="99"/>
                      <a:pt x="34" y="99"/>
                    </a:cubicBezTo>
                    <a:cubicBezTo>
                      <a:pt x="77" y="99"/>
                      <a:pt x="77" y="99"/>
                      <a:pt x="77" y="99"/>
                    </a:cubicBezTo>
                    <a:cubicBezTo>
                      <a:pt x="89" y="99"/>
                      <a:pt x="103" y="57"/>
                      <a:pt x="103" y="57"/>
                    </a:cubicBezTo>
                    <a:cubicBezTo>
                      <a:pt x="107" y="57"/>
                      <a:pt x="111" y="53"/>
                      <a:pt x="111" y="49"/>
                    </a:cubicBezTo>
                    <a:cubicBezTo>
                      <a:pt x="111" y="31"/>
                      <a:pt x="111" y="31"/>
                      <a:pt x="111" y="31"/>
                    </a:cubicBezTo>
                    <a:cubicBezTo>
                      <a:pt x="111" y="28"/>
                      <a:pt x="109" y="25"/>
                      <a:pt x="106" y="24"/>
                    </a:cubicBezTo>
                    <a:close/>
                  </a:path>
                </a:pathLst>
              </a:custGeom>
              <a:solidFill>
                <a:srgbClr val="DFBA8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530" name="Google Shape;530;p23"/>
              <p:cNvSpPr/>
              <p:nvPr/>
            </p:nvSpPr>
            <p:spPr>
              <a:xfrm>
                <a:off x="6009618" y="5764309"/>
                <a:ext cx="452559" cy="603932"/>
              </a:xfrm>
              <a:custGeom>
                <a:rect b="b" l="l" r="r" t="t"/>
                <a:pathLst>
                  <a:path extrusionOk="0" h="387" w="290">
                    <a:moveTo>
                      <a:pt x="203" y="3"/>
                    </a:moveTo>
                    <a:lnTo>
                      <a:pt x="148" y="47"/>
                    </a:lnTo>
                    <a:lnTo>
                      <a:pt x="92" y="0"/>
                    </a:lnTo>
                    <a:lnTo>
                      <a:pt x="0" y="18"/>
                    </a:lnTo>
                    <a:lnTo>
                      <a:pt x="35" y="387"/>
                    </a:lnTo>
                    <a:lnTo>
                      <a:pt x="250" y="387"/>
                    </a:lnTo>
                    <a:lnTo>
                      <a:pt x="290" y="14"/>
                    </a:lnTo>
                    <a:lnTo>
                      <a:pt x="203" y="3"/>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grpSp>
            <p:nvGrpSpPr>
              <p:cNvPr id="531" name="Google Shape;531;p23"/>
              <p:cNvGrpSpPr/>
              <p:nvPr/>
            </p:nvGrpSpPr>
            <p:grpSpPr>
              <a:xfrm>
                <a:off x="5383670" y="5450198"/>
                <a:ext cx="325437" cy="354012"/>
                <a:chOff x="5395100" y="5514975"/>
                <a:chExt cx="325437" cy="354012"/>
              </a:xfrm>
            </p:grpSpPr>
            <p:sp>
              <p:nvSpPr>
                <p:cNvPr id="532" name="Google Shape;532;p23"/>
                <p:cNvSpPr/>
                <p:nvPr/>
              </p:nvSpPr>
              <p:spPr>
                <a:xfrm>
                  <a:off x="5395100" y="5748337"/>
                  <a:ext cx="100013" cy="42863"/>
                </a:xfrm>
                <a:custGeom>
                  <a:rect b="b" l="l" r="r" t="t"/>
                  <a:pathLst>
                    <a:path extrusionOk="0" h="21" w="49">
                      <a:moveTo>
                        <a:pt x="17" y="13"/>
                      </a:moveTo>
                      <a:cubicBezTo>
                        <a:pt x="9" y="13"/>
                        <a:pt x="2" y="7"/>
                        <a:pt x="0" y="5"/>
                      </a:cubicBezTo>
                      <a:cubicBezTo>
                        <a:pt x="10" y="13"/>
                        <a:pt x="16" y="2"/>
                        <a:pt x="30" y="1"/>
                      </a:cubicBezTo>
                      <a:cubicBezTo>
                        <a:pt x="48" y="0"/>
                        <a:pt x="49" y="21"/>
                        <a:pt x="49" y="21"/>
                      </a:cubicBezTo>
                      <a:cubicBezTo>
                        <a:pt x="39" y="8"/>
                        <a:pt x="26" y="12"/>
                        <a:pt x="17" y="13"/>
                      </a:cubicBezTo>
                      <a:close/>
                    </a:path>
                  </a:pathLst>
                </a:custGeom>
                <a:solidFill>
                  <a:srgbClr val="7FBA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33" name="Google Shape;533;p23"/>
                <p:cNvSpPr/>
                <p:nvPr/>
              </p:nvSpPr>
              <p:spPr>
                <a:xfrm>
                  <a:off x="5395100" y="5757862"/>
                  <a:ext cx="100013" cy="38100"/>
                </a:xfrm>
                <a:custGeom>
                  <a:rect b="b" l="l" r="r" t="t"/>
                  <a:pathLst>
                    <a:path extrusionOk="0" h="18" w="49">
                      <a:moveTo>
                        <a:pt x="0" y="0"/>
                      </a:moveTo>
                      <a:cubicBezTo>
                        <a:pt x="0" y="0"/>
                        <a:pt x="0" y="0"/>
                        <a:pt x="0" y="0"/>
                      </a:cubicBezTo>
                      <a:cubicBezTo>
                        <a:pt x="2" y="2"/>
                        <a:pt x="9" y="8"/>
                        <a:pt x="17" y="8"/>
                      </a:cubicBezTo>
                      <a:cubicBezTo>
                        <a:pt x="26" y="7"/>
                        <a:pt x="39" y="3"/>
                        <a:pt x="49" y="16"/>
                      </a:cubicBezTo>
                      <a:cubicBezTo>
                        <a:pt x="38" y="13"/>
                        <a:pt x="36" y="18"/>
                        <a:pt x="24" y="18"/>
                      </a:cubicBezTo>
                      <a:cubicBezTo>
                        <a:pt x="11" y="17"/>
                        <a:pt x="0" y="0"/>
                        <a:pt x="0" y="0"/>
                      </a:cubicBezTo>
                      <a:close/>
                    </a:path>
                  </a:pathLst>
                </a:custGeom>
                <a:solidFill>
                  <a:srgbClr val="00BC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34" name="Google Shape;534;p23"/>
                <p:cNvSpPr/>
                <p:nvPr/>
              </p:nvSpPr>
              <p:spPr>
                <a:xfrm>
                  <a:off x="5484000" y="5597525"/>
                  <a:ext cx="23813" cy="241300"/>
                </a:xfrm>
                <a:custGeom>
                  <a:rect b="b" l="l" r="r" t="t"/>
                  <a:pathLst>
                    <a:path extrusionOk="0" h="152" w="15">
                      <a:moveTo>
                        <a:pt x="15" y="152"/>
                      </a:moveTo>
                      <a:lnTo>
                        <a:pt x="7" y="152"/>
                      </a:lnTo>
                      <a:lnTo>
                        <a:pt x="0" y="0"/>
                      </a:lnTo>
                      <a:lnTo>
                        <a:pt x="7" y="0"/>
                      </a:lnTo>
                      <a:lnTo>
                        <a:pt x="15" y="152"/>
                      </a:lnTo>
                      <a:close/>
                    </a:path>
                  </a:pathLst>
                </a:custGeom>
                <a:solidFill>
                  <a:srgbClr val="7FBA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35" name="Google Shape;535;p23"/>
                <p:cNvSpPr/>
                <p:nvPr/>
              </p:nvSpPr>
              <p:spPr>
                <a:xfrm>
                  <a:off x="5422087" y="5565775"/>
                  <a:ext cx="134938" cy="139700"/>
                </a:xfrm>
                <a:prstGeom prst="ellipse">
                  <a:avLst/>
                </a:prstGeom>
                <a:solidFill>
                  <a:srgbClr val="00BC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36" name="Google Shape;536;p23"/>
                <p:cNvSpPr/>
                <p:nvPr/>
              </p:nvSpPr>
              <p:spPr>
                <a:xfrm>
                  <a:off x="5615762" y="5535612"/>
                  <a:ext cx="22225" cy="314325"/>
                </a:xfrm>
                <a:custGeom>
                  <a:rect b="b" l="l" r="r" t="t"/>
                  <a:pathLst>
                    <a:path extrusionOk="0" h="198" w="14">
                      <a:moveTo>
                        <a:pt x="0" y="198"/>
                      </a:moveTo>
                      <a:lnTo>
                        <a:pt x="8" y="198"/>
                      </a:lnTo>
                      <a:lnTo>
                        <a:pt x="14" y="1"/>
                      </a:lnTo>
                      <a:lnTo>
                        <a:pt x="5" y="0"/>
                      </a:lnTo>
                      <a:lnTo>
                        <a:pt x="0" y="198"/>
                      </a:lnTo>
                      <a:close/>
                    </a:path>
                  </a:pathLst>
                </a:custGeom>
                <a:solidFill>
                  <a:srgbClr val="7FBA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37" name="Google Shape;537;p23"/>
                <p:cNvSpPr/>
                <p:nvPr/>
              </p:nvSpPr>
              <p:spPr>
                <a:xfrm>
                  <a:off x="5555437" y="5514975"/>
                  <a:ext cx="150813" cy="150812"/>
                </a:xfrm>
                <a:prstGeom prst="ellipse">
                  <a:avLst/>
                </a:prstGeom>
                <a:solidFill>
                  <a:srgbClr val="7FBA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38" name="Google Shape;538;p23"/>
                <p:cNvSpPr/>
                <p:nvPr/>
              </p:nvSpPr>
              <p:spPr>
                <a:xfrm>
                  <a:off x="5499875" y="5710237"/>
                  <a:ext cx="90488" cy="47625"/>
                </a:xfrm>
                <a:custGeom>
                  <a:rect b="b" l="l" r="r" t="t"/>
                  <a:pathLst>
                    <a:path extrusionOk="0" h="23" w="44">
                      <a:moveTo>
                        <a:pt x="31" y="10"/>
                      </a:moveTo>
                      <a:cubicBezTo>
                        <a:pt x="38" y="9"/>
                        <a:pt x="43" y="2"/>
                        <a:pt x="44" y="0"/>
                      </a:cubicBezTo>
                      <a:cubicBezTo>
                        <a:pt x="37" y="9"/>
                        <a:pt x="29" y="0"/>
                        <a:pt x="16" y="2"/>
                      </a:cubicBezTo>
                      <a:cubicBezTo>
                        <a:pt x="0" y="4"/>
                        <a:pt x="2" y="23"/>
                        <a:pt x="2" y="23"/>
                      </a:cubicBezTo>
                      <a:cubicBezTo>
                        <a:pt x="10" y="9"/>
                        <a:pt x="22" y="11"/>
                        <a:pt x="31" y="10"/>
                      </a:cubicBezTo>
                      <a:close/>
                    </a:path>
                  </a:pathLst>
                </a:custGeom>
                <a:solidFill>
                  <a:srgbClr val="7FBA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39" name="Google Shape;539;p23"/>
                <p:cNvSpPr/>
                <p:nvPr/>
              </p:nvSpPr>
              <p:spPr>
                <a:xfrm>
                  <a:off x="5504637" y="5710237"/>
                  <a:ext cx="85725" cy="47625"/>
                </a:xfrm>
                <a:custGeom>
                  <a:rect b="b" l="l" r="r" t="t"/>
                  <a:pathLst>
                    <a:path extrusionOk="0" h="23" w="42">
                      <a:moveTo>
                        <a:pt x="42" y="0"/>
                      </a:moveTo>
                      <a:cubicBezTo>
                        <a:pt x="42" y="0"/>
                        <a:pt x="42" y="0"/>
                        <a:pt x="42" y="0"/>
                      </a:cubicBezTo>
                      <a:cubicBezTo>
                        <a:pt x="41" y="2"/>
                        <a:pt x="36" y="9"/>
                        <a:pt x="28" y="10"/>
                      </a:cubicBezTo>
                      <a:cubicBezTo>
                        <a:pt x="20" y="11"/>
                        <a:pt x="7" y="9"/>
                        <a:pt x="0" y="23"/>
                      </a:cubicBezTo>
                      <a:cubicBezTo>
                        <a:pt x="10" y="19"/>
                        <a:pt x="13" y="23"/>
                        <a:pt x="24" y="21"/>
                      </a:cubicBezTo>
                      <a:cubicBezTo>
                        <a:pt x="36" y="18"/>
                        <a:pt x="42" y="0"/>
                        <a:pt x="42" y="0"/>
                      </a:cubicBezTo>
                      <a:close/>
                    </a:path>
                  </a:pathLst>
                </a:custGeom>
                <a:solidFill>
                  <a:srgbClr val="00BC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40" name="Google Shape;540;p23"/>
                <p:cNvSpPr/>
                <p:nvPr/>
              </p:nvSpPr>
              <p:spPr>
                <a:xfrm>
                  <a:off x="5628462" y="5715000"/>
                  <a:ext cx="92075" cy="41275"/>
                </a:xfrm>
                <a:custGeom>
                  <a:rect b="b" l="l" r="r" t="t"/>
                  <a:pathLst>
                    <a:path extrusionOk="0" h="20" w="45">
                      <a:moveTo>
                        <a:pt x="30" y="11"/>
                      </a:moveTo>
                      <a:cubicBezTo>
                        <a:pt x="37" y="11"/>
                        <a:pt x="43" y="5"/>
                        <a:pt x="45" y="3"/>
                      </a:cubicBezTo>
                      <a:cubicBezTo>
                        <a:pt x="36" y="11"/>
                        <a:pt x="30" y="1"/>
                        <a:pt x="17" y="1"/>
                      </a:cubicBezTo>
                      <a:cubicBezTo>
                        <a:pt x="0" y="0"/>
                        <a:pt x="0" y="20"/>
                        <a:pt x="0" y="20"/>
                      </a:cubicBezTo>
                      <a:cubicBezTo>
                        <a:pt x="9" y="8"/>
                        <a:pt x="21" y="11"/>
                        <a:pt x="30" y="11"/>
                      </a:cubicBezTo>
                      <a:close/>
                    </a:path>
                  </a:pathLst>
                </a:custGeom>
                <a:solidFill>
                  <a:srgbClr val="7FBA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41" name="Google Shape;541;p23"/>
                <p:cNvSpPr/>
                <p:nvPr/>
              </p:nvSpPr>
              <p:spPr>
                <a:xfrm>
                  <a:off x="5628462" y="5721350"/>
                  <a:ext cx="92075" cy="39687"/>
                </a:xfrm>
                <a:custGeom>
                  <a:rect b="b" l="l" r="r" t="t"/>
                  <a:pathLst>
                    <a:path extrusionOk="0" h="19" w="45">
                      <a:moveTo>
                        <a:pt x="45" y="0"/>
                      </a:moveTo>
                      <a:cubicBezTo>
                        <a:pt x="45" y="0"/>
                        <a:pt x="45" y="0"/>
                        <a:pt x="45" y="0"/>
                      </a:cubicBezTo>
                      <a:cubicBezTo>
                        <a:pt x="43" y="2"/>
                        <a:pt x="37" y="8"/>
                        <a:pt x="30" y="8"/>
                      </a:cubicBezTo>
                      <a:cubicBezTo>
                        <a:pt x="21" y="8"/>
                        <a:pt x="9" y="5"/>
                        <a:pt x="0" y="17"/>
                      </a:cubicBezTo>
                      <a:cubicBezTo>
                        <a:pt x="10" y="14"/>
                        <a:pt x="12" y="19"/>
                        <a:pt x="24" y="18"/>
                      </a:cubicBezTo>
                      <a:cubicBezTo>
                        <a:pt x="36" y="17"/>
                        <a:pt x="45" y="0"/>
                        <a:pt x="45" y="0"/>
                      </a:cubicBezTo>
                      <a:close/>
                    </a:path>
                  </a:pathLst>
                </a:custGeom>
                <a:solidFill>
                  <a:srgbClr val="00BC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42" name="Google Shape;542;p23"/>
                <p:cNvSpPr/>
                <p:nvPr/>
              </p:nvSpPr>
              <p:spPr>
                <a:xfrm>
                  <a:off x="5404625" y="5805487"/>
                  <a:ext cx="301625" cy="63500"/>
                </a:xfrm>
                <a:custGeom>
                  <a:rect b="b" l="l" r="r" t="t"/>
                  <a:pathLst>
                    <a:path extrusionOk="0" h="30" w="146">
                      <a:moveTo>
                        <a:pt x="73" y="0"/>
                      </a:moveTo>
                      <a:cubicBezTo>
                        <a:pt x="59" y="5"/>
                        <a:pt x="47" y="9"/>
                        <a:pt x="35" y="14"/>
                      </a:cubicBezTo>
                      <a:cubicBezTo>
                        <a:pt x="22" y="19"/>
                        <a:pt x="11" y="24"/>
                        <a:pt x="0" y="30"/>
                      </a:cubicBezTo>
                      <a:cubicBezTo>
                        <a:pt x="25" y="30"/>
                        <a:pt x="122" y="30"/>
                        <a:pt x="146" y="30"/>
                      </a:cubicBezTo>
                      <a:cubicBezTo>
                        <a:pt x="134" y="24"/>
                        <a:pt x="123" y="19"/>
                        <a:pt x="111" y="14"/>
                      </a:cubicBezTo>
                      <a:cubicBezTo>
                        <a:pt x="98" y="9"/>
                        <a:pt x="86" y="5"/>
                        <a:pt x="73" y="0"/>
                      </a:cubicBezTo>
                      <a:close/>
                    </a:path>
                  </a:pathLst>
                </a:custGeom>
                <a:solidFill>
                  <a:srgbClr val="505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grpSp>
          <p:sp>
            <p:nvSpPr>
              <p:cNvPr id="543" name="Google Shape;543;p23"/>
              <p:cNvSpPr/>
              <p:nvPr/>
            </p:nvSpPr>
            <p:spPr>
              <a:xfrm>
                <a:off x="5738000" y="6242050"/>
                <a:ext cx="906463" cy="334962"/>
              </a:xfrm>
              <a:custGeom>
                <a:rect b="b" l="l" r="r" t="t"/>
                <a:pathLst>
                  <a:path extrusionOk="0" h="162" w="439">
                    <a:moveTo>
                      <a:pt x="372" y="162"/>
                    </a:moveTo>
                    <a:cubicBezTo>
                      <a:pt x="67" y="162"/>
                      <a:pt x="67" y="162"/>
                      <a:pt x="67" y="162"/>
                    </a:cubicBezTo>
                    <a:cubicBezTo>
                      <a:pt x="30" y="162"/>
                      <a:pt x="0" y="126"/>
                      <a:pt x="0" y="81"/>
                    </a:cubicBezTo>
                    <a:cubicBezTo>
                      <a:pt x="0" y="80"/>
                      <a:pt x="0" y="80"/>
                      <a:pt x="0" y="80"/>
                    </a:cubicBezTo>
                    <a:cubicBezTo>
                      <a:pt x="0" y="36"/>
                      <a:pt x="30" y="0"/>
                      <a:pt x="67" y="0"/>
                    </a:cubicBezTo>
                    <a:cubicBezTo>
                      <a:pt x="372" y="0"/>
                      <a:pt x="372" y="0"/>
                      <a:pt x="372" y="0"/>
                    </a:cubicBezTo>
                    <a:cubicBezTo>
                      <a:pt x="409" y="0"/>
                      <a:pt x="439" y="36"/>
                      <a:pt x="439" y="80"/>
                    </a:cubicBezTo>
                    <a:cubicBezTo>
                      <a:pt x="439" y="81"/>
                      <a:pt x="439" y="81"/>
                      <a:pt x="439" y="81"/>
                    </a:cubicBezTo>
                    <a:cubicBezTo>
                      <a:pt x="439" y="126"/>
                      <a:pt x="409" y="162"/>
                      <a:pt x="372" y="162"/>
                    </a:cubicBezTo>
                    <a:close/>
                  </a:path>
                </a:pathLst>
              </a:custGeom>
              <a:solidFill>
                <a:srgbClr val="00BC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grpSp>
            <p:nvGrpSpPr>
              <p:cNvPr id="544" name="Google Shape;544;p23"/>
              <p:cNvGrpSpPr/>
              <p:nvPr/>
            </p:nvGrpSpPr>
            <p:grpSpPr>
              <a:xfrm>
                <a:off x="6599237" y="5326062"/>
                <a:ext cx="685800" cy="482600"/>
                <a:chOff x="6476187" y="5402262"/>
                <a:chExt cx="685800" cy="482600"/>
              </a:xfrm>
            </p:grpSpPr>
            <p:sp>
              <p:nvSpPr>
                <p:cNvPr id="545" name="Google Shape;545;p23"/>
                <p:cNvSpPr/>
                <p:nvPr/>
              </p:nvSpPr>
              <p:spPr>
                <a:xfrm>
                  <a:off x="7025462" y="5789612"/>
                  <a:ext cx="25400" cy="7937"/>
                </a:xfrm>
                <a:custGeom>
                  <a:rect b="b" l="l" r="r" t="t"/>
                  <a:pathLst>
                    <a:path extrusionOk="0" h="4" w="12">
                      <a:moveTo>
                        <a:pt x="12" y="1"/>
                      </a:moveTo>
                      <a:cubicBezTo>
                        <a:pt x="12" y="2"/>
                        <a:pt x="10" y="4"/>
                        <a:pt x="9" y="4"/>
                      </a:cubicBezTo>
                      <a:cubicBezTo>
                        <a:pt x="4" y="4"/>
                        <a:pt x="4" y="4"/>
                        <a:pt x="4" y="4"/>
                      </a:cubicBezTo>
                      <a:cubicBezTo>
                        <a:pt x="2" y="4"/>
                        <a:pt x="0" y="2"/>
                        <a:pt x="0" y="1"/>
                      </a:cubicBezTo>
                      <a:cubicBezTo>
                        <a:pt x="0" y="1"/>
                        <a:pt x="0" y="1"/>
                        <a:pt x="0" y="1"/>
                      </a:cubicBezTo>
                      <a:cubicBezTo>
                        <a:pt x="0" y="0"/>
                        <a:pt x="2" y="0"/>
                        <a:pt x="4" y="0"/>
                      </a:cubicBezTo>
                      <a:cubicBezTo>
                        <a:pt x="9" y="0"/>
                        <a:pt x="9" y="0"/>
                        <a:pt x="9" y="0"/>
                      </a:cubicBezTo>
                      <a:cubicBezTo>
                        <a:pt x="10" y="0"/>
                        <a:pt x="12" y="0"/>
                        <a:pt x="12" y="1"/>
                      </a:cubicBezTo>
                      <a:close/>
                    </a:path>
                  </a:pathLst>
                </a:custGeom>
                <a:solidFill>
                  <a:srgbClr val="73737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46" name="Google Shape;546;p23"/>
                <p:cNvSpPr/>
                <p:nvPr/>
              </p:nvSpPr>
              <p:spPr>
                <a:xfrm>
                  <a:off x="6476187" y="5402262"/>
                  <a:ext cx="685800" cy="454025"/>
                </a:xfrm>
                <a:custGeom>
                  <a:rect b="b" l="l" r="r" t="t"/>
                  <a:pathLst>
                    <a:path extrusionOk="0" h="219" w="332">
                      <a:moveTo>
                        <a:pt x="279" y="94"/>
                      </a:moveTo>
                      <a:cubicBezTo>
                        <a:pt x="279" y="94"/>
                        <a:pt x="279" y="94"/>
                        <a:pt x="279" y="89"/>
                      </a:cubicBezTo>
                      <a:cubicBezTo>
                        <a:pt x="279" y="40"/>
                        <a:pt x="239" y="0"/>
                        <a:pt x="186" y="0"/>
                      </a:cubicBezTo>
                      <a:cubicBezTo>
                        <a:pt x="155" y="0"/>
                        <a:pt x="129" y="13"/>
                        <a:pt x="111" y="40"/>
                      </a:cubicBezTo>
                      <a:cubicBezTo>
                        <a:pt x="102" y="36"/>
                        <a:pt x="93" y="31"/>
                        <a:pt x="84" y="31"/>
                      </a:cubicBezTo>
                      <a:cubicBezTo>
                        <a:pt x="76" y="31"/>
                        <a:pt x="67" y="36"/>
                        <a:pt x="58" y="40"/>
                      </a:cubicBezTo>
                      <a:cubicBezTo>
                        <a:pt x="40" y="54"/>
                        <a:pt x="31" y="67"/>
                        <a:pt x="31" y="85"/>
                      </a:cubicBezTo>
                      <a:cubicBezTo>
                        <a:pt x="14" y="98"/>
                        <a:pt x="0" y="121"/>
                        <a:pt x="0" y="147"/>
                      </a:cubicBezTo>
                      <a:cubicBezTo>
                        <a:pt x="0" y="183"/>
                        <a:pt x="27" y="214"/>
                        <a:pt x="62" y="219"/>
                      </a:cubicBezTo>
                      <a:cubicBezTo>
                        <a:pt x="67" y="219"/>
                        <a:pt x="71" y="219"/>
                        <a:pt x="71" y="219"/>
                      </a:cubicBezTo>
                      <a:cubicBezTo>
                        <a:pt x="76" y="219"/>
                        <a:pt x="76" y="219"/>
                        <a:pt x="80" y="219"/>
                      </a:cubicBezTo>
                      <a:cubicBezTo>
                        <a:pt x="111" y="219"/>
                        <a:pt x="191" y="219"/>
                        <a:pt x="226" y="219"/>
                      </a:cubicBezTo>
                      <a:cubicBezTo>
                        <a:pt x="230" y="219"/>
                        <a:pt x="230" y="219"/>
                        <a:pt x="230" y="219"/>
                      </a:cubicBezTo>
                      <a:cubicBezTo>
                        <a:pt x="235" y="219"/>
                        <a:pt x="235" y="219"/>
                        <a:pt x="235" y="219"/>
                      </a:cubicBezTo>
                      <a:cubicBezTo>
                        <a:pt x="244" y="219"/>
                        <a:pt x="244" y="219"/>
                        <a:pt x="244" y="219"/>
                      </a:cubicBezTo>
                      <a:cubicBezTo>
                        <a:pt x="270" y="219"/>
                        <a:pt x="270" y="219"/>
                        <a:pt x="270" y="219"/>
                      </a:cubicBezTo>
                      <a:cubicBezTo>
                        <a:pt x="305" y="219"/>
                        <a:pt x="332" y="192"/>
                        <a:pt x="332" y="156"/>
                      </a:cubicBezTo>
                      <a:cubicBezTo>
                        <a:pt x="332" y="125"/>
                        <a:pt x="305" y="98"/>
                        <a:pt x="279" y="94"/>
                      </a:cubicBezTo>
                      <a:close/>
                    </a:path>
                  </a:pathLst>
                </a:custGeom>
                <a:solidFill>
                  <a:srgbClr val="D2D2D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47" name="Google Shape;547;p23"/>
                <p:cNvSpPr/>
                <p:nvPr/>
              </p:nvSpPr>
              <p:spPr>
                <a:xfrm>
                  <a:off x="6780987" y="5735637"/>
                  <a:ext cx="142875" cy="17463"/>
                </a:xfrm>
                <a:custGeom>
                  <a:rect b="b" l="l" r="r" t="t"/>
                  <a:pathLst>
                    <a:path extrusionOk="0" h="11" w="90">
                      <a:moveTo>
                        <a:pt x="0" y="0"/>
                      </a:moveTo>
                      <a:lnTo>
                        <a:pt x="90" y="0"/>
                      </a:lnTo>
                      <a:lnTo>
                        <a:pt x="90" y="11"/>
                      </a:lnTo>
                      <a:lnTo>
                        <a:pt x="0" y="11"/>
                      </a:lnTo>
                      <a:lnTo>
                        <a:pt x="0" y="0"/>
                      </a:lnTo>
                      <a:lnTo>
                        <a:pt x="0" y="0"/>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48" name="Google Shape;548;p23"/>
                <p:cNvSpPr/>
                <p:nvPr/>
              </p:nvSpPr>
              <p:spPr>
                <a:xfrm>
                  <a:off x="6709550" y="5518150"/>
                  <a:ext cx="287338" cy="174625"/>
                </a:xfrm>
                <a:custGeom>
                  <a:rect b="b" l="l" r="r" t="t"/>
                  <a:pathLst>
                    <a:path extrusionOk="0" h="84" w="139">
                      <a:moveTo>
                        <a:pt x="139" y="79"/>
                      </a:moveTo>
                      <a:cubicBezTo>
                        <a:pt x="139" y="82"/>
                        <a:pt x="137" y="84"/>
                        <a:pt x="135" y="84"/>
                      </a:cubicBezTo>
                      <a:cubicBezTo>
                        <a:pt x="4" y="84"/>
                        <a:pt x="4" y="84"/>
                        <a:pt x="4" y="84"/>
                      </a:cubicBezTo>
                      <a:cubicBezTo>
                        <a:pt x="1" y="84"/>
                        <a:pt x="0" y="82"/>
                        <a:pt x="0" y="79"/>
                      </a:cubicBezTo>
                      <a:cubicBezTo>
                        <a:pt x="0" y="4"/>
                        <a:pt x="0" y="4"/>
                        <a:pt x="0" y="4"/>
                      </a:cubicBezTo>
                      <a:cubicBezTo>
                        <a:pt x="0" y="1"/>
                        <a:pt x="1" y="0"/>
                        <a:pt x="4" y="0"/>
                      </a:cubicBezTo>
                      <a:cubicBezTo>
                        <a:pt x="135" y="0"/>
                        <a:pt x="135" y="0"/>
                        <a:pt x="135" y="0"/>
                      </a:cubicBezTo>
                      <a:cubicBezTo>
                        <a:pt x="137" y="0"/>
                        <a:pt x="139" y="1"/>
                        <a:pt x="139" y="4"/>
                      </a:cubicBezTo>
                      <a:cubicBezTo>
                        <a:pt x="139" y="79"/>
                        <a:pt x="139" y="79"/>
                        <a:pt x="139" y="79"/>
                      </a:cubicBezTo>
                      <a:cubicBezTo>
                        <a:pt x="139" y="79"/>
                        <a:pt x="139" y="79"/>
                        <a:pt x="139" y="79"/>
                      </a:cubicBezTo>
                      <a:close/>
                    </a:path>
                  </a:pathLst>
                </a:custGeom>
                <a:solidFill>
                  <a:srgbClr val="33333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49" name="Google Shape;549;p23"/>
                <p:cNvSpPr/>
                <p:nvPr/>
              </p:nvSpPr>
              <p:spPr>
                <a:xfrm>
                  <a:off x="6736537" y="5537200"/>
                  <a:ext cx="233363" cy="130175"/>
                </a:xfrm>
                <a:custGeom>
                  <a:rect b="b" l="l" r="r" t="t"/>
                  <a:pathLst>
                    <a:path extrusionOk="0" h="63" w="113">
                      <a:moveTo>
                        <a:pt x="113" y="60"/>
                      </a:moveTo>
                      <a:cubicBezTo>
                        <a:pt x="113" y="61"/>
                        <a:pt x="112" y="63"/>
                        <a:pt x="112" y="63"/>
                      </a:cubicBezTo>
                      <a:cubicBezTo>
                        <a:pt x="1" y="63"/>
                        <a:pt x="1" y="63"/>
                        <a:pt x="1" y="63"/>
                      </a:cubicBezTo>
                      <a:cubicBezTo>
                        <a:pt x="0" y="63"/>
                        <a:pt x="0" y="61"/>
                        <a:pt x="0" y="60"/>
                      </a:cubicBezTo>
                      <a:cubicBezTo>
                        <a:pt x="0" y="1"/>
                        <a:pt x="0" y="1"/>
                        <a:pt x="0" y="1"/>
                      </a:cubicBezTo>
                      <a:cubicBezTo>
                        <a:pt x="0" y="0"/>
                        <a:pt x="0" y="0"/>
                        <a:pt x="1" y="0"/>
                      </a:cubicBezTo>
                      <a:cubicBezTo>
                        <a:pt x="112" y="0"/>
                        <a:pt x="112" y="0"/>
                        <a:pt x="112" y="0"/>
                      </a:cubicBezTo>
                      <a:cubicBezTo>
                        <a:pt x="112" y="0"/>
                        <a:pt x="113" y="0"/>
                        <a:pt x="113" y="1"/>
                      </a:cubicBezTo>
                      <a:cubicBezTo>
                        <a:pt x="113" y="60"/>
                        <a:pt x="113" y="60"/>
                        <a:pt x="113" y="60"/>
                      </a:cubicBezTo>
                      <a:cubicBezTo>
                        <a:pt x="113" y="60"/>
                        <a:pt x="113" y="60"/>
                        <a:pt x="113" y="60"/>
                      </a:cubicBezTo>
                      <a:close/>
                    </a:path>
                  </a:pathLst>
                </a:custGeom>
                <a:solidFill>
                  <a:srgbClr val="00BC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50" name="Google Shape;550;p23"/>
                <p:cNvSpPr/>
                <p:nvPr/>
              </p:nvSpPr>
              <p:spPr>
                <a:xfrm>
                  <a:off x="6836550" y="5688012"/>
                  <a:ext cx="33338" cy="47625"/>
                </a:xfrm>
                <a:custGeom>
                  <a:rect b="b" l="l" r="r" t="t"/>
                  <a:pathLst>
                    <a:path extrusionOk="0" h="30" w="21">
                      <a:moveTo>
                        <a:pt x="0" y="0"/>
                      </a:moveTo>
                      <a:lnTo>
                        <a:pt x="21" y="0"/>
                      </a:lnTo>
                      <a:lnTo>
                        <a:pt x="21" y="30"/>
                      </a:lnTo>
                      <a:lnTo>
                        <a:pt x="0" y="30"/>
                      </a:lnTo>
                      <a:lnTo>
                        <a:pt x="0" y="0"/>
                      </a:lnTo>
                      <a:lnTo>
                        <a:pt x="0" y="0"/>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51" name="Google Shape;551;p23"/>
                <p:cNvSpPr/>
                <p:nvPr/>
              </p:nvSpPr>
              <p:spPr>
                <a:xfrm>
                  <a:off x="6917512" y="5619750"/>
                  <a:ext cx="103188" cy="184150"/>
                </a:xfrm>
                <a:custGeom>
                  <a:rect b="b" l="l" r="r" t="t"/>
                  <a:pathLst>
                    <a:path extrusionOk="0" h="89" w="50">
                      <a:moveTo>
                        <a:pt x="50" y="86"/>
                      </a:moveTo>
                      <a:cubicBezTo>
                        <a:pt x="50" y="88"/>
                        <a:pt x="49" y="89"/>
                        <a:pt x="47" y="89"/>
                      </a:cubicBezTo>
                      <a:cubicBezTo>
                        <a:pt x="5" y="89"/>
                        <a:pt x="5" y="89"/>
                        <a:pt x="5" y="89"/>
                      </a:cubicBezTo>
                      <a:cubicBezTo>
                        <a:pt x="2" y="89"/>
                        <a:pt x="0" y="88"/>
                        <a:pt x="0" y="86"/>
                      </a:cubicBezTo>
                      <a:cubicBezTo>
                        <a:pt x="0" y="5"/>
                        <a:pt x="0" y="5"/>
                        <a:pt x="0" y="5"/>
                      </a:cubicBezTo>
                      <a:cubicBezTo>
                        <a:pt x="0" y="2"/>
                        <a:pt x="2" y="0"/>
                        <a:pt x="5" y="0"/>
                      </a:cubicBezTo>
                      <a:cubicBezTo>
                        <a:pt x="47" y="0"/>
                        <a:pt x="47" y="0"/>
                        <a:pt x="47" y="0"/>
                      </a:cubicBezTo>
                      <a:cubicBezTo>
                        <a:pt x="49" y="0"/>
                        <a:pt x="50" y="2"/>
                        <a:pt x="50" y="5"/>
                      </a:cubicBezTo>
                      <a:cubicBezTo>
                        <a:pt x="50" y="86"/>
                        <a:pt x="50" y="86"/>
                        <a:pt x="50" y="86"/>
                      </a:cubicBezTo>
                      <a:cubicBezTo>
                        <a:pt x="50" y="86"/>
                        <a:pt x="50" y="86"/>
                        <a:pt x="50" y="86"/>
                      </a:cubicBezTo>
                      <a:close/>
                    </a:path>
                  </a:pathLst>
                </a:custGeom>
                <a:solidFill>
                  <a:srgbClr val="33333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52" name="Google Shape;552;p23"/>
                <p:cNvSpPr/>
                <p:nvPr/>
              </p:nvSpPr>
              <p:spPr>
                <a:xfrm>
                  <a:off x="6558737" y="5603875"/>
                  <a:ext cx="230188" cy="160338"/>
                </a:xfrm>
                <a:custGeom>
                  <a:rect b="b" l="l" r="r" t="t"/>
                  <a:pathLst>
                    <a:path extrusionOk="0" h="101" w="145">
                      <a:moveTo>
                        <a:pt x="0" y="0"/>
                      </a:moveTo>
                      <a:lnTo>
                        <a:pt x="145" y="0"/>
                      </a:lnTo>
                      <a:lnTo>
                        <a:pt x="145" y="101"/>
                      </a:lnTo>
                      <a:lnTo>
                        <a:pt x="0" y="101"/>
                      </a:lnTo>
                      <a:lnTo>
                        <a:pt x="0" y="0"/>
                      </a:lnTo>
                      <a:lnTo>
                        <a:pt x="0" y="0"/>
                      </a:lnTo>
                      <a:close/>
                    </a:path>
                  </a:pathLst>
                </a:custGeom>
                <a:solidFill>
                  <a:srgbClr val="D2D2D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53" name="Google Shape;553;p23"/>
                <p:cNvSpPr/>
                <p:nvPr/>
              </p:nvSpPr>
              <p:spPr>
                <a:xfrm>
                  <a:off x="6566675" y="5618162"/>
                  <a:ext cx="217488" cy="139700"/>
                </a:xfrm>
                <a:custGeom>
                  <a:rect b="b" l="l" r="r" t="t"/>
                  <a:pathLst>
                    <a:path extrusionOk="0" h="88" w="137">
                      <a:moveTo>
                        <a:pt x="0" y="0"/>
                      </a:moveTo>
                      <a:lnTo>
                        <a:pt x="137" y="0"/>
                      </a:lnTo>
                      <a:lnTo>
                        <a:pt x="137" y="88"/>
                      </a:lnTo>
                      <a:lnTo>
                        <a:pt x="0" y="88"/>
                      </a:lnTo>
                      <a:lnTo>
                        <a:pt x="0" y="0"/>
                      </a:lnTo>
                      <a:lnTo>
                        <a:pt x="0" y="0"/>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54" name="Google Shape;554;p23"/>
                <p:cNvSpPr/>
                <p:nvPr/>
              </p:nvSpPr>
              <p:spPr>
                <a:xfrm>
                  <a:off x="6520637" y="5767387"/>
                  <a:ext cx="301625" cy="11113"/>
                </a:xfrm>
                <a:custGeom>
                  <a:rect b="b" l="l" r="r" t="t"/>
                  <a:pathLst>
                    <a:path extrusionOk="0" h="6" w="146">
                      <a:moveTo>
                        <a:pt x="0" y="0"/>
                      </a:moveTo>
                      <a:cubicBezTo>
                        <a:pt x="0" y="0"/>
                        <a:pt x="0" y="0"/>
                        <a:pt x="0" y="0"/>
                      </a:cubicBezTo>
                      <a:cubicBezTo>
                        <a:pt x="0" y="3"/>
                        <a:pt x="3" y="6"/>
                        <a:pt x="6" y="6"/>
                      </a:cubicBezTo>
                      <a:cubicBezTo>
                        <a:pt x="140" y="6"/>
                        <a:pt x="140" y="6"/>
                        <a:pt x="140" y="6"/>
                      </a:cubicBezTo>
                      <a:cubicBezTo>
                        <a:pt x="144" y="6"/>
                        <a:pt x="146" y="3"/>
                        <a:pt x="146" y="0"/>
                      </a:cubicBezTo>
                      <a:cubicBezTo>
                        <a:pt x="146" y="0"/>
                        <a:pt x="146" y="0"/>
                        <a:pt x="146" y="0"/>
                      </a:cubicBezTo>
                      <a:cubicBezTo>
                        <a:pt x="0" y="0"/>
                        <a:pt x="0" y="0"/>
                        <a:pt x="0" y="0"/>
                      </a:cubicBezTo>
                      <a:cubicBezTo>
                        <a:pt x="0" y="0"/>
                        <a:pt x="0" y="0"/>
                        <a:pt x="0" y="0"/>
                      </a:cubicBezTo>
                      <a:close/>
                    </a:path>
                  </a:pathLst>
                </a:custGeom>
                <a:solidFill>
                  <a:srgbClr val="9696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55" name="Google Shape;555;p23"/>
                <p:cNvSpPr/>
                <p:nvPr/>
              </p:nvSpPr>
              <p:spPr>
                <a:xfrm>
                  <a:off x="6653987" y="5710237"/>
                  <a:ext cx="271463" cy="174625"/>
                </a:xfrm>
                <a:custGeom>
                  <a:rect b="b" l="l" r="r" t="t"/>
                  <a:pathLst>
                    <a:path extrusionOk="0" h="84" w="132">
                      <a:moveTo>
                        <a:pt x="132" y="75"/>
                      </a:moveTo>
                      <a:cubicBezTo>
                        <a:pt x="122" y="26"/>
                        <a:pt x="122" y="26"/>
                        <a:pt x="122" y="26"/>
                      </a:cubicBezTo>
                      <a:cubicBezTo>
                        <a:pt x="122" y="5"/>
                        <a:pt x="122" y="5"/>
                        <a:pt x="122" y="5"/>
                      </a:cubicBezTo>
                      <a:cubicBezTo>
                        <a:pt x="122" y="2"/>
                        <a:pt x="120" y="0"/>
                        <a:pt x="117" y="0"/>
                      </a:cubicBezTo>
                      <a:cubicBezTo>
                        <a:pt x="84" y="0"/>
                        <a:pt x="84" y="0"/>
                        <a:pt x="84" y="0"/>
                      </a:cubicBezTo>
                      <a:cubicBezTo>
                        <a:pt x="66" y="0"/>
                        <a:pt x="66" y="0"/>
                        <a:pt x="66" y="0"/>
                      </a:cubicBezTo>
                      <a:cubicBezTo>
                        <a:pt x="6" y="0"/>
                        <a:pt x="6" y="0"/>
                        <a:pt x="6" y="0"/>
                      </a:cubicBezTo>
                      <a:cubicBezTo>
                        <a:pt x="2" y="0"/>
                        <a:pt x="0" y="2"/>
                        <a:pt x="0" y="5"/>
                      </a:cubicBezTo>
                      <a:cubicBezTo>
                        <a:pt x="0" y="79"/>
                        <a:pt x="0" y="79"/>
                        <a:pt x="0" y="79"/>
                      </a:cubicBezTo>
                      <a:cubicBezTo>
                        <a:pt x="0" y="82"/>
                        <a:pt x="2" y="84"/>
                        <a:pt x="6" y="84"/>
                      </a:cubicBezTo>
                      <a:cubicBezTo>
                        <a:pt x="117" y="84"/>
                        <a:pt x="117" y="84"/>
                        <a:pt x="117" y="84"/>
                      </a:cubicBezTo>
                      <a:cubicBezTo>
                        <a:pt x="120" y="84"/>
                        <a:pt x="122" y="82"/>
                        <a:pt x="122" y="79"/>
                      </a:cubicBezTo>
                      <a:cubicBezTo>
                        <a:pt x="122" y="78"/>
                        <a:pt x="122" y="78"/>
                        <a:pt x="122" y="78"/>
                      </a:cubicBezTo>
                      <a:cubicBezTo>
                        <a:pt x="130" y="78"/>
                        <a:pt x="130" y="78"/>
                        <a:pt x="130" y="78"/>
                      </a:cubicBezTo>
                      <a:cubicBezTo>
                        <a:pt x="132" y="78"/>
                        <a:pt x="132" y="77"/>
                        <a:pt x="132" y="76"/>
                      </a:cubicBezTo>
                      <a:cubicBezTo>
                        <a:pt x="132" y="76"/>
                        <a:pt x="132" y="75"/>
                        <a:pt x="132" y="75"/>
                      </a:cubicBezTo>
                      <a:close/>
                    </a:path>
                  </a:pathLst>
                </a:custGeom>
                <a:solidFill>
                  <a:srgbClr val="0072C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56" name="Google Shape;556;p23"/>
                <p:cNvSpPr/>
                <p:nvPr/>
              </p:nvSpPr>
              <p:spPr>
                <a:xfrm>
                  <a:off x="6669862" y="5727700"/>
                  <a:ext cx="219075" cy="141288"/>
                </a:xfrm>
                <a:custGeom>
                  <a:rect b="b" l="l" r="r" t="t"/>
                  <a:pathLst>
                    <a:path extrusionOk="0" h="89" w="138">
                      <a:moveTo>
                        <a:pt x="0" y="0"/>
                      </a:moveTo>
                      <a:lnTo>
                        <a:pt x="138" y="0"/>
                      </a:lnTo>
                      <a:lnTo>
                        <a:pt x="138" y="89"/>
                      </a:lnTo>
                      <a:lnTo>
                        <a:pt x="0" y="89"/>
                      </a:lnTo>
                      <a:lnTo>
                        <a:pt x="0" y="0"/>
                      </a:lnTo>
                      <a:lnTo>
                        <a:pt x="0" y="0"/>
                      </a:lnTo>
                      <a:close/>
                    </a:path>
                  </a:pathLst>
                </a:custGeom>
                <a:solidFill>
                  <a:srgbClr val="002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57" name="Google Shape;557;p23"/>
                <p:cNvSpPr/>
                <p:nvPr/>
              </p:nvSpPr>
              <p:spPr>
                <a:xfrm>
                  <a:off x="6928625" y="5645150"/>
                  <a:ext cx="82550" cy="131762"/>
                </a:xfrm>
                <a:custGeom>
                  <a:rect b="b" l="l" r="r" t="t"/>
                  <a:pathLst>
                    <a:path extrusionOk="0" h="83" w="52">
                      <a:moveTo>
                        <a:pt x="0" y="0"/>
                      </a:moveTo>
                      <a:lnTo>
                        <a:pt x="52" y="0"/>
                      </a:lnTo>
                      <a:lnTo>
                        <a:pt x="52" y="83"/>
                      </a:lnTo>
                      <a:lnTo>
                        <a:pt x="0" y="83"/>
                      </a:lnTo>
                      <a:lnTo>
                        <a:pt x="0" y="0"/>
                      </a:lnTo>
                      <a:lnTo>
                        <a:pt x="0" y="0"/>
                      </a:lnTo>
                      <a:close/>
                    </a:path>
                  </a:pathLst>
                </a:custGeom>
                <a:solidFill>
                  <a:srgbClr val="7FBA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grpSp>
          <p:grpSp>
            <p:nvGrpSpPr>
              <p:cNvPr id="558" name="Google Shape;558;p23"/>
              <p:cNvGrpSpPr/>
              <p:nvPr/>
            </p:nvGrpSpPr>
            <p:grpSpPr>
              <a:xfrm>
                <a:off x="6108699" y="5893739"/>
                <a:ext cx="237203" cy="273096"/>
                <a:chOff x="6123537" y="5918802"/>
                <a:chExt cx="237203" cy="273096"/>
              </a:xfrm>
            </p:grpSpPr>
            <p:sp>
              <p:nvSpPr>
                <p:cNvPr id="559" name="Google Shape;559;p23"/>
                <p:cNvSpPr/>
                <p:nvPr/>
              </p:nvSpPr>
              <p:spPr>
                <a:xfrm>
                  <a:off x="6189080" y="6004633"/>
                  <a:ext cx="21848" cy="104557"/>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560" name="Google Shape;560;p23"/>
                <p:cNvSpPr/>
                <p:nvPr/>
              </p:nvSpPr>
              <p:spPr>
                <a:xfrm>
                  <a:off x="6224973" y="6004633"/>
                  <a:ext cx="84270" cy="104557"/>
                </a:xfrm>
                <a:custGeom>
                  <a:rect b="b" l="l" r="r" t="t"/>
                  <a:pathLst>
                    <a:path extrusionOk="0" h="67" w="54">
                      <a:moveTo>
                        <a:pt x="54" y="11"/>
                      </a:moveTo>
                      <a:lnTo>
                        <a:pt x="34" y="11"/>
                      </a:lnTo>
                      <a:lnTo>
                        <a:pt x="34" y="67"/>
                      </a:lnTo>
                      <a:lnTo>
                        <a:pt x="20" y="67"/>
                      </a:lnTo>
                      <a:lnTo>
                        <a:pt x="20" y="11"/>
                      </a:lnTo>
                      <a:lnTo>
                        <a:pt x="0" y="11"/>
                      </a:lnTo>
                      <a:lnTo>
                        <a:pt x="0" y="0"/>
                      </a:lnTo>
                      <a:lnTo>
                        <a:pt x="54" y="0"/>
                      </a:lnTo>
                      <a:lnTo>
                        <a:pt x="54" y="1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sp>
              <p:nvSpPr>
                <p:cNvPr id="561" name="Google Shape;561;p23"/>
                <p:cNvSpPr/>
                <p:nvPr/>
              </p:nvSpPr>
              <p:spPr>
                <a:xfrm>
                  <a:off x="6123537" y="5918802"/>
                  <a:ext cx="237203" cy="273096"/>
                </a:xfrm>
                <a:custGeom>
                  <a:rect b="b" l="l" r="r" t="t"/>
                  <a:pathLst>
                    <a:path extrusionOk="0" h="175" w="152">
                      <a:moveTo>
                        <a:pt x="75" y="0"/>
                      </a:moveTo>
                      <a:lnTo>
                        <a:pt x="0" y="44"/>
                      </a:lnTo>
                      <a:lnTo>
                        <a:pt x="0" y="132"/>
                      </a:lnTo>
                      <a:lnTo>
                        <a:pt x="77" y="175"/>
                      </a:lnTo>
                      <a:lnTo>
                        <a:pt x="152" y="132"/>
                      </a:lnTo>
                      <a:lnTo>
                        <a:pt x="152" y="44"/>
                      </a:lnTo>
                      <a:lnTo>
                        <a:pt x="75" y="0"/>
                      </a:lnTo>
                      <a:close/>
                      <a:moveTo>
                        <a:pt x="141" y="125"/>
                      </a:moveTo>
                      <a:lnTo>
                        <a:pt x="77" y="163"/>
                      </a:lnTo>
                      <a:lnTo>
                        <a:pt x="11" y="125"/>
                      </a:lnTo>
                      <a:lnTo>
                        <a:pt x="11" y="51"/>
                      </a:lnTo>
                      <a:lnTo>
                        <a:pt x="75" y="13"/>
                      </a:lnTo>
                      <a:lnTo>
                        <a:pt x="141" y="51"/>
                      </a:lnTo>
                      <a:lnTo>
                        <a:pt x="141" y="12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404040"/>
                    </a:solidFill>
                    <a:latin typeface="Quattrocento Sans"/>
                    <a:ea typeface="Quattrocento Sans"/>
                    <a:cs typeface="Quattrocento Sans"/>
                    <a:sym typeface="Quattrocento Sans"/>
                  </a:endParaRPr>
                </a:p>
              </p:txBody>
            </p:sp>
          </p:grpSp>
          <p:sp>
            <p:nvSpPr>
              <p:cNvPr id="562" name="Google Shape;562;p23"/>
              <p:cNvSpPr/>
              <p:nvPr/>
            </p:nvSpPr>
            <p:spPr>
              <a:xfrm>
                <a:off x="6074550" y="5575299"/>
                <a:ext cx="1588" cy="1587"/>
              </a:xfrm>
              <a:custGeom>
                <a:rect b="b" l="l" r="r" t="t"/>
                <a:pathLst>
                  <a:path extrusionOk="0" h="1" w="1">
                    <a:moveTo>
                      <a:pt x="0" y="0"/>
                    </a:moveTo>
                    <a:lnTo>
                      <a:pt x="1" y="0"/>
                    </a:lnTo>
                    <a:lnTo>
                      <a:pt x="1" y="1"/>
                    </a:lnTo>
                    <a:lnTo>
                      <a:pt x="0" y="1"/>
                    </a:lnTo>
                    <a:lnTo>
                      <a:pt x="0" y="0"/>
                    </a:lnTo>
                    <a:lnTo>
                      <a:pt x="0" y="0"/>
                    </a:lnTo>
                    <a:close/>
                  </a:path>
                </a:pathLst>
              </a:custGeom>
              <a:solidFill>
                <a:srgbClr val="FFD60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63" name="Google Shape;563;p23"/>
              <p:cNvSpPr/>
              <p:nvPr/>
            </p:nvSpPr>
            <p:spPr>
              <a:xfrm>
                <a:off x="6131700" y="5702300"/>
                <a:ext cx="112713" cy="122238"/>
              </a:xfrm>
              <a:custGeom>
                <a:rect b="b" l="l" r="r" t="t"/>
                <a:pathLst>
                  <a:path extrusionOk="0" h="77" w="71">
                    <a:moveTo>
                      <a:pt x="71" y="59"/>
                    </a:moveTo>
                    <a:lnTo>
                      <a:pt x="71" y="59"/>
                    </a:lnTo>
                    <a:lnTo>
                      <a:pt x="36" y="77"/>
                    </a:lnTo>
                    <a:lnTo>
                      <a:pt x="0" y="59"/>
                    </a:lnTo>
                    <a:lnTo>
                      <a:pt x="0" y="0"/>
                    </a:lnTo>
                    <a:lnTo>
                      <a:pt x="71" y="0"/>
                    </a:lnTo>
                    <a:lnTo>
                      <a:pt x="71" y="59"/>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64" name="Google Shape;564;p23"/>
              <p:cNvSpPr/>
              <p:nvPr/>
            </p:nvSpPr>
            <p:spPr>
              <a:xfrm>
                <a:off x="5615762" y="5903912"/>
                <a:ext cx="28575" cy="79375"/>
              </a:xfrm>
              <a:custGeom>
                <a:rect b="b" l="l" r="r" t="t"/>
                <a:pathLst>
                  <a:path extrusionOk="0" h="50" w="18">
                    <a:moveTo>
                      <a:pt x="12" y="0"/>
                    </a:moveTo>
                    <a:lnTo>
                      <a:pt x="0" y="49"/>
                    </a:lnTo>
                    <a:lnTo>
                      <a:pt x="6" y="50"/>
                    </a:lnTo>
                    <a:lnTo>
                      <a:pt x="18" y="1"/>
                    </a:lnTo>
                    <a:lnTo>
                      <a:pt x="12" y="0"/>
                    </a:lnTo>
                    <a:lnTo>
                      <a:pt x="12" y="0"/>
                    </a:lnTo>
                    <a:lnTo>
                      <a:pt x="12" y="0"/>
                    </a:lnTo>
                    <a:close/>
                  </a:path>
                </a:pathLst>
              </a:custGeom>
              <a:solidFill>
                <a:srgbClr val="F3F3F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65" name="Google Shape;565;p23"/>
              <p:cNvSpPr/>
              <p:nvPr/>
            </p:nvSpPr>
            <p:spPr>
              <a:xfrm>
                <a:off x="6731775" y="5903912"/>
                <a:ext cx="25400" cy="79375"/>
              </a:xfrm>
              <a:custGeom>
                <a:rect b="b" l="l" r="r" t="t"/>
                <a:pathLst>
                  <a:path extrusionOk="0" h="50" w="16">
                    <a:moveTo>
                      <a:pt x="7" y="0"/>
                    </a:moveTo>
                    <a:lnTo>
                      <a:pt x="16" y="49"/>
                    </a:lnTo>
                    <a:lnTo>
                      <a:pt x="9" y="50"/>
                    </a:lnTo>
                    <a:lnTo>
                      <a:pt x="0" y="1"/>
                    </a:lnTo>
                    <a:lnTo>
                      <a:pt x="7" y="0"/>
                    </a:lnTo>
                    <a:lnTo>
                      <a:pt x="7" y="0"/>
                    </a:lnTo>
                    <a:lnTo>
                      <a:pt x="7" y="0"/>
                    </a:lnTo>
                    <a:close/>
                  </a:path>
                </a:pathLst>
              </a:custGeom>
              <a:solidFill>
                <a:srgbClr val="F3F3F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grpSp>
            <p:nvGrpSpPr>
              <p:cNvPr id="566" name="Google Shape;566;p23"/>
              <p:cNvGrpSpPr/>
              <p:nvPr/>
            </p:nvGrpSpPr>
            <p:grpSpPr>
              <a:xfrm>
                <a:off x="6445427" y="5784418"/>
                <a:ext cx="545913" cy="192088"/>
                <a:chOff x="6446837" y="5783262"/>
                <a:chExt cx="545913" cy="192088"/>
              </a:xfrm>
            </p:grpSpPr>
            <p:sp>
              <p:nvSpPr>
                <p:cNvPr id="567" name="Google Shape;567;p23"/>
                <p:cNvSpPr/>
                <p:nvPr/>
              </p:nvSpPr>
              <p:spPr>
                <a:xfrm>
                  <a:off x="6446837" y="5783262"/>
                  <a:ext cx="370358" cy="192088"/>
                </a:xfrm>
                <a:custGeom>
                  <a:rect b="b" l="l" r="r" t="t"/>
                  <a:pathLst>
                    <a:path extrusionOk="0" h="121" w="234">
                      <a:moveTo>
                        <a:pt x="94" y="61"/>
                      </a:moveTo>
                      <a:lnTo>
                        <a:pt x="223" y="34"/>
                      </a:lnTo>
                      <a:lnTo>
                        <a:pt x="234" y="90"/>
                      </a:lnTo>
                      <a:lnTo>
                        <a:pt x="80" y="121"/>
                      </a:lnTo>
                      <a:lnTo>
                        <a:pt x="80" y="121"/>
                      </a:lnTo>
                      <a:lnTo>
                        <a:pt x="80" y="121"/>
                      </a:lnTo>
                      <a:lnTo>
                        <a:pt x="0" y="63"/>
                      </a:lnTo>
                      <a:lnTo>
                        <a:pt x="10" y="0"/>
                      </a:lnTo>
                      <a:lnTo>
                        <a:pt x="94" y="61"/>
                      </a:lnTo>
                      <a:lnTo>
                        <a:pt x="94" y="61"/>
                      </a:lnTo>
                      <a:lnTo>
                        <a:pt x="94" y="61"/>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68" name="Google Shape;568;p23"/>
                <p:cNvSpPr/>
                <p:nvPr/>
              </p:nvSpPr>
              <p:spPr>
                <a:xfrm>
                  <a:off x="6807012" y="5830886"/>
                  <a:ext cx="185738" cy="82550"/>
                </a:xfrm>
                <a:custGeom>
                  <a:rect b="b" l="l" r="r" t="t"/>
                  <a:pathLst>
                    <a:path extrusionOk="0" h="40" w="90">
                      <a:moveTo>
                        <a:pt x="0" y="11"/>
                      </a:moveTo>
                      <a:cubicBezTo>
                        <a:pt x="0" y="11"/>
                        <a:pt x="14" y="4"/>
                        <a:pt x="19" y="4"/>
                      </a:cubicBezTo>
                      <a:cubicBezTo>
                        <a:pt x="22" y="4"/>
                        <a:pt x="25" y="5"/>
                        <a:pt x="27" y="6"/>
                      </a:cubicBezTo>
                      <a:cubicBezTo>
                        <a:pt x="47" y="1"/>
                        <a:pt x="47" y="1"/>
                        <a:pt x="47" y="1"/>
                      </a:cubicBezTo>
                      <a:cubicBezTo>
                        <a:pt x="53" y="0"/>
                        <a:pt x="59" y="3"/>
                        <a:pt x="60" y="9"/>
                      </a:cubicBezTo>
                      <a:cubicBezTo>
                        <a:pt x="60" y="10"/>
                        <a:pt x="60" y="10"/>
                        <a:pt x="60" y="10"/>
                      </a:cubicBezTo>
                      <a:cubicBezTo>
                        <a:pt x="50" y="12"/>
                        <a:pt x="50" y="12"/>
                        <a:pt x="50" y="12"/>
                      </a:cubicBezTo>
                      <a:cubicBezTo>
                        <a:pt x="39" y="14"/>
                        <a:pt x="39" y="14"/>
                        <a:pt x="39" y="14"/>
                      </a:cubicBezTo>
                      <a:cubicBezTo>
                        <a:pt x="53" y="20"/>
                        <a:pt x="53" y="20"/>
                        <a:pt x="53" y="20"/>
                      </a:cubicBezTo>
                      <a:cubicBezTo>
                        <a:pt x="77" y="3"/>
                        <a:pt x="77" y="3"/>
                        <a:pt x="77" y="3"/>
                      </a:cubicBezTo>
                      <a:cubicBezTo>
                        <a:pt x="81" y="0"/>
                        <a:pt x="87" y="0"/>
                        <a:pt x="90" y="5"/>
                      </a:cubicBezTo>
                      <a:cubicBezTo>
                        <a:pt x="90" y="5"/>
                        <a:pt x="90" y="5"/>
                        <a:pt x="90" y="5"/>
                      </a:cubicBezTo>
                      <a:cubicBezTo>
                        <a:pt x="83" y="11"/>
                        <a:pt x="83" y="11"/>
                        <a:pt x="83" y="11"/>
                      </a:cubicBezTo>
                      <a:cubicBezTo>
                        <a:pt x="75" y="16"/>
                        <a:pt x="75" y="16"/>
                        <a:pt x="75" y="16"/>
                      </a:cubicBezTo>
                      <a:cubicBezTo>
                        <a:pt x="43" y="40"/>
                        <a:pt x="43" y="40"/>
                        <a:pt x="43" y="40"/>
                      </a:cubicBezTo>
                      <a:cubicBezTo>
                        <a:pt x="43" y="40"/>
                        <a:pt x="43" y="40"/>
                        <a:pt x="43" y="40"/>
                      </a:cubicBezTo>
                      <a:cubicBezTo>
                        <a:pt x="43" y="40"/>
                        <a:pt x="43" y="40"/>
                        <a:pt x="43" y="40"/>
                      </a:cubicBezTo>
                      <a:cubicBezTo>
                        <a:pt x="38" y="39"/>
                        <a:pt x="38" y="39"/>
                        <a:pt x="38" y="39"/>
                      </a:cubicBezTo>
                      <a:cubicBezTo>
                        <a:pt x="30" y="38"/>
                        <a:pt x="30" y="38"/>
                        <a:pt x="30" y="38"/>
                      </a:cubicBezTo>
                      <a:cubicBezTo>
                        <a:pt x="30" y="38"/>
                        <a:pt x="30" y="38"/>
                        <a:pt x="30" y="38"/>
                      </a:cubicBezTo>
                      <a:cubicBezTo>
                        <a:pt x="14" y="35"/>
                        <a:pt x="14" y="35"/>
                        <a:pt x="14" y="35"/>
                      </a:cubicBezTo>
                      <a:cubicBezTo>
                        <a:pt x="5" y="37"/>
                        <a:pt x="5" y="37"/>
                        <a:pt x="5" y="37"/>
                      </a:cubicBezTo>
                      <a:cubicBezTo>
                        <a:pt x="0" y="11"/>
                        <a:pt x="0" y="11"/>
                        <a:pt x="0" y="11"/>
                      </a:cubicBezTo>
                      <a:cubicBezTo>
                        <a:pt x="0" y="11"/>
                        <a:pt x="0" y="11"/>
                        <a:pt x="0" y="11"/>
                      </a:cubicBezTo>
                      <a:close/>
                    </a:path>
                  </a:pathLst>
                </a:custGeom>
                <a:solidFill>
                  <a:srgbClr val="CEA57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grpSp>
          <p:grpSp>
            <p:nvGrpSpPr>
              <p:cNvPr id="569" name="Google Shape;569;p23"/>
              <p:cNvGrpSpPr/>
              <p:nvPr/>
            </p:nvGrpSpPr>
            <p:grpSpPr>
              <a:xfrm>
                <a:off x="5475714" y="5791993"/>
                <a:ext cx="552450" cy="192088"/>
                <a:chOff x="5513387" y="5783262"/>
                <a:chExt cx="552450" cy="192088"/>
              </a:xfrm>
            </p:grpSpPr>
            <p:sp>
              <p:nvSpPr>
                <p:cNvPr id="570" name="Google Shape;570;p23"/>
                <p:cNvSpPr/>
                <p:nvPr/>
              </p:nvSpPr>
              <p:spPr>
                <a:xfrm>
                  <a:off x="5692774" y="5783262"/>
                  <a:ext cx="373063" cy="192088"/>
                </a:xfrm>
                <a:custGeom>
                  <a:rect b="b" l="l" r="r" t="t"/>
                  <a:pathLst>
                    <a:path extrusionOk="0" h="121" w="235">
                      <a:moveTo>
                        <a:pt x="142" y="61"/>
                      </a:moveTo>
                      <a:lnTo>
                        <a:pt x="11" y="34"/>
                      </a:lnTo>
                      <a:lnTo>
                        <a:pt x="0" y="90"/>
                      </a:lnTo>
                      <a:lnTo>
                        <a:pt x="155" y="121"/>
                      </a:lnTo>
                      <a:lnTo>
                        <a:pt x="155" y="121"/>
                      </a:lnTo>
                      <a:lnTo>
                        <a:pt x="155" y="121"/>
                      </a:lnTo>
                      <a:lnTo>
                        <a:pt x="235" y="63"/>
                      </a:lnTo>
                      <a:lnTo>
                        <a:pt x="224" y="0"/>
                      </a:lnTo>
                      <a:lnTo>
                        <a:pt x="142" y="61"/>
                      </a:lnTo>
                      <a:lnTo>
                        <a:pt x="142" y="61"/>
                      </a:lnTo>
                      <a:lnTo>
                        <a:pt x="142" y="61"/>
                      </a:lnTo>
                      <a:close/>
                    </a:path>
                  </a:pathLst>
                </a:custGeom>
                <a:solidFill>
                  <a:srgbClr val="0072C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71" name="Google Shape;571;p23"/>
                <p:cNvSpPr/>
                <p:nvPr/>
              </p:nvSpPr>
              <p:spPr>
                <a:xfrm>
                  <a:off x="5513387" y="5829299"/>
                  <a:ext cx="185738" cy="82550"/>
                </a:xfrm>
                <a:custGeom>
                  <a:rect b="b" l="l" r="r" t="t"/>
                  <a:pathLst>
                    <a:path extrusionOk="0" h="40" w="90">
                      <a:moveTo>
                        <a:pt x="90" y="11"/>
                      </a:moveTo>
                      <a:cubicBezTo>
                        <a:pt x="90" y="11"/>
                        <a:pt x="76" y="4"/>
                        <a:pt x="71" y="4"/>
                      </a:cubicBezTo>
                      <a:cubicBezTo>
                        <a:pt x="68" y="4"/>
                        <a:pt x="65" y="5"/>
                        <a:pt x="63" y="6"/>
                      </a:cubicBezTo>
                      <a:cubicBezTo>
                        <a:pt x="43" y="1"/>
                        <a:pt x="43" y="1"/>
                        <a:pt x="43" y="1"/>
                      </a:cubicBezTo>
                      <a:cubicBezTo>
                        <a:pt x="37" y="0"/>
                        <a:pt x="31" y="3"/>
                        <a:pt x="30" y="9"/>
                      </a:cubicBezTo>
                      <a:cubicBezTo>
                        <a:pt x="30" y="10"/>
                        <a:pt x="30" y="10"/>
                        <a:pt x="30" y="10"/>
                      </a:cubicBezTo>
                      <a:cubicBezTo>
                        <a:pt x="40" y="12"/>
                        <a:pt x="40" y="12"/>
                        <a:pt x="40" y="12"/>
                      </a:cubicBezTo>
                      <a:cubicBezTo>
                        <a:pt x="51" y="14"/>
                        <a:pt x="51" y="14"/>
                        <a:pt x="51" y="14"/>
                      </a:cubicBezTo>
                      <a:cubicBezTo>
                        <a:pt x="37" y="20"/>
                        <a:pt x="37" y="20"/>
                        <a:pt x="37" y="20"/>
                      </a:cubicBezTo>
                      <a:cubicBezTo>
                        <a:pt x="13" y="3"/>
                        <a:pt x="13" y="3"/>
                        <a:pt x="13" y="3"/>
                      </a:cubicBezTo>
                      <a:cubicBezTo>
                        <a:pt x="9" y="0"/>
                        <a:pt x="3" y="0"/>
                        <a:pt x="0" y="5"/>
                      </a:cubicBezTo>
                      <a:cubicBezTo>
                        <a:pt x="0" y="5"/>
                        <a:pt x="0" y="5"/>
                        <a:pt x="0" y="5"/>
                      </a:cubicBezTo>
                      <a:cubicBezTo>
                        <a:pt x="7" y="11"/>
                        <a:pt x="7" y="11"/>
                        <a:pt x="7" y="11"/>
                      </a:cubicBezTo>
                      <a:cubicBezTo>
                        <a:pt x="15" y="16"/>
                        <a:pt x="15" y="16"/>
                        <a:pt x="15" y="16"/>
                      </a:cubicBezTo>
                      <a:cubicBezTo>
                        <a:pt x="47" y="40"/>
                        <a:pt x="47" y="40"/>
                        <a:pt x="47" y="40"/>
                      </a:cubicBezTo>
                      <a:cubicBezTo>
                        <a:pt x="47" y="40"/>
                        <a:pt x="47" y="40"/>
                        <a:pt x="47" y="40"/>
                      </a:cubicBezTo>
                      <a:cubicBezTo>
                        <a:pt x="47" y="40"/>
                        <a:pt x="47" y="40"/>
                        <a:pt x="47" y="40"/>
                      </a:cubicBezTo>
                      <a:cubicBezTo>
                        <a:pt x="52" y="39"/>
                        <a:pt x="52" y="39"/>
                        <a:pt x="52" y="39"/>
                      </a:cubicBezTo>
                      <a:cubicBezTo>
                        <a:pt x="60" y="38"/>
                        <a:pt x="60" y="38"/>
                        <a:pt x="60" y="38"/>
                      </a:cubicBezTo>
                      <a:cubicBezTo>
                        <a:pt x="60" y="38"/>
                        <a:pt x="60" y="38"/>
                        <a:pt x="60" y="38"/>
                      </a:cubicBezTo>
                      <a:cubicBezTo>
                        <a:pt x="76" y="35"/>
                        <a:pt x="76" y="35"/>
                        <a:pt x="76" y="35"/>
                      </a:cubicBezTo>
                      <a:cubicBezTo>
                        <a:pt x="85" y="37"/>
                        <a:pt x="85" y="37"/>
                        <a:pt x="85" y="37"/>
                      </a:cubicBezTo>
                      <a:cubicBezTo>
                        <a:pt x="90" y="11"/>
                        <a:pt x="90" y="11"/>
                        <a:pt x="90" y="11"/>
                      </a:cubicBezTo>
                      <a:cubicBezTo>
                        <a:pt x="90" y="11"/>
                        <a:pt x="90" y="11"/>
                        <a:pt x="90" y="11"/>
                      </a:cubicBezTo>
                      <a:close/>
                    </a:path>
                  </a:pathLst>
                </a:custGeom>
                <a:solidFill>
                  <a:srgbClr val="CEA57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grpSp>
          <p:sp>
            <p:nvSpPr>
              <p:cNvPr id="572" name="Google Shape;572;p23"/>
              <p:cNvSpPr/>
              <p:nvPr/>
            </p:nvSpPr>
            <p:spPr>
              <a:xfrm>
                <a:off x="5906686" y="6320450"/>
                <a:ext cx="613951" cy="15388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000">
                    <a:solidFill>
                      <a:srgbClr val="FFFFFF"/>
                    </a:solidFill>
                    <a:latin typeface="Quattrocento Sans"/>
                    <a:ea typeface="Quattrocento Sans"/>
                    <a:cs typeface="Quattrocento Sans"/>
                    <a:sym typeface="Quattrocento Sans"/>
                  </a:rPr>
                  <a:t>dual goals</a:t>
                </a:r>
                <a:endParaRPr sz="1800">
                  <a:solidFill>
                    <a:srgbClr val="505050"/>
                  </a:solidFill>
                  <a:latin typeface="Quattrocento Sans"/>
                  <a:ea typeface="Quattrocento Sans"/>
                  <a:cs typeface="Quattrocento Sans"/>
                  <a:sym typeface="Quattrocento Sans"/>
                </a:endParaRPr>
              </a:p>
            </p:txBody>
          </p:sp>
        </p:grpSp>
      </p:grpSp>
      <p:pic>
        <p:nvPicPr>
          <p:cNvPr id="573" name="Google Shape;573;p23"/>
          <p:cNvPicPr preferRelativeResize="0"/>
          <p:nvPr/>
        </p:nvPicPr>
        <p:blipFill rotWithShape="1">
          <a:blip r:embed="rId8">
            <a:alphaModFix/>
          </a:blip>
          <a:srcRect b="0" l="0" r="0" t="0"/>
          <a:stretch/>
        </p:blipFill>
        <p:spPr>
          <a:xfrm>
            <a:off x="3475037" y="3125079"/>
            <a:ext cx="1989008" cy="1057983"/>
          </a:xfrm>
          <a:prstGeom prst="rect">
            <a:avLst/>
          </a:prstGeom>
          <a:noFill/>
          <a:ln>
            <a:noFill/>
          </a:ln>
        </p:spPr>
      </p:pic>
      <p:pic>
        <p:nvPicPr>
          <p:cNvPr id="574" name="Google Shape;574;p23"/>
          <p:cNvPicPr preferRelativeResize="0"/>
          <p:nvPr/>
        </p:nvPicPr>
        <p:blipFill rotWithShape="1">
          <a:blip r:embed="rId9">
            <a:alphaModFix/>
          </a:blip>
          <a:srcRect b="0" l="0" r="0" t="0"/>
          <a:stretch/>
        </p:blipFill>
        <p:spPr>
          <a:xfrm>
            <a:off x="7251421" y="3114919"/>
            <a:ext cx="1576485" cy="855170"/>
          </a:xfrm>
          <a:prstGeom prst="rect">
            <a:avLst/>
          </a:prstGeom>
          <a:noFill/>
          <a:ln>
            <a:noFill/>
          </a:ln>
        </p:spPr>
      </p:pic>
      <p:grpSp>
        <p:nvGrpSpPr>
          <p:cNvPr id="575" name="Google Shape;575;p23"/>
          <p:cNvGrpSpPr/>
          <p:nvPr/>
        </p:nvGrpSpPr>
        <p:grpSpPr>
          <a:xfrm>
            <a:off x="7177087" y="1923733"/>
            <a:ext cx="1708150" cy="1152648"/>
            <a:chOff x="7177087" y="1923733"/>
            <a:chExt cx="1708150" cy="1152648"/>
          </a:xfrm>
        </p:grpSpPr>
        <p:grpSp>
          <p:nvGrpSpPr>
            <p:cNvPr id="576" name="Google Shape;576;p23"/>
            <p:cNvGrpSpPr/>
            <p:nvPr/>
          </p:nvGrpSpPr>
          <p:grpSpPr>
            <a:xfrm>
              <a:off x="7177087" y="1923733"/>
              <a:ext cx="1708150" cy="1152648"/>
              <a:chOff x="7177087" y="1923733"/>
              <a:chExt cx="1708150" cy="1152648"/>
            </a:xfrm>
          </p:grpSpPr>
          <p:grpSp>
            <p:nvGrpSpPr>
              <p:cNvPr id="577" name="Google Shape;577;p23"/>
              <p:cNvGrpSpPr/>
              <p:nvPr/>
            </p:nvGrpSpPr>
            <p:grpSpPr>
              <a:xfrm>
                <a:off x="7286624" y="1923733"/>
                <a:ext cx="1571626" cy="1152648"/>
                <a:chOff x="7286624" y="1923733"/>
                <a:chExt cx="1571626" cy="1152648"/>
              </a:xfrm>
            </p:grpSpPr>
            <p:sp>
              <p:nvSpPr>
                <p:cNvPr id="578" name="Google Shape;578;p23"/>
                <p:cNvSpPr/>
                <p:nvPr/>
              </p:nvSpPr>
              <p:spPr>
                <a:xfrm>
                  <a:off x="7599362" y="1923733"/>
                  <a:ext cx="481013" cy="179387"/>
                </a:xfrm>
                <a:custGeom>
                  <a:rect b="b" l="l" r="r" t="t"/>
                  <a:pathLst>
                    <a:path extrusionOk="0" h="113" w="303">
                      <a:moveTo>
                        <a:pt x="246" y="85"/>
                      </a:moveTo>
                      <a:lnTo>
                        <a:pt x="0" y="85"/>
                      </a:lnTo>
                      <a:lnTo>
                        <a:pt x="0" y="29"/>
                      </a:lnTo>
                      <a:lnTo>
                        <a:pt x="246" y="29"/>
                      </a:lnTo>
                      <a:lnTo>
                        <a:pt x="246" y="0"/>
                      </a:lnTo>
                      <a:lnTo>
                        <a:pt x="303" y="56"/>
                      </a:lnTo>
                      <a:lnTo>
                        <a:pt x="246" y="113"/>
                      </a:lnTo>
                      <a:lnTo>
                        <a:pt x="246" y="85"/>
                      </a:lnTo>
                      <a:lnTo>
                        <a:pt x="246" y="85"/>
                      </a:lnTo>
                      <a:lnTo>
                        <a:pt x="246" y="85"/>
                      </a:lnTo>
                      <a:close/>
                    </a:path>
                  </a:pathLst>
                </a:custGeom>
                <a:solidFill>
                  <a:srgbClr val="176CB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79" name="Google Shape;579;p23"/>
                <p:cNvSpPr/>
                <p:nvPr/>
              </p:nvSpPr>
              <p:spPr>
                <a:xfrm>
                  <a:off x="7286624" y="2577783"/>
                  <a:ext cx="1571626" cy="498598"/>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lang="en-US" sz="900">
                      <a:solidFill>
                        <a:srgbClr val="002050"/>
                      </a:solidFill>
                      <a:latin typeface="Quattrocento Sans"/>
                      <a:ea typeface="Quattrocento Sans"/>
                      <a:cs typeface="Quattrocento Sans"/>
                      <a:sym typeface="Quattrocento Sans"/>
                    </a:rPr>
                    <a:t>… for companies that try to adapt their existing tools for </a:t>
                  </a:r>
                  <a:r>
                    <a:rPr b="1" lang="en-US" sz="900">
                      <a:solidFill>
                        <a:srgbClr val="002050"/>
                      </a:solidFill>
                      <a:latin typeface="Quattrocento Sans"/>
                      <a:ea typeface="Quattrocento Sans"/>
                      <a:cs typeface="Quattrocento Sans"/>
                      <a:sym typeface="Quattrocento Sans"/>
                    </a:rPr>
                    <a:t>DevOps practices</a:t>
                  </a:r>
                  <a:endParaRPr b="1" sz="1800">
                    <a:solidFill>
                      <a:srgbClr val="505050"/>
                    </a:solidFill>
                    <a:latin typeface="Quattrocento Sans"/>
                    <a:ea typeface="Quattrocento Sans"/>
                    <a:cs typeface="Quattrocento Sans"/>
                    <a:sym typeface="Quattrocento Sans"/>
                  </a:endParaRPr>
                </a:p>
              </p:txBody>
            </p:sp>
            <p:sp>
              <p:nvSpPr>
                <p:cNvPr id="580" name="Google Shape;580;p23"/>
                <p:cNvSpPr/>
                <p:nvPr/>
              </p:nvSpPr>
              <p:spPr>
                <a:xfrm>
                  <a:off x="7413624" y="2090421"/>
                  <a:ext cx="760413" cy="242887"/>
                </a:xfrm>
                <a:custGeom>
                  <a:rect b="b" l="l" r="r" t="t"/>
                  <a:pathLst>
                    <a:path extrusionOk="0" h="153" w="479">
                      <a:moveTo>
                        <a:pt x="406" y="114"/>
                      </a:moveTo>
                      <a:lnTo>
                        <a:pt x="0" y="114"/>
                      </a:lnTo>
                      <a:lnTo>
                        <a:pt x="0" y="38"/>
                      </a:lnTo>
                      <a:lnTo>
                        <a:pt x="406" y="38"/>
                      </a:lnTo>
                      <a:lnTo>
                        <a:pt x="406" y="0"/>
                      </a:lnTo>
                      <a:lnTo>
                        <a:pt x="479" y="77"/>
                      </a:lnTo>
                      <a:lnTo>
                        <a:pt x="406" y="153"/>
                      </a:lnTo>
                      <a:lnTo>
                        <a:pt x="406" y="114"/>
                      </a:lnTo>
                      <a:lnTo>
                        <a:pt x="406" y="114"/>
                      </a:lnTo>
                      <a:lnTo>
                        <a:pt x="406" y="114"/>
                      </a:lnTo>
                      <a:close/>
                    </a:path>
                  </a:pathLst>
                </a:custGeom>
                <a:solidFill>
                  <a:srgbClr val="5859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81" name="Google Shape;581;p23"/>
                <p:cNvSpPr/>
                <p:nvPr/>
              </p:nvSpPr>
              <p:spPr>
                <a:xfrm>
                  <a:off x="7327899" y="1985646"/>
                  <a:ext cx="630238" cy="234950"/>
                </a:xfrm>
                <a:custGeom>
                  <a:rect b="b" l="l" r="r" t="t"/>
                  <a:pathLst>
                    <a:path extrusionOk="0" h="148" w="397">
                      <a:moveTo>
                        <a:pt x="323" y="111"/>
                      </a:moveTo>
                      <a:lnTo>
                        <a:pt x="0" y="112"/>
                      </a:lnTo>
                      <a:lnTo>
                        <a:pt x="0" y="38"/>
                      </a:lnTo>
                      <a:lnTo>
                        <a:pt x="323" y="36"/>
                      </a:lnTo>
                      <a:lnTo>
                        <a:pt x="323" y="0"/>
                      </a:lnTo>
                      <a:lnTo>
                        <a:pt x="397" y="73"/>
                      </a:lnTo>
                      <a:lnTo>
                        <a:pt x="323" y="148"/>
                      </a:lnTo>
                      <a:lnTo>
                        <a:pt x="323" y="111"/>
                      </a:lnTo>
                      <a:lnTo>
                        <a:pt x="323" y="111"/>
                      </a:lnTo>
                      <a:lnTo>
                        <a:pt x="323" y="111"/>
                      </a:lnTo>
                      <a:close/>
                    </a:path>
                  </a:pathLst>
                </a:custGeom>
                <a:solidFill>
                  <a:srgbClr val="7FBA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grpSp>
          <p:sp>
            <p:nvSpPr>
              <p:cNvPr id="582" name="Google Shape;582;p23"/>
              <p:cNvSpPr/>
              <p:nvPr/>
            </p:nvSpPr>
            <p:spPr>
              <a:xfrm>
                <a:off x="7177087" y="2076133"/>
                <a:ext cx="1708150" cy="561975"/>
              </a:xfrm>
              <a:custGeom>
                <a:rect b="b" l="l" r="r" t="t"/>
                <a:pathLst>
                  <a:path extrusionOk="0" h="354" w="1076">
                    <a:moveTo>
                      <a:pt x="897" y="354"/>
                    </a:moveTo>
                    <a:lnTo>
                      <a:pt x="1076" y="176"/>
                    </a:lnTo>
                    <a:lnTo>
                      <a:pt x="901" y="0"/>
                    </a:lnTo>
                    <a:lnTo>
                      <a:pt x="897" y="0"/>
                    </a:lnTo>
                    <a:lnTo>
                      <a:pt x="897" y="84"/>
                    </a:lnTo>
                    <a:lnTo>
                      <a:pt x="0" y="84"/>
                    </a:lnTo>
                    <a:lnTo>
                      <a:pt x="0" y="266"/>
                    </a:lnTo>
                    <a:lnTo>
                      <a:pt x="897" y="266"/>
                    </a:lnTo>
                    <a:lnTo>
                      <a:pt x="897" y="354"/>
                    </a:lnTo>
                    <a:close/>
                  </a:path>
                </a:pathLst>
              </a:custGeom>
              <a:solidFill>
                <a:srgbClr val="002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grpSp>
        <p:sp>
          <p:nvSpPr>
            <p:cNvPr id="583" name="Google Shape;583;p23"/>
            <p:cNvSpPr/>
            <p:nvPr/>
          </p:nvSpPr>
          <p:spPr>
            <a:xfrm>
              <a:off x="7254876" y="2206308"/>
              <a:ext cx="237244" cy="27699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800">
                  <a:solidFill>
                    <a:srgbClr val="FFFFFF"/>
                  </a:solidFill>
                  <a:latin typeface="Quattrocento Sans"/>
                  <a:ea typeface="Quattrocento Sans"/>
                  <a:cs typeface="Quattrocento Sans"/>
                  <a:sym typeface="Quattrocento Sans"/>
                </a:rPr>
                <a:t>80</a:t>
              </a:r>
              <a:endParaRPr sz="1800">
                <a:solidFill>
                  <a:srgbClr val="505050"/>
                </a:solidFill>
                <a:latin typeface="Quattrocento Sans"/>
                <a:ea typeface="Quattrocento Sans"/>
                <a:cs typeface="Quattrocento Sans"/>
                <a:sym typeface="Quattrocento Sans"/>
              </a:endParaRPr>
            </a:p>
          </p:txBody>
        </p:sp>
        <p:sp>
          <p:nvSpPr>
            <p:cNvPr id="584" name="Google Shape;584;p23"/>
            <p:cNvSpPr/>
            <p:nvPr/>
          </p:nvSpPr>
          <p:spPr>
            <a:xfrm>
              <a:off x="7513636" y="2214563"/>
              <a:ext cx="141064" cy="21544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400">
                  <a:solidFill>
                    <a:srgbClr val="FFFFFF"/>
                  </a:solidFill>
                  <a:latin typeface="Quattrocento Sans"/>
                  <a:ea typeface="Quattrocento Sans"/>
                  <a:cs typeface="Quattrocento Sans"/>
                  <a:sym typeface="Quattrocento Sans"/>
                </a:rPr>
                <a:t>%</a:t>
              </a:r>
              <a:endParaRPr sz="1800">
                <a:solidFill>
                  <a:srgbClr val="505050"/>
                </a:solidFill>
                <a:latin typeface="Quattrocento Sans"/>
                <a:ea typeface="Quattrocento Sans"/>
                <a:cs typeface="Quattrocento Sans"/>
                <a:sym typeface="Quattrocento Sans"/>
              </a:endParaRPr>
            </a:p>
          </p:txBody>
        </p:sp>
        <p:sp>
          <p:nvSpPr>
            <p:cNvPr id="585" name="Google Shape;585;p23"/>
            <p:cNvSpPr/>
            <p:nvPr/>
          </p:nvSpPr>
          <p:spPr>
            <a:xfrm>
              <a:off x="7704044" y="2285142"/>
              <a:ext cx="665247" cy="13849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900">
                  <a:solidFill>
                    <a:srgbClr val="FFFFFF"/>
                  </a:solidFill>
                  <a:latin typeface="Quattrocento Sans"/>
                  <a:ea typeface="Quattrocento Sans"/>
                  <a:cs typeface="Quattrocento Sans"/>
                  <a:sym typeface="Quattrocento Sans"/>
                </a:rPr>
                <a:t>failure rate …</a:t>
              </a:r>
              <a:endParaRPr/>
            </a:p>
          </p:txBody>
        </p:sp>
      </p:grpSp>
      <p:grpSp>
        <p:nvGrpSpPr>
          <p:cNvPr id="586" name="Google Shape;586;p23"/>
          <p:cNvGrpSpPr/>
          <p:nvPr/>
        </p:nvGrpSpPr>
        <p:grpSpPr>
          <a:xfrm>
            <a:off x="7104057" y="3648680"/>
            <a:ext cx="1731962" cy="1592263"/>
            <a:chOff x="7132637" y="3878262"/>
            <a:chExt cx="1731962" cy="1592263"/>
          </a:xfrm>
        </p:grpSpPr>
        <p:sp>
          <p:nvSpPr>
            <p:cNvPr id="587" name="Google Shape;587;p23"/>
            <p:cNvSpPr/>
            <p:nvPr/>
          </p:nvSpPr>
          <p:spPr>
            <a:xfrm>
              <a:off x="7569199" y="3878262"/>
              <a:ext cx="901700" cy="595312"/>
            </a:xfrm>
            <a:custGeom>
              <a:rect b="b" l="l" r="r" t="t"/>
              <a:pathLst>
                <a:path extrusionOk="0" h="288" w="437">
                  <a:moveTo>
                    <a:pt x="368" y="126"/>
                  </a:moveTo>
                  <a:cubicBezTo>
                    <a:pt x="368" y="122"/>
                    <a:pt x="368" y="122"/>
                    <a:pt x="368" y="122"/>
                  </a:cubicBezTo>
                  <a:cubicBezTo>
                    <a:pt x="368" y="56"/>
                    <a:pt x="313" y="0"/>
                    <a:pt x="247" y="0"/>
                  </a:cubicBezTo>
                  <a:cubicBezTo>
                    <a:pt x="205" y="0"/>
                    <a:pt x="167" y="23"/>
                    <a:pt x="147" y="56"/>
                  </a:cubicBezTo>
                  <a:cubicBezTo>
                    <a:pt x="136" y="49"/>
                    <a:pt x="125" y="47"/>
                    <a:pt x="114" y="47"/>
                  </a:cubicBezTo>
                  <a:cubicBezTo>
                    <a:pt x="99" y="47"/>
                    <a:pt x="86" y="49"/>
                    <a:pt x="75" y="58"/>
                  </a:cubicBezTo>
                  <a:cubicBezTo>
                    <a:pt x="57" y="69"/>
                    <a:pt x="44" y="91"/>
                    <a:pt x="44" y="113"/>
                  </a:cubicBezTo>
                  <a:cubicBezTo>
                    <a:pt x="17" y="131"/>
                    <a:pt x="0" y="162"/>
                    <a:pt x="0" y="193"/>
                  </a:cubicBezTo>
                  <a:cubicBezTo>
                    <a:pt x="0" y="243"/>
                    <a:pt x="37" y="283"/>
                    <a:pt x="86" y="288"/>
                  </a:cubicBezTo>
                  <a:cubicBezTo>
                    <a:pt x="88" y="288"/>
                    <a:pt x="92" y="288"/>
                    <a:pt x="95" y="288"/>
                  </a:cubicBezTo>
                  <a:cubicBezTo>
                    <a:pt x="99" y="288"/>
                    <a:pt x="101" y="288"/>
                    <a:pt x="106" y="288"/>
                  </a:cubicBezTo>
                  <a:cubicBezTo>
                    <a:pt x="150" y="288"/>
                    <a:pt x="253" y="288"/>
                    <a:pt x="302" y="288"/>
                  </a:cubicBezTo>
                  <a:cubicBezTo>
                    <a:pt x="302" y="288"/>
                    <a:pt x="304" y="288"/>
                    <a:pt x="306" y="288"/>
                  </a:cubicBezTo>
                  <a:cubicBezTo>
                    <a:pt x="311" y="288"/>
                    <a:pt x="311" y="288"/>
                    <a:pt x="311" y="288"/>
                  </a:cubicBezTo>
                  <a:cubicBezTo>
                    <a:pt x="313" y="288"/>
                    <a:pt x="320" y="288"/>
                    <a:pt x="324" y="288"/>
                  </a:cubicBezTo>
                  <a:cubicBezTo>
                    <a:pt x="357" y="288"/>
                    <a:pt x="357" y="288"/>
                    <a:pt x="357" y="288"/>
                  </a:cubicBezTo>
                  <a:cubicBezTo>
                    <a:pt x="401" y="288"/>
                    <a:pt x="437" y="252"/>
                    <a:pt x="437" y="208"/>
                  </a:cubicBezTo>
                  <a:cubicBezTo>
                    <a:pt x="437" y="166"/>
                    <a:pt x="406" y="133"/>
                    <a:pt x="368" y="126"/>
                  </a:cubicBezTo>
                  <a:close/>
                </a:path>
              </a:pathLst>
            </a:custGeom>
            <a:solidFill>
              <a:srgbClr val="00205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88" name="Google Shape;588;p23"/>
            <p:cNvSpPr/>
            <p:nvPr/>
          </p:nvSpPr>
          <p:spPr>
            <a:xfrm>
              <a:off x="8061324" y="4216400"/>
              <a:ext cx="323807" cy="184666"/>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200">
                  <a:solidFill>
                    <a:srgbClr val="FFFFFF"/>
                  </a:solidFill>
                  <a:latin typeface="Quattrocento Sans"/>
                  <a:ea typeface="Quattrocento Sans"/>
                  <a:cs typeface="Quattrocento Sans"/>
                  <a:sym typeface="Quattrocento Sans"/>
                </a:rPr>
                <a:t>CIOs</a:t>
              </a:r>
              <a:endParaRPr sz="1800">
                <a:solidFill>
                  <a:srgbClr val="505050"/>
                </a:solidFill>
                <a:latin typeface="Quattrocento Sans"/>
                <a:ea typeface="Quattrocento Sans"/>
                <a:cs typeface="Quattrocento Sans"/>
                <a:sym typeface="Quattrocento Sans"/>
              </a:endParaRPr>
            </a:p>
          </p:txBody>
        </p:sp>
        <p:sp>
          <p:nvSpPr>
            <p:cNvPr id="589" name="Google Shape;589;p23"/>
            <p:cNvSpPr/>
            <p:nvPr/>
          </p:nvSpPr>
          <p:spPr>
            <a:xfrm>
              <a:off x="7732349" y="4001313"/>
              <a:ext cx="234038" cy="27699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800">
                  <a:solidFill>
                    <a:srgbClr val="FFFFFF"/>
                  </a:solidFill>
                  <a:latin typeface="Quattrocento Sans"/>
                  <a:ea typeface="Quattrocento Sans"/>
                  <a:cs typeface="Quattrocento Sans"/>
                  <a:sym typeface="Quattrocento Sans"/>
                </a:rPr>
                <a:t>70</a:t>
              </a:r>
              <a:endParaRPr sz="1800">
                <a:solidFill>
                  <a:srgbClr val="505050"/>
                </a:solidFill>
                <a:latin typeface="Quattrocento Sans"/>
                <a:ea typeface="Quattrocento Sans"/>
                <a:cs typeface="Quattrocento Sans"/>
                <a:sym typeface="Quattrocento Sans"/>
              </a:endParaRPr>
            </a:p>
          </p:txBody>
        </p:sp>
        <p:sp>
          <p:nvSpPr>
            <p:cNvPr id="590" name="Google Shape;590;p23"/>
            <p:cNvSpPr/>
            <p:nvPr/>
          </p:nvSpPr>
          <p:spPr>
            <a:xfrm>
              <a:off x="8005503" y="3950999"/>
              <a:ext cx="190758" cy="29238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900">
                  <a:solidFill>
                    <a:srgbClr val="FFFFFF"/>
                  </a:solidFill>
                  <a:latin typeface="Quattrocento Sans"/>
                  <a:ea typeface="Quattrocento Sans"/>
                  <a:cs typeface="Quattrocento Sans"/>
                  <a:sym typeface="Quattrocento Sans"/>
                </a:rPr>
                <a:t>%</a:t>
              </a:r>
              <a:endParaRPr sz="1800">
                <a:solidFill>
                  <a:srgbClr val="505050"/>
                </a:solidFill>
                <a:latin typeface="Quattrocento Sans"/>
                <a:ea typeface="Quattrocento Sans"/>
                <a:cs typeface="Quattrocento Sans"/>
                <a:sym typeface="Quattrocento Sans"/>
              </a:endParaRPr>
            </a:p>
          </p:txBody>
        </p:sp>
        <p:sp>
          <p:nvSpPr>
            <p:cNvPr id="591" name="Google Shape;591;p23"/>
            <p:cNvSpPr/>
            <p:nvPr/>
          </p:nvSpPr>
          <p:spPr>
            <a:xfrm>
              <a:off x="7132637" y="4981575"/>
              <a:ext cx="503343" cy="27699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900">
                  <a:solidFill>
                    <a:srgbClr val="002050"/>
                  </a:solidFill>
                  <a:latin typeface="Quattrocento Sans"/>
                  <a:ea typeface="Quattrocento Sans"/>
                  <a:cs typeface="Quattrocento Sans"/>
                  <a:sym typeface="Quattrocento Sans"/>
                </a:rPr>
                <a:t>to </a:t>
              </a:r>
              <a:r>
                <a:rPr b="1" lang="en-US" sz="900">
                  <a:solidFill>
                    <a:srgbClr val="002050"/>
                  </a:solidFill>
                  <a:latin typeface="Quattrocento Sans"/>
                  <a:ea typeface="Quattrocento Sans"/>
                  <a:cs typeface="Quattrocento Sans"/>
                  <a:sym typeface="Quattrocento Sans"/>
                </a:rPr>
                <a:t>reduce</a:t>
              </a:r>
              <a:br>
                <a:rPr b="1" lang="en-US" sz="900">
                  <a:solidFill>
                    <a:srgbClr val="002050"/>
                  </a:solidFill>
                  <a:latin typeface="Quattrocento Sans"/>
                  <a:ea typeface="Quattrocento Sans"/>
                  <a:cs typeface="Quattrocento Sans"/>
                  <a:sym typeface="Quattrocento Sans"/>
                </a:rPr>
              </a:br>
              <a:r>
                <a:rPr b="1" lang="en-US" sz="900">
                  <a:solidFill>
                    <a:srgbClr val="002050"/>
                  </a:solidFill>
                  <a:latin typeface="Quattrocento Sans"/>
                  <a:ea typeface="Quattrocento Sans"/>
                  <a:cs typeface="Quattrocento Sans"/>
                  <a:sym typeface="Quattrocento Sans"/>
                </a:rPr>
                <a:t>IT costs</a:t>
              </a:r>
              <a:endParaRPr b="1" sz="1800">
                <a:solidFill>
                  <a:srgbClr val="505050"/>
                </a:solidFill>
                <a:latin typeface="Quattrocento Sans"/>
                <a:ea typeface="Quattrocento Sans"/>
                <a:cs typeface="Quattrocento Sans"/>
                <a:sym typeface="Quattrocento Sans"/>
              </a:endParaRPr>
            </a:p>
          </p:txBody>
        </p:sp>
        <p:sp>
          <p:nvSpPr>
            <p:cNvPr id="592" name="Google Shape;592;p23"/>
            <p:cNvSpPr/>
            <p:nvPr/>
          </p:nvSpPr>
          <p:spPr>
            <a:xfrm>
              <a:off x="7193170" y="4548187"/>
              <a:ext cx="444032" cy="4154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900">
                  <a:solidFill>
                    <a:srgbClr val="002050"/>
                  </a:solidFill>
                  <a:latin typeface="Quattrocento Sans"/>
                  <a:ea typeface="Quattrocento Sans"/>
                  <a:cs typeface="Quattrocento Sans"/>
                  <a:sym typeface="Quattrocento Sans"/>
                </a:rPr>
                <a:t>Would</a:t>
              </a:r>
              <a:br>
                <a:rPr lang="en-US" sz="900">
                  <a:solidFill>
                    <a:srgbClr val="002050"/>
                  </a:solidFill>
                  <a:latin typeface="Quattrocento Sans"/>
                  <a:ea typeface="Quattrocento Sans"/>
                  <a:cs typeface="Quattrocento Sans"/>
                  <a:sym typeface="Quattrocento Sans"/>
                </a:rPr>
              </a:br>
              <a:r>
                <a:rPr b="1" lang="en-US" sz="900">
                  <a:solidFill>
                    <a:srgbClr val="002050"/>
                  </a:solidFill>
                  <a:latin typeface="Quattrocento Sans"/>
                  <a:ea typeface="Quattrocento Sans"/>
                  <a:cs typeface="Quattrocento Sans"/>
                  <a:sym typeface="Quattrocento Sans"/>
                </a:rPr>
                <a:t>increase</a:t>
              </a:r>
              <a:br>
                <a:rPr b="1" lang="en-US" sz="900">
                  <a:solidFill>
                    <a:srgbClr val="002050"/>
                  </a:solidFill>
                  <a:latin typeface="Quattrocento Sans"/>
                  <a:ea typeface="Quattrocento Sans"/>
                  <a:cs typeface="Quattrocento Sans"/>
                  <a:sym typeface="Quattrocento Sans"/>
                </a:rPr>
              </a:br>
              <a:r>
                <a:rPr b="1" lang="en-US" sz="900">
                  <a:solidFill>
                    <a:srgbClr val="002050"/>
                  </a:solidFill>
                  <a:latin typeface="Quattrocento Sans"/>
                  <a:ea typeface="Quattrocento Sans"/>
                  <a:cs typeface="Quattrocento Sans"/>
                  <a:sym typeface="Quattrocento Sans"/>
                </a:rPr>
                <a:t>risk</a:t>
              </a:r>
              <a:endParaRPr b="1" sz="1800">
                <a:solidFill>
                  <a:srgbClr val="505050"/>
                </a:solidFill>
                <a:latin typeface="Quattrocento Sans"/>
                <a:ea typeface="Quattrocento Sans"/>
                <a:cs typeface="Quattrocento Sans"/>
                <a:sym typeface="Quattrocento Sans"/>
              </a:endParaRPr>
            </a:p>
          </p:txBody>
        </p:sp>
        <p:sp>
          <p:nvSpPr>
            <p:cNvPr id="593" name="Google Shape;593;p23"/>
            <p:cNvSpPr/>
            <p:nvPr/>
          </p:nvSpPr>
          <p:spPr>
            <a:xfrm>
              <a:off x="7640637" y="4298950"/>
              <a:ext cx="238125" cy="539750"/>
            </a:xfrm>
            <a:custGeom>
              <a:rect b="b" l="l" r="r" t="t"/>
              <a:pathLst>
                <a:path extrusionOk="0" h="340" w="150">
                  <a:moveTo>
                    <a:pt x="112" y="75"/>
                  </a:moveTo>
                  <a:lnTo>
                    <a:pt x="112" y="340"/>
                  </a:lnTo>
                  <a:lnTo>
                    <a:pt x="38" y="340"/>
                  </a:lnTo>
                  <a:lnTo>
                    <a:pt x="38" y="75"/>
                  </a:lnTo>
                  <a:lnTo>
                    <a:pt x="0" y="75"/>
                  </a:lnTo>
                  <a:lnTo>
                    <a:pt x="74" y="0"/>
                  </a:lnTo>
                  <a:lnTo>
                    <a:pt x="150" y="75"/>
                  </a:lnTo>
                  <a:lnTo>
                    <a:pt x="112" y="75"/>
                  </a:lnTo>
                  <a:lnTo>
                    <a:pt x="112" y="75"/>
                  </a:lnTo>
                  <a:lnTo>
                    <a:pt x="112" y="75"/>
                  </a:lnTo>
                  <a:close/>
                </a:path>
              </a:pathLst>
            </a:custGeom>
            <a:solidFill>
              <a:srgbClr val="00BC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94" name="Google Shape;594;p23"/>
            <p:cNvSpPr/>
            <p:nvPr/>
          </p:nvSpPr>
          <p:spPr>
            <a:xfrm>
              <a:off x="7640637" y="4838700"/>
              <a:ext cx="238125" cy="631825"/>
            </a:xfrm>
            <a:custGeom>
              <a:rect b="b" l="l" r="r" t="t"/>
              <a:pathLst>
                <a:path extrusionOk="0" h="398" w="150">
                  <a:moveTo>
                    <a:pt x="112" y="324"/>
                  </a:moveTo>
                  <a:lnTo>
                    <a:pt x="112" y="0"/>
                  </a:lnTo>
                  <a:lnTo>
                    <a:pt x="38" y="0"/>
                  </a:lnTo>
                  <a:lnTo>
                    <a:pt x="38" y="324"/>
                  </a:lnTo>
                  <a:lnTo>
                    <a:pt x="0" y="324"/>
                  </a:lnTo>
                  <a:lnTo>
                    <a:pt x="74" y="398"/>
                  </a:lnTo>
                  <a:lnTo>
                    <a:pt x="150" y="324"/>
                  </a:lnTo>
                  <a:lnTo>
                    <a:pt x="112" y="324"/>
                  </a:lnTo>
                  <a:lnTo>
                    <a:pt x="112" y="324"/>
                  </a:lnTo>
                  <a:lnTo>
                    <a:pt x="112" y="324"/>
                  </a:lnTo>
                  <a:close/>
                </a:path>
              </a:pathLst>
            </a:custGeom>
            <a:solidFill>
              <a:srgbClr val="176CB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95" name="Google Shape;595;p23"/>
            <p:cNvSpPr/>
            <p:nvPr/>
          </p:nvSpPr>
          <p:spPr>
            <a:xfrm>
              <a:off x="7891461" y="4981575"/>
              <a:ext cx="831959" cy="27699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900">
                  <a:solidFill>
                    <a:srgbClr val="002050"/>
                  </a:solidFill>
                  <a:latin typeface="Quattrocento Sans"/>
                  <a:ea typeface="Quattrocento Sans"/>
                  <a:cs typeface="Quattrocento Sans"/>
                  <a:sym typeface="Quattrocento Sans"/>
                </a:rPr>
                <a:t>and </a:t>
              </a:r>
              <a:r>
                <a:rPr b="1" lang="en-US" sz="900">
                  <a:solidFill>
                    <a:srgbClr val="002050"/>
                  </a:solidFill>
                  <a:latin typeface="Quattrocento Sans"/>
                  <a:ea typeface="Quattrocento Sans"/>
                  <a:cs typeface="Quattrocento Sans"/>
                  <a:sym typeface="Quattrocento Sans"/>
                </a:rPr>
                <a:t>accelerate</a:t>
              </a:r>
              <a:br>
                <a:rPr b="1" lang="en-US" sz="900">
                  <a:solidFill>
                    <a:srgbClr val="002050"/>
                  </a:solidFill>
                  <a:latin typeface="Quattrocento Sans"/>
                  <a:ea typeface="Quattrocento Sans"/>
                  <a:cs typeface="Quattrocento Sans"/>
                  <a:sym typeface="Quattrocento Sans"/>
                </a:rPr>
              </a:br>
              <a:r>
                <a:rPr b="1" lang="en-US" sz="900">
                  <a:solidFill>
                    <a:srgbClr val="002050"/>
                  </a:solidFill>
                  <a:latin typeface="Quattrocento Sans"/>
                  <a:ea typeface="Quattrocento Sans"/>
                  <a:cs typeface="Quattrocento Sans"/>
                  <a:sym typeface="Quattrocento Sans"/>
                </a:rPr>
                <a:t>business agility</a:t>
              </a:r>
              <a:endParaRPr/>
            </a:p>
          </p:txBody>
        </p:sp>
        <p:sp>
          <p:nvSpPr>
            <p:cNvPr id="596" name="Google Shape;596;p23"/>
            <p:cNvSpPr/>
            <p:nvPr/>
          </p:nvSpPr>
          <p:spPr>
            <a:xfrm>
              <a:off x="7897811" y="4783138"/>
              <a:ext cx="966788" cy="238125"/>
            </a:xfrm>
            <a:custGeom>
              <a:rect b="b" l="l" r="r" t="t"/>
              <a:pathLst>
                <a:path extrusionOk="0" h="150" w="609">
                  <a:moveTo>
                    <a:pt x="535" y="38"/>
                  </a:moveTo>
                  <a:lnTo>
                    <a:pt x="0" y="38"/>
                  </a:lnTo>
                  <a:lnTo>
                    <a:pt x="0" y="112"/>
                  </a:lnTo>
                  <a:lnTo>
                    <a:pt x="535" y="112"/>
                  </a:lnTo>
                  <a:lnTo>
                    <a:pt x="535" y="150"/>
                  </a:lnTo>
                  <a:lnTo>
                    <a:pt x="609" y="76"/>
                  </a:lnTo>
                  <a:lnTo>
                    <a:pt x="535" y="0"/>
                  </a:lnTo>
                  <a:lnTo>
                    <a:pt x="535" y="38"/>
                  </a:lnTo>
                  <a:lnTo>
                    <a:pt x="535" y="38"/>
                  </a:lnTo>
                  <a:lnTo>
                    <a:pt x="535" y="38"/>
                  </a:lnTo>
                  <a:close/>
                </a:path>
              </a:pathLst>
            </a:custGeom>
            <a:solidFill>
              <a:srgbClr val="176CB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200">
                <a:solidFill>
                  <a:srgbClr val="505050"/>
                </a:solidFill>
                <a:latin typeface="Quattrocento Sans"/>
                <a:ea typeface="Quattrocento Sans"/>
                <a:cs typeface="Quattrocento Sans"/>
                <a:sym typeface="Quattrocento Sans"/>
              </a:endParaRPr>
            </a:p>
          </p:txBody>
        </p:sp>
        <p:sp>
          <p:nvSpPr>
            <p:cNvPr id="597" name="Google Shape;597;p23"/>
            <p:cNvSpPr/>
            <p:nvPr/>
          </p:nvSpPr>
          <p:spPr>
            <a:xfrm>
              <a:off x="7918449" y="4256088"/>
              <a:ext cx="67326" cy="13849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900">
                  <a:solidFill>
                    <a:srgbClr val="FFFFFF"/>
                  </a:solidFill>
                  <a:latin typeface="Quattrocento Sans"/>
                  <a:ea typeface="Quattrocento Sans"/>
                  <a:cs typeface="Quattrocento Sans"/>
                  <a:sym typeface="Quattrocento Sans"/>
                </a:rPr>
                <a:t>o</a:t>
              </a:r>
              <a:endParaRPr sz="1800">
                <a:solidFill>
                  <a:srgbClr val="505050"/>
                </a:solidFill>
                <a:latin typeface="Quattrocento Sans"/>
                <a:ea typeface="Quattrocento Sans"/>
                <a:cs typeface="Quattrocento Sans"/>
                <a:sym typeface="Quattrocento Sans"/>
              </a:endParaRPr>
            </a:p>
          </p:txBody>
        </p:sp>
        <p:sp>
          <p:nvSpPr>
            <p:cNvPr id="598" name="Google Shape;598;p23"/>
            <p:cNvSpPr/>
            <p:nvPr/>
          </p:nvSpPr>
          <p:spPr>
            <a:xfrm>
              <a:off x="7983537" y="4256088"/>
              <a:ext cx="36870" cy="13849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900">
                  <a:solidFill>
                    <a:srgbClr val="FFFFFF"/>
                  </a:solidFill>
                  <a:latin typeface="Quattrocento Sans"/>
                  <a:ea typeface="Quattrocento Sans"/>
                  <a:cs typeface="Quattrocento Sans"/>
                  <a:sym typeface="Quattrocento Sans"/>
                </a:rPr>
                <a:t>f</a:t>
              </a:r>
              <a:endParaRPr sz="1800">
                <a:solidFill>
                  <a:srgbClr val="505050"/>
                </a:solidFill>
                <a:latin typeface="Quattrocento Sans"/>
                <a:ea typeface="Quattrocento Sans"/>
                <a:cs typeface="Quattrocento Sans"/>
                <a:sym typeface="Quattrocento Sans"/>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24"/>
          <p:cNvSpPr txBox="1"/>
          <p:nvPr>
            <p:ph type="title"/>
          </p:nvPr>
        </p:nvSpPr>
        <p:spPr>
          <a:xfrm>
            <a:off x="274638" y="295275"/>
            <a:ext cx="11888787" cy="917575"/>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None/>
            </a:pPr>
            <a:r>
              <a:rPr lang="en-US">
                <a:solidFill>
                  <a:schemeClr val="dk2"/>
                </a:solidFill>
              </a:rPr>
              <a:t>DevOps Benefits </a:t>
            </a:r>
            <a:endParaRPr/>
          </a:p>
        </p:txBody>
      </p:sp>
      <p:sp>
        <p:nvSpPr>
          <p:cNvPr id="608" name="Google Shape;608;p24"/>
          <p:cNvSpPr txBox="1"/>
          <p:nvPr/>
        </p:nvSpPr>
        <p:spPr>
          <a:xfrm>
            <a:off x="144010" y="6350296"/>
            <a:ext cx="369344" cy="433923"/>
          </a:xfrm>
          <a:prstGeom prst="rect">
            <a:avLst/>
          </a:prstGeom>
          <a:noFill/>
          <a:ln>
            <a:noFill/>
          </a:ln>
        </p:spPr>
        <p:txBody>
          <a:bodyPr anchorCtr="0" anchor="t" bIns="146275" lIns="182850" spcFirstLastPara="1" rIns="182850" wrap="square" tIns="146275">
            <a:spAutoFit/>
          </a:bodyPr>
          <a:lstStyle/>
          <a:p>
            <a:pPr indent="0" lvl="0" marL="0" marR="0" rtl="0" algn="l">
              <a:lnSpc>
                <a:spcPct val="90000"/>
              </a:lnSpc>
              <a:spcBef>
                <a:spcPts val="0"/>
              </a:spcBef>
              <a:spcAft>
                <a:spcPts val="0"/>
              </a:spcAft>
              <a:buNone/>
            </a:pPr>
            <a:r>
              <a:t/>
            </a:r>
            <a:endParaRPr i="1" sz="1000">
              <a:solidFill>
                <a:schemeClr val="dk1"/>
              </a:solidFill>
              <a:latin typeface="Quattrocento Sans"/>
              <a:ea typeface="Quattrocento Sans"/>
              <a:cs typeface="Quattrocento Sans"/>
              <a:sym typeface="Quattrocento Sans"/>
            </a:endParaRPr>
          </a:p>
        </p:txBody>
      </p:sp>
      <p:sp>
        <p:nvSpPr>
          <p:cNvPr id="609" name="Google Shape;609;p24"/>
          <p:cNvSpPr/>
          <p:nvPr/>
        </p:nvSpPr>
        <p:spPr>
          <a:xfrm>
            <a:off x="3505200" y="1696674"/>
            <a:ext cx="4593771" cy="4593771"/>
          </a:xfrm>
          <a:prstGeom prst="ellipse">
            <a:avLst/>
          </a:prstGeom>
          <a:noFill/>
          <a:ln cap="flat" cmpd="sng" w="57150">
            <a:solidFill>
              <a:schemeClr val="accent4"/>
            </a:solidFill>
            <a:prstDash val="solid"/>
            <a:round/>
            <a:headEnd len="sm" w="sm" type="none"/>
            <a:tailEnd len="sm" w="sm" type="none"/>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pic>
        <p:nvPicPr>
          <p:cNvPr id="610" name="Google Shape;610;p24"/>
          <p:cNvPicPr preferRelativeResize="0"/>
          <p:nvPr/>
        </p:nvPicPr>
        <p:blipFill rotWithShape="1">
          <a:blip r:embed="rId3">
            <a:alphaModFix/>
          </a:blip>
          <a:srcRect b="0" l="0" r="0" t="0"/>
          <a:stretch/>
        </p:blipFill>
        <p:spPr>
          <a:xfrm>
            <a:off x="3731315" y="1907204"/>
            <a:ext cx="4141541" cy="4147310"/>
          </a:xfrm>
          <a:prstGeom prst="flowChartConnector">
            <a:avLst/>
          </a:prstGeom>
          <a:noFill/>
          <a:ln>
            <a:noFill/>
          </a:ln>
        </p:spPr>
      </p:pic>
      <p:sp>
        <p:nvSpPr>
          <p:cNvPr id="611" name="Google Shape;611;p24"/>
          <p:cNvSpPr/>
          <p:nvPr/>
        </p:nvSpPr>
        <p:spPr>
          <a:xfrm>
            <a:off x="7485721" y="2458628"/>
            <a:ext cx="304800" cy="304800"/>
          </a:xfrm>
          <a:prstGeom prst="ellipse">
            <a:avLst/>
          </a:prstGeom>
          <a:solidFill>
            <a:schemeClr val="dk2"/>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612" name="Google Shape;612;p24"/>
          <p:cNvSpPr/>
          <p:nvPr/>
        </p:nvSpPr>
        <p:spPr>
          <a:xfrm>
            <a:off x="4214525" y="2000883"/>
            <a:ext cx="304800" cy="304800"/>
          </a:xfrm>
          <a:prstGeom prst="ellipse">
            <a:avLst/>
          </a:prstGeom>
          <a:solidFill>
            <a:schemeClr val="dk2"/>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613" name="Google Shape;613;p24"/>
          <p:cNvSpPr/>
          <p:nvPr/>
        </p:nvSpPr>
        <p:spPr>
          <a:xfrm>
            <a:off x="7833514" y="4535404"/>
            <a:ext cx="304800" cy="304800"/>
          </a:xfrm>
          <a:prstGeom prst="ellipse">
            <a:avLst/>
          </a:prstGeom>
          <a:solidFill>
            <a:schemeClr val="dk2"/>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614" name="Google Shape;614;p24"/>
          <p:cNvSpPr/>
          <p:nvPr/>
        </p:nvSpPr>
        <p:spPr>
          <a:xfrm>
            <a:off x="3539572" y="4789691"/>
            <a:ext cx="304800" cy="304800"/>
          </a:xfrm>
          <a:prstGeom prst="ellipse">
            <a:avLst/>
          </a:prstGeom>
          <a:solidFill>
            <a:schemeClr val="dk2"/>
          </a:solidFill>
          <a:ln>
            <a:noFill/>
          </a:ln>
        </p:spPr>
        <p:txBody>
          <a:bodyPr anchorCtr="0" anchor="t" bIns="146300" lIns="182875" spcFirstLastPara="1" rIns="182875" wrap="square" tIns="146300">
            <a:noAutofit/>
          </a:bodyPr>
          <a:lstStyle/>
          <a:p>
            <a:pPr indent="0" lvl="0" marL="0" marR="0" rtl="0" algn="ctr">
              <a:lnSpc>
                <a:spcPct val="90000"/>
              </a:lnSpc>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sp>
        <p:nvSpPr>
          <p:cNvPr id="615" name="Google Shape;615;p24"/>
          <p:cNvSpPr/>
          <p:nvPr/>
        </p:nvSpPr>
        <p:spPr>
          <a:xfrm>
            <a:off x="7974157" y="2257085"/>
            <a:ext cx="3073400"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008272"/>
                </a:solidFill>
                <a:latin typeface="Quattrocento Sans"/>
                <a:ea typeface="Quattrocento Sans"/>
                <a:cs typeface="Quattrocento Sans"/>
                <a:sym typeface="Quattrocento Sans"/>
              </a:rPr>
              <a:t>Deploy code </a:t>
            </a:r>
            <a:br>
              <a:rPr lang="en-US" sz="2000">
                <a:solidFill>
                  <a:srgbClr val="008272"/>
                </a:solidFill>
                <a:latin typeface="Quattrocento Sans"/>
                <a:ea typeface="Quattrocento Sans"/>
                <a:cs typeface="Quattrocento Sans"/>
                <a:sym typeface="Quattrocento Sans"/>
              </a:rPr>
            </a:br>
            <a:r>
              <a:rPr lang="en-US" sz="2000">
                <a:solidFill>
                  <a:srgbClr val="008272"/>
                </a:solidFill>
                <a:latin typeface="Quattrocento Sans"/>
                <a:ea typeface="Quattrocento Sans"/>
                <a:cs typeface="Quattrocento Sans"/>
                <a:sym typeface="Quattrocento Sans"/>
              </a:rPr>
              <a:t>30x faster</a:t>
            </a:r>
            <a:endParaRPr/>
          </a:p>
        </p:txBody>
      </p:sp>
      <p:sp>
        <p:nvSpPr>
          <p:cNvPr id="616" name="Google Shape;616;p24"/>
          <p:cNvSpPr/>
          <p:nvPr/>
        </p:nvSpPr>
        <p:spPr>
          <a:xfrm>
            <a:off x="8138314" y="2995412"/>
            <a:ext cx="2387995"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76736D"/>
                </a:solidFill>
                <a:latin typeface="Quattrocento Sans"/>
                <a:ea typeface="Quattrocento Sans"/>
                <a:cs typeface="Quattrocento Sans"/>
                <a:sym typeface="Quattrocento Sans"/>
              </a:rPr>
              <a:t>and with 200x</a:t>
            </a:r>
            <a:br>
              <a:rPr lang="en-US" sz="1200">
                <a:solidFill>
                  <a:srgbClr val="76736D"/>
                </a:solidFill>
                <a:latin typeface="Quattrocento Sans"/>
                <a:ea typeface="Quattrocento Sans"/>
                <a:cs typeface="Quattrocento Sans"/>
                <a:sym typeface="Quattrocento Sans"/>
              </a:rPr>
            </a:br>
            <a:r>
              <a:rPr lang="en-US" sz="1200">
                <a:solidFill>
                  <a:srgbClr val="76736D"/>
                </a:solidFill>
                <a:latin typeface="Quattrocento Sans"/>
                <a:ea typeface="Quattrocento Sans"/>
                <a:cs typeface="Quattrocento Sans"/>
                <a:sym typeface="Quattrocento Sans"/>
              </a:rPr>
              <a:t>shorter lead time as compared to their lower-performing peers</a:t>
            </a:r>
            <a:endParaRPr/>
          </a:p>
        </p:txBody>
      </p:sp>
      <p:sp>
        <p:nvSpPr>
          <p:cNvPr id="617" name="Google Shape;617;p24"/>
          <p:cNvSpPr/>
          <p:nvPr/>
        </p:nvSpPr>
        <p:spPr>
          <a:xfrm>
            <a:off x="902193" y="4472359"/>
            <a:ext cx="2524322" cy="101566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2000">
                <a:solidFill>
                  <a:schemeClr val="dk2"/>
                </a:solidFill>
                <a:latin typeface="Quattrocento Sans"/>
                <a:ea typeface="Quattrocento Sans"/>
                <a:cs typeface="Quattrocento Sans"/>
                <a:sym typeface="Quattrocento Sans"/>
              </a:rPr>
              <a:t>DevOps Practices </a:t>
            </a:r>
            <a:br>
              <a:rPr lang="en-US" sz="2000">
                <a:solidFill>
                  <a:schemeClr val="dk2"/>
                </a:solidFill>
                <a:latin typeface="Quattrocento Sans"/>
                <a:ea typeface="Quattrocento Sans"/>
                <a:cs typeface="Quattrocento Sans"/>
                <a:sym typeface="Quattrocento Sans"/>
              </a:rPr>
            </a:br>
            <a:r>
              <a:rPr lang="en-US" sz="2000">
                <a:solidFill>
                  <a:schemeClr val="dk2"/>
                </a:solidFill>
                <a:latin typeface="Quattrocento Sans"/>
                <a:ea typeface="Quattrocento Sans"/>
                <a:cs typeface="Quattrocento Sans"/>
                <a:sym typeface="Quattrocento Sans"/>
              </a:rPr>
              <a:t>improve IT </a:t>
            </a:r>
            <a:br>
              <a:rPr lang="en-US" sz="2000">
                <a:solidFill>
                  <a:schemeClr val="dk2"/>
                </a:solidFill>
                <a:latin typeface="Quattrocento Sans"/>
                <a:ea typeface="Quattrocento Sans"/>
                <a:cs typeface="Quattrocento Sans"/>
                <a:sym typeface="Quattrocento Sans"/>
              </a:rPr>
            </a:br>
            <a:r>
              <a:rPr lang="en-US" sz="2000">
                <a:solidFill>
                  <a:schemeClr val="dk2"/>
                </a:solidFill>
                <a:latin typeface="Quattrocento Sans"/>
                <a:ea typeface="Quattrocento Sans"/>
                <a:cs typeface="Quattrocento Sans"/>
                <a:sym typeface="Quattrocento Sans"/>
              </a:rPr>
              <a:t>performance</a:t>
            </a:r>
            <a:endParaRPr/>
          </a:p>
        </p:txBody>
      </p:sp>
      <p:sp>
        <p:nvSpPr>
          <p:cNvPr id="618" name="Google Shape;618;p24"/>
          <p:cNvSpPr/>
          <p:nvPr/>
        </p:nvSpPr>
        <p:spPr>
          <a:xfrm>
            <a:off x="1021776" y="1750742"/>
            <a:ext cx="2822596" cy="707886"/>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2000">
                <a:solidFill>
                  <a:srgbClr val="008272"/>
                </a:solidFill>
                <a:latin typeface="Quattrocento Sans"/>
                <a:ea typeface="Quattrocento Sans"/>
                <a:cs typeface="Quattrocento Sans"/>
                <a:sym typeface="Quattrocento Sans"/>
              </a:rPr>
              <a:t>Strong IT Performance is </a:t>
            </a:r>
            <a:br>
              <a:rPr lang="en-US" sz="2000">
                <a:solidFill>
                  <a:srgbClr val="008272"/>
                </a:solidFill>
                <a:latin typeface="Quattrocento Sans"/>
                <a:ea typeface="Quattrocento Sans"/>
                <a:cs typeface="Quattrocento Sans"/>
                <a:sym typeface="Quattrocento Sans"/>
              </a:rPr>
            </a:br>
            <a:r>
              <a:rPr lang="en-US" sz="2000">
                <a:solidFill>
                  <a:srgbClr val="008272"/>
                </a:solidFill>
                <a:latin typeface="Quattrocento Sans"/>
                <a:ea typeface="Quattrocento Sans"/>
                <a:cs typeface="Quattrocento Sans"/>
                <a:sym typeface="Quattrocento Sans"/>
              </a:rPr>
              <a:t>a competitive advantage</a:t>
            </a:r>
            <a:endParaRPr/>
          </a:p>
        </p:txBody>
      </p:sp>
      <p:sp>
        <p:nvSpPr>
          <p:cNvPr id="619" name="Google Shape;619;p24"/>
          <p:cNvSpPr/>
          <p:nvPr/>
        </p:nvSpPr>
        <p:spPr>
          <a:xfrm>
            <a:off x="1244585" y="2404097"/>
            <a:ext cx="2354404" cy="830997"/>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76736D"/>
                </a:solidFill>
                <a:latin typeface="Quattrocento Sans"/>
                <a:ea typeface="Quattrocento Sans"/>
                <a:cs typeface="Quattrocento Sans"/>
                <a:sym typeface="Quattrocento Sans"/>
              </a:rPr>
              <a:t>Firms with high-performing </a:t>
            </a:r>
            <a:br>
              <a:rPr lang="en-US" sz="1200">
                <a:solidFill>
                  <a:srgbClr val="76736D"/>
                </a:solidFill>
                <a:latin typeface="Quattrocento Sans"/>
                <a:ea typeface="Quattrocento Sans"/>
                <a:cs typeface="Quattrocento Sans"/>
                <a:sym typeface="Quattrocento Sans"/>
              </a:rPr>
            </a:br>
            <a:r>
              <a:rPr lang="en-US" sz="1200">
                <a:solidFill>
                  <a:srgbClr val="76736D"/>
                </a:solidFill>
                <a:latin typeface="Quattrocento Sans"/>
                <a:ea typeface="Quattrocento Sans"/>
                <a:cs typeface="Quattrocento Sans"/>
                <a:sym typeface="Quattrocento Sans"/>
              </a:rPr>
              <a:t>IT organizations were 2x as likely </a:t>
            </a:r>
            <a:br>
              <a:rPr lang="en-US" sz="1200">
                <a:solidFill>
                  <a:srgbClr val="76736D"/>
                </a:solidFill>
                <a:latin typeface="Quattrocento Sans"/>
                <a:ea typeface="Quattrocento Sans"/>
                <a:cs typeface="Quattrocento Sans"/>
                <a:sym typeface="Quattrocento Sans"/>
              </a:rPr>
            </a:br>
            <a:r>
              <a:rPr lang="en-US" sz="1200">
                <a:solidFill>
                  <a:srgbClr val="76736D"/>
                </a:solidFill>
                <a:latin typeface="Quattrocento Sans"/>
                <a:ea typeface="Quattrocento Sans"/>
                <a:cs typeface="Quattrocento Sans"/>
                <a:sym typeface="Quattrocento Sans"/>
              </a:rPr>
              <a:t>to exceed their profitability, market share, and productivity goals</a:t>
            </a:r>
            <a:endParaRPr/>
          </a:p>
        </p:txBody>
      </p:sp>
      <p:sp>
        <p:nvSpPr>
          <p:cNvPr id="620" name="Google Shape;620;p24"/>
          <p:cNvSpPr/>
          <p:nvPr/>
        </p:nvSpPr>
        <p:spPr>
          <a:xfrm>
            <a:off x="8288861" y="4272305"/>
            <a:ext cx="1655541"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2"/>
                </a:solidFill>
                <a:latin typeface="Quattrocento Sans"/>
                <a:ea typeface="Quattrocento Sans"/>
                <a:cs typeface="Quattrocento Sans"/>
                <a:sym typeface="Quattrocento Sans"/>
              </a:rPr>
              <a:t>Have 60x </a:t>
            </a:r>
            <a:br>
              <a:rPr lang="en-US" sz="2000">
                <a:solidFill>
                  <a:schemeClr val="dk2"/>
                </a:solidFill>
                <a:latin typeface="Quattrocento Sans"/>
                <a:ea typeface="Quattrocento Sans"/>
                <a:cs typeface="Quattrocento Sans"/>
                <a:sym typeface="Quattrocento Sans"/>
              </a:rPr>
            </a:br>
            <a:r>
              <a:rPr lang="en-US" sz="2000">
                <a:solidFill>
                  <a:schemeClr val="dk2"/>
                </a:solidFill>
                <a:latin typeface="Quattrocento Sans"/>
                <a:ea typeface="Quattrocento Sans"/>
                <a:cs typeface="Quattrocento Sans"/>
                <a:sym typeface="Quattrocento Sans"/>
              </a:rPr>
              <a:t>fewer failures</a:t>
            </a:r>
            <a:endParaRPr/>
          </a:p>
        </p:txBody>
      </p:sp>
      <p:sp>
        <p:nvSpPr>
          <p:cNvPr id="621" name="Google Shape;621;p24"/>
          <p:cNvSpPr/>
          <p:nvPr/>
        </p:nvSpPr>
        <p:spPr>
          <a:xfrm>
            <a:off x="8288861" y="4980191"/>
            <a:ext cx="207027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76736D"/>
                </a:solidFill>
                <a:latin typeface="Quattrocento Sans"/>
                <a:ea typeface="Quattrocento Sans"/>
                <a:cs typeface="Quattrocento Sans"/>
                <a:sym typeface="Quattrocento Sans"/>
              </a:rPr>
              <a:t>and recover from failure </a:t>
            </a:r>
            <a:br>
              <a:rPr lang="en-US" sz="1200">
                <a:solidFill>
                  <a:srgbClr val="76736D"/>
                </a:solidFill>
                <a:latin typeface="Quattrocento Sans"/>
                <a:ea typeface="Quattrocento Sans"/>
                <a:cs typeface="Quattrocento Sans"/>
                <a:sym typeface="Quattrocento Sans"/>
              </a:rPr>
            </a:br>
            <a:r>
              <a:rPr lang="en-US" sz="1200">
                <a:solidFill>
                  <a:srgbClr val="76736D"/>
                </a:solidFill>
                <a:latin typeface="Quattrocento Sans"/>
                <a:ea typeface="Quattrocento Sans"/>
                <a:cs typeface="Quattrocento Sans"/>
                <a:sym typeface="Quattrocento Sans"/>
              </a:rPr>
              <a:t>168x faster as compared to their lower-performing peers</a:t>
            </a:r>
            <a:endParaRPr/>
          </a:p>
        </p:txBody>
      </p:sp>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250"/>
                                  </p:stCondLst>
                                  <p:childTnLst>
                                    <p:set>
                                      <p:cBhvr>
                                        <p:cTn dur="1" fill="hold">
                                          <p:stCondLst>
                                            <p:cond delay="0"/>
                                          </p:stCondLst>
                                        </p:cTn>
                                        <p:tgtEl>
                                          <p:spTgt spid="610"/>
                                        </p:tgtEl>
                                        <p:attrNameLst>
                                          <p:attrName>style.visibility</p:attrName>
                                        </p:attrNameLst>
                                      </p:cBhvr>
                                      <p:to>
                                        <p:strVal val="visible"/>
                                      </p:to>
                                    </p:set>
                                  </p:childTnLst>
                                </p:cTn>
                              </p:par>
                              <p:par>
                                <p:cTn fill="hold" nodeType="withEffect" presetClass="entr" presetID="1" presetSubtype="0">
                                  <p:stCondLst>
                                    <p:cond delay="500"/>
                                  </p:stCondLst>
                                  <p:childTnLst>
                                    <p:set>
                                      <p:cBhvr>
                                        <p:cTn dur="1" fill="hold">
                                          <p:stCondLst>
                                            <p:cond delay="0"/>
                                          </p:stCondLst>
                                        </p:cTn>
                                        <p:tgtEl>
                                          <p:spTgt spid="609"/>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0" presetSubtype="0">
                                  <p:stCondLst>
                                    <p:cond delay="300"/>
                                  </p:stCondLst>
                                  <p:childTnLst>
                                    <p:set>
                                      <p:cBhvr>
                                        <p:cTn dur="1" fill="hold">
                                          <p:stCondLst>
                                            <p:cond delay="0"/>
                                          </p:stCondLst>
                                        </p:cTn>
                                        <p:tgtEl>
                                          <p:spTgt spid="611"/>
                                        </p:tgtEl>
                                        <p:attrNameLst>
                                          <p:attrName>style.visibility</p:attrName>
                                        </p:attrNameLst>
                                      </p:cBhvr>
                                      <p:to>
                                        <p:strVal val="visible"/>
                                      </p:to>
                                    </p:set>
                                    <p:animEffect filter="fade" transition="in">
                                      <p:cBhvr>
                                        <p:cTn dur="750"/>
                                        <p:tgtEl>
                                          <p:spTgt spid="611"/>
                                        </p:tgtEl>
                                      </p:cBhvr>
                                    </p:animEffect>
                                  </p:childTnLst>
                                </p:cTn>
                              </p:par>
                            </p:childTnLst>
                          </p:cTn>
                        </p:par>
                        <p:par>
                          <p:cTn fill="hold">
                            <p:stCondLst>
                              <p:cond delay="751"/>
                            </p:stCondLst>
                            <p:childTnLst>
                              <p:par>
                                <p:cTn fill="hold" nodeType="afterEffect" presetClass="entr" presetID="10" presetSubtype="0">
                                  <p:stCondLst>
                                    <p:cond delay="300"/>
                                  </p:stCondLst>
                                  <p:childTnLst>
                                    <p:set>
                                      <p:cBhvr>
                                        <p:cTn dur="1" fill="hold">
                                          <p:stCondLst>
                                            <p:cond delay="0"/>
                                          </p:stCondLst>
                                        </p:cTn>
                                        <p:tgtEl>
                                          <p:spTgt spid="613"/>
                                        </p:tgtEl>
                                        <p:attrNameLst>
                                          <p:attrName>style.visibility</p:attrName>
                                        </p:attrNameLst>
                                      </p:cBhvr>
                                      <p:to>
                                        <p:strVal val="visible"/>
                                      </p:to>
                                    </p:set>
                                    <p:animEffect filter="fade" transition="in">
                                      <p:cBhvr>
                                        <p:cTn dur="750"/>
                                        <p:tgtEl>
                                          <p:spTgt spid="613"/>
                                        </p:tgtEl>
                                      </p:cBhvr>
                                    </p:animEffect>
                                  </p:childTnLst>
                                </p:cTn>
                              </p:par>
                            </p:childTnLst>
                          </p:cTn>
                        </p:par>
                        <p:par>
                          <p:cTn fill="hold">
                            <p:stCondLst>
                              <p:cond delay="1501"/>
                            </p:stCondLst>
                            <p:childTnLst>
                              <p:par>
                                <p:cTn fill="hold" nodeType="afterEffect" presetClass="entr" presetID="10" presetSubtype="0">
                                  <p:stCondLst>
                                    <p:cond delay="300"/>
                                  </p:stCondLst>
                                  <p:childTnLst>
                                    <p:set>
                                      <p:cBhvr>
                                        <p:cTn dur="1" fill="hold">
                                          <p:stCondLst>
                                            <p:cond delay="0"/>
                                          </p:stCondLst>
                                        </p:cTn>
                                        <p:tgtEl>
                                          <p:spTgt spid="614"/>
                                        </p:tgtEl>
                                        <p:attrNameLst>
                                          <p:attrName>style.visibility</p:attrName>
                                        </p:attrNameLst>
                                      </p:cBhvr>
                                      <p:to>
                                        <p:strVal val="visible"/>
                                      </p:to>
                                    </p:set>
                                    <p:animEffect filter="fade" transition="in">
                                      <p:cBhvr>
                                        <p:cTn dur="750"/>
                                        <p:tgtEl>
                                          <p:spTgt spid="614"/>
                                        </p:tgtEl>
                                      </p:cBhvr>
                                    </p:animEffect>
                                  </p:childTnLst>
                                </p:cTn>
                              </p:par>
                            </p:childTnLst>
                          </p:cTn>
                        </p:par>
                        <p:par>
                          <p:cTn fill="hold">
                            <p:stCondLst>
                              <p:cond delay="2251"/>
                            </p:stCondLst>
                            <p:childTnLst>
                              <p:par>
                                <p:cTn fill="hold" nodeType="afterEffect" presetClass="entr" presetID="10" presetSubtype="0">
                                  <p:stCondLst>
                                    <p:cond delay="300"/>
                                  </p:stCondLst>
                                  <p:childTnLst>
                                    <p:set>
                                      <p:cBhvr>
                                        <p:cTn dur="1" fill="hold">
                                          <p:stCondLst>
                                            <p:cond delay="0"/>
                                          </p:stCondLst>
                                        </p:cTn>
                                        <p:tgtEl>
                                          <p:spTgt spid="612"/>
                                        </p:tgtEl>
                                        <p:attrNameLst>
                                          <p:attrName>style.visibility</p:attrName>
                                        </p:attrNameLst>
                                      </p:cBhvr>
                                      <p:to>
                                        <p:strVal val="visible"/>
                                      </p:to>
                                    </p:set>
                                    <p:animEffect filter="fade" transition="in">
                                      <p:cBhvr>
                                        <p:cTn dur="750"/>
                                        <p:tgtEl>
                                          <p:spTgt spid="612"/>
                                        </p:tgtEl>
                                      </p:cBhvr>
                                    </p:animEffect>
                                  </p:childTnLst>
                                </p:cTn>
                              </p:par>
                            </p:childTnLst>
                          </p:cTn>
                        </p:par>
                        <p:par>
                          <p:cTn fill="hold">
                            <p:stCondLst>
                              <p:cond delay="3001"/>
                            </p:stCondLst>
                            <p:childTnLst>
                              <p:par>
                                <p:cTn fill="hold" nodeType="afterEffect" presetClass="entr" presetID="10" presetSubtype="0">
                                  <p:stCondLst>
                                    <p:cond delay="0"/>
                                  </p:stCondLst>
                                  <p:childTnLst>
                                    <p:set>
                                      <p:cBhvr>
                                        <p:cTn dur="1" fill="hold">
                                          <p:stCondLst>
                                            <p:cond delay="0"/>
                                          </p:stCondLst>
                                        </p:cTn>
                                        <p:tgtEl>
                                          <p:spTgt spid="615"/>
                                        </p:tgtEl>
                                        <p:attrNameLst>
                                          <p:attrName>style.visibility</p:attrName>
                                        </p:attrNameLst>
                                      </p:cBhvr>
                                      <p:to>
                                        <p:strVal val="visible"/>
                                      </p:to>
                                    </p:set>
                                    <p:animEffect filter="fade" transition="in">
                                      <p:cBhvr>
                                        <p:cTn dur="500"/>
                                        <p:tgtEl>
                                          <p:spTgt spid="615"/>
                                        </p:tgtEl>
                                      </p:cBhvr>
                                    </p:animEffect>
                                  </p:childTnLst>
                                </p:cTn>
                              </p:par>
                              <p:par>
                                <p:cTn fill="hold" nodeType="withEffect" presetClass="entr" presetID="10" presetSubtype="0">
                                  <p:stCondLst>
                                    <p:cond delay="0"/>
                                  </p:stCondLst>
                                  <p:childTnLst>
                                    <p:set>
                                      <p:cBhvr>
                                        <p:cTn dur="1" fill="hold">
                                          <p:stCondLst>
                                            <p:cond delay="0"/>
                                          </p:stCondLst>
                                        </p:cTn>
                                        <p:tgtEl>
                                          <p:spTgt spid="620"/>
                                        </p:tgtEl>
                                        <p:attrNameLst>
                                          <p:attrName>style.visibility</p:attrName>
                                        </p:attrNameLst>
                                      </p:cBhvr>
                                      <p:to>
                                        <p:strVal val="visible"/>
                                      </p:to>
                                    </p:set>
                                    <p:animEffect filter="fade" transition="in">
                                      <p:cBhvr>
                                        <p:cTn dur="500"/>
                                        <p:tgtEl>
                                          <p:spTgt spid="620"/>
                                        </p:tgtEl>
                                      </p:cBhvr>
                                    </p:animEffect>
                                  </p:childTnLst>
                                </p:cTn>
                              </p:par>
                              <p:par>
                                <p:cTn fill="hold" nodeType="withEffect" presetClass="entr" presetID="10" presetSubtype="0">
                                  <p:stCondLst>
                                    <p:cond delay="0"/>
                                  </p:stCondLst>
                                  <p:childTnLst>
                                    <p:set>
                                      <p:cBhvr>
                                        <p:cTn dur="1" fill="hold">
                                          <p:stCondLst>
                                            <p:cond delay="0"/>
                                          </p:stCondLst>
                                        </p:cTn>
                                        <p:tgtEl>
                                          <p:spTgt spid="618"/>
                                        </p:tgtEl>
                                        <p:attrNameLst>
                                          <p:attrName>style.visibility</p:attrName>
                                        </p:attrNameLst>
                                      </p:cBhvr>
                                      <p:to>
                                        <p:strVal val="visible"/>
                                      </p:to>
                                    </p:set>
                                    <p:animEffect filter="fade" transition="in">
                                      <p:cBhvr>
                                        <p:cTn dur="500"/>
                                        <p:tgtEl>
                                          <p:spTgt spid="618"/>
                                        </p:tgtEl>
                                      </p:cBhvr>
                                    </p:animEffect>
                                  </p:childTnLst>
                                </p:cTn>
                              </p:par>
                              <p:par>
                                <p:cTn fill="hold" nodeType="withEffect" presetClass="entr" presetID="10" presetSubtype="0">
                                  <p:stCondLst>
                                    <p:cond delay="0"/>
                                  </p:stCondLst>
                                  <p:childTnLst>
                                    <p:set>
                                      <p:cBhvr>
                                        <p:cTn dur="1" fill="hold">
                                          <p:stCondLst>
                                            <p:cond delay="0"/>
                                          </p:stCondLst>
                                        </p:cTn>
                                        <p:tgtEl>
                                          <p:spTgt spid="617"/>
                                        </p:tgtEl>
                                        <p:attrNameLst>
                                          <p:attrName>style.visibility</p:attrName>
                                        </p:attrNameLst>
                                      </p:cBhvr>
                                      <p:to>
                                        <p:strVal val="visible"/>
                                      </p:to>
                                    </p:set>
                                    <p:animEffect filter="fade" transition="in">
                                      <p:cBhvr>
                                        <p:cTn dur="500"/>
                                        <p:tgtEl>
                                          <p:spTgt spid="617"/>
                                        </p:tgtEl>
                                      </p:cBhvr>
                                    </p:animEffect>
                                  </p:childTnLst>
                                </p:cTn>
                              </p:par>
                              <p:par>
                                <p:cTn fill="hold" nodeType="withEffect" presetClass="entr" presetID="10" presetSubtype="0">
                                  <p:stCondLst>
                                    <p:cond delay="0"/>
                                  </p:stCondLst>
                                  <p:childTnLst>
                                    <p:set>
                                      <p:cBhvr>
                                        <p:cTn dur="1" fill="hold">
                                          <p:stCondLst>
                                            <p:cond delay="0"/>
                                          </p:stCondLst>
                                        </p:cTn>
                                        <p:tgtEl>
                                          <p:spTgt spid="616"/>
                                        </p:tgtEl>
                                        <p:attrNameLst>
                                          <p:attrName>style.visibility</p:attrName>
                                        </p:attrNameLst>
                                      </p:cBhvr>
                                      <p:to>
                                        <p:strVal val="visible"/>
                                      </p:to>
                                    </p:set>
                                    <p:animEffect filter="fade" transition="in">
                                      <p:cBhvr>
                                        <p:cTn dur="500"/>
                                        <p:tgtEl>
                                          <p:spTgt spid="616"/>
                                        </p:tgtEl>
                                      </p:cBhvr>
                                    </p:animEffect>
                                  </p:childTnLst>
                                </p:cTn>
                              </p:par>
                              <p:par>
                                <p:cTn fill="hold" nodeType="withEffect" presetClass="entr" presetID="10" presetSubtype="0">
                                  <p:stCondLst>
                                    <p:cond delay="0"/>
                                  </p:stCondLst>
                                  <p:childTnLst>
                                    <p:set>
                                      <p:cBhvr>
                                        <p:cTn dur="1" fill="hold">
                                          <p:stCondLst>
                                            <p:cond delay="0"/>
                                          </p:stCondLst>
                                        </p:cTn>
                                        <p:tgtEl>
                                          <p:spTgt spid="621"/>
                                        </p:tgtEl>
                                        <p:attrNameLst>
                                          <p:attrName>style.visibility</p:attrName>
                                        </p:attrNameLst>
                                      </p:cBhvr>
                                      <p:to>
                                        <p:strVal val="visible"/>
                                      </p:to>
                                    </p:set>
                                    <p:animEffect filter="fade" transition="in">
                                      <p:cBhvr>
                                        <p:cTn dur="500"/>
                                        <p:tgtEl>
                                          <p:spTgt spid="621"/>
                                        </p:tgtEl>
                                      </p:cBhvr>
                                    </p:animEffect>
                                  </p:childTnLst>
                                </p:cTn>
                              </p:par>
                              <p:par>
                                <p:cTn fill="hold" nodeType="withEffect" presetClass="entr" presetID="10" presetSubtype="0">
                                  <p:stCondLst>
                                    <p:cond delay="0"/>
                                  </p:stCondLst>
                                  <p:childTnLst>
                                    <p:set>
                                      <p:cBhvr>
                                        <p:cTn dur="1" fill="hold">
                                          <p:stCondLst>
                                            <p:cond delay="0"/>
                                          </p:stCondLst>
                                        </p:cTn>
                                        <p:tgtEl>
                                          <p:spTgt spid="619"/>
                                        </p:tgtEl>
                                        <p:attrNameLst>
                                          <p:attrName>style.visibility</p:attrName>
                                        </p:attrNameLst>
                                      </p:cBhvr>
                                      <p:to>
                                        <p:strVal val="visible"/>
                                      </p:to>
                                    </p:set>
                                    <p:animEffect filter="fade" transition="in">
                                      <p:cBhvr>
                                        <p:cTn dur="500"/>
                                        <p:tgtEl>
                                          <p:spTgt spid="619"/>
                                        </p:tgtEl>
                                      </p:cBhvr>
                                    </p:animEffect>
                                  </p:childTnLst>
                                </p:cTn>
                              </p:par>
                            </p:childTnLst>
                          </p:cTn>
                        </p:par>
                        <p:par>
                          <p:cTn fill="hold">
                            <p:stCondLst>
                              <p:cond delay="3501"/>
                            </p:stCondLst>
                            <p:childTnLst>
                              <p:par>
                                <p:cTn fill="hold" nodeType="afterEffect" presetClass="entr" presetID="10" presetSubtype="0">
                                  <p:stCondLst>
                                    <p:cond delay="0"/>
                                  </p:stCondLst>
                                  <p:childTnLst>
                                    <p:set>
                                      <p:cBhvr>
                                        <p:cTn dur="1" fill="hold">
                                          <p:stCondLst>
                                            <p:cond delay="0"/>
                                          </p:stCondLst>
                                        </p:cTn>
                                        <p:tgtEl>
                                          <p:spTgt spid="608"/>
                                        </p:tgtEl>
                                        <p:attrNameLst>
                                          <p:attrName>style.visibility</p:attrName>
                                        </p:attrNameLst>
                                      </p:cBhvr>
                                      <p:to>
                                        <p:strVal val="visible"/>
                                      </p:to>
                                    </p:set>
                                    <p:animEffect filter="fade" transition="in">
                                      <p:cBhvr>
                                        <p:cTn dur="500"/>
                                        <p:tgtEl>
                                          <p:spTgt spid="6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25"/>
          <p:cNvSpPr txBox="1"/>
          <p:nvPr>
            <p:ph type="title"/>
          </p:nvPr>
        </p:nvSpPr>
        <p:spPr>
          <a:xfrm>
            <a:off x="274638" y="295275"/>
            <a:ext cx="11888787" cy="917575"/>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None/>
            </a:pPr>
            <a:r>
              <a:rPr lang="en-US">
                <a:solidFill>
                  <a:schemeClr val="dk2"/>
                </a:solidFill>
              </a:rPr>
              <a:t>DevOps Frame</a:t>
            </a:r>
            <a:endParaRPr/>
          </a:p>
        </p:txBody>
      </p:sp>
      <p:grpSp>
        <p:nvGrpSpPr>
          <p:cNvPr id="628" name="Google Shape;628;p25"/>
          <p:cNvGrpSpPr/>
          <p:nvPr/>
        </p:nvGrpSpPr>
        <p:grpSpPr>
          <a:xfrm>
            <a:off x="8756542" y="284292"/>
            <a:ext cx="3344450" cy="6425941"/>
            <a:chOff x="6670202" y="0"/>
            <a:chExt cx="3344450" cy="6425941"/>
          </a:xfrm>
        </p:grpSpPr>
        <p:sp>
          <p:nvSpPr>
            <p:cNvPr id="629" name="Google Shape;629;p25"/>
            <p:cNvSpPr/>
            <p:nvPr/>
          </p:nvSpPr>
          <p:spPr>
            <a:xfrm>
              <a:off x="6670202" y="0"/>
              <a:ext cx="3344450" cy="6425941"/>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5"/>
            <p:cNvSpPr/>
            <p:nvPr/>
          </p:nvSpPr>
          <p:spPr>
            <a:xfrm>
              <a:off x="6670202" y="0"/>
              <a:ext cx="3344450" cy="1927782"/>
            </a:xfrm>
            <a:prstGeom prst="rect">
              <a:avLst/>
            </a:prstGeom>
            <a:noFill/>
            <a:ln>
              <a:noFill/>
            </a:ln>
          </p:spPr>
          <p:txBody>
            <a:bodyPr anchorCtr="0" anchor="ctr" bIns="156450" lIns="156450" spcFirstLastPara="1" rIns="156450" wrap="square" tIns="156450">
              <a:noAutofit/>
            </a:bodyPr>
            <a:lstStyle/>
            <a:p>
              <a:pPr indent="0" lvl="0" marL="0" marR="0" rtl="0" algn="ctr">
                <a:lnSpc>
                  <a:spcPct val="90000"/>
                </a:lnSpc>
                <a:spcBef>
                  <a:spcPts val="0"/>
                </a:spcBef>
                <a:spcAft>
                  <a:spcPts val="0"/>
                </a:spcAft>
                <a:buNone/>
              </a:pPr>
              <a:r>
                <a:rPr lang="en-US" sz="2200">
                  <a:solidFill>
                    <a:schemeClr val="lt1"/>
                  </a:solidFill>
                  <a:latin typeface="Quattrocento Sans"/>
                  <a:ea typeface="Quattrocento Sans"/>
                  <a:cs typeface="Quattrocento Sans"/>
                  <a:sym typeface="Quattrocento Sans"/>
                </a:rPr>
                <a:t>300 level</a:t>
              </a:r>
              <a:br>
                <a:rPr lang="en-US" sz="2200">
                  <a:solidFill>
                    <a:schemeClr val="lt1"/>
                  </a:solidFill>
                  <a:latin typeface="Quattrocento Sans"/>
                  <a:ea typeface="Quattrocento Sans"/>
                  <a:cs typeface="Quattrocento Sans"/>
                  <a:sym typeface="Quattrocento Sans"/>
                </a:rPr>
              </a:br>
              <a:r>
                <a:rPr lang="en-US" sz="2200">
                  <a:solidFill>
                    <a:schemeClr val="lt1"/>
                  </a:solidFill>
                  <a:latin typeface="Quattrocento Sans"/>
                  <a:ea typeface="Quattrocento Sans"/>
                  <a:cs typeface="Quattrocento Sans"/>
                  <a:sym typeface="Quattrocento Sans"/>
                </a:rPr>
                <a:t>Product w/ Practice</a:t>
              </a:r>
              <a:endParaRPr/>
            </a:p>
          </p:txBody>
        </p:sp>
      </p:grpSp>
      <p:grpSp>
        <p:nvGrpSpPr>
          <p:cNvPr id="631" name="Google Shape;631;p25"/>
          <p:cNvGrpSpPr/>
          <p:nvPr/>
        </p:nvGrpSpPr>
        <p:grpSpPr>
          <a:xfrm>
            <a:off x="5052212" y="284292"/>
            <a:ext cx="3346704" cy="6425941"/>
            <a:chOff x="5062787" y="0"/>
            <a:chExt cx="3346704" cy="6425941"/>
          </a:xfrm>
        </p:grpSpPr>
        <p:sp>
          <p:nvSpPr>
            <p:cNvPr id="632" name="Google Shape;632;p25"/>
            <p:cNvSpPr/>
            <p:nvPr/>
          </p:nvSpPr>
          <p:spPr>
            <a:xfrm>
              <a:off x="5062787" y="0"/>
              <a:ext cx="3346704" cy="6425941"/>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5"/>
            <p:cNvSpPr/>
            <p:nvPr/>
          </p:nvSpPr>
          <p:spPr>
            <a:xfrm>
              <a:off x="5062787" y="0"/>
              <a:ext cx="3346704" cy="1927782"/>
            </a:xfrm>
            <a:prstGeom prst="rect">
              <a:avLst/>
            </a:prstGeom>
            <a:noFill/>
            <a:ln>
              <a:noFill/>
            </a:ln>
          </p:spPr>
          <p:txBody>
            <a:bodyPr anchorCtr="0" anchor="ctr" bIns="156450" lIns="156450" spcFirstLastPara="1" rIns="156450" wrap="square" tIns="156450">
              <a:noAutofit/>
            </a:bodyPr>
            <a:lstStyle/>
            <a:p>
              <a:pPr indent="0" lvl="0" marL="0" marR="0" rtl="0" algn="ctr">
                <a:lnSpc>
                  <a:spcPct val="90000"/>
                </a:lnSpc>
                <a:spcBef>
                  <a:spcPts val="0"/>
                </a:spcBef>
                <a:spcAft>
                  <a:spcPts val="0"/>
                </a:spcAft>
                <a:buNone/>
              </a:pPr>
              <a:r>
                <a:rPr lang="en-US" sz="2200">
                  <a:solidFill>
                    <a:schemeClr val="lt1"/>
                  </a:solidFill>
                  <a:latin typeface="Quattrocento Sans"/>
                  <a:ea typeface="Quattrocento Sans"/>
                  <a:cs typeface="Quattrocento Sans"/>
                  <a:sym typeface="Quattrocento Sans"/>
                </a:rPr>
                <a:t>200 level</a:t>
              </a:r>
              <a:br>
                <a:rPr lang="en-US" sz="2200">
                  <a:solidFill>
                    <a:schemeClr val="lt1"/>
                  </a:solidFill>
                  <a:latin typeface="Quattrocento Sans"/>
                  <a:ea typeface="Quattrocento Sans"/>
                  <a:cs typeface="Quattrocento Sans"/>
                  <a:sym typeface="Quattrocento Sans"/>
                </a:rPr>
              </a:br>
              <a:r>
                <a:rPr lang="en-US" sz="2200">
                  <a:solidFill>
                    <a:schemeClr val="lt1"/>
                  </a:solidFill>
                  <a:latin typeface="Quattrocento Sans"/>
                  <a:ea typeface="Quattrocento Sans"/>
                  <a:cs typeface="Quattrocento Sans"/>
                  <a:sym typeface="Quattrocento Sans"/>
                </a:rPr>
                <a:t>Practices</a:t>
              </a:r>
              <a:endParaRPr/>
            </a:p>
          </p:txBody>
        </p:sp>
      </p:grpSp>
      <p:grpSp>
        <p:nvGrpSpPr>
          <p:cNvPr id="634" name="Google Shape;634;p25"/>
          <p:cNvGrpSpPr/>
          <p:nvPr/>
        </p:nvGrpSpPr>
        <p:grpSpPr>
          <a:xfrm>
            <a:off x="477078" y="2333456"/>
            <a:ext cx="4217508" cy="3420913"/>
            <a:chOff x="464366" y="2049164"/>
            <a:chExt cx="4217508" cy="3420913"/>
          </a:xfrm>
        </p:grpSpPr>
        <p:sp>
          <p:nvSpPr>
            <p:cNvPr id="635" name="Google Shape;635;p25"/>
            <p:cNvSpPr/>
            <p:nvPr/>
          </p:nvSpPr>
          <p:spPr>
            <a:xfrm>
              <a:off x="464366" y="2049164"/>
              <a:ext cx="4217508" cy="3420913"/>
            </a:xfrm>
            <a:prstGeom prst="roundRect">
              <a:avLst>
                <a:gd fmla="val 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5"/>
            <p:cNvSpPr/>
            <p:nvPr/>
          </p:nvSpPr>
          <p:spPr>
            <a:xfrm>
              <a:off x="654821" y="2049164"/>
              <a:ext cx="3836598" cy="1026274"/>
            </a:xfrm>
            <a:prstGeom prst="rect">
              <a:avLst/>
            </a:prstGeom>
            <a:noFill/>
            <a:ln>
              <a:noFill/>
            </a:ln>
          </p:spPr>
          <p:txBody>
            <a:bodyPr anchorCtr="0" anchor="ctr" bIns="156450" lIns="156450" spcFirstLastPara="1" rIns="156450" wrap="square" tIns="156450">
              <a:noAutofit/>
            </a:bodyPr>
            <a:lstStyle/>
            <a:p>
              <a:pPr indent="0" lvl="0" marL="0" marR="0" rtl="0" algn="ctr">
                <a:lnSpc>
                  <a:spcPct val="90000"/>
                </a:lnSpc>
                <a:spcBef>
                  <a:spcPts val="0"/>
                </a:spcBef>
                <a:spcAft>
                  <a:spcPts val="0"/>
                </a:spcAft>
                <a:buNone/>
              </a:pPr>
              <a:r>
                <a:rPr lang="en-US" sz="2200">
                  <a:solidFill>
                    <a:schemeClr val="lt1"/>
                  </a:solidFill>
                  <a:latin typeface="Quattrocento Sans"/>
                  <a:ea typeface="Quattrocento Sans"/>
                  <a:cs typeface="Quattrocento Sans"/>
                  <a:sym typeface="Quattrocento Sans"/>
                </a:rPr>
                <a:t>100 level</a:t>
              </a:r>
              <a:br>
                <a:rPr lang="en-US" sz="2200">
                  <a:solidFill>
                    <a:schemeClr val="lt1"/>
                  </a:solidFill>
                  <a:latin typeface="Quattrocento Sans"/>
                  <a:ea typeface="Quattrocento Sans"/>
                  <a:cs typeface="Quattrocento Sans"/>
                  <a:sym typeface="Quattrocento Sans"/>
                </a:rPr>
              </a:br>
              <a:r>
                <a:rPr lang="en-US" sz="2200">
                  <a:solidFill>
                    <a:schemeClr val="lt1"/>
                  </a:solidFill>
                  <a:latin typeface="Quattrocento Sans"/>
                  <a:ea typeface="Quattrocento Sans"/>
                  <a:cs typeface="Quattrocento Sans"/>
                  <a:sym typeface="Quattrocento Sans"/>
                </a:rPr>
                <a:t>Overview</a:t>
              </a:r>
              <a:endParaRPr/>
            </a:p>
          </p:txBody>
        </p:sp>
      </p:grpSp>
      <p:grpSp>
        <p:nvGrpSpPr>
          <p:cNvPr id="637" name="Google Shape;637;p25"/>
          <p:cNvGrpSpPr/>
          <p:nvPr/>
        </p:nvGrpSpPr>
        <p:grpSpPr>
          <a:xfrm>
            <a:off x="4493182" y="3229894"/>
            <a:ext cx="783722" cy="1110356"/>
            <a:chOff x="4480470" y="2945602"/>
            <a:chExt cx="783722" cy="1110356"/>
          </a:xfrm>
        </p:grpSpPr>
        <p:sp>
          <p:nvSpPr>
            <p:cNvPr id="638" name="Google Shape;638;p25"/>
            <p:cNvSpPr/>
            <p:nvPr/>
          </p:nvSpPr>
          <p:spPr>
            <a:xfrm rot="-3310531">
              <a:off x="4205309" y="3487443"/>
              <a:ext cx="1334044" cy="26674"/>
            </a:xfrm>
            <a:custGeom>
              <a:rect b="b" l="l" r="r" t="t"/>
              <a:pathLst>
                <a:path extrusionOk="0" h="120000" w="120000">
                  <a:moveTo>
                    <a:pt x="0" y="60000"/>
                  </a:moveTo>
                  <a:lnTo>
                    <a:pt x="120000" y="60000"/>
                  </a:lnTo>
                </a:path>
              </a:pathLst>
            </a:custGeom>
            <a:noFill/>
            <a:ln cap="flat" cmpd="sng" w="10775">
              <a:solidFill>
                <a:schemeClr val="lt2"/>
              </a:solidFill>
              <a:prstDash val="solid"/>
              <a:round/>
              <a:headEnd len="sm" w="sm" type="none"/>
              <a:tailEnd len="sm" w="sm" type="none"/>
            </a:ln>
          </p:spPr>
        </p:sp>
        <p:sp>
          <p:nvSpPr>
            <p:cNvPr id="639" name="Google Shape;639;p25"/>
            <p:cNvSpPr/>
            <p:nvPr/>
          </p:nvSpPr>
          <p:spPr>
            <a:xfrm rot="-3310531">
              <a:off x="4838980" y="3467429"/>
              <a:ext cx="66702" cy="66702"/>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Quattrocento Sans"/>
                <a:ea typeface="Quattrocento Sans"/>
                <a:cs typeface="Quattrocento Sans"/>
                <a:sym typeface="Quattrocento Sans"/>
              </a:endParaRPr>
            </a:p>
          </p:txBody>
        </p:sp>
      </p:grpSp>
      <p:grpSp>
        <p:nvGrpSpPr>
          <p:cNvPr id="640" name="Google Shape;640;p25"/>
          <p:cNvGrpSpPr/>
          <p:nvPr/>
        </p:nvGrpSpPr>
        <p:grpSpPr>
          <a:xfrm>
            <a:off x="8210201" y="2679118"/>
            <a:ext cx="777393" cy="569221"/>
            <a:chOff x="7150024" y="2394826"/>
            <a:chExt cx="777393" cy="569221"/>
          </a:xfrm>
        </p:grpSpPr>
        <p:sp>
          <p:nvSpPr>
            <p:cNvPr id="641" name="Google Shape;641;p25"/>
            <p:cNvSpPr/>
            <p:nvPr/>
          </p:nvSpPr>
          <p:spPr>
            <a:xfrm rot="-2142401">
              <a:off x="7069625" y="2666100"/>
              <a:ext cx="938190" cy="26674"/>
            </a:xfrm>
            <a:custGeom>
              <a:rect b="b" l="l" r="r" t="t"/>
              <a:pathLst>
                <a:path extrusionOk="0" h="120000" w="120000">
                  <a:moveTo>
                    <a:pt x="0" y="60000"/>
                  </a:moveTo>
                  <a:lnTo>
                    <a:pt x="120000" y="60000"/>
                  </a:lnTo>
                </a:path>
              </a:pathLst>
            </a:custGeom>
            <a:noFill/>
            <a:ln cap="flat" cmpd="sng" w="10775">
              <a:solidFill>
                <a:schemeClr val="lt2"/>
              </a:solidFill>
              <a:prstDash val="solid"/>
              <a:round/>
              <a:headEnd len="sm" w="sm" type="none"/>
              <a:tailEnd len="sm" w="sm" type="none"/>
            </a:ln>
          </p:spPr>
        </p:sp>
        <p:sp>
          <p:nvSpPr>
            <p:cNvPr id="642" name="Google Shape;642;p25"/>
            <p:cNvSpPr/>
            <p:nvPr/>
          </p:nvSpPr>
          <p:spPr>
            <a:xfrm rot="-2142401">
              <a:off x="7515265" y="2655982"/>
              <a:ext cx="46909" cy="46909"/>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Quattrocento Sans"/>
                <a:ea typeface="Quattrocento Sans"/>
                <a:cs typeface="Quattrocento Sans"/>
                <a:sym typeface="Quattrocento Sans"/>
              </a:endParaRPr>
            </a:p>
          </p:txBody>
        </p:sp>
      </p:grpSp>
      <p:sp>
        <p:nvSpPr>
          <p:cNvPr id="643" name="Google Shape;643;p25"/>
          <p:cNvSpPr/>
          <p:nvPr/>
        </p:nvSpPr>
        <p:spPr>
          <a:xfrm>
            <a:off x="8979733" y="2213807"/>
            <a:ext cx="2930803" cy="952281"/>
          </a:xfrm>
          <a:prstGeom prst="rect">
            <a:avLst/>
          </a:prstGeom>
          <a:solidFill>
            <a:srgbClr val="004138"/>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5"/>
          <p:cNvSpPr/>
          <p:nvPr/>
        </p:nvSpPr>
        <p:spPr>
          <a:xfrm>
            <a:off x="9022653" y="2354918"/>
            <a:ext cx="2844964" cy="670060"/>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None/>
            </a:pPr>
            <a:r>
              <a:rPr lang="en-US" sz="1600">
                <a:solidFill>
                  <a:schemeClr val="lt1"/>
                </a:solidFill>
                <a:latin typeface="Quattrocento Sans"/>
                <a:ea typeface="Quattrocento Sans"/>
                <a:cs typeface="Quattrocento Sans"/>
                <a:sym typeface="Quattrocento Sans"/>
              </a:rPr>
              <a:t>Azure Deployment Template with Azure Website + SQL DB </a:t>
            </a:r>
            <a:endParaRPr/>
          </a:p>
        </p:txBody>
      </p:sp>
      <p:grpSp>
        <p:nvGrpSpPr>
          <p:cNvPr id="645" name="Google Shape;645;p25"/>
          <p:cNvGrpSpPr/>
          <p:nvPr/>
        </p:nvGrpSpPr>
        <p:grpSpPr>
          <a:xfrm>
            <a:off x="8210201" y="3226680"/>
            <a:ext cx="777393" cy="569221"/>
            <a:chOff x="7150024" y="2942388"/>
            <a:chExt cx="777393" cy="569221"/>
          </a:xfrm>
        </p:grpSpPr>
        <p:sp>
          <p:nvSpPr>
            <p:cNvPr id="646" name="Google Shape;646;p25"/>
            <p:cNvSpPr/>
            <p:nvPr/>
          </p:nvSpPr>
          <p:spPr>
            <a:xfrm rot="2142401">
              <a:off x="7069625" y="3213662"/>
              <a:ext cx="938190" cy="26674"/>
            </a:xfrm>
            <a:custGeom>
              <a:rect b="b" l="l" r="r" t="t"/>
              <a:pathLst>
                <a:path extrusionOk="0" h="120000" w="120000">
                  <a:moveTo>
                    <a:pt x="0" y="60000"/>
                  </a:moveTo>
                  <a:lnTo>
                    <a:pt x="120000" y="60000"/>
                  </a:lnTo>
                </a:path>
              </a:pathLst>
            </a:custGeom>
            <a:noFill/>
            <a:ln cap="flat" cmpd="sng" w="10775">
              <a:solidFill>
                <a:schemeClr val="lt2"/>
              </a:solidFill>
              <a:prstDash val="solid"/>
              <a:round/>
              <a:headEnd len="sm" w="sm" type="none"/>
              <a:tailEnd len="sm" w="sm" type="none"/>
            </a:ln>
          </p:spPr>
        </p:sp>
        <p:sp>
          <p:nvSpPr>
            <p:cNvPr id="647" name="Google Shape;647;p25"/>
            <p:cNvSpPr/>
            <p:nvPr/>
          </p:nvSpPr>
          <p:spPr>
            <a:xfrm rot="2142401">
              <a:off x="7515265" y="3203545"/>
              <a:ext cx="46909" cy="46909"/>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Quattrocento Sans"/>
                <a:ea typeface="Quattrocento Sans"/>
                <a:cs typeface="Quattrocento Sans"/>
                <a:sym typeface="Quattrocento Sans"/>
              </a:endParaRPr>
            </a:p>
          </p:txBody>
        </p:sp>
      </p:grpSp>
      <p:sp>
        <p:nvSpPr>
          <p:cNvPr id="648" name="Google Shape;648;p25"/>
          <p:cNvSpPr/>
          <p:nvPr/>
        </p:nvSpPr>
        <p:spPr>
          <a:xfrm>
            <a:off x="8979733" y="3308931"/>
            <a:ext cx="2930803" cy="952281"/>
          </a:xfrm>
          <a:prstGeom prst="rect">
            <a:avLst/>
          </a:prstGeom>
          <a:solidFill>
            <a:srgbClr val="004138"/>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5"/>
          <p:cNvSpPr/>
          <p:nvPr/>
        </p:nvSpPr>
        <p:spPr>
          <a:xfrm>
            <a:off x="9022653" y="3478558"/>
            <a:ext cx="2844964" cy="613028"/>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None/>
            </a:pPr>
            <a:r>
              <a:rPr lang="en-US" sz="1600">
                <a:solidFill>
                  <a:schemeClr val="lt1"/>
                </a:solidFill>
                <a:latin typeface="Quattrocento Sans"/>
                <a:ea typeface="Quattrocento Sans"/>
                <a:cs typeface="Quattrocento Sans"/>
                <a:sym typeface="Quattrocento Sans"/>
              </a:rPr>
              <a:t>Chef Recipe with Linux VM </a:t>
            </a:r>
            <a:br>
              <a:rPr lang="en-US" sz="1600">
                <a:solidFill>
                  <a:schemeClr val="lt1"/>
                </a:solidFill>
                <a:latin typeface="Quattrocento Sans"/>
                <a:ea typeface="Quattrocento Sans"/>
                <a:cs typeface="Quattrocento Sans"/>
                <a:sym typeface="Quattrocento Sans"/>
              </a:rPr>
            </a:br>
            <a:r>
              <a:rPr lang="en-US" sz="1600">
                <a:solidFill>
                  <a:schemeClr val="lt1"/>
                </a:solidFill>
                <a:latin typeface="Quattrocento Sans"/>
                <a:ea typeface="Quattrocento Sans"/>
                <a:cs typeface="Quattrocento Sans"/>
                <a:sym typeface="Quattrocento Sans"/>
              </a:rPr>
              <a:t>on Azure</a:t>
            </a:r>
            <a:endParaRPr/>
          </a:p>
        </p:txBody>
      </p:sp>
      <p:grpSp>
        <p:nvGrpSpPr>
          <p:cNvPr id="650" name="Google Shape;650;p25"/>
          <p:cNvGrpSpPr/>
          <p:nvPr/>
        </p:nvGrpSpPr>
        <p:grpSpPr>
          <a:xfrm>
            <a:off x="4493182" y="4325018"/>
            <a:ext cx="783722" cy="1110356"/>
            <a:chOff x="4480470" y="4040726"/>
            <a:chExt cx="783722" cy="1110356"/>
          </a:xfrm>
        </p:grpSpPr>
        <p:sp>
          <p:nvSpPr>
            <p:cNvPr id="651" name="Google Shape;651;p25"/>
            <p:cNvSpPr/>
            <p:nvPr/>
          </p:nvSpPr>
          <p:spPr>
            <a:xfrm rot="3310531">
              <a:off x="4205309" y="4582567"/>
              <a:ext cx="1334044" cy="26674"/>
            </a:xfrm>
            <a:custGeom>
              <a:rect b="b" l="l" r="r" t="t"/>
              <a:pathLst>
                <a:path extrusionOk="0" h="120000" w="120000">
                  <a:moveTo>
                    <a:pt x="0" y="60000"/>
                  </a:moveTo>
                  <a:lnTo>
                    <a:pt x="120000" y="60000"/>
                  </a:lnTo>
                </a:path>
              </a:pathLst>
            </a:custGeom>
            <a:noFill/>
            <a:ln cap="flat" cmpd="sng" w="10775">
              <a:solidFill>
                <a:schemeClr val="lt2"/>
              </a:solidFill>
              <a:prstDash val="solid"/>
              <a:round/>
              <a:headEnd len="sm" w="sm" type="none"/>
              <a:tailEnd len="sm" w="sm" type="none"/>
            </a:ln>
          </p:spPr>
        </p:sp>
        <p:sp>
          <p:nvSpPr>
            <p:cNvPr id="652" name="Google Shape;652;p25"/>
            <p:cNvSpPr/>
            <p:nvPr/>
          </p:nvSpPr>
          <p:spPr>
            <a:xfrm rot="3310531">
              <a:off x="4838980" y="4562553"/>
              <a:ext cx="66702" cy="66702"/>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Quattrocento Sans"/>
                <a:ea typeface="Quattrocento Sans"/>
                <a:cs typeface="Quattrocento Sans"/>
                <a:sym typeface="Quattrocento Sans"/>
              </a:endParaRPr>
            </a:p>
          </p:txBody>
        </p:sp>
      </p:grpSp>
      <p:grpSp>
        <p:nvGrpSpPr>
          <p:cNvPr id="653" name="Google Shape;653;p25"/>
          <p:cNvGrpSpPr/>
          <p:nvPr/>
        </p:nvGrpSpPr>
        <p:grpSpPr>
          <a:xfrm>
            <a:off x="8210201" y="4869366"/>
            <a:ext cx="777393" cy="569221"/>
            <a:chOff x="7150024" y="4585074"/>
            <a:chExt cx="777393" cy="569221"/>
          </a:xfrm>
        </p:grpSpPr>
        <p:sp>
          <p:nvSpPr>
            <p:cNvPr id="654" name="Google Shape;654;p25"/>
            <p:cNvSpPr/>
            <p:nvPr/>
          </p:nvSpPr>
          <p:spPr>
            <a:xfrm rot="-2142401">
              <a:off x="7069625" y="4856348"/>
              <a:ext cx="938190" cy="26674"/>
            </a:xfrm>
            <a:custGeom>
              <a:rect b="b" l="l" r="r" t="t"/>
              <a:pathLst>
                <a:path extrusionOk="0" h="120000" w="120000">
                  <a:moveTo>
                    <a:pt x="0" y="60000"/>
                  </a:moveTo>
                  <a:lnTo>
                    <a:pt x="120000" y="60000"/>
                  </a:lnTo>
                </a:path>
              </a:pathLst>
            </a:custGeom>
            <a:noFill/>
            <a:ln cap="flat" cmpd="sng" w="10775">
              <a:solidFill>
                <a:schemeClr val="lt2"/>
              </a:solidFill>
              <a:prstDash val="solid"/>
              <a:round/>
              <a:headEnd len="sm" w="sm" type="none"/>
              <a:tailEnd len="sm" w="sm" type="none"/>
            </a:ln>
          </p:spPr>
        </p:sp>
        <p:sp>
          <p:nvSpPr>
            <p:cNvPr id="655" name="Google Shape;655;p25"/>
            <p:cNvSpPr/>
            <p:nvPr/>
          </p:nvSpPr>
          <p:spPr>
            <a:xfrm rot="-2142401">
              <a:off x="7515265" y="4846231"/>
              <a:ext cx="46909" cy="46909"/>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Quattrocento Sans"/>
                <a:ea typeface="Quattrocento Sans"/>
                <a:cs typeface="Quattrocento Sans"/>
                <a:sym typeface="Quattrocento Sans"/>
              </a:endParaRPr>
            </a:p>
          </p:txBody>
        </p:sp>
      </p:grpSp>
      <p:sp>
        <p:nvSpPr>
          <p:cNvPr id="656" name="Google Shape;656;p25"/>
          <p:cNvSpPr/>
          <p:nvPr/>
        </p:nvSpPr>
        <p:spPr>
          <a:xfrm>
            <a:off x="8979733" y="4404055"/>
            <a:ext cx="2930803" cy="952281"/>
          </a:xfrm>
          <a:prstGeom prst="rect">
            <a:avLst/>
          </a:prstGeom>
          <a:solidFill>
            <a:srgbClr val="004138"/>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5"/>
          <p:cNvSpPr/>
          <p:nvPr/>
        </p:nvSpPr>
        <p:spPr>
          <a:xfrm>
            <a:off x="9022653" y="4591878"/>
            <a:ext cx="2844964" cy="576636"/>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None/>
            </a:pPr>
            <a:r>
              <a:rPr lang="en-US" sz="1600">
                <a:solidFill>
                  <a:schemeClr val="lt1"/>
                </a:solidFill>
                <a:latin typeface="Quattrocento Sans"/>
                <a:ea typeface="Quattrocento Sans"/>
                <a:cs typeface="Quattrocento Sans"/>
                <a:sym typeface="Quattrocento Sans"/>
              </a:rPr>
              <a:t>Visual Studio Team Services (git) + Jenkins (build)</a:t>
            </a:r>
            <a:endParaRPr/>
          </a:p>
        </p:txBody>
      </p:sp>
      <p:grpSp>
        <p:nvGrpSpPr>
          <p:cNvPr id="658" name="Google Shape;658;p25"/>
          <p:cNvGrpSpPr/>
          <p:nvPr/>
        </p:nvGrpSpPr>
        <p:grpSpPr>
          <a:xfrm>
            <a:off x="8210201" y="5416928"/>
            <a:ext cx="777393" cy="569221"/>
            <a:chOff x="7150024" y="5132636"/>
            <a:chExt cx="777393" cy="569221"/>
          </a:xfrm>
        </p:grpSpPr>
        <p:sp>
          <p:nvSpPr>
            <p:cNvPr id="659" name="Google Shape;659;p25"/>
            <p:cNvSpPr/>
            <p:nvPr/>
          </p:nvSpPr>
          <p:spPr>
            <a:xfrm rot="2142401">
              <a:off x="7069625" y="5403910"/>
              <a:ext cx="938190" cy="26674"/>
            </a:xfrm>
            <a:custGeom>
              <a:rect b="b" l="l" r="r" t="t"/>
              <a:pathLst>
                <a:path extrusionOk="0" h="120000" w="120000">
                  <a:moveTo>
                    <a:pt x="0" y="60000"/>
                  </a:moveTo>
                  <a:lnTo>
                    <a:pt x="120000" y="60000"/>
                  </a:lnTo>
                </a:path>
              </a:pathLst>
            </a:custGeom>
            <a:noFill/>
            <a:ln cap="flat" cmpd="sng" w="10775">
              <a:solidFill>
                <a:schemeClr val="lt2"/>
              </a:solidFill>
              <a:prstDash val="solid"/>
              <a:round/>
              <a:headEnd len="sm" w="sm" type="none"/>
              <a:tailEnd len="sm" w="sm" type="none"/>
            </a:ln>
          </p:spPr>
        </p:sp>
        <p:sp>
          <p:nvSpPr>
            <p:cNvPr id="660" name="Google Shape;660;p25"/>
            <p:cNvSpPr/>
            <p:nvPr/>
          </p:nvSpPr>
          <p:spPr>
            <a:xfrm rot="2142401">
              <a:off x="7515265" y="5393793"/>
              <a:ext cx="46909" cy="46909"/>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Quattrocento Sans"/>
                <a:ea typeface="Quattrocento Sans"/>
                <a:cs typeface="Quattrocento Sans"/>
                <a:sym typeface="Quattrocento Sans"/>
              </a:endParaRPr>
            </a:p>
          </p:txBody>
        </p:sp>
      </p:grpSp>
      <p:sp>
        <p:nvSpPr>
          <p:cNvPr id="661" name="Google Shape;661;p25"/>
          <p:cNvSpPr/>
          <p:nvPr/>
        </p:nvSpPr>
        <p:spPr>
          <a:xfrm>
            <a:off x="8979733" y="5499180"/>
            <a:ext cx="2930803" cy="952281"/>
          </a:xfrm>
          <a:prstGeom prst="rect">
            <a:avLst/>
          </a:prstGeom>
          <a:solidFill>
            <a:srgbClr val="004138"/>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5"/>
          <p:cNvSpPr/>
          <p:nvPr/>
        </p:nvSpPr>
        <p:spPr>
          <a:xfrm>
            <a:off x="9022653" y="5668806"/>
            <a:ext cx="2844964" cy="613030"/>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None/>
            </a:pPr>
            <a:r>
              <a:rPr lang="en-US" sz="1600">
                <a:solidFill>
                  <a:schemeClr val="lt1"/>
                </a:solidFill>
                <a:latin typeface="Quattrocento Sans"/>
                <a:ea typeface="Quattrocento Sans"/>
                <a:cs typeface="Quattrocento Sans"/>
                <a:sym typeface="Quattrocento Sans"/>
              </a:rPr>
              <a:t>Github + Visual Studio Team Services + Gradle</a:t>
            </a:r>
            <a:endParaRPr sz="1600">
              <a:solidFill>
                <a:schemeClr val="lt1"/>
              </a:solidFill>
              <a:latin typeface="Quattrocento Sans"/>
              <a:ea typeface="Quattrocento Sans"/>
              <a:cs typeface="Quattrocento Sans"/>
              <a:sym typeface="Quattrocento Sans"/>
            </a:endParaRPr>
          </a:p>
        </p:txBody>
      </p:sp>
      <p:grpSp>
        <p:nvGrpSpPr>
          <p:cNvPr id="663" name="Google Shape;663;p25"/>
          <p:cNvGrpSpPr/>
          <p:nvPr/>
        </p:nvGrpSpPr>
        <p:grpSpPr>
          <a:xfrm>
            <a:off x="636105" y="3856493"/>
            <a:ext cx="3868026" cy="952281"/>
            <a:chOff x="2586855" y="3572201"/>
            <a:chExt cx="1904563" cy="952281"/>
          </a:xfrm>
        </p:grpSpPr>
        <p:sp>
          <p:nvSpPr>
            <p:cNvPr id="664" name="Google Shape;664;p25"/>
            <p:cNvSpPr/>
            <p:nvPr/>
          </p:nvSpPr>
          <p:spPr>
            <a:xfrm>
              <a:off x="2586855" y="3572201"/>
              <a:ext cx="1904563" cy="952281"/>
            </a:xfrm>
            <a:prstGeom prst="roundRect">
              <a:avLst>
                <a:gd fmla="val 0" name="adj"/>
              </a:avLst>
            </a:prstGeom>
            <a:solidFill>
              <a:srgbClr val="004138"/>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5"/>
            <p:cNvSpPr/>
            <p:nvPr/>
          </p:nvSpPr>
          <p:spPr>
            <a:xfrm>
              <a:off x="2614746" y="3600092"/>
              <a:ext cx="1848781" cy="896499"/>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None/>
              </a:pPr>
              <a:r>
                <a:rPr lang="en-US" sz="1600">
                  <a:solidFill>
                    <a:schemeClr val="lt1"/>
                  </a:solidFill>
                  <a:latin typeface="Quattrocento Sans"/>
                  <a:ea typeface="Quattrocento Sans"/>
                  <a:cs typeface="Quattrocento Sans"/>
                  <a:sym typeface="Quattrocento Sans"/>
                </a:rPr>
                <a:t>People, Process, Business Value, etc.</a:t>
              </a:r>
              <a:endParaRPr/>
            </a:p>
          </p:txBody>
        </p:sp>
      </p:grpSp>
      <p:grpSp>
        <p:nvGrpSpPr>
          <p:cNvPr id="666" name="Google Shape;666;p25"/>
          <p:cNvGrpSpPr/>
          <p:nvPr/>
        </p:nvGrpSpPr>
        <p:grpSpPr>
          <a:xfrm>
            <a:off x="5265955" y="2761369"/>
            <a:ext cx="2935224" cy="952281"/>
            <a:chOff x="5253244" y="2477077"/>
            <a:chExt cx="1904563" cy="952281"/>
          </a:xfrm>
        </p:grpSpPr>
        <p:sp>
          <p:nvSpPr>
            <p:cNvPr id="667" name="Google Shape;667;p25"/>
            <p:cNvSpPr/>
            <p:nvPr/>
          </p:nvSpPr>
          <p:spPr>
            <a:xfrm>
              <a:off x="5253244" y="2477077"/>
              <a:ext cx="1904563" cy="952281"/>
            </a:xfrm>
            <a:prstGeom prst="roundRect">
              <a:avLst>
                <a:gd fmla="val 0" name="adj"/>
              </a:avLst>
            </a:prstGeom>
            <a:solidFill>
              <a:srgbClr val="004138"/>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5"/>
            <p:cNvSpPr/>
            <p:nvPr/>
          </p:nvSpPr>
          <p:spPr>
            <a:xfrm>
              <a:off x="5281135" y="2504968"/>
              <a:ext cx="1848781" cy="896499"/>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None/>
              </a:pPr>
              <a:r>
                <a:rPr lang="en-US" sz="1600">
                  <a:solidFill>
                    <a:schemeClr val="lt1"/>
                  </a:solidFill>
                  <a:latin typeface="Quattrocento Sans"/>
                  <a:ea typeface="Quattrocento Sans"/>
                  <a:cs typeface="Quattrocento Sans"/>
                  <a:sym typeface="Quattrocento Sans"/>
                </a:rPr>
                <a:t>Infrastructure as Code</a:t>
              </a:r>
              <a:endParaRPr/>
            </a:p>
          </p:txBody>
        </p:sp>
      </p:grpSp>
      <p:grpSp>
        <p:nvGrpSpPr>
          <p:cNvPr id="669" name="Google Shape;669;p25"/>
          <p:cNvGrpSpPr/>
          <p:nvPr/>
        </p:nvGrpSpPr>
        <p:grpSpPr>
          <a:xfrm>
            <a:off x="5265955" y="4951617"/>
            <a:ext cx="2935224" cy="952281"/>
            <a:chOff x="5253244" y="4667325"/>
            <a:chExt cx="1904563" cy="952281"/>
          </a:xfrm>
        </p:grpSpPr>
        <p:sp>
          <p:nvSpPr>
            <p:cNvPr id="670" name="Google Shape;670;p25"/>
            <p:cNvSpPr/>
            <p:nvPr/>
          </p:nvSpPr>
          <p:spPr>
            <a:xfrm>
              <a:off x="5253244" y="4667325"/>
              <a:ext cx="1904563" cy="952281"/>
            </a:xfrm>
            <a:prstGeom prst="roundRect">
              <a:avLst>
                <a:gd fmla="val 0" name="adj"/>
              </a:avLst>
            </a:prstGeom>
            <a:solidFill>
              <a:srgbClr val="004138"/>
            </a:solidFill>
            <a:ln cap="flat" cmpd="sng" w="107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5"/>
            <p:cNvSpPr/>
            <p:nvPr/>
          </p:nvSpPr>
          <p:spPr>
            <a:xfrm>
              <a:off x="5281135" y="4695216"/>
              <a:ext cx="1848781" cy="896499"/>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None/>
              </a:pPr>
              <a:r>
                <a:rPr lang="en-US" sz="1600">
                  <a:solidFill>
                    <a:schemeClr val="lt1"/>
                  </a:solidFill>
                  <a:latin typeface="Quattrocento Sans"/>
                  <a:ea typeface="Quattrocento Sans"/>
                  <a:cs typeface="Quattrocento Sans"/>
                  <a:sym typeface="Quattrocento Sans"/>
                </a:rPr>
                <a:t>Continuous Integration</a:t>
              </a:r>
              <a:endParaRPr/>
            </a:p>
          </p:txBody>
        </p:sp>
      </p:gr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26"/>
          <p:cNvSpPr txBox="1"/>
          <p:nvPr>
            <p:ph type="title"/>
          </p:nvPr>
        </p:nvSpPr>
        <p:spPr>
          <a:xfrm>
            <a:off x="274638" y="295275"/>
            <a:ext cx="11888787" cy="917575"/>
          </a:xfrm>
          <a:prstGeom prst="rect">
            <a:avLst/>
          </a:prstGeom>
          <a:noFill/>
          <a:ln>
            <a:noFill/>
          </a:ln>
        </p:spPr>
        <p:txBody>
          <a:bodyPr anchorCtr="0" anchor="t" bIns="91425" lIns="146300" spcFirstLastPara="1" rIns="146300" wrap="square" tIns="91425">
            <a:noAutofit/>
          </a:bodyPr>
          <a:lstStyle/>
          <a:p>
            <a:pPr indent="0" lvl="0" marL="0" rtl="0" algn="l">
              <a:lnSpc>
                <a:spcPct val="90000"/>
              </a:lnSpc>
              <a:spcBef>
                <a:spcPts val="0"/>
              </a:spcBef>
              <a:spcAft>
                <a:spcPts val="0"/>
              </a:spcAft>
              <a:buNone/>
            </a:pPr>
            <a:r>
              <a:rPr lang="en-US">
                <a:solidFill>
                  <a:schemeClr val="dk2"/>
                </a:solidFill>
              </a:rPr>
              <a:t>List of DevOps Practices</a:t>
            </a:r>
            <a:endParaRPr/>
          </a:p>
        </p:txBody>
      </p:sp>
      <p:sp>
        <p:nvSpPr>
          <p:cNvPr id="681" name="Google Shape;681;p26"/>
          <p:cNvSpPr txBox="1"/>
          <p:nvPr>
            <p:ph idx="1" type="body"/>
          </p:nvPr>
        </p:nvSpPr>
        <p:spPr>
          <a:xfrm>
            <a:off x="274640" y="1212849"/>
            <a:ext cx="6659560" cy="5096780"/>
          </a:xfrm>
          <a:prstGeom prst="rect">
            <a:avLst/>
          </a:prstGeom>
          <a:noFill/>
          <a:ln>
            <a:noFill/>
          </a:ln>
        </p:spPr>
        <p:txBody>
          <a:bodyPr anchorCtr="0" anchor="t" bIns="91425" lIns="146300" spcFirstLastPara="1" rIns="146300" wrap="square" tIns="91425">
            <a:spAutoFit/>
          </a:bodyPr>
          <a:lstStyle/>
          <a:p>
            <a:pPr indent="-287338" lvl="0" marL="287338" rtl="0" algn="l">
              <a:lnSpc>
                <a:spcPct val="90000"/>
              </a:lnSpc>
              <a:spcBef>
                <a:spcPts val="0"/>
              </a:spcBef>
              <a:spcAft>
                <a:spcPts val="0"/>
              </a:spcAft>
              <a:buSzPts val="3240"/>
              <a:buChar char="•"/>
            </a:pPr>
            <a:r>
              <a:rPr lang="en-US">
                <a:solidFill>
                  <a:schemeClr val="accent4"/>
                </a:solidFill>
              </a:rPr>
              <a:t>Infrastructure as Code (IaC)</a:t>
            </a:r>
            <a:endParaRPr/>
          </a:p>
          <a:p>
            <a:pPr indent="-287338" lvl="0" marL="287338" rtl="0" algn="l">
              <a:lnSpc>
                <a:spcPct val="90000"/>
              </a:lnSpc>
              <a:spcBef>
                <a:spcPts val="1224"/>
              </a:spcBef>
              <a:spcAft>
                <a:spcPts val="0"/>
              </a:spcAft>
              <a:buSzPts val="3240"/>
              <a:buChar char="•"/>
            </a:pPr>
            <a:r>
              <a:rPr lang="en-US">
                <a:solidFill>
                  <a:schemeClr val="accent4"/>
                </a:solidFill>
              </a:rPr>
              <a:t>Continuous Integration</a:t>
            </a:r>
            <a:endParaRPr/>
          </a:p>
          <a:p>
            <a:pPr indent="-287338" lvl="0" marL="287338" rtl="0" algn="l">
              <a:lnSpc>
                <a:spcPct val="90000"/>
              </a:lnSpc>
              <a:spcBef>
                <a:spcPts val="1224"/>
              </a:spcBef>
              <a:spcAft>
                <a:spcPts val="0"/>
              </a:spcAft>
              <a:buSzPts val="3240"/>
              <a:buChar char="•"/>
            </a:pPr>
            <a:r>
              <a:rPr lang="en-US">
                <a:solidFill>
                  <a:schemeClr val="accent4"/>
                </a:solidFill>
              </a:rPr>
              <a:t>Automated Testing</a:t>
            </a:r>
            <a:endParaRPr/>
          </a:p>
          <a:p>
            <a:pPr indent="-287338" lvl="0" marL="287338" rtl="0" algn="l">
              <a:lnSpc>
                <a:spcPct val="90000"/>
              </a:lnSpc>
              <a:spcBef>
                <a:spcPts val="1224"/>
              </a:spcBef>
              <a:spcAft>
                <a:spcPts val="0"/>
              </a:spcAft>
              <a:buSzPts val="3240"/>
              <a:buChar char="•"/>
            </a:pPr>
            <a:r>
              <a:rPr lang="en-US">
                <a:solidFill>
                  <a:schemeClr val="accent4"/>
                </a:solidFill>
              </a:rPr>
              <a:t>Continuous Deployment</a:t>
            </a:r>
            <a:endParaRPr/>
          </a:p>
          <a:p>
            <a:pPr indent="-287338" lvl="0" marL="287338" rtl="0" algn="l">
              <a:lnSpc>
                <a:spcPct val="90000"/>
              </a:lnSpc>
              <a:spcBef>
                <a:spcPts val="1224"/>
              </a:spcBef>
              <a:spcAft>
                <a:spcPts val="0"/>
              </a:spcAft>
              <a:buSzPts val="3240"/>
              <a:buChar char="•"/>
            </a:pPr>
            <a:r>
              <a:rPr lang="en-US">
                <a:solidFill>
                  <a:schemeClr val="accent4"/>
                </a:solidFill>
              </a:rPr>
              <a:t>Release Management</a:t>
            </a:r>
            <a:endParaRPr/>
          </a:p>
          <a:p>
            <a:pPr indent="-287338" lvl="0" marL="287338" rtl="0" algn="l">
              <a:lnSpc>
                <a:spcPct val="90000"/>
              </a:lnSpc>
              <a:spcBef>
                <a:spcPts val="1224"/>
              </a:spcBef>
              <a:spcAft>
                <a:spcPts val="0"/>
              </a:spcAft>
              <a:buSzPts val="3240"/>
              <a:buChar char="•"/>
            </a:pPr>
            <a:r>
              <a:rPr lang="en-US">
                <a:solidFill>
                  <a:schemeClr val="accent4"/>
                </a:solidFill>
              </a:rPr>
              <a:t>App Performance Monitoring</a:t>
            </a:r>
            <a:endParaRPr/>
          </a:p>
          <a:p>
            <a:pPr indent="-287338" lvl="0" marL="287338" rtl="0" algn="l">
              <a:lnSpc>
                <a:spcPct val="90000"/>
              </a:lnSpc>
              <a:spcBef>
                <a:spcPts val="1224"/>
              </a:spcBef>
              <a:spcAft>
                <a:spcPts val="0"/>
              </a:spcAft>
              <a:buSzPts val="3240"/>
              <a:buChar char="•"/>
            </a:pPr>
            <a:r>
              <a:rPr lang="en-US">
                <a:solidFill>
                  <a:schemeClr val="accent4"/>
                </a:solidFill>
              </a:rPr>
              <a:t>Load Testing &amp; Auto-Scale</a:t>
            </a:r>
            <a:endParaRPr/>
          </a:p>
        </p:txBody>
      </p:sp>
      <p:sp>
        <p:nvSpPr>
          <p:cNvPr id="682" name="Google Shape;682;p26"/>
          <p:cNvSpPr txBox="1"/>
          <p:nvPr>
            <p:ph idx="2" type="body"/>
          </p:nvPr>
        </p:nvSpPr>
        <p:spPr>
          <a:xfrm>
            <a:off x="6675440" y="1212849"/>
            <a:ext cx="5761035" cy="3859518"/>
          </a:xfrm>
          <a:prstGeom prst="rect">
            <a:avLst/>
          </a:prstGeom>
          <a:noFill/>
          <a:ln>
            <a:noFill/>
          </a:ln>
        </p:spPr>
        <p:txBody>
          <a:bodyPr anchorCtr="0" anchor="t" bIns="91425" lIns="146300" spcFirstLastPara="1" rIns="146300" wrap="square" tIns="91425">
            <a:spAutoFit/>
          </a:bodyPr>
          <a:lstStyle/>
          <a:p>
            <a:pPr indent="-287338" lvl="0" marL="287338" rtl="0" algn="l">
              <a:lnSpc>
                <a:spcPct val="90000"/>
              </a:lnSpc>
              <a:spcBef>
                <a:spcPts val="0"/>
              </a:spcBef>
              <a:spcAft>
                <a:spcPts val="0"/>
              </a:spcAft>
              <a:buSzPts val="1800"/>
              <a:buChar char="•"/>
            </a:pPr>
            <a:r>
              <a:rPr lang="en-US" sz="2000">
                <a:solidFill>
                  <a:schemeClr val="accent4"/>
                </a:solidFill>
              </a:rPr>
              <a:t>Availability Monitoring</a:t>
            </a:r>
            <a:endParaRPr/>
          </a:p>
          <a:p>
            <a:pPr indent="-287338" lvl="0" marL="287338" rtl="0" algn="l">
              <a:lnSpc>
                <a:spcPct val="90000"/>
              </a:lnSpc>
              <a:spcBef>
                <a:spcPts val="1224"/>
              </a:spcBef>
              <a:spcAft>
                <a:spcPts val="0"/>
              </a:spcAft>
              <a:buSzPts val="1800"/>
              <a:buChar char="•"/>
            </a:pPr>
            <a:r>
              <a:rPr lang="en-US" sz="2000">
                <a:solidFill>
                  <a:schemeClr val="accent4"/>
                </a:solidFill>
              </a:rPr>
              <a:t>Change/Configuration Management</a:t>
            </a:r>
            <a:endParaRPr/>
          </a:p>
          <a:p>
            <a:pPr indent="-287338" lvl="0" marL="287338" rtl="0" algn="l">
              <a:lnSpc>
                <a:spcPct val="90000"/>
              </a:lnSpc>
              <a:spcBef>
                <a:spcPts val="1224"/>
              </a:spcBef>
              <a:spcAft>
                <a:spcPts val="0"/>
              </a:spcAft>
              <a:buSzPts val="1800"/>
              <a:buChar char="•"/>
            </a:pPr>
            <a:r>
              <a:rPr lang="en-US" sz="2000">
                <a:solidFill>
                  <a:schemeClr val="accent4"/>
                </a:solidFill>
              </a:rPr>
              <a:t>Feature Flags</a:t>
            </a:r>
            <a:endParaRPr/>
          </a:p>
          <a:p>
            <a:pPr indent="-287338" lvl="0" marL="287338" rtl="0" algn="l">
              <a:lnSpc>
                <a:spcPct val="90000"/>
              </a:lnSpc>
              <a:spcBef>
                <a:spcPts val="1224"/>
              </a:spcBef>
              <a:spcAft>
                <a:spcPts val="0"/>
              </a:spcAft>
              <a:buSzPts val="1800"/>
              <a:buChar char="•"/>
            </a:pPr>
            <a:r>
              <a:rPr lang="en-US" sz="2000">
                <a:solidFill>
                  <a:schemeClr val="accent4"/>
                </a:solidFill>
              </a:rPr>
              <a:t>Automated Environment De-Provisioning</a:t>
            </a:r>
            <a:endParaRPr/>
          </a:p>
          <a:p>
            <a:pPr indent="-287338" lvl="0" marL="287338" rtl="0" algn="l">
              <a:lnSpc>
                <a:spcPct val="90000"/>
              </a:lnSpc>
              <a:spcBef>
                <a:spcPts val="1224"/>
              </a:spcBef>
              <a:spcAft>
                <a:spcPts val="0"/>
              </a:spcAft>
              <a:buSzPts val="1800"/>
              <a:buChar char="•"/>
            </a:pPr>
            <a:r>
              <a:rPr lang="en-US" sz="2000">
                <a:solidFill>
                  <a:schemeClr val="accent4"/>
                </a:solidFill>
              </a:rPr>
              <a:t>Self Service Environments</a:t>
            </a:r>
            <a:endParaRPr/>
          </a:p>
          <a:p>
            <a:pPr indent="-287338" lvl="0" marL="287338" rtl="0" algn="l">
              <a:lnSpc>
                <a:spcPct val="90000"/>
              </a:lnSpc>
              <a:spcBef>
                <a:spcPts val="1224"/>
              </a:spcBef>
              <a:spcAft>
                <a:spcPts val="0"/>
              </a:spcAft>
              <a:buSzPts val="1800"/>
              <a:buChar char="•"/>
            </a:pPr>
            <a:r>
              <a:rPr lang="en-US" sz="2000">
                <a:solidFill>
                  <a:schemeClr val="accent4"/>
                </a:solidFill>
              </a:rPr>
              <a:t>Automated Recovery (Rollback &amp; Roll-Forward)</a:t>
            </a:r>
            <a:endParaRPr/>
          </a:p>
          <a:p>
            <a:pPr indent="-287338" lvl="0" marL="287338" rtl="0" algn="l">
              <a:lnSpc>
                <a:spcPct val="90000"/>
              </a:lnSpc>
              <a:spcBef>
                <a:spcPts val="1224"/>
              </a:spcBef>
              <a:spcAft>
                <a:spcPts val="0"/>
              </a:spcAft>
              <a:buSzPts val="1800"/>
              <a:buChar char="•"/>
            </a:pPr>
            <a:r>
              <a:rPr lang="en-US" sz="2000">
                <a:solidFill>
                  <a:schemeClr val="accent4"/>
                </a:solidFill>
              </a:rPr>
              <a:t>Hypothesis Driven Development </a:t>
            </a:r>
            <a:endParaRPr/>
          </a:p>
          <a:p>
            <a:pPr indent="-233194" lvl="1" marL="531166" rtl="0" algn="l">
              <a:lnSpc>
                <a:spcPct val="90000"/>
              </a:lnSpc>
              <a:spcBef>
                <a:spcPts val="320"/>
              </a:spcBef>
              <a:spcAft>
                <a:spcPts val="0"/>
              </a:spcAft>
              <a:buClr>
                <a:schemeClr val="dk1"/>
              </a:buClr>
              <a:buSzPts val="1440"/>
              <a:buChar char="•"/>
            </a:pPr>
            <a:r>
              <a:rPr lang="en-US" sz="1600"/>
              <a:t>Testing in Production</a:t>
            </a:r>
            <a:endParaRPr/>
          </a:p>
          <a:p>
            <a:pPr indent="-233194" lvl="1" marL="531166" rtl="0" algn="l">
              <a:lnSpc>
                <a:spcPct val="90000"/>
              </a:lnSpc>
              <a:spcBef>
                <a:spcPts val="320"/>
              </a:spcBef>
              <a:spcAft>
                <a:spcPts val="0"/>
              </a:spcAft>
              <a:buClr>
                <a:schemeClr val="dk1"/>
              </a:buClr>
              <a:buSzPts val="1440"/>
              <a:buChar char="•"/>
            </a:pPr>
            <a:r>
              <a:rPr lang="en-US" sz="1600"/>
              <a:t>Fault Injection</a:t>
            </a:r>
            <a:endParaRPr/>
          </a:p>
          <a:p>
            <a:pPr indent="-233194" lvl="1" marL="531166" rtl="0" algn="l">
              <a:lnSpc>
                <a:spcPct val="90000"/>
              </a:lnSpc>
              <a:spcBef>
                <a:spcPts val="320"/>
              </a:spcBef>
              <a:spcAft>
                <a:spcPts val="0"/>
              </a:spcAft>
              <a:buClr>
                <a:schemeClr val="dk1"/>
              </a:buClr>
              <a:buSzPts val="1440"/>
              <a:buChar char="•"/>
            </a:pPr>
            <a:r>
              <a:rPr lang="en-US" sz="1600"/>
              <a:t>Usage Monitoring/User Telemetry</a:t>
            </a:r>
            <a:endParaRPr/>
          </a:p>
        </p:txBody>
      </p:sp>
      <p:sp>
        <p:nvSpPr>
          <p:cNvPr id="683" name="Google Shape;683;p26"/>
          <p:cNvSpPr/>
          <p:nvPr/>
        </p:nvSpPr>
        <p:spPr>
          <a:xfrm>
            <a:off x="274640" y="6559907"/>
            <a:ext cx="6539877"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000" u="sng">
                <a:solidFill>
                  <a:schemeClr val="hlink"/>
                </a:solidFill>
                <a:latin typeface="Quattrocento Sans"/>
                <a:ea typeface="Quattrocento Sans"/>
                <a:cs typeface="Quattrocento Sans"/>
                <a:sym typeface="Quattrocento Sans"/>
                <a:hlinkClick r:id="rId3"/>
              </a:rPr>
              <a:t>http://www.itproguy.com/devops-practices/</a:t>
            </a:r>
            <a:r>
              <a:rPr i="1" lang="en-US" sz="1000">
                <a:solidFill>
                  <a:schemeClr val="dk1"/>
                </a:solidFill>
                <a:latin typeface="Quattrocento Sans"/>
                <a:ea typeface="Quattrocento Sans"/>
                <a:cs typeface="Quattrocento Sans"/>
                <a:sym typeface="Quattrocento Sans"/>
              </a:rPr>
              <a:t> </a:t>
            </a:r>
            <a:endParaRP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SVID_White_16x9_2012-08-18">
  <a:themeElements>
    <a:clrScheme name="Server and Cloud">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SVID_White_16x9_2012-08-18">
  <a:themeElements>
    <a:clrScheme name="Server and Cloud">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