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55650" y="5078412"/>
            <a:ext cx="6046787" cy="48101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ph idx="3" type="hdr"/>
          </p:nvPr>
        </p:nvSpPr>
        <p:spPr>
          <a:xfrm>
            <a:off x="0" y="0"/>
            <a:ext cx="3279775" cy="533400"/>
          </a:xfrm>
          <a:prstGeom prst="rect">
            <a:avLst/>
          </a:prstGeom>
          <a:noFill/>
          <a:ln>
            <a:noFill/>
          </a:ln>
        </p:spPr>
        <p:txBody>
          <a:bodyPr anchorCtr="0" anchor="t" bIns="0" lIns="0" spcFirstLastPara="1" rIns="0" wrap="square" tIns="0">
            <a:noAutofit/>
          </a:bodyPr>
          <a:lstStyle>
            <a:lvl1pPr lvl="0" marR="0" rtl="0" algn="l">
              <a:lnSpc>
                <a:spcPct val="104000"/>
              </a:lnSpc>
              <a:spcBef>
                <a:spcPts val="0"/>
              </a:spcBef>
              <a:spcAft>
                <a:spcPts val="0"/>
              </a:spcAft>
              <a:buSzPts val="1400"/>
              <a:buNone/>
              <a:defRPr b="1" i="0" sz="1400" u="none">
                <a:solidFill>
                  <a:srgbClr val="E74C3C"/>
                </a:solidFill>
                <a:latin typeface="Arial"/>
                <a:ea typeface="Arial"/>
                <a:cs typeface="Arial"/>
                <a:sym typeface="Arial"/>
              </a:defRPr>
            </a:lvl1pPr>
            <a:lvl2pPr lvl="1"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0" type="dt"/>
          </p:nvPr>
        </p:nvSpPr>
        <p:spPr>
          <a:xfrm>
            <a:off x="4278312" y="0"/>
            <a:ext cx="3279775" cy="533400"/>
          </a:xfrm>
          <a:prstGeom prst="rect">
            <a:avLst/>
          </a:prstGeom>
          <a:noFill/>
          <a:ln>
            <a:noFill/>
          </a:ln>
        </p:spPr>
        <p:txBody>
          <a:bodyPr anchorCtr="0" anchor="t" bIns="0" lIns="0" spcFirstLastPara="1" rIns="0" wrap="square" tIns="0">
            <a:noAutofit/>
          </a:bodyPr>
          <a:lstStyle>
            <a:lvl1pPr lvl="0" marR="0" rtl="0" algn="r">
              <a:lnSpc>
                <a:spcPct val="104000"/>
              </a:lnSpc>
              <a:spcBef>
                <a:spcPts val="0"/>
              </a:spcBef>
              <a:spcAft>
                <a:spcPts val="0"/>
              </a:spcAft>
              <a:buSzPts val="1400"/>
              <a:buNone/>
              <a:defRPr b="1" i="0" sz="1400" u="none">
                <a:solidFill>
                  <a:srgbClr val="E74C3C"/>
                </a:solidFill>
                <a:latin typeface="Arial"/>
                <a:ea typeface="Arial"/>
                <a:cs typeface="Arial"/>
                <a:sym typeface="Arial"/>
              </a:defRPr>
            </a:lvl1pPr>
            <a:lvl2pPr lvl="1"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1" type="ftr"/>
          </p:nvPr>
        </p:nvSpPr>
        <p:spPr>
          <a:xfrm>
            <a:off x="0" y="10156825"/>
            <a:ext cx="3279775" cy="533400"/>
          </a:xfrm>
          <a:prstGeom prst="rect">
            <a:avLst/>
          </a:prstGeom>
          <a:noFill/>
          <a:ln>
            <a:noFill/>
          </a:ln>
        </p:spPr>
        <p:txBody>
          <a:bodyPr anchorCtr="0" anchor="b" bIns="0" lIns="0" spcFirstLastPara="1" rIns="0" wrap="square" tIns="0">
            <a:noAutofit/>
          </a:bodyPr>
          <a:lstStyle>
            <a:lvl1pPr lvl="0" marR="0" rtl="0" algn="l">
              <a:lnSpc>
                <a:spcPct val="104000"/>
              </a:lnSpc>
              <a:spcBef>
                <a:spcPts val="0"/>
              </a:spcBef>
              <a:spcAft>
                <a:spcPts val="0"/>
              </a:spcAft>
              <a:buSzPts val="1400"/>
              <a:buNone/>
              <a:defRPr b="1" i="0" sz="1400" u="none">
                <a:solidFill>
                  <a:srgbClr val="E74C3C"/>
                </a:solidFill>
                <a:latin typeface="Arial"/>
                <a:ea typeface="Arial"/>
                <a:cs typeface="Arial"/>
                <a:sym typeface="Arial"/>
              </a:defRPr>
            </a:lvl1pPr>
            <a:lvl2pPr lvl="1"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104000"/>
              </a:lnSpc>
              <a:spcBef>
                <a:spcPts val="0"/>
              </a:spcBef>
              <a:spcAft>
                <a:spcPts val="0"/>
              </a:spcAft>
              <a:buClr>
                <a:srgbClr val="E74C3C"/>
              </a:buClr>
              <a:buSzPts val="1400"/>
              <a:buFont typeface="Arial"/>
              <a:buNone/>
            </a:pPr>
            <a:fld id="{00000000-1234-1234-1234-123412341234}" type="slidenum">
              <a:rPr b="1" i="0" lang="en-US" sz="1400" u="none">
                <a:solidFill>
                  <a:srgbClr val="E74C3C"/>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p:nvPr>
            <p:ph idx="2" type="sldImg"/>
          </p:nvPr>
        </p:nvSpPr>
        <p:spPr>
          <a:xfrm>
            <a:off x="1079500" y="809625"/>
            <a:ext cx="5310187" cy="40497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 name="Google Shape;42;p1:notes"/>
          <p:cNvSpPr txBox="1"/>
          <p:nvPr>
            <p:ph idx="1" type="body"/>
          </p:nvPr>
        </p:nvSpPr>
        <p:spPr>
          <a:xfrm>
            <a:off x="720725" y="5040312"/>
            <a:ext cx="6029325" cy="477043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4" name="Google Shape;104;p10: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1" name="Google Shape;111;p1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8" name="Google Shape;118;p1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5" name="Google Shape;125;p1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2" name="Google Shape;132;p14: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9" name="Google Shape;139;p15: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p:nvPr>
            <p:ph idx="2" type="sldImg"/>
          </p:nvPr>
        </p:nvSpPr>
        <p:spPr>
          <a:xfrm>
            <a:off x="1079500" y="809625"/>
            <a:ext cx="5310187" cy="40497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 name="Google Shape;48;p2:notes"/>
          <p:cNvSpPr txBox="1"/>
          <p:nvPr>
            <p:ph idx="1" type="body"/>
          </p:nvPr>
        </p:nvSpPr>
        <p:spPr>
          <a:xfrm>
            <a:off x="720725" y="5040312"/>
            <a:ext cx="6029325" cy="477043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 name="Google Shape;55;p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2" name="Google Shape;62;p4: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9" name="Google Shape;69;p5: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6" name="Google Shape;76;p6: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3" name="Google Shape;83;p7: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0" name="Google Shape;90;p8: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 name="Google Shape;97;p9: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2130425"/>
            <a:ext cx="7772400" cy="1470025"/>
          </a:xfrm>
          <a:prstGeom prst="rect">
            <a:avLst/>
          </a:prstGeom>
          <a:noFill/>
          <a:ln>
            <a:noFill/>
          </a:ln>
        </p:spPr>
        <p:txBody>
          <a:bodyPr anchorCtr="0" anchor="b" bIns="0" lIns="0" spcFirstLastPara="1" rIns="0" wrap="square" tIns="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19" name="Google Shape;19;p2"/>
          <p:cNvSpPr txBox="1"/>
          <p:nvPr>
            <p:ph idx="1" type="subTitle"/>
          </p:nvPr>
        </p:nvSpPr>
        <p:spPr>
          <a:xfrm>
            <a:off x="1371600" y="3886200"/>
            <a:ext cx="6400800" cy="1752600"/>
          </a:xfrm>
          <a:prstGeom prst="rect">
            <a:avLst/>
          </a:prstGeom>
          <a:noFill/>
          <a:ln>
            <a:noFill/>
          </a:ln>
        </p:spPr>
        <p:txBody>
          <a:bodyPr anchorCtr="0" anchor="t" bIns="0" lIns="0" spcFirstLastPara="1" rIns="0" wrap="square" tIns="0">
            <a:noAutofit/>
          </a:bodyPr>
          <a:lstStyle>
            <a:lvl1pPr lvl="0" algn="l">
              <a:lnSpc>
                <a:spcPct val="104000"/>
              </a:lnSpc>
              <a:spcBef>
                <a:spcPts val="0"/>
              </a:spcBef>
              <a:spcAft>
                <a:spcPts val="0"/>
              </a:spcAft>
              <a:buSzPts val="1400"/>
              <a:buNone/>
              <a:defRPr/>
            </a:lvl1pPr>
            <a:lvl2pPr lvl="1" algn="l">
              <a:lnSpc>
                <a:spcPct val="104000"/>
              </a:lnSpc>
              <a:spcBef>
                <a:spcPts val="800"/>
              </a:spcBef>
              <a:spcAft>
                <a:spcPts val="0"/>
              </a:spcAft>
              <a:buSzPts val="1400"/>
              <a:buNone/>
              <a:defRPr/>
            </a:lvl2pPr>
            <a:lvl3pPr lvl="2" algn="l">
              <a:lnSpc>
                <a:spcPct val="104000"/>
              </a:lnSpc>
              <a:spcBef>
                <a:spcPts val="800"/>
              </a:spcBef>
              <a:spcAft>
                <a:spcPts val="0"/>
              </a:spcAft>
              <a:buSzPts val="1400"/>
              <a:buNone/>
              <a:defRPr/>
            </a:lvl3pPr>
            <a:lvl4pPr lvl="3" algn="l">
              <a:lnSpc>
                <a:spcPct val="104000"/>
              </a:lnSpc>
              <a:spcBef>
                <a:spcPts val="600"/>
              </a:spcBef>
              <a:spcAft>
                <a:spcPts val="0"/>
              </a:spcAft>
              <a:buSzPts val="1400"/>
              <a:buNone/>
              <a:defRPr/>
            </a:lvl4pPr>
            <a:lvl5pPr lvl="4" algn="l">
              <a:lnSpc>
                <a:spcPct val="104000"/>
              </a:lnSpc>
              <a:spcBef>
                <a:spcPts val="400"/>
              </a:spcBef>
              <a:spcAft>
                <a:spcPts val="0"/>
              </a:spcAft>
              <a:buSzPts val="1400"/>
              <a:buNone/>
              <a:defRPr/>
            </a:lvl5pPr>
            <a:lvl6pPr lvl="5" algn="l">
              <a:lnSpc>
                <a:spcPct val="104000"/>
              </a:lnSpc>
              <a:spcBef>
                <a:spcPts val="200"/>
              </a:spcBef>
              <a:spcAft>
                <a:spcPts val="0"/>
              </a:spcAft>
              <a:buSzPts val="1400"/>
              <a:buNone/>
              <a:defRPr/>
            </a:lvl6pPr>
            <a:lvl7pPr lvl="6" algn="l">
              <a:lnSpc>
                <a:spcPct val="104000"/>
              </a:lnSpc>
              <a:spcBef>
                <a:spcPts val="200"/>
              </a:spcBef>
              <a:spcAft>
                <a:spcPts val="0"/>
              </a:spcAft>
              <a:buSzPts val="1400"/>
              <a:buNone/>
              <a:defRPr/>
            </a:lvl7pPr>
            <a:lvl8pPr lvl="7" algn="l">
              <a:lnSpc>
                <a:spcPct val="104000"/>
              </a:lnSpc>
              <a:spcBef>
                <a:spcPts val="200"/>
              </a:spcBef>
              <a:spcAft>
                <a:spcPts val="0"/>
              </a:spcAft>
              <a:buSzPts val="1400"/>
              <a:buNone/>
              <a:defRPr/>
            </a:lvl8pPr>
            <a:lvl9pPr lvl="8" algn="l">
              <a:lnSpc>
                <a:spcPct val="104000"/>
              </a:lnSpc>
              <a:spcBef>
                <a:spcPts val="200"/>
              </a:spcBef>
              <a:spcAft>
                <a:spcPts val="200"/>
              </a:spcAft>
              <a:buSzPts val="1400"/>
              <a:buNone/>
              <a:defRPr/>
            </a:lvl9pPr>
          </a:lstStyle>
          <a:p/>
        </p:txBody>
      </p:sp>
      <p:sp>
        <p:nvSpPr>
          <p:cNvPr id="20" name="Google Shape;20;p2"/>
          <p:cNvSpPr txBox="1"/>
          <p:nvPr>
            <p:ph idx="10" type="dt"/>
          </p:nvPr>
        </p:nvSpPr>
        <p:spPr>
          <a:xfrm>
            <a:off x="7559675" y="5129212"/>
            <a:ext cx="2338387" cy="403225"/>
          </a:xfrm>
          <a:prstGeom prst="rect">
            <a:avLst/>
          </a:prstGeom>
          <a:noFill/>
          <a:ln>
            <a:noFill/>
          </a:ln>
        </p:spPr>
        <p:txBody>
          <a:bodyPr anchorCtr="0" anchor="ctr" bIns="0" lIns="0" spcFirstLastPara="1" rIns="0" wrap="square" tIns="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21" name="Google Shape;21;p2"/>
          <p:cNvSpPr txBox="1"/>
          <p:nvPr>
            <p:ph idx="11" type="ftr"/>
          </p:nvPr>
        </p:nvSpPr>
        <p:spPr>
          <a:xfrm>
            <a:off x="1079500" y="5129212"/>
            <a:ext cx="3238500" cy="403225"/>
          </a:xfrm>
          <a:prstGeom prst="rect">
            <a:avLst/>
          </a:prstGeom>
          <a:noFill/>
          <a:ln>
            <a:noFill/>
          </a:ln>
        </p:spPr>
        <p:txBody>
          <a:bodyPr anchorCtr="0" anchor="ctr" bIns="0" lIns="0" spcFirstLastPara="1" rIns="0" wrap="square" tIns="0">
            <a:noAutofit/>
          </a:bodyPr>
          <a:lstStyle>
            <a:lvl1pPr lvl="0" algn="ctr">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22" name="Google Shape;22;p2"/>
          <p:cNvSpPr txBox="1"/>
          <p:nvPr>
            <p:ph idx="12" type="sldNum"/>
          </p:nvPr>
        </p:nvSpPr>
        <p:spPr>
          <a:xfrm>
            <a:off x="179387" y="5129212"/>
            <a:ext cx="538162" cy="403225"/>
          </a:xfrm>
          <a:prstGeom prst="rect">
            <a:avLst/>
          </a:prstGeom>
          <a:noFill/>
          <a:ln>
            <a:noFill/>
          </a:ln>
        </p:spPr>
        <p:txBody>
          <a:bodyPr anchorCtr="0" anchor="t" bIns="0" lIns="0" spcFirstLastPara="1" rIns="0" wrap="square" tIns="0">
            <a:noAutofit/>
          </a:bodyPr>
          <a:lstStyle>
            <a:lvl1pPr indent="0" lvl="0" marL="0" algn="r">
              <a:lnSpc>
                <a:spcPct val="104000"/>
              </a:lnSpc>
              <a:spcBef>
                <a:spcPts val="0"/>
              </a:spcBef>
              <a:spcAft>
                <a:spcPts val="0"/>
              </a:spcAft>
              <a:buNone/>
              <a:defRPr b="1">
                <a:solidFill>
                  <a:srgbClr val="C9211E"/>
                </a:solidFill>
                <a:latin typeface="Arial"/>
                <a:ea typeface="Arial"/>
                <a:cs typeface="Arial"/>
                <a:sym typeface="Arial"/>
              </a:defRPr>
            </a:lvl1pPr>
            <a:lvl2pPr indent="0" lvl="1" marL="0" algn="r">
              <a:lnSpc>
                <a:spcPct val="104000"/>
              </a:lnSpc>
              <a:spcBef>
                <a:spcPts val="0"/>
              </a:spcBef>
              <a:spcAft>
                <a:spcPts val="0"/>
              </a:spcAft>
              <a:buNone/>
              <a:defRPr b="1">
                <a:solidFill>
                  <a:srgbClr val="C9211E"/>
                </a:solidFill>
                <a:latin typeface="Arial"/>
                <a:ea typeface="Arial"/>
                <a:cs typeface="Arial"/>
                <a:sym typeface="Arial"/>
              </a:defRPr>
            </a:lvl2pPr>
            <a:lvl3pPr indent="0" lvl="2" marL="0" algn="r">
              <a:lnSpc>
                <a:spcPct val="104000"/>
              </a:lnSpc>
              <a:spcBef>
                <a:spcPts val="0"/>
              </a:spcBef>
              <a:spcAft>
                <a:spcPts val="0"/>
              </a:spcAft>
              <a:buNone/>
              <a:defRPr b="1">
                <a:solidFill>
                  <a:srgbClr val="C9211E"/>
                </a:solidFill>
                <a:latin typeface="Arial"/>
                <a:ea typeface="Arial"/>
                <a:cs typeface="Arial"/>
                <a:sym typeface="Arial"/>
              </a:defRPr>
            </a:lvl3pPr>
            <a:lvl4pPr indent="0" lvl="3" marL="0" algn="r">
              <a:lnSpc>
                <a:spcPct val="104000"/>
              </a:lnSpc>
              <a:spcBef>
                <a:spcPts val="0"/>
              </a:spcBef>
              <a:spcAft>
                <a:spcPts val="0"/>
              </a:spcAft>
              <a:buNone/>
              <a:defRPr b="1">
                <a:solidFill>
                  <a:srgbClr val="C9211E"/>
                </a:solidFill>
                <a:latin typeface="Arial"/>
                <a:ea typeface="Arial"/>
                <a:cs typeface="Arial"/>
                <a:sym typeface="Arial"/>
              </a:defRPr>
            </a:lvl4pPr>
            <a:lvl5pPr indent="0" lvl="4" marL="0" algn="r">
              <a:lnSpc>
                <a:spcPct val="104000"/>
              </a:lnSpc>
              <a:spcBef>
                <a:spcPts val="0"/>
              </a:spcBef>
              <a:spcAft>
                <a:spcPts val="0"/>
              </a:spcAft>
              <a:buNone/>
              <a:defRPr b="1">
                <a:solidFill>
                  <a:srgbClr val="C9211E"/>
                </a:solidFill>
                <a:latin typeface="Arial"/>
                <a:ea typeface="Arial"/>
                <a:cs typeface="Arial"/>
                <a:sym typeface="Arial"/>
              </a:defRPr>
            </a:lvl5pPr>
            <a:lvl6pPr indent="0" lvl="5" marL="0" algn="r">
              <a:lnSpc>
                <a:spcPct val="104000"/>
              </a:lnSpc>
              <a:spcBef>
                <a:spcPts val="0"/>
              </a:spcBef>
              <a:spcAft>
                <a:spcPts val="0"/>
              </a:spcAft>
              <a:buNone/>
              <a:defRPr b="1">
                <a:solidFill>
                  <a:srgbClr val="C9211E"/>
                </a:solidFill>
                <a:latin typeface="Arial"/>
                <a:ea typeface="Arial"/>
                <a:cs typeface="Arial"/>
                <a:sym typeface="Arial"/>
              </a:defRPr>
            </a:lvl6pPr>
            <a:lvl7pPr indent="0" lvl="6" marL="0" algn="r">
              <a:lnSpc>
                <a:spcPct val="104000"/>
              </a:lnSpc>
              <a:spcBef>
                <a:spcPts val="0"/>
              </a:spcBef>
              <a:spcAft>
                <a:spcPts val="0"/>
              </a:spcAft>
              <a:buNone/>
              <a:defRPr b="1">
                <a:solidFill>
                  <a:srgbClr val="C9211E"/>
                </a:solidFill>
                <a:latin typeface="Arial"/>
                <a:ea typeface="Arial"/>
                <a:cs typeface="Arial"/>
                <a:sym typeface="Arial"/>
              </a:defRPr>
            </a:lvl7pPr>
            <a:lvl8pPr indent="0" lvl="7" marL="0" algn="r">
              <a:lnSpc>
                <a:spcPct val="104000"/>
              </a:lnSpc>
              <a:spcBef>
                <a:spcPts val="0"/>
              </a:spcBef>
              <a:spcAft>
                <a:spcPts val="0"/>
              </a:spcAft>
              <a:buNone/>
              <a:defRPr b="1">
                <a:solidFill>
                  <a:srgbClr val="C9211E"/>
                </a:solidFill>
                <a:latin typeface="Arial"/>
                <a:ea typeface="Arial"/>
                <a:cs typeface="Arial"/>
                <a:sym typeface="Arial"/>
              </a:defRPr>
            </a:lvl8pPr>
            <a:lvl9pPr indent="0" lvl="8" marL="0" algn="r">
              <a:lnSpc>
                <a:spcPct val="104000"/>
              </a:lnSpc>
              <a:spcBef>
                <a:spcPts val="0"/>
              </a:spcBef>
              <a:spcAft>
                <a:spcPts val="0"/>
              </a:spcAft>
              <a:buNone/>
              <a:defRPr b="1">
                <a:solidFill>
                  <a:srgbClr val="C9211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4" name="Shape 34"/>
        <p:cNvGrpSpPr/>
        <p:nvPr/>
      </p:nvGrpSpPr>
      <p:grpSpPr>
        <a:xfrm>
          <a:off x="0" y="0"/>
          <a:ext cx="0" cy="0"/>
          <a:chOff x="0" y="0"/>
          <a:chExt cx="0" cy="0"/>
        </a:xfrm>
      </p:grpSpPr>
      <p:sp>
        <p:nvSpPr>
          <p:cNvPr id="35" name="Google Shape;35;p4"/>
          <p:cNvSpPr txBox="1"/>
          <p:nvPr>
            <p:ph type="title"/>
          </p:nvPr>
        </p:nvSpPr>
        <p:spPr>
          <a:xfrm>
            <a:off x="360362" y="269875"/>
            <a:ext cx="9358312" cy="719137"/>
          </a:xfrm>
          <a:prstGeom prst="rect">
            <a:avLst/>
          </a:prstGeom>
          <a:noFill/>
          <a:ln>
            <a:noFill/>
          </a:ln>
        </p:spPr>
        <p:txBody>
          <a:bodyPr anchorCtr="0" anchor="b" bIns="0" lIns="0" spcFirstLastPara="1" rIns="0" wrap="square" tIns="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36" name="Google Shape;36;p4"/>
          <p:cNvSpPr txBox="1"/>
          <p:nvPr>
            <p:ph idx="1" type="body"/>
          </p:nvPr>
        </p:nvSpPr>
        <p:spPr>
          <a:xfrm>
            <a:off x="360362" y="1349375"/>
            <a:ext cx="9178925" cy="3508375"/>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400"/>
              <a:buNone/>
              <a:defRPr/>
            </a:lvl1pPr>
            <a:lvl2pPr indent="-228600" lvl="1" marL="914400" algn="l">
              <a:lnSpc>
                <a:spcPct val="104000"/>
              </a:lnSpc>
              <a:spcBef>
                <a:spcPts val="800"/>
              </a:spcBef>
              <a:spcAft>
                <a:spcPts val="0"/>
              </a:spcAft>
              <a:buSzPts val="1400"/>
              <a:buNone/>
              <a:defRPr/>
            </a:lvl2pPr>
            <a:lvl3pPr indent="-228600" lvl="2" marL="1371600" algn="l">
              <a:lnSpc>
                <a:spcPct val="104000"/>
              </a:lnSpc>
              <a:spcBef>
                <a:spcPts val="800"/>
              </a:spcBef>
              <a:spcAft>
                <a:spcPts val="0"/>
              </a:spcAft>
              <a:buSzPts val="1400"/>
              <a:buNone/>
              <a:defRPr/>
            </a:lvl3pPr>
            <a:lvl4pPr indent="-228600" lvl="3" marL="1828800" algn="l">
              <a:lnSpc>
                <a:spcPct val="104000"/>
              </a:lnSpc>
              <a:spcBef>
                <a:spcPts val="600"/>
              </a:spcBef>
              <a:spcAft>
                <a:spcPts val="0"/>
              </a:spcAft>
              <a:buSzPts val="1400"/>
              <a:buNone/>
              <a:defRPr/>
            </a:lvl4pPr>
            <a:lvl5pPr indent="-228600" lvl="4" marL="2286000" algn="l">
              <a:lnSpc>
                <a:spcPct val="104000"/>
              </a:lnSpc>
              <a:spcBef>
                <a:spcPts val="400"/>
              </a:spcBef>
              <a:spcAft>
                <a:spcPts val="0"/>
              </a:spcAft>
              <a:buSzPts val="1400"/>
              <a:buNone/>
              <a:defRPr/>
            </a:lvl5pPr>
            <a:lvl6pPr indent="-228600" lvl="5" marL="2743200" algn="l">
              <a:lnSpc>
                <a:spcPct val="104000"/>
              </a:lnSpc>
              <a:spcBef>
                <a:spcPts val="200"/>
              </a:spcBef>
              <a:spcAft>
                <a:spcPts val="0"/>
              </a:spcAft>
              <a:buSzPts val="1400"/>
              <a:buNone/>
              <a:defRPr/>
            </a:lvl6pPr>
            <a:lvl7pPr indent="-228600" lvl="6" marL="3200400" algn="l">
              <a:lnSpc>
                <a:spcPct val="104000"/>
              </a:lnSpc>
              <a:spcBef>
                <a:spcPts val="200"/>
              </a:spcBef>
              <a:spcAft>
                <a:spcPts val="0"/>
              </a:spcAft>
              <a:buSzPts val="1400"/>
              <a:buNone/>
              <a:defRPr/>
            </a:lvl7pPr>
            <a:lvl8pPr indent="-228600" lvl="7" marL="3657600" algn="l">
              <a:lnSpc>
                <a:spcPct val="104000"/>
              </a:lnSpc>
              <a:spcBef>
                <a:spcPts val="200"/>
              </a:spcBef>
              <a:spcAft>
                <a:spcPts val="0"/>
              </a:spcAft>
              <a:buSzPts val="1400"/>
              <a:buNone/>
              <a:defRPr/>
            </a:lvl8pPr>
            <a:lvl9pPr indent="-228600" lvl="8" marL="4114800" algn="l">
              <a:lnSpc>
                <a:spcPct val="104000"/>
              </a:lnSpc>
              <a:spcBef>
                <a:spcPts val="200"/>
              </a:spcBef>
              <a:spcAft>
                <a:spcPts val="200"/>
              </a:spcAft>
              <a:buSzPts val="1400"/>
              <a:buNone/>
              <a:defRPr/>
            </a:lvl9pPr>
          </a:lstStyle>
          <a:p/>
        </p:txBody>
      </p:sp>
      <p:sp>
        <p:nvSpPr>
          <p:cNvPr id="37" name="Google Shape;37;p4"/>
          <p:cNvSpPr txBox="1"/>
          <p:nvPr>
            <p:ph idx="10" type="dt"/>
          </p:nvPr>
        </p:nvSpPr>
        <p:spPr>
          <a:xfrm>
            <a:off x="7559675" y="5129212"/>
            <a:ext cx="2338387" cy="390525"/>
          </a:xfrm>
          <a:prstGeom prst="rect">
            <a:avLst/>
          </a:prstGeom>
          <a:noFill/>
          <a:ln>
            <a:noFill/>
          </a:ln>
        </p:spPr>
        <p:txBody>
          <a:bodyPr anchorCtr="0" anchor="ctr" bIns="0" lIns="0" spcFirstLastPara="1" rIns="0" wrap="square" tIns="0">
            <a:noAutofit/>
          </a:bodyPr>
          <a:lstStyle>
            <a:lvl1pPr lvl="0" algn="r">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38" name="Google Shape;38;p4"/>
          <p:cNvSpPr txBox="1"/>
          <p:nvPr>
            <p:ph idx="11" type="ftr"/>
          </p:nvPr>
        </p:nvSpPr>
        <p:spPr>
          <a:xfrm>
            <a:off x="900112" y="5129212"/>
            <a:ext cx="6478587" cy="403225"/>
          </a:xfrm>
          <a:prstGeom prst="rect">
            <a:avLst/>
          </a:prstGeom>
          <a:noFill/>
          <a:ln>
            <a:noFill/>
          </a:ln>
        </p:spPr>
        <p:txBody>
          <a:bodyPr anchorCtr="0" anchor="ctr" bIns="0" lIns="0" spcFirstLastPara="1" rIns="0" wrap="square" tIns="0">
            <a:noAutofit/>
          </a:bodyPr>
          <a:lstStyle>
            <a:lvl1pPr lvl="0" algn="ctr">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39" name="Google Shape;39;p4"/>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lvl1pPr indent="0" lvl="0" marL="0" algn="ctr">
              <a:lnSpc>
                <a:spcPct val="104000"/>
              </a:lnSpc>
              <a:spcBef>
                <a:spcPts val="0"/>
              </a:spcBef>
              <a:spcAft>
                <a:spcPts val="0"/>
              </a:spcAft>
              <a:buNone/>
              <a:defRPr b="1">
                <a:solidFill>
                  <a:srgbClr val="FFFFFF"/>
                </a:solidFill>
                <a:latin typeface="Arial"/>
                <a:ea typeface="Arial"/>
                <a:cs typeface="Arial"/>
                <a:sym typeface="Arial"/>
              </a:defRPr>
            </a:lvl1pPr>
            <a:lvl2pPr indent="0" lvl="1" marL="0" algn="ctr">
              <a:lnSpc>
                <a:spcPct val="104000"/>
              </a:lnSpc>
              <a:spcBef>
                <a:spcPts val="0"/>
              </a:spcBef>
              <a:spcAft>
                <a:spcPts val="0"/>
              </a:spcAft>
              <a:buNone/>
              <a:defRPr b="1">
                <a:solidFill>
                  <a:srgbClr val="FFFFFF"/>
                </a:solidFill>
                <a:latin typeface="Arial"/>
                <a:ea typeface="Arial"/>
                <a:cs typeface="Arial"/>
                <a:sym typeface="Arial"/>
              </a:defRPr>
            </a:lvl2pPr>
            <a:lvl3pPr indent="0" lvl="2" marL="0" algn="ctr">
              <a:lnSpc>
                <a:spcPct val="104000"/>
              </a:lnSpc>
              <a:spcBef>
                <a:spcPts val="0"/>
              </a:spcBef>
              <a:spcAft>
                <a:spcPts val="0"/>
              </a:spcAft>
              <a:buNone/>
              <a:defRPr b="1">
                <a:solidFill>
                  <a:srgbClr val="FFFFFF"/>
                </a:solidFill>
                <a:latin typeface="Arial"/>
                <a:ea typeface="Arial"/>
                <a:cs typeface="Arial"/>
                <a:sym typeface="Arial"/>
              </a:defRPr>
            </a:lvl3pPr>
            <a:lvl4pPr indent="0" lvl="3" marL="0" algn="ctr">
              <a:lnSpc>
                <a:spcPct val="104000"/>
              </a:lnSpc>
              <a:spcBef>
                <a:spcPts val="0"/>
              </a:spcBef>
              <a:spcAft>
                <a:spcPts val="0"/>
              </a:spcAft>
              <a:buNone/>
              <a:defRPr b="1">
                <a:solidFill>
                  <a:srgbClr val="FFFFFF"/>
                </a:solidFill>
                <a:latin typeface="Arial"/>
                <a:ea typeface="Arial"/>
                <a:cs typeface="Arial"/>
                <a:sym typeface="Arial"/>
              </a:defRPr>
            </a:lvl4pPr>
            <a:lvl5pPr indent="0" lvl="4" marL="0" algn="ctr">
              <a:lnSpc>
                <a:spcPct val="104000"/>
              </a:lnSpc>
              <a:spcBef>
                <a:spcPts val="0"/>
              </a:spcBef>
              <a:spcAft>
                <a:spcPts val="0"/>
              </a:spcAft>
              <a:buNone/>
              <a:defRPr b="1">
                <a:solidFill>
                  <a:srgbClr val="FFFFFF"/>
                </a:solidFill>
                <a:latin typeface="Arial"/>
                <a:ea typeface="Arial"/>
                <a:cs typeface="Arial"/>
                <a:sym typeface="Arial"/>
              </a:defRPr>
            </a:lvl5pPr>
            <a:lvl6pPr indent="0" lvl="5" marL="0" algn="ctr">
              <a:lnSpc>
                <a:spcPct val="104000"/>
              </a:lnSpc>
              <a:spcBef>
                <a:spcPts val="0"/>
              </a:spcBef>
              <a:spcAft>
                <a:spcPts val="0"/>
              </a:spcAft>
              <a:buNone/>
              <a:defRPr b="1">
                <a:solidFill>
                  <a:srgbClr val="FFFFFF"/>
                </a:solidFill>
                <a:latin typeface="Arial"/>
                <a:ea typeface="Arial"/>
                <a:cs typeface="Arial"/>
                <a:sym typeface="Arial"/>
              </a:defRPr>
            </a:lvl6pPr>
            <a:lvl7pPr indent="0" lvl="6" marL="0" algn="ctr">
              <a:lnSpc>
                <a:spcPct val="104000"/>
              </a:lnSpc>
              <a:spcBef>
                <a:spcPts val="0"/>
              </a:spcBef>
              <a:spcAft>
                <a:spcPts val="0"/>
              </a:spcAft>
              <a:buNone/>
              <a:defRPr b="1">
                <a:solidFill>
                  <a:srgbClr val="FFFFFF"/>
                </a:solidFill>
                <a:latin typeface="Arial"/>
                <a:ea typeface="Arial"/>
                <a:cs typeface="Arial"/>
                <a:sym typeface="Arial"/>
              </a:defRPr>
            </a:lvl7pPr>
            <a:lvl8pPr indent="0" lvl="7" marL="0" algn="ctr">
              <a:lnSpc>
                <a:spcPct val="104000"/>
              </a:lnSpc>
              <a:spcBef>
                <a:spcPts val="0"/>
              </a:spcBef>
              <a:spcAft>
                <a:spcPts val="0"/>
              </a:spcAft>
              <a:buNone/>
              <a:defRPr b="1">
                <a:solidFill>
                  <a:srgbClr val="FFFFFF"/>
                </a:solidFill>
                <a:latin typeface="Arial"/>
                <a:ea typeface="Arial"/>
                <a:cs typeface="Arial"/>
                <a:sym typeface="Arial"/>
              </a:defRPr>
            </a:lvl8pPr>
            <a:lvl9pPr indent="0" lvl="8" marL="0" algn="ctr">
              <a:lnSpc>
                <a:spcPct val="104000"/>
              </a:lnSpc>
              <a:spcBef>
                <a:spcPts val="0"/>
              </a:spcBef>
              <a:spcAft>
                <a:spcPts val="0"/>
              </a:spcAft>
              <a:buNone/>
              <a:defRPr b="1">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1"/>
          <p:cNvSpPr/>
          <p:nvPr/>
        </p:nvSpPr>
        <p:spPr>
          <a:xfrm>
            <a:off x="0" y="1979612"/>
            <a:ext cx="9720262" cy="990600"/>
          </a:xfrm>
          <a:prstGeom prst="rect">
            <a:avLst/>
          </a:prstGeom>
          <a:solidFill>
            <a:srgbClr val="C9211E"/>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 name="Google Shape;12;p1"/>
          <p:cNvSpPr txBox="1"/>
          <p:nvPr>
            <p:ph type="title"/>
          </p:nvPr>
        </p:nvSpPr>
        <p:spPr>
          <a:xfrm>
            <a:off x="360362" y="2160587"/>
            <a:ext cx="9178925" cy="719137"/>
          </a:xfrm>
          <a:prstGeom prst="rect">
            <a:avLst/>
          </a:prstGeom>
          <a:noFill/>
          <a:ln>
            <a:noFill/>
          </a:ln>
        </p:spPr>
        <p:txBody>
          <a:bodyPr anchorCtr="0" anchor="b" bIns="0" lIns="0" spcFirstLastPara="1" rIns="0" wrap="square" tIns="0">
            <a:noAutofit/>
          </a:bodyPr>
          <a:lstStyle>
            <a:lvl1pPr lvl="0"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1pPr>
            <a:lvl2pPr lvl="1"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2pPr>
            <a:lvl3pPr lvl="2"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3pPr>
            <a:lvl4pPr lvl="3"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4pPr>
            <a:lvl5pPr lvl="4"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5pPr>
            <a:lvl6pPr lvl="5"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6pPr>
            <a:lvl7pPr lvl="6"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7pPr>
            <a:lvl8pPr lvl="7"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8pPr>
            <a:lvl9pPr lvl="8"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9pPr>
          </a:lstStyle>
          <a:p/>
        </p:txBody>
      </p:sp>
      <p:sp>
        <p:nvSpPr>
          <p:cNvPr id="13" name="Google Shape;13;p1"/>
          <p:cNvSpPr txBox="1"/>
          <p:nvPr>
            <p:ph idx="1" type="body"/>
          </p:nvPr>
        </p:nvSpPr>
        <p:spPr>
          <a:xfrm>
            <a:off x="539750" y="3149600"/>
            <a:ext cx="8997950" cy="1889125"/>
          </a:xfrm>
          <a:prstGeom prst="rect">
            <a:avLst/>
          </a:prstGeom>
          <a:noFill/>
          <a:ln>
            <a:noFill/>
          </a:ln>
        </p:spPr>
        <p:txBody>
          <a:bodyPr anchorCtr="0" anchor="t" bIns="0" lIns="0" spcFirstLastPara="1" rIns="0" wrap="square" tIns="0">
            <a:noAutofit/>
          </a:bodyPr>
          <a:lstStyle>
            <a:lvl1pPr indent="-228600" lvl="0" marL="457200" marR="0" rtl="0" algn="l">
              <a:lnSpc>
                <a:spcPct val="104000"/>
              </a:lnSpc>
              <a:spcBef>
                <a:spcPts val="0"/>
              </a:spcBef>
              <a:spcAft>
                <a:spcPts val="0"/>
              </a:spcAft>
              <a:buSzPts val="1400"/>
              <a:buNone/>
              <a:defRPr b="1" i="0" sz="2000" u="none" cap="none" strike="noStrike">
                <a:solidFill>
                  <a:srgbClr val="1C1C1C"/>
                </a:solidFill>
                <a:latin typeface="Arial"/>
                <a:ea typeface="Arial"/>
                <a:cs typeface="Arial"/>
                <a:sym typeface="Arial"/>
              </a:defRPr>
            </a:lvl1pPr>
            <a:lvl2pPr indent="-228600" lvl="1" marL="914400" marR="0" rtl="0" algn="l">
              <a:lnSpc>
                <a:spcPct val="104000"/>
              </a:lnSpc>
              <a:spcBef>
                <a:spcPts val="800"/>
              </a:spcBef>
              <a:spcAft>
                <a:spcPts val="0"/>
              </a:spcAft>
              <a:buSzPts val="1400"/>
              <a:buNone/>
              <a:defRPr b="0" i="0" sz="1700" u="none" cap="none" strike="noStrike">
                <a:solidFill>
                  <a:srgbClr val="1C1C1C"/>
                </a:solidFill>
                <a:latin typeface="Arial"/>
                <a:ea typeface="Arial"/>
                <a:cs typeface="Arial"/>
                <a:sym typeface="Arial"/>
              </a:defRPr>
            </a:lvl2pPr>
            <a:lvl3pPr indent="-228600" lvl="2" marL="1371600" marR="0" rtl="0" algn="l">
              <a:lnSpc>
                <a:spcPct val="104000"/>
              </a:lnSpc>
              <a:spcBef>
                <a:spcPts val="800"/>
              </a:spcBef>
              <a:spcAft>
                <a:spcPts val="0"/>
              </a:spcAft>
              <a:buSzPts val="1400"/>
              <a:buNone/>
              <a:defRPr b="0" i="0" sz="1400" u="none" cap="none" strike="noStrike">
                <a:solidFill>
                  <a:srgbClr val="1C1C1C"/>
                </a:solidFill>
                <a:latin typeface="Arial"/>
                <a:ea typeface="Arial"/>
                <a:cs typeface="Arial"/>
                <a:sym typeface="Arial"/>
              </a:defRPr>
            </a:lvl3pPr>
            <a:lvl4pPr indent="-228600" lvl="3" marL="1828800" marR="0" rtl="0" algn="l">
              <a:lnSpc>
                <a:spcPct val="104000"/>
              </a:lnSpc>
              <a:spcBef>
                <a:spcPts val="600"/>
              </a:spcBef>
              <a:spcAft>
                <a:spcPts val="0"/>
              </a:spcAft>
              <a:buSzPts val="1400"/>
              <a:buNone/>
              <a:defRPr b="0" i="0" sz="1200" u="none" cap="none" strike="noStrike">
                <a:solidFill>
                  <a:srgbClr val="1C1C1C"/>
                </a:solidFill>
                <a:latin typeface="Arial"/>
                <a:ea typeface="Arial"/>
                <a:cs typeface="Arial"/>
                <a:sym typeface="Arial"/>
              </a:defRPr>
            </a:lvl4pPr>
            <a:lvl5pPr indent="-228600" lvl="4" marL="2286000" marR="0" rtl="0" algn="l">
              <a:lnSpc>
                <a:spcPct val="104000"/>
              </a:lnSpc>
              <a:spcBef>
                <a:spcPts val="400"/>
              </a:spcBef>
              <a:spcAft>
                <a:spcPts val="0"/>
              </a:spcAft>
              <a:buSzPts val="1400"/>
              <a:buNone/>
              <a:defRPr b="0" i="0" sz="1200" u="none" cap="none" strike="noStrike">
                <a:solidFill>
                  <a:srgbClr val="1C1C1C"/>
                </a:solidFill>
                <a:latin typeface="Arial"/>
                <a:ea typeface="Arial"/>
                <a:cs typeface="Arial"/>
                <a:sym typeface="Arial"/>
              </a:defRPr>
            </a:lvl5pPr>
            <a:lvl6pPr indent="-228600" lvl="5" marL="2743200" marR="0" rtl="0" algn="l">
              <a:lnSpc>
                <a:spcPct val="104000"/>
              </a:lnSpc>
              <a:spcBef>
                <a:spcPts val="200"/>
              </a:spcBef>
              <a:spcAft>
                <a:spcPts val="0"/>
              </a:spcAft>
              <a:buSzPts val="1400"/>
              <a:buNone/>
              <a:defRPr b="0" i="0" sz="1200" u="none" cap="none" strike="noStrike">
                <a:solidFill>
                  <a:srgbClr val="1C1C1C"/>
                </a:solidFill>
                <a:latin typeface="Arial"/>
                <a:ea typeface="Arial"/>
                <a:cs typeface="Arial"/>
                <a:sym typeface="Arial"/>
              </a:defRPr>
            </a:lvl6pPr>
            <a:lvl7pPr indent="-228600" lvl="6" marL="3200400" marR="0" rtl="0" algn="l">
              <a:lnSpc>
                <a:spcPct val="104000"/>
              </a:lnSpc>
              <a:spcBef>
                <a:spcPts val="200"/>
              </a:spcBef>
              <a:spcAft>
                <a:spcPts val="0"/>
              </a:spcAft>
              <a:buSzPts val="1400"/>
              <a:buNone/>
              <a:defRPr b="0" i="0" sz="1200" u="none" cap="none" strike="noStrike">
                <a:solidFill>
                  <a:srgbClr val="1C1C1C"/>
                </a:solidFill>
                <a:latin typeface="Arial"/>
                <a:ea typeface="Arial"/>
                <a:cs typeface="Arial"/>
                <a:sym typeface="Arial"/>
              </a:defRPr>
            </a:lvl7pPr>
            <a:lvl8pPr indent="-228600" lvl="7" marL="3657600" marR="0" rtl="0" algn="l">
              <a:lnSpc>
                <a:spcPct val="104000"/>
              </a:lnSpc>
              <a:spcBef>
                <a:spcPts val="200"/>
              </a:spcBef>
              <a:spcAft>
                <a:spcPts val="0"/>
              </a:spcAft>
              <a:buSzPts val="1400"/>
              <a:buNone/>
              <a:defRPr b="0" i="0" sz="1200" u="none" cap="none" strike="noStrike">
                <a:solidFill>
                  <a:srgbClr val="1C1C1C"/>
                </a:solidFill>
                <a:latin typeface="Arial"/>
                <a:ea typeface="Arial"/>
                <a:cs typeface="Arial"/>
                <a:sym typeface="Arial"/>
              </a:defRPr>
            </a:lvl8pPr>
            <a:lvl9pPr indent="-228600" lvl="8" marL="4114800" marR="0" rtl="0" algn="l">
              <a:lnSpc>
                <a:spcPct val="104000"/>
              </a:lnSpc>
              <a:spcBef>
                <a:spcPts val="200"/>
              </a:spcBef>
              <a:spcAft>
                <a:spcPts val="200"/>
              </a:spcAft>
              <a:buSzPts val="1400"/>
              <a:buNone/>
              <a:defRPr b="0" i="0" sz="1200" u="none" cap="none" strike="noStrike">
                <a:solidFill>
                  <a:srgbClr val="1C1C1C"/>
                </a:solidFill>
                <a:latin typeface="Arial"/>
                <a:ea typeface="Arial"/>
                <a:cs typeface="Arial"/>
                <a:sym typeface="Arial"/>
              </a:defRPr>
            </a:lvl9pPr>
          </a:lstStyle>
          <a:p/>
        </p:txBody>
      </p:sp>
      <p:sp>
        <p:nvSpPr>
          <p:cNvPr id="14" name="Google Shape;14;p1"/>
          <p:cNvSpPr txBox="1"/>
          <p:nvPr>
            <p:ph idx="10" type="dt"/>
          </p:nvPr>
        </p:nvSpPr>
        <p:spPr>
          <a:xfrm>
            <a:off x="7559675" y="5129212"/>
            <a:ext cx="2338387" cy="403225"/>
          </a:xfrm>
          <a:prstGeom prst="rect">
            <a:avLst/>
          </a:prstGeom>
          <a:noFill/>
          <a:ln>
            <a:noFill/>
          </a:ln>
        </p:spPr>
        <p:txBody>
          <a:bodyPr anchorCtr="0" anchor="ctr" bIns="0" lIns="0" spcFirstLastPara="1" rIns="0" wrap="square" tIns="0">
            <a:noAutofit/>
          </a:bodyPr>
          <a:lstStyle>
            <a:lvl1pPr lvl="0" marR="0" rtl="0" algn="l">
              <a:lnSpc>
                <a:spcPct val="104000"/>
              </a:lnSpc>
              <a:spcBef>
                <a:spcPts val="0"/>
              </a:spcBef>
              <a:spcAft>
                <a:spcPts val="0"/>
              </a:spcAft>
              <a:buSzPts val="1400"/>
              <a:buNone/>
              <a:defRPr b="1" i="0" sz="1800" u="none">
                <a:solidFill>
                  <a:srgbClr val="C9211E"/>
                </a:solidFill>
                <a:latin typeface="Arial"/>
                <a:ea typeface="Arial"/>
                <a:cs typeface="Arial"/>
                <a:sym typeface="Arial"/>
              </a:defRPr>
            </a:lvl1pPr>
            <a:lvl2pPr lvl="1"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1"/>
          <p:cNvSpPr txBox="1"/>
          <p:nvPr>
            <p:ph idx="11" type="ftr"/>
          </p:nvPr>
        </p:nvSpPr>
        <p:spPr>
          <a:xfrm>
            <a:off x="1079500" y="5129212"/>
            <a:ext cx="3238500" cy="403225"/>
          </a:xfrm>
          <a:prstGeom prst="rect">
            <a:avLst/>
          </a:prstGeom>
          <a:noFill/>
          <a:ln>
            <a:noFill/>
          </a:ln>
        </p:spPr>
        <p:txBody>
          <a:bodyPr anchorCtr="0" anchor="ctr" bIns="0" lIns="0" spcFirstLastPara="1" rIns="0" wrap="square" tIns="0">
            <a:noAutofit/>
          </a:bodyPr>
          <a:lstStyle>
            <a:lvl1pPr lvl="0" marR="0" rtl="0" algn="ctr">
              <a:lnSpc>
                <a:spcPct val="104000"/>
              </a:lnSpc>
              <a:spcBef>
                <a:spcPts val="0"/>
              </a:spcBef>
              <a:spcAft>
                <a:spcPts val="0"/>
              </a:spcAft>
              <a:buSzPts val="1400"/>
              <a:buNone/>
              <a:defRPr b="1" i="0" sz="1800" u="none">
                <a:solidFill>
                  <a:srgbClr val="C9211E"/>
                </a:solidFill>
                <a:latin typeface="Arial"/>
                <a:ea typeface="Arial"/>
                <a:cs typeface="Arial"/>
                <a:sym typeface="Arial"/>
              </a:defRPr>
            </a:lvl1pPr>
            <a:lvl2pPr lvl="1"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p1"/>
          <p:cNvSpPr txBox="1"/>
          <p:nvPr>
            <p:ph idx="12" type="sldNum"/>
          </p:nvPr>
        </p:nvSpPr>
        <p:spPr>
          <a:xfrm>
            <a:off x="179387" y="5129212"/>
            <a:ext cx="538162" cy="403225"/>
          </a:xfrm>
          <a:prstGeom prst="rect">
            <a:avLst/>
          </a:prstGeom>
          <a:noFill/>
          <a:ln>
            <a:noFill/>
          </a:ln>
        </p:spPr>
        <p:txBody>
          <a:bodyPr anchorCtr="0" anchor="t" bIns="0" lIns="0" spcFirstLastPara="1" rIns="0" wrap="square" tIns="0">
            <a:noAutofit/>
          </a:bodyPr>
          <a:lstStyle>
            <a:lvl1pPr indent="0" lvl="0" marL="0" marR="0" rtl="0" algn="r">
              <a:lnSpc>
                <a:spcPct val="104000"/>
              </a:lnSpc>
              <a:spcBef>
                <a:spcPts val="0"/>
              </a:spcBef>
              <a:spcAft>
                <a:spcPts val="0"/>
              </a:spcAft>
              <a:buClr>
                <a:srgbClr val="C9211E"/>
              </a:buClr>
              <a:buSzPts val="1800"/>
              <a:buFont typeface="Arial"/>
              <a:buNone/>
              <a:defRPr b="1" i="0" sz="1800" u="none">
                <a:solidFill>
                  <a:srgbClr val="C9211E"/>
                </a:solidFill>
                <a:latin typeface="Arial"/>
                <a:ea typeface="Arial"/>
                <a:cs typeface="Arial"/>
                <a:sym typeface="Arial"/>
              </a:defRPr>
            </a:lvl1pPr>
            <a:lvl2pPr indent="0" lvl="1" marL="0" marR="0" rtl="0" algn="r">
              <a:lnSpc>
                <a:spcPct val="104000"/>
              </a:lnSpc>
              <a:spcBef>
                <a:spcPts val="0"/>
              </a:spcBef>
              <a:spcAft>
                <a:spcPts val="0"/>
              </a:spcAft>
              <a:buClr>
                <a:srgbClr val="C9211E"/>
              </a:buClr>
              <a:buSzPts val="1800"/>
              <a:buFont typeface="Arial"/>
              <a:buNone/>
              <a:defRPr b="1" i="0" sz="1800" u="none">
                <a:solidFill>
                  <a:srgbClr val="C9211E"/>
                </a:solidFill>
                <a:latin typeface="Arial"/>
                <a:ea typeface="Arial"/>
                <a:cs typeface="Arial"/>
                <a:sym typeface="Arial"/>
              </a:defRPr>
            </a:lvl2pPr>
            <a:lvl3pPr indent="0" lvl="2" marL="0" marR="0" rtl="0" algn="r">
              <a:lnSpc>
                <a:spcPct val="104000"/>
              </a:lnSpc>
              <a:spcBef>
                <a:spcPts val="0"/>
              </a:spcBef>
              <a:spcAft>
                <a:spcPts val="0"/>
              </a:spcAft>
              <a:buClr>
                <a:srgbClr val="C9211E"/>
              </a:buClr>
              <a:buSzPts val="1800"/>
              <a:buFont typeface="Arial"/>
              <a:buNone/>
              <a:defRPr b="1" i="0" sz="1800" u="none">
                <a:solidFill>
                  <a:srgbClr val="C9211E"/>
                </a:solidFill>
                <a:latin typeface="Arial"/>
                <a:ea typeface="Arial"/>
                <a:cs typeface="Arial"/>
                <a:sym typeface="Arial"/>
              </a:defRPr>
            </a:lvl3pPr>
            <a:lvl4pPr indent="0" lvl="3" marL="0" marR="0" rtl="0" algn="r">
              <a:lnSpc>
                <a:spcPct val="104000"/>
              </a:lnSpc>
              <a:spcBef>
                <a:spcPts val="0"/>
              </a:spcBef>
              <a:spcAft>
                <a:spcPts val="0"/>
              </a:spcAft>
              <a:buClr>
                <a:srgbClr val="C9211E"/>
              </a:buClr>
              <a:buSzPts val="1800"/>
              <a:buFont typeface="Arial"/>
              <a:buNone/>
              <a:defRPr b="1" i="0" sz="1800" u="none">
                <a:solidFill>
                  <a:srgbClr val="C9211E"/>
                </a:solidFill>
                <a:latin typeface="Arial"/>
                <a:ea typeface="Arial"/>
                <a:cs typeface="Arial"/>
                <a:sym typeface="Arial"/>
              </a:defRPr>
            </a:lvl4pPr>
            <a:lvl5pPr indent="0" lvl="4" marL="0" marR="0" rtl="0" algn="r">
              <a:lnSpc>
                <a:spcPct val="104000"/>
              </a:lnSpc>
              <a:spcBef>
                <a:spcPts val="0"/>
              </a:spcBef>
              <a:spcAft>
                <a:spcPts val="0"/>
              </a:spcAft>
              <a:buClr>
                <a:srgbClr val="C9211E"/>
              </a:buClr>
              <a:buSzPts val="1800"/>
              <a:buFont typeface="Arial"/>
              <a:buNone/>
              <a:defRPr b="1" i="0" sz="1800" u="none">
                <a:solidFill>
                  <a:srgbClr val="C9211E"/>
                </a:solidFill>
                <a:latin typeface="Arial"/>
                <a:ea typeface="Arial"/>
                <a:cs typeface="Arial"/>
                <a:sym typeface="Arial"/>
              </a:defRPr>
            </a:lvl5pPr>
            <a:lvl6pPr indent="0" lvl="5" marL="0" marR="0" rtl="0" algn="r">
              <a:lnSpc>
                <a:spcPct val="104000"/>
              </a:lnSpc>
              <a:spcBef>
                <a:spcPts val="0"/>
              </a:spcBef>
              <a:spcAft>
                <a:spcPts val="0"/>
              </a:spcAft>
              <a:buClr>
                <a:srgbClr val="C9211E"/>
              </a:buClr>
              <a:buSzPts val="1800"/>
              <a:buFont typeface="Arial"/>
              <a:buNone/>
              <a:defRPr b="1" i="0" sz="1800" u="none">
                <a:solidFill>
                  <a:srgbClr val="C9211E"/>
                </a:solidFill>
                <a:latin typeface="Arial"/>
                <a:ea typeface="Arial"/>
                <a:cs typeface="Arial"/>
                <a:sym typeface="Arial"/>
              </a:defRPr>
            </a:lvl6pPr>
            <a:lvl7pPr indent="0" lvl="6" marL="0" marR="0" rtl="0" algn="r">
              <a:lnSpc>
                <a:spcPct val="104000"/>
              </a:lnSpc>
              <a:spcBef>
                <a:spcPts val="0"/>
              </a:spcBef>
              <a:spcAft>
                <a:spcPts val="0"/>
              </a:spcAft>
              <a:buClr>
                <a:srgbClr val="C9211E"/>
              </a:buClr>
              <a:buSzPts val="1800"/>
              <a:buFont typeface="Arial"/>
              <a:buNone/>
              <a:defRPr b="1" i="0" sz="1800" u="none">
                <a:solidFill>
                  <a:srgbClr val="C9211E"/>
                </a:solidFill>
                <a:latin typeface="Arial"/>
                <a:ea typeface="Arial"/>
                <a:cs typeface="Arial"/>
                <a:sym typeface="Arial"/>
              </a:defRPr>
            </a:lvl7pPr>
            <a:lvl8pPr indent="0" lvl="7" marL="0" marR="0" rtl="0" algn="r">
              <a:lnSpc>
                <a:spcPct val="104000"/>
              </a:lnSpc>
              <a:spcBef>
                <a:spcPts val="0"/>
              </a:spcBef>
              <a:spcAft>
                <a:spcPts val="0"/>
              </a:spcAft>
              <a:buClr>
                <a:srgbClr val="C9211E"/>
              </a:buClr>
              <a:buSzPts val="1800"/>
              <a:buFont typeface="Arial"/>
              <a:buNone/>
              <a:defRPr b="1" i="0" sz="1800" u="none">
                <a:solidFill>
                  <a:srgbClr val="C9211E"/>
                </a:solidFill>
                <a:latin typeface="Arial"/>
                <a:ea typeface="Arial"/>
                <a:cs typeface="Arial"/>
                <a:sym typeface="Arial"/>
              </a:defRPr>
            </a:lvl8pPr>
            <a:lvl9pPr indent="0" lvl="8" marL="0" marR="0" rtl="0" algn="r">
              <a:lnSpc>
                <a:spcPct val="104000"/>
              </a:lnSpc>
              <a:spcBef>
                <a:spcPts val="0"/>
              </a:spcBef>
              <a:spcAft>
                <a:spcPts val="0"/>
              </a:spcAft>
              <a:buClr>
                <a:srgbClr val="C9211E"/>
              </a:buClr>
              <a:buSzPts val="1800"/>
              <a:buFont typeface="Arial"/>
              <a:buNone/>
              <a:defRPr b="1" i="0" sz="1800" u="none">
                <a:solidFill>
                  <a:srgbClr val="C9211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 name="Shape 23"/>
        <p:cNvGrpSpPr/>
        <p:nvPr/>
      </p:nvGrpSpPr>
      <p:grpSpPr>
        <a:xfrm>
          <a:off x="0" y="0"/>
          <a:ext cx="0" cy="0"/>
          <a:chOff x="0" y="0"/>
          <a:chExt cx="0" cy="0"/>
        </a:xfrm>
      </p:grpSpPr>
      <p:sp>
        <p:nvSpPr>
          <p:cNvPr id="24" name="Google Shape;24;p3"/>
          <p:cNvSpPr/>
          <p:nvPr/>
        </p:nvSpPr>
        <p:spPr>
          <a:xfrm>
            <a:off x="0" y="179387"/>
            <a:ext cx="9720262" cy="900112"/>
          </a:xfrm>
          <a:prstGeom prst="rect">
            <a:avLst/>
          </a:prstGeom>
          <a:solidFill>
            <a:srgbClr val="C9211E"/>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 name="Google Shape;25;p3"/>
          <p:cNvSpPr/>
          <p:nvPr/>
        </p:nvSpPr>
        <p:spPr>
          <a:xfrm>
            <a:off x="7559675" y="5129212"/>
            <a:ext cx="2519362" cy="404812"/>
          </a:xfrm>
          <a:prstGeom prst="rect">
            <a:avLst/>
          </a:prstGeom>
          <a:solidFill>
            <a:srgbClr val="C9211E"/>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 name="Google Shape;26;p3"/>
          <p:cNvSpPr/>
          <p:nvPr/>
        </p:nvSpPr>
        <p:spPr>
          <a:xfrm>
            <a:off x="900112" y="5129212"/>
            <a:ext cx="6480175" cy="404812"/>
          </a:xfrm>
          <a:prstGeom prst="rect">
            <a:avLst/>
          </a:prstGeom>
          <a:solidFill>
            <a:srgbClr val="B2B2B2"/>
          </a:soli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 name="Google Shape;27;p3"/>
          <p:cNvSpPr/>
          <p:nvPr/>
        </p:nvSpPr>
        <p:spPr>
          <a:xfrm>
            <a:off x="179387" y="5129212"/>
            <a:ext cx="539750" cy="404812"/>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 name="Google Shape;28;p3"/>
          <p:cNvSpPr txBox="1"/>
          <p:nvPr>
            <p:ph type="title"/>
          </p:nvPr>
        </p:nvSpPr>
        <p:spPr>
          <a:xfrm>
            <a:off x="360362" y="269875"/>
            <a:ext cx="9358312" cy="719137"/>
          </a:xfrm>
          <a:prstGeom prst="rect">
            <a:avLst/>
          </a:prstGeom>
          <a:noFill/>
          <a:ln>
            <a:noFill/>
          </a:ln>
        </p:spPr>
        <p:txBody>
          <a:bodyPr anchorCtr="0" anchor="b" bIns="0" lIns="0" spcFirstLastPara="1" rIns="0" wrap="square" tIns="0">
            <a:noAutofit/>
          </a:bodyPr>
          <a:lstStyle>
            <a:lvl1pPr lvl="0"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1pPr>
            <a:lvl2pPr lvl="1"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2pPr>
            <a:lvl3pPr lvl="2"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3pPr>
            <a:lvl4pPr lvl="3"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4pPr>
            <a:lvl5pPr lvl="4"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5pPr>
            <a:lvl6pPr lvl="5"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6pPr>
            <a:lvl7pPr lvl="6"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7pPr>
            <a:lvl8pPr lvl="7"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8pPr>
            <a:lvl9pPr lvl="8" marR="0" rtl="0" algn="l">
              <a:lnSpc>
                <a:spcPct val="104000"/>
              </a:lnSpc>
              <a:spcBef>
                <a:spcPts val="0"/>
              </a:spcBef>
              <a:spcAft>
                <a:spcPts val="0"/>
              </a:spcAft>
              <a:buSzPts val="1400"/>
              <a:buNone/>
              <a:defRPr b="1" i="0" sz="2400" u="none" cap="none" strike="noStrike">
                <a:solidFill>
                  <a:srgbClr val="FFFFFF"/>
                </a:solidFill>
                <a:latin typeface="Arial"/>
                <a:ea typeface="Arial"/>
                <a:cs typeface="Arial"/>
                <a:sym typeface="Arial"/>
              </a:defRPr>
            </a:lvl9pPr>
          </a:lstStyle>
          <a:p/>
        </p:txBody>
      </p:sp>
      <p:sp>
        <p:nvSpPr>
          <p:cNvPr id="29" name="Google Shape;29;p3"/>
          <p:cNvSpPr txBox="1"/>
          <p:nvPr>
            <p:ph idx="1" type="body"/>
          </p:nvPr>
        </p:nvSpPr>
        <p:spPr>
          <a:xfrm>
            <a:off x="360362" y="1349375"/>
            <a:ext cx="9178925" cy="3508375"/>
          </a:xfrm>
          <a:prstGeom prst="rect">
            <a:avLst/>
          </a:prstGeom>
          <a:noFill/>
          <a:ln>
            <a:noFill/>
          </a:ln>
        </p:spPr>
        <p:txBody>
          <a:bodyPr anchorCtr="0" anchor="t" bIns="0" lIns="0" spcFirstLastPara="1" rIns="0" wrap="square" tIns="0">
            <a:noAutofit/>
          </a:bodyPr>
          <a:lstStyle>
            <a:lvl1pPr indent="-228600" lvl="0" marL="457200" marR="0" rtl="0" algn="l">
              <a:lnSpc>
                <a:spcPct val="104000"/>
              </a:lnSpc>
              <a:spcBef>
                <a:spcPts val="0"/>
              </a:spcBef>
              <a:spcAft>
                <a:spcPts val="0"/>
              </a:spcAft>
              <a:buSzPts val="1400"/>
              <a:buNone/>
              <a:defRPr b="1" i="0" sz="2000" u="none" cap="none" strike="noStrike">
                <a:solidFill>
                  <a:srgbClr val="1C1C1C"/>
                </a:solidFill>
                <a:latin typeface="Arial"/>
                <a:ea typeface="Arial"/>
                <a:cs typeface="Arial"/>
                <a:sym typeface="Arial"/>
              </a:defRPr>
            </a:lvl1pPr>
            <a:lvl2pPr indent="-228600" lvl="1" marL="914400" marR="0" rtl="0" algn="l">
              <a:lnSpc>
                <a:spcPct val="104000"/>
              </a:lnSpc>
              <a:spcBef>
                <a:spcPts val="800"/>
              </a:spcBef>
              <a:spcAft>
                <a:spcPts val="0"/>
              </a:spcAft>
              <a:buSzPts val="1400"/>
              <a:buNone/>
              <a:defRPr b="0" i="0" sz="1700" u="none" cap="none" strike="noStrike">
                <a:solidFill>
                  <a:srgbClr val="1C1C1C"/>
                </a:solidFill>
                <a:latin typeface="Arial"/>
                <a:ea typeface="Arial"/>
                <a:cs typeface="Arial"/>
                <a:sym typeface="Arial"/>
              </a:defRPr>
            </a:lvl2pPr>
            <a:lvl3pPr indent="-228600" lvl="2" marL="1371600" marR="0" rtl="0" algn="l">
              <a:lnSpc>
                <a:spcPct val="104000"/>
              </a:lnSpc>
              <a:spcBef>
                <a:spcPts val="800"/>
              </a:spcBef>
              <a:spcAft>
                <a:spcPts val="0"/>
              </a:spcAft>
              <a:buSzPts val="1400"/>
              <a:buNone/>
              <a:defRPr b="0" i="0" sz="1400" u="none" cap="none" strike="noStrike">
                <a:solidFill>
                  <a:srgbClr val="1C1C1C"/>
                </a:solidFill>
                <a:latin typeface="Arial"/>
                <a:ea typeface="Arial"/>
                <a:cs typeface="Arial"/>
                <a:sym typeface="Arial"/>
              </a:defRPr>
            </a:lvl3pPr>
            <a:lvl4pPr indent="-228600" lvl="3" marL="1828800" marR="0" rtl="0" algn="l">
              <a:lnSpc>
                <a:spcPct val="104000"/>
              </a:lnSpc>
              <a:spcBef>
                <a:spcPts val="600"/>
              </a:spcBef>
              <a:spcAft>
                <a:spcPts val="0"/>
              </a:spcAft>
              <a:buSzPts val="1400"/>
              <a:buNone/>
              <a:defRPr b="0" i="0" sz="1200" u="none" cap="none" strike="noStrike">
                <a:solidFill>
                  <a:srgbClr val="1C1C1C"/>
                </a:solidFill>
                <a:latin typeface="Arial"/>
                <a:ea typeface="Arial"/>
                <a:cs typeface="Arial"/>
                <a:sym typeface="Arial"/>
              </a:defRPr>
            </a:lvl4pPr>
            <a:lvl5pPr indent="-228600" lvl="4" marL="2286000" marR="0" rtl="0" algn="l">
              <a:lnSpc>
                <a:spcPct val="104000"/>
              </a:lnSpc>
              <a:spcBef>
                <a:spcPts val="400"/>
              </a:spcBef>
              <a:spcAft>
                <a:spcPts val="0"/>
              </a:spcAft>
              <a:buSzPts val="1400"/>
              <a:buNone/>
              <a:defRPr b="0" i="0" sz="1200" u="none" cap="none" strike="noStrike">
                <a:solidFill>
                  <a:srgbClr val="1C1C1C"/>
                </a:solidFill>
                <a:latin typeface="Arial"/>
                <a:ea typeface="Arial"/>
                <a:cs typeface="Arial"/>
                <a:sym typeface="Arial"/>
              </a:defRPr>
            </a:lvl5pPr>
            <a:lvl6pPr indent="-228600" lvl="5" marL="2743200" marR="0" rtl="0" algn="l">
              <a:lnSpc>
                <a:spcPct val="104000"/>
              </a:lnSpc>
              <a:spcBef>
                <a:spcPts val="200"/>
              </a:spcBef>
              <a:spcAft>
                <a:spcPts val="0"/>
              </a:spcAft>
              <a:buSzPts val="1400"/>
              <a:buNone/>
              <a:defRPr b="0" i="0" sz="1200" u="none" cap="none" strike="noStrike">
                <a:solidFill>
                  <a:srgbClr val="1C1C1C"/>
                </a:solidFill>
                <a:latin typeface="Arial"/>
                <a:ea typeface="Arial"/>
                <a:cs typeface="Arial"/>
                <a:sym typeface="Arial"/>
              </a:defRPr>
            </a:lvl6pPr>
            <a:lvl7pPr indent="-228600" lvl="6" marL="3200400" marR="0" rtl="0" algn="l">
              <a:lnSpc>
                <a:spcPct val="104000"/>
              </a:lnSpc>
              <a:spcBef>
                <a:spcPts val="200"/>
              </a:spcBef>
              <a:spcAft>
                <a:spcPts val="0"/>
              </a:spcAft>
              <a:buSzPts val="1400"/>
              <a:buNone/>
              <a:defRPr b="0" i="0" sz="1200" u="none" cap="none" strike="noStrike">
                <a:solidFill>
                  <a:srgbClr val="1C1C1C"/>
                </a:solidFill>
                <a:latin typeface="Arial"/>
                <a:ea typeface="Arial"/>
                <a:cs typeface="Arial"/>
                <a:sym typeface="Arial"/>
              </a:defRPr>
            </a:lvl7pPr>
            <a:lvl8pPr indent="-228600" lvl="7" marL="3657600" marR="0" rtl="0" algn="l">
              <a:lnSpc>
                <a:spcPct val="104000"/>
              </a:lnSpc>
              <a:spcBef>
                <a:spcPts val="200"/>
              </a:spcBef>
              <a:spcAft>
                <a:spcPts val="0"/>
              </a:spcAft>
              <a:buSzPts val="1400"/>
              <a:buNone/>
              <a:defRPr b="0" i="0" sz="1200" u="none" cap="none" strike="noStrike">
                <a:solidFill>
                  <a:srgbClr val="1C1C1C"/>
                </a:solidFill>
                <a:latin typeface="Arial"/>
                <a:ea typeface="Arial"/>
                <a:cs typeface="Arial"/>
                <a:sym typeface="Arial"/>
              </a:defRPr>
            </a:lvl8pPr>
            <a:lvl9pPr indent="-228600" lvl="8" marL="4114800" marR="0" rtl="0" algn="l">
              <a:lnSpc>
                <a:spcPct val="104000"/>
              </a:lnSpc>
              <a:spcBef>
                <a:spcPts val="200"/>
              </a:spcBef>
              <a:spcAft>
                <a:spcPts val="200"/>
              </a:spcAft>
              <a:buSzPts val="1400"/>
              <a:buNone/>
              <a:defRPr b="0" i="0" sz="1200" u="none" cap="none" strike="noStrike">
                <a:solidFill>
                  <a:srgbClr val="1C1C1C"/>
                </a:solidFill>
                <a:latin typeface="Arial"/>
                <a:ea typeface="Arial"/>
                <a:cs typeface="Arial"/>
                <a:sym typeface="Arial"/>
              </a:defRPr>
            </a:lvl9pPr>
          </a:lstStyle>
          <a:p/>
        </p:txBody>
      </p:sp>
      <p:sp>
        <p:nvSpPr>
          <p:cNvPr id="30" name="Google Shape;30;p3"/>
          <p:cNvSpPr/>
          <p:nvPr/>
        </p:nvSpPr>
        <p:spPr>
          <a:xfrm>
            <a:off x="179387" y="5129212"/>
            <a:ext cx="539750" cy="404812"/>
          </a:xfrm>
          <a:prstGeom prst="rect">
            <a:avLst/>
          </a:prstGeom>
          <a:solidFill>
            <a:srgbClr val="C9211E"/>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 name="Google Shape;31;p3"/>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lvl1pPr indent="0" lvl="0"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
        <p:nvSpPr>
          <p:cNvPr id="32" name="Google Shape;32;p3"/>
          <p:cNvSpPr txBox="1"/>
          <p:nvPr>
            <p:ph idx="11" type="ftr"/>
          </p:nvPr>
        </p:nvSpPr>
        <p:spPr>
          <a:xfrm>
            <a:off x="900112" y="5129212"/>
            <a:ext cx="6478587" cy="403225"/>
          </a:xfrm>
          <a:prstGeom prst="rect">
            <a:avLst/>
          </a:prstGeom>
          <a:noFill/>
          <a:ln>
            <a:noFill/>
          </a:ln>
        </p:spPr>
        <p:txBody>
          <a:bodyPr anchorCtr="0" anchor="ctr" bIns="0" lIns="0" spcFirstLastPara="1" rIns="0" wrap="square" tIns="0">
            <a:noAutofit/>
          </a:bodyPr>
          <a:lstStyle>
            <a:lvl1pPr lvl="0" marR="0" rtl="0" algn="ctr">
              <a:lnSpc>
                <a:spcPct val="104000"/>
              </a:lnSpc>
              <a:spcBef>
                <a:spcPts val="0"/>
              </a:spcBef>
              <a:spcAft>
                <a:spcPts val="0"/>
              </a:spcAft>
              <a:buSzPts val="1400"/>
              <a:buNone/>
              <a:defRPr b="1" i="0" sz="1800" u="none">
                <a:solidFill>
                  <a:srgbClr val="FFFFFF"/>
                </a:solidFill>
                <a:latin typeface="Arial"/>
                <a:ea typeface="Arial"/>
                <a:cs typeface="Arial"/>
                <a:sym typeface="Arial"/>
              </a:defRPr>
            </a:lvl1pPr>
            <a:lvl2pPr lvl="1"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3" name="Google Shape;33;p3"/>
          <p:cNvSpPr txBox="1"/>
          <p:nvPr>
            <p:ph idx="10" type="dt"/>
          </p:nvPr>
        </p:nvSpPr>
        <p:spPr>
          <a:xfrm>
            <a:off x="7559675" y="5129212"/>
            <a:ext cx="2338387" cy="390525"/>
          </a:xfrm>
          <a:prstGeom prst="rect">
            <a:avLst/>
          </a:prstGeom>
          <a:noFill/>
          <a:ln>
            <a:noFill/>
          </a:ln>
        </p:spPr>
        <p:txBody>
          <a:bodyPr anchorCtr="0" anchor="ctr" bIns="0" lIns="0" spcFirstLastPara="1" rIns="0" wrap="square" tIns="0">
            <a:noAutofit/>
          </a:bodyPr>
          <a:lstStyle>
            <a:lvl1pPr lvl="0" marR="0" rtl="0" algn="r">
              <a:lnSpc>
                <a:spcPct val="104000"/>
              </a:lnSpc>
              <a:spcBef>
                <a:spcPts val="0"/>
              </a:spcBef>
              <a:spcAft>
                <a:spcPts val="0"/>
              </a:spcAft>
              <a:buSzPts val="1400"/>
              <a:buNone/>
              <a:defRPr b="1" i="0" sz="1800" u="none">
                <a:solidFill>
                  <a:srgbClr val="FFFFFF"/>
                </a:solidFill>
                <a:latin typeface="Arial"/>
                <a:ea typeface="Arial"/>
                <a:cs typeface="Arial"/>
                <a:sym typeface="Arial"/>
              </a:defRPr>
            </a:lvl1pPr>
            <a:lvl2pPr lvl="1"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 name="Shape 43"/>
        <p:cNvGrpSpPr/>
        <p:nvPr/>
      </p:nvGrpSpPr>
      <p:grpSpPr>
        <a:xfrm>
          <a:off x="0" y="0"/>
          <a:ext cx="0" cy="0"/>
          <a:chOff x="0" y="0"/>
          <a:chExt cx="0" cy="0"/>
        </a:xfrm>
      </p:grpSpPr>
      <p:sp>
        <p:nvSpPr>
          <p:cNvPr id="44" name="Google Shape;44;p5"/>
          <p:cNvSpPr txBox="1"/>
          <p:nvPr>
            <p:ph idx="4294967295" type="title"/>
          </p:nvPr>
        </p:nvSpPr>
        <p:spPr>
          <a:xfrm>
            <a:off x="360362" y="2160587"/>
            <a:ext cx="9180512" cy="720725"/>
          </a:xfrm>
          <a:prstGeom prst="rect">
            <a:avLst/>
          </a:prstGeom>
          <a:noFill/>
          <a:ln>
            <a:noFill/>
          </a:ln>
        </p:spPr>
        <p:txBody>
          <a:bodyPr anchorCtr="0" anchor="b" bIns="0" lIns="0" spcFirstLastPara="1" rIns="0" wrap="square" tIns="0">
            <a:noAutofit/>
          </a:bodyPr>
          <a:lstStyle/>
          <a:p>
            <a:pPr indent="0" lvl="0" marL="0" marR="0" rtl="0" algn="l">
              <a:lnSpc>
                <a:spcPct val="104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DEVOPS LIFE CYCLE -II</a:t>
            </a:r>
            <a:endParaRPr/>
          </a:p>
        </p:txBody>
      </p:sp>
      <p:sp>
        <p:nvSpPr>
          <p:cNvPr id="45" name="Google Shape;45;p5"/>
          <p:cNvSpPr txBox="1"/>
          <p:nvPr>
            <p:ph idx="1" type="subTitle"/>
          </p:nvPr>
        </p:nvSpPr>
        <p:spPr>
          <a:xfrm>
            <a:off x="539750" y="3149600"/>
            <a:ext cx="8999537" cy="1890712"/>
          </a:xfrm>
          <a:prstGeom prst="rect">
            <a:avLst/>
          </a:prstGeom>
          <a:noFill/>
          <a:ln>
            <a:noFill/>
          </a:ln>
        </p:spPr>
        <p:txBody>
          <a:bodyPr anchorCtr="0" anchor="t" bIns="0" lIns="0" spcFirstLastPara="1" rIns="0" wrap="square" tIns="0">
            <a:noAutofit/>
          </a:bodyPr>
          <a:lstStyle/>
          <a:p>
            <a:pPr indent="-342900" lvl="0" marL="342900" marR="0" rtl="0" algn="l">
              <a:lnSpc>
                <a:spcPct val="104000"/>
              </a:lnSpc>
              <a:spcBef>
                <a:spcPts val="0"/>
              </a:spcBef>
              <a:spcAft>
                <a:spcPts val="0"/>
              </a:spcAft>
              <a:buNone/>
            </a:pPr>
            <a:r>
              <a:t/>
            </a:r>
            <a:endParaRPr b="1" i="0" sz="2000" u="none">
              <a:solidFill>
                <a:srgbClr val="1C1C1C"/>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 name="Shape 105"/>
        <p:cNvGrpSpPr/>
        <p:nvPr/>
      </p:nvGrpSpPr>
      <p:grpSpPr>
        <a:xfrm>
          <a:off x="0" y="0"/>
          <a:ext cx="0" cy="0"/>
          <a:chOff x="0" y="0"/>
          <a:chExt cx="0" cy="0"/>
        </a:xfrm>
      </p:grpSpPr>
      <p:sp>
        <p:nvSpPr>
          <p:cNvPr id="106" name="Google Shape;106;p14"/>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107" name="Google Shape;107;p14"/>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None/>
            </a:pPr>
            <a:r>
              <a:t/>
            </a:r>
            <a:endParaRPr b="1" i="0" sz="2400" u="none">
              <a:solidFill>
                <a:srgbClr val="FFFFFF"/>
              </a:solidFill>
              <a:latin typeface="Arial"/>
              <a:ea typeface="Arial"/>
              <a:cs typeface="Arial"/>
              <a:sym typeface="Arial"/>
            </a:endParaRPr>
          </a:p>
        </p:txBody>
      </p:sp>
      <p:sp>
        <p:nvSpPr>
          <p:cNvPr id="108" name="Google Shape;108;p14"/>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800"/>
              <a:buFont typeface="Arial"/>
              <a:buNone/>
            </a:pPr>
            <a:r>
              <a:rPr b="1" i="0" lang="en-US" sz="2800" u="none">
                <a:solidFill>
                  <a:srgbClr val="1C1C1C"/>
                </a:solidFill>
                <a:latin typeface="Arial"/>
                <a:ea typeface="Arial"/>
                <a:cs typeface="Arial"/>
                <a:sym typeface="Arial"/>
              </a:rPr>
              <a:t>Compared to the software development teams, the IT operations teams are more involved in this phase. Their role is pivotal in supervising user activity, checking the system for unusual behavior, and tracing the presence of bugs. </a:t>
            </a:r>
            <a:endParaRPr/>
          </a:p>
          <a:p>
            <a:pPr indent="0" lvl="0" marL="0" marR="0" rtl="0" algn="just">
              <a:lnSpc>
                <a:spcPct val="104000"/>
              </a:lnSpc>
              <a:spcBef>
                <a:spcPts val="800"/>
              </a:spcBef>
              <a:spcAft>
                <a:spcPts val="0"/>
              </a:spcAft>
              <a:buClr>
                <a:srgbClr val="1C1C1C"/>
              </a:buClr>
              <a:buSzPts val="2800"/>
              <a:buFont typeface="Arial"/>
              <a:buNone/>
            </a:pPr>
            <a:r>
              <a:t/>
            </a:r>
            <a:endParaRPr b="1" i="0" sz="2800" u="none">
              <a:solidFill>
                <a:srgbClr val="1C1C1C"/>
              </a:solidFill>
              <a:latin typeface="Arial"/>
              <a:ea typeface="Arial"/>
              <a:cs typeface="Arial"/>
              <a:sym typeface="Arial"/>
            </a:endParaRPr>
          </a:p>
          <a:p>
            <a:pPr indent="0" lvl="0" marL="0" marR="0" rtl="0" algn="just">
              <a:lnSpc>
                <a:spcPct val="104000"/>
              </a:lnSpc>
              <a:spcBef>
                <a:spcPts val="800"/>
              </a:spcBef>
              <a:spcAft>
                <a:spcPts val="0"/>
              </a:spcAft>
              <a:buClr>
                <a:srgbClr val="1C1C1C"/>
              </a:buClr>
              <a:buSzPts val="2800"/>
              <a:buFont typeface="Arial"/>
              <a:buNone/>
            </a:pPr>
            <a:r>
              <a:rPr b="1" i="0" lang="en-US" sz="2800" u="none">
                <a:solidFill>
                  <a:srgbClr val="1C1C1C"/>
                </a:solidFill>
                <a:latin typeface="Arial"/>
                <a:ea typeface="Arial"/>
                <a:cs typeface="Arial"/>
                <a:sym typeface="Arial"/>
              </a:rPr>
              <a:t>Sensu, ELK Stack, NewRelic, Splunk and Nagios are the key DevOps tools used in continuous monitoring. These tools enable complete control in overseeing the performance of the system, the production server, and the application. The operations team can actively engage in increasing the reliability and productivity of the applications with the help of these tools.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15"/>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114" name="Google Shape;114;p15"/>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None/>
            </a:pPr>
            <a:r>
              <a:t/>
            </a:r>
            <a:endParaRPr b="1" i="0" sz="2400" u="none">
              <a:solidFill>
                <a:srgbClr val="FFFFFF"/>
              </a:solidFill>
              <a:latin typeface="Arial"/>
              <a:ea typeface="Arial"/>
              <a:cs typeface="Arial"/>
              <a:sym typeface="Arial"/>
            </a:endParaRPr>
          </a:p>
        </p:txBody>
      </p:sp>
      <p:sp>
        <p:nvSpPr>
          <p:cNvPr id="115" name="Google Shape;115;p15"/>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800"/>
              <a:buFont typeface="Arial"/>
              <a:buNone/>
            </a:pPr>
            <a:r>
              <a:rPr b="1" i="0" lang="en-US" sz="2800" u="none">
                <a:solidFill>
                  <a:srgbClr val="1C1C1C"/>
                </a:solidFill>
                <a:latin typeface="Arial"/>
                <a:ea typeface="Arial"/>
                <a:cs typeface="Arial"/>
                <a:sym typeface="Arial"/>
              </a:rPr>
              <a:t>When major issues are detected in this phase, the application is swiftly rerun through all the earlier phases of the DevOps lifecycle. That is how finding a resolution to all sorts of issues becomes faster in this phase.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16"/>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121" name="Google Shape;121;p16"/>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6. Continuous Deployment</a:t>
            </a:r>
            <a:endParaRPr/>
          </a:p>
        </p:txBody>
      </p:sp>
      <p:sp>
        <p:nvSpPr>
          <p:cNvPr id="122" name="Google Shape;122;p16"/>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000"/>
              <a:buFont typeface="Arial"/>
              <a:buNone/>
            </a:pPr>
            <a:r>
              <a:rPr b="1" i="0" lang="en-US" sz="2000" u="none">
                <a:solidFill>
                  <a:srgbClr val="1C1C1C"/>
                </a:solidFill>
                <a:latin typeface="Arial"/>
                <a:ea typeface="Arial"/>
                <a:cs typeface="Arial"/>
                <a:sym typeface="Arial"/>
              </a:rPr>
              <a:t>Conventionally, the phase of continuous deployment takes place before continuous monitoring. But, developers make sure that this phase is always active in the DevOps lifecycle, especially after the application goes live and starts receiving high traffic. </a:t>
            </a:r>
            <a:endParaRPr/>
          </a:p>
          <a:p>
            <a:pPr indent="0" lvl="0" marL="0" marR="0" rtl="0" algn="just">
              <a:lnSpc>
                <a:spcPct val="104000"/>
              </a:lnSpc>
              <a:spcBef>
                <a:spcPts val="800"/>
              </a:spcBef>
              <a:spcAft>
                <a:spcPts val="0"/>
              </a:spcAft>
              <a:buClr>
                <a:srgbClr val="1C1C1C"/>
              </a:buClr>
              <a:buSzPts val="2000"/>
              <a:buFont typeface="Arial"/>
              <a:buNone/>
            </a:pPr>
            <a:r>
              <a:rPr b="1" i="0" lang="en-US" sz="2000" u="none">
                <a:solidFill>
                  <a:srgbClr val="1C1C1C"/>
                </a:solidFill>
                <a:latin typeface="Arial"/>
                <a:ea typeface="Arial"/>
                <a:cs typeface="Arial"/>
                <a:sym typeface="Arial"/>
              </a:rPr>
              <a:t>In this phase, the finalized application code is deployed to the production servers. Configuration Management is a key process in this phase, and it carries out the precise deployment of application code on all servers. Consistency in the application’s performance and functional conditions is established and curated. Code is released to the servers, updates are scheduled for all servers, and these configurations are kept consistent throughout the production process. Ansible, Puppet, and Chef are some of the effective DevOps tools used for Configuration Management, where they frequently execute the quick and continuous deployment of new code.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sp>
        <p:nvSpPr>
          <p:cNvPr id="127" name="Google Shape;127;p17"/>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128" name="Google Shape;128;p17"/>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None/>
            </a:pPr>
            <a:r>
              <a:t/>
            </a:r>
            <a:endParaRPr b="1" i="0" sz="2400" u="none">
              <a:solidFill>
                <a:srgbClr val="FFFFFF"/>
              </a:solidFill>
              <a:latin typeface="Arial"/>
              <a:ea typeface="Arial"/>
              <a:cs typeface="Arial"/>
              <a:sym typeface="Arial"/>
            </a:endParaRPr>
          </a:p>
        </p:txBody>
      </p:sp>
      <p:sp>
        <p:nvSpPr>
          <p:cNvPr id="129" name="Google Shape;129;p17"/>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1C1C1C"/>
              </a:buClr>
              <a:buSzPts val="2000"/>
              <a:buFont typeface="Arial"/>
              <a:buNone/>
            </a:pPr>
            <a:r>
              <a:rPr b="1" i="0" lang="en-US" sz="2000" u="none">
                <a:solidFill>
                  <a:srgbClr val="1C1C1C"/>
                </a:solidFill>
                <a:latin typeface="Arial"/>
                <a:ea typeface="Arial"/>
                <a:cs typeface="Arial"/>
                <a:sym typeface="Arial"/>
              </a:rPr>
              <a:t>Containerization tools are used to achieve continuous deployment through the Configuration Management process. Vagrant, a containerization tool, develops coherence in different environments - from development and testing to staging and production. Similarly, the scalability of continuous deployment is handled by tools like Docker. These tools nullify all sorts of production failures and system errors by replicating and packaging the software couplings from testing, staging, and development phases. Ultimately, the application runs smoothly on different computers.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18"/>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135" name="Google Shape;135;p18"/>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7. Continuous Operations</a:t>
            </a:r>
            <a:endParaRPr/>
          </a:p>
        </p:txBody>
      </p:sp>
      <p:sp>
        <p:nvSpPr>
          <p:cNvPr id="136" name="Google Shape;136;p18"/>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400"/>
              <a:buFont typeface="Arial"/>
              <a:buNone/>
            </a:pPr>
            <a:r>
              <a:rPr b="1" i="0" lang="en-US" sz="2400" u="none">
                <a:solidFill>
                  <a:srgbClr val="1C1C1C"/>
                </a:solidFill>
                <a:latin typeface="Arial"/>
                <a:ea typeface="Arial"/>
                <a:cs typeface="Arial"/>
                <a:sym typeface="Arial"/>
              </a:rPr>
              <a:t>The last phase of the DevOps life cycle is the shortest phase and the least complicated one. The purpose of continuous operation is to automate the process of releasing the application and the subsequent updates. Development cycles in continuous operations are shorter, allowing developers to ongoing accelerate the time-to-market for the application.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19"/>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142" name="Google Shape;142;p19"/>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None/>
            </a:pPr>
            <a:r>
              <a:t/>
            </a:r>
            <a:endParaRPr b="1" i="0" sz="2400" u="none">
              <a:solidFill>
                <a:srgbClr val="FFFFFF"/>
              </a:solidFill>
              <a:latin typeface="Arial"/>
              <a:ea typeface="Arial"/>
              <a:cs typeface="Arial"/>
              <a:sym typeface="Arial"/>
            </a:endParaRPr>
          </a:p>
        </p:txBody>
      </p:sp>
      <p:sp>
        <p:nvSpPr>
          <p:cNvPr id="143" name="Google Shape;143;p19"/>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342900" lvl="0" marL="342900" marR="0" rtl="0" algn="l">
              <a:lnSpc>
                <a:spcPct val="104000"/>
              </a:lnSpc>
              <a:spcBef>
                <a:spcPts val="0"/>
              </a:spcBef>
              <a:spcAft>
                <a:spcPts val="0"/>
              </a:spcAft>
              <a:buNone/>
            </a:pPr>
            <a:r>
              <a:t/>
            </a:r>
            <a:endParaRPr b="1" i="0" sz="2000" u="none">
              <a:solidFill>
                <a:srgbClr val="1C1C1C"/>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 name="Shape 49"/>
        <p:cNvGrpSpPr/>
        <p:nvPr/>
      </p:nvGrpSpPr>
      <p:grpSpPr>
        <a:xfrm>
          <a:off x="0" y="0"/>
          <a:ext cx="0" cy="0"/>
          <a:chOff x="0" y="0"/>
          <a:chExt cx="0" cy="0"/>
        </a:xfrm>
      </p:grpSpPr>
      <p:sp>
        <p:nvSpPr>
          <p:cNvPr id="50" name="Google Shape;50;p6"/>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51" name="Google Shape;51;p6"/>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2. Continuous Integration</a:t>
            </a:r>
            <a:endParaRPr/>
          </a:p>
        </p:txBody>
      </p:sp>
      <p:sp>
        <p:nvSpPr>
          <p:cNvPr id="52" name="Google Shape;52;p6"/>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400"/>
              <a:buFont typeface="Arial"/>
              <a:buNone/>
            </a:pPr>
            <a:r>
              <a:rPr b="1" i="0" lang="en-US" sz="2400" u="none" cap="none" strike="noStrike">
                <a:solidFill>
                  <a:srgbClr val="1C1C1C"/>
                </a:solidFill>
                <a:latin typeface="Arial"/>
                <a:ea typeface="Arial"/>
                <a:cs typeface="Arial"/>
                <a:sym typeface="Arial"/>
              </a:rPr>
              <a:t>The source code gets modified several times, and these frequent changes happen on a weekly or a daily basis. Code integration, the next phase, is the core of the entire DevOps lifecycle. In continuous integration, new codes that support add-on functionalities are built and integrated into the existing code. </a:t>
            </a:r>
            <a:endParaRPr/>
          </a:p>
          <a:p>
            <a:pPr indent="0" lvl="0" marL="0" marR="0" rtl="0" algn="just">
              <a:lnSpc>
                <a:spcPct val="104000"/>
              </a:lnSpc>
              <a:spcBef>
                <a:spcPts val="800"/>
              </a:spcBef>
              <a:spcAft>
                <a:spcPts val="0"/>
              </a:spcAft>
              <a:buClr>
                <a:srgbClr val="1C1C1C"/>
              </a:buClr>
              <a:buSzPts val="2400"/>
              <a:buFont typeface="Arial"/>
              <a:buNone/>
            </a:pPr>
            <a:r>
              <a:t/>
            </a:r>
            <a:endParaRPr b="1" i="0" sz="2400" u="none" cap="none" strike="noStrike">
              <a:solidFill>
                <a:srgbClr val="1C1C1C"/>
              </a:solidFill>
              <a:latin typeface="Arial"/>
              <a:ea typeface="Arial"/>
              <a:cs typeface="Arial"/>
              <a:sym typeface="Arial"/>
            </a:endParaRPr>
          </a:p>
          <a:p>
            <a:pPr indent="0" lvl="0" marL="0" marR="0" rtl="0" algn="just">
              <a:lnSpc>
                <a:spcPct val="104000"/>
              </a:lnSpc>
              <a:spcBef>
                <a:spcPts val="800"/>
              </a:spcBef>
              <a:spcAft>
                <a:spcPts val="0"/>
              </a:spcAft>
              <a:buClr>
                <a:srgbClr val="1C1C1C"/>
              </a:buClr>
              <a:buSzPts val="2400"/>
              <a:buFont typeface="Arial"/>
              <a:buNone/>
            </a:pPr>
            <a:r>
              <a:rPr b="1" i="0" lang="en-US" sz="2400" u="none" cap="none" strike="noStrike">
                <a:solidFill>
                  <a:srgbClr val="1C1C1C"/>
                </a:solidFill>
                <a:latin typeface="Arial"/>
                <a:ea typeface="Arial"/>
                <a:cs typeface="Arial"/>
                <a:sym typeface="Arial"/>
              </a:rPr>
              <a:t>In this phase, bugs in the source code are detected early on. To generate new code that brings more functionalities to the application, developers run tools for unit testing, code review, integration testing, compilation, and packaging.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7"/>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58" name="Google Shape;58;p7"/>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None/>
            </a:pPr>
            <a:r>
              <a:t/>
            </a:r>
            <a:endParaRPr b="1" i="0" sz="2400" u="none">
              <a:solidFill>
                <a:srgbClr val="FFFFFF"/>
              </a:solidFill>
              <a:latin typeface="Arial"/>
              <a:ea typeface="Arial"/>
              <a:cs typeface="Arial"/>
              <a:sym typeface="Arial"/>
            </a:endParaRPr>
          </a:p>
        </p:txBody>
      </p:sp>
      <p:sp>
        <p:nvSpPr>
          <p:cNvPr id="59" name="Google Shape;59;p7"/>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400"/>
              <a:buFont typeface="Arial"/>
              <a:buNone/>
            </a:pPr>
            <a:r>
              <a:rPr b="1" i="0" lang="en-US" sz="2400" u="none" cap="none" strike="noStrike">
                <a:solidFill>
                  <a:srgbClr val="1C1C1C"/>
                </a:solidFill>
                <a:latin typeface="Arial"/>
                <a:ea typeface="Arial"/>
                <a:cs typeface="Arial"/>
                <a:sym typeface="Arial"/>
              </a:rPr>
              <a:t>The continuous integration of this new code into the existing source code helps reflect the changes that end-users would experience with the updated code.</a:t>
            </a:r>
            <a:endParaRPr/>
          </a:p>
          <a:p>
            <a:pPr indent="0" lvl="0" marL="0" marR="0" rtl="0" algn="just">
              <a:lnSpc>
                <a:spcPct val="104000"/>
              </a:lnSpc>
              <a:spcBef>
                <a:spcPts val="800"/>
              </a:spcBef>
              <a:spcAft>
                <a:spcPts val="0"/>
              </a:spcAft>
              <a:buClr>
                <a:srgbClr val="1C1C1C"/>
              </a:buClr>
              <a:buSzPts val="2400"/>
              <a:buFont typeface="Arial"/>
              <a:buNone/>
            </a:pPr>
            <a:r>
              <a:t/>
            </a:r>
            <a:endParaRPr b="1" i="0" sz="2400" u="none" cap="none" strike="noStrike">
              <a:solidFill>
                <a:srgbClr val="1C1C1C"/>
              </a:solidFill>
              <a:latin typeface="Arial"/>
              <a:ea typeface="Arial"/>
              <a:cs typeface="Arial"/>
              <a:sym typeface="Arial"/>
            </a:endParaRPr>
          </a:p>
          <a:p>
            <a:pPr indent="0" lvl="0" marL="0" marR="0" rtl="0" algn="just">
              <a:lnSpc>
                <a:spcPct val="104000"/>
              </a:lnSpc>
              <a:spcBef>
                <a:spcPts val="800"/>
              </a:spcBef>
              <a:spcAft>
                <a:spcPts val="0"/>
              </a:spcAft>
              <a:buClr>
                <a:srgbClr val="1C1C1C"/>
              </a:buClr>
              <a:buSzPts val="2400"/>
              <a:buFont typeface="Arial"/>
              <a:buNone/>
            </a:pPr>
            <a:r>
              <a:rPr b="1" i="0" lang="en-US" sz="2400" u="none" cap="none" strike="noStrike">
                <a:solidFill>
                  <a:srgbClr val="1C1C1C"/>
                </a:solidFill>
                <a:latin typeface="Arial"/>
                <a:ea typeface="Arial"/>
                <a:cs typeface="Arial"/>
                <a:sym typeface="Arial"/>
              </a:rPr>
              <a:t>Jenkins is popularly used as a reliable DevOps tool for procuring the updated source code and constructing the build into.exe format. These transitions occur seamlessly, and the updated code is packaged and proceeded to the next phase, which is either the production server or the testing server.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8"/>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65" name="Google Shape;65;p8"/>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3. Continuous Testing </a:t>
            </a:r>
            <a:endParaRPr/>
          </a:p>
        </p:txBody>
      </p:sp>
      <p:sp>
        <p:nvSpPr>
          <p:cNvPr id="66" name="Google Shape;66;p8"/>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000"/>
              <a:buFont typeface="Arial"/>
              <a:buNone/>
            </a:pPr>
            <a:r>
              <a:rPr b="1" i="0" lang="en-US" sz="2000" u="none" cap="none" strike="noStrike">
                <a:solidFill>
                  <a:srgbClr val="1C1C1C"/>
                </a:solidFill>
                <a:latin typeface="Arial"/>
                <a:ea typeface="Arial"/>
                <a:cs typeface="Arial"/>
                <a:sym typeface="Arial"/>
              </a:rPr>
              <a:t>Some developers carry out the continuous testing phase prior to the continuous integration phase. Based on the updations in the application code, this phase can be repositioned around the continuous integration phase in the DevOps lifecycle.   </a:t>
            </a:r>
            <a:endParaRPr/>
          </a:p>
          <a:p>
            <a:pPr indent="0" lvl="0" marL="0" marR="0" rtl="0" algn="just">
              <a:lnSpc>
                <a:spcPct val="104000"/>
              </a:lnSpc>
              <a:spcBef>
                <a:spcPts val="800"/>
              </a:spcBef>
              <a:spcAft>
                <a:spcPts val="0"/>
              </a:spcAft>
              <a:buClr>
                <a:srgbClr val="1C1C1C"/>
              </a:buClr>
              <a:buSzPts val="2000"/>
              <a:buFont typeface="Arial"/>
              <a:buNone/>
            </a:pPr>
            <a:r>
              <a:rPr b="1" i="0" lang="en-US" sz="2000" u="none" cap="none" strike="noStrike">
                <a:solidFill>
                  <a:srgbClr val="1C1C1C"/>
                </a:solidFill>
                <a:latin typeface="Arial"/>
                <a:ea typeface="Arial"/>
                <a:cs typeface="Arial"/>
                <a:sym typeface="Arial"/>
              </a:rPr>
              <a:t>Here, the developed software is continuously tested for bugs. A test environment is simulated with the use of Docker containers. Through automated testing, developers save effort and time, usually lost in manual testing. Reports generated by automated testing improve the test evaluation process. Analyzing the failed test-cases becomes easy. After going through a UAT (User Acceptance Testing) process, the resultant test-suite is simpler and bug-free. TestNG, Selenium and JUnit are some of the DevOps tools used for automated testing. These tools can also arrange test-case execution in a pre-set timeline.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9"/>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72" name="Google Shape;72;p9"/>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3. Continuous Testing </a:t>
            </a:r>
            <a:endParaRPr/>
          </a:p>
        </p:txBody>
      </p:sp>
      <p:sp>
        <p:nvSpPr>
          <p:cNvPr id="73" name="Google Shape;73;p9"/>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000"/>
              <a:buFont typeface="Arial"/>
              <a:buNone/>
            </a:pPr>
            <a:r>
              <a:rPr b="1" i="0" lang="en-US" sz="2000" u="none" cap="none" strike="noStrike">
                <a:solidFill>
                  <a:srgbClr val="1C1C1C"/>
                </a:solidFill>
                <a:latin typeface="Arial"/>
                <a:ea typeface="Arial"/>
                <a:cs typeface="Arial"/>
                <a:sym typeface="Arial"/>
              </a:rPr>
              <a:t>Quality assessors (QAs) can use these tools for parallel testing of several other code-bases. </a:t>
            </a:r>
            <a:endParaRPr/>
          </a:p>
          <a:p>
            <a:pPr indent="0" lvl="0" marL="0" marR="0" rtl="0" algn="just">
              <a:lnSpc>
                <a:spcPct val="104000"/>
              </a:lnSpc>
              <a:spcBef>
                <a:spcPts val="800"/>
              </a:spcBef>
              <a:spcAft>
                <a:spcPts val="0"/>
              </a:spcAft>
              <a:buClr>
                <a:srgbClr val="1C1C1C"/>
              </a:buClr>
              <a:buSzPts val="2000"/>
              <a:buFont typeface="Arial"/>
              <a:buNone/>
            </a:pPr>
            <a:r>
              <a:t/>
            </a:r>
            <a:endParaRPr b="1" i="0" sz="2000" u="none" cap="none" strike="noStrike">
              <a:solidFill>
                <a:srgbClr val="1C1C1C"/>
              </a:solidFill>
              <a:latin typeface="Arial"/>
              <a:ea typeface="Arial"/>
              <a:cs typeface="Arial"/>
              <a:sym typeface="Arial"/>
            </a:endParaRPr>
          </a:p>
          <a:p>
            <a:pPr indent="0" lvl="0" marL="0" marR="0" rtl="0" algn="just">
              <a:lnSpc>
                <a:spcPct val="104000"/>
              </a:lnSpc>
              <a:spcBef>
                <a:spcPts val="800"/>
              </a:spcBef>
              <a:spcAft>
                <a:spcPts val="0"/>
              </a:spcAft>
              <a:buClr>
                <a:srgbClr val="1C1C1C"/>
              </a:buClr>
              <a:buSzPts val="2000"/>
              <a:buFont typeface="Arial"/>
              <a:buNone/>
            </a:pPr>
            <a:r>
              <a:rPr b="1" i="0" lang="en-US" sz="2000" u="none" cap="none" strike="noStrike">
                <a:solidFill>
                  <a:srgbClr val="1C1C1C"/>
                </a:solidFill>
                <a:latin typeface="Arial"/>
                <a:ea typeface="Arial"/>
                <a:cs typeface="Arial"/>
                <a:sym typeface="Arial"/>
              </a:rPr>
              <a:t>It ensures the flawless functionality and inter-networking of the application. In the end, the tested code is re-sent to the continuous integration phase for updating the source code. </a:t>
            </a:r>
            <a:endParaRPr/>
          </a:p>
          <a:p>
            <a:pPr indent="0" lvl="0" marL="0" marR="0" rtl="0" algn="just">
              <a:lnSpc>
                <a:spcPct val="104000"/>
              </a:lnSpc>
              <a:spcBef>
                <a:spcPts val="800"/>
              </a:spcBef>
              <a:spcAft>
                <a:spcPts val="0"/>
              </a:spcAft>
              <a:buClr>
                <a:srgbClr val="1C1C1C"/>
              </a:buClr>
              <a:buSzPts val="2000"/>
              <a:buFont typeface="Arial"/>
              <a:buNone/>
            </a:pPr>
            <a:r>
              <a:rPr b="1" i="0" lang="en-US" sz="2000" u="none" cap="none" strike="noStrike">
                <a:solidFill>
                  <a:srgbClr val="1C1C1C"/>
                </a:solidFill>
                <a:latin typeface="Arial"/>
                <a:ea typeface="Arial"/>
                <a:cs typeface="Arial"/>
                <a:sym typeface="Arial"/>
              </a:rPr>
              <a:t>This is the stage where the developed software is continuously tested for bugs. For Continuous testing, automation testing tools like Selenium, TestNG, JUnit, etc are used. These tools allow QAs to test multiple code-bases thoroughly in parallel to ensure that there are no flaws in the functionality. In this phase, Docker Containers can be used for simulating the test environment.</a:t>
            </a:r>
            <a:endParaRPr/>
          </a:p>
          <a:p>
            <a:pPr indent="0" lvl="0" marL="0" marR="0" rtl="0" algn="just">
              <a:lnSpc>
                <a:spcPct val="104000"/>
              </a:lnSpc>
              <a:spcBef>
                <a:spcPts val="800"/>
              </a:spcBef>
              <a:spcAft>
                <a:spcPts val="0"/>
              </a:spcAft>
              <a:buClr>
                <a:srgbClr val="1C1C1C"/>
              </a:buClr>
              <a:buSzPts val="2000"/>
              <a:buFont typeface="Arial"/>
              <a:buNone/>
            </a:pPr>
            <a:r>
              <a:t/>
            </a:r>
            <a:endParaRPr b="1" i="0" sz="2000" u="none" cap="none" strike="noStrike">
              <a:solidFill>
                <a:srgbClr val="1C1C1C"/>
              </a:solidFill>
              <a:latin typeface="Arial"/>
              <a:ea typeface="Arial"/>
              <a:cs typeface="Arial"/>
              <a:sym typeface="Arial"/>
            </a:endParaRPr>
          </a:p>
          <a:p>
            <a:pPr indent="-342900" lvl="0" marL="342900" marR="0" rtl="0" algn="l">
              <a:lnSpc>
                <a:spcPct val="104000"/>
              </a:lnSpc>
              <a:spcBef>
                <a:spcPts val="800"/>
              </a:spcBef>
              <a:spcAft>
                <a:spcPts val="0"/>
              </a:spcAft>
              <a:buNone/>
            </a:pPr>
            <a:r>
              <a:t/>
            </a:r>
            <a:endParaRPr b="1" i="0" sz="2000" u="none">
              <a:solidFill>
                <a:srgbClr val="1C1C1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 name="Shape 77"/>
        <p:cNvGrpSpPr/>
        <p:nvPr/>
      </p:nvGrpSpPr>
      <p:grpSpPr>
        <a:xfrm>
          <a:off x="0" y="0"/>
          <a:ext cx="0" cy="0"/>
          <a:chOff x="0" y="0"/>
          <a:chExt cx="0" cy="0"/>
        </a:xfrm>
      </p:grpSpPr>
      <p:sp>
        <p:nvSpPr>
          <p:cNvPr id="78" name="Google Shape;78;p10"/>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79" name="Google Shape;79;p10"/>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None/>
            </a:pPr>
            <a:r>
              <a:t/>
            </a:r>
            <a:endParaRPr b="1" i="0" sz="2400" u="none">
              <a:solidFill>
                <a:srgbClr val="FFFFFF"/>
              </a:solidFill>
              <a:latin typeface="Arial"/>
              <a:ea typeface="Arial"/>
              <a:cs typeface="Arial"/>
              <a:sym typeface="Arial"/>
            </a:endParaRPr>
          </a:p>
        </p:txBody>
      </p:sp>
      <p:sp>
        <p:nvSpPr>
          <p:cNvPr id="80" name="Google Shape;80;p10"/>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000"/>
              <a:buFont typeface="Arial"/>
              <a:buNone/>
            </a:pPr>
            <a:r>
              <a:rPr b="1" i="0" lang="en-US" sz="2000" u="none">
                <a:solidFill>
                  <a:srgbClr val="1C1C1C"/>
                </a:solidFill>
                <a:latin typeface="Arial"/>
                <a:ea typeface="Arial"/>
                <a:cs typeface="Arial"/>
                <a:sym typeface="Arial"/>
              </a:rPr>
              <a:t>Selenium does the automation testing, and the reports are generated by TestNG. This entire testing phase can be automated with the help of a Continuous Integration tool called Jenkins. Suppose you have written a selenium code in Java to test your application. Now you can build this code using ant or maven. Once the code is built, it is tested for User Acceptance Testing (UAT). This entire process can be automated using Jenkins.</a:t>
            </a:r>
            <a:endParaRPr/>
          </a:p>
          <a:p>
            <a:pPr indent="0" lvl="0" marL="0" marR="0" rtl="0" algn="just">
              <a:lnSpc>
                <a:spcPct val="104000"/>
              </a:lnSpc>
              <a:spcBef>
                <a:spcPts val="800"/>
              </a:spcBef>
              <a:spcAft>
                <a:spcPts val="0"/>
              </a:spcAft>
              <a:buClr>
                <a:srgbClr val="1C1C1C"/>
              </a:buClr>
              <a:buSzPts val="2000"/>
              <a:buFont typeface="Arial"/>
              <a:buNone/>
            </a:pPr>
            <a:r>
              <a:rPr b="1" i="0" lang="en-US" sz="2000" u="none">
                <a:solidFill>
                  <a:srgbClr val="1C1C1C"/>
                </a:solidFill>
                <a:latin typeface="Arial"/>
                <a:ea typeface="Arial"/>
                <a:cs typeface="Arial"/>
                <a:sym typeface="Arial"/>
              </a:rPr>
              <a:t>Automation testing saves a lot of time, effort and labor for executing the tests instead of doing this manually. Besides that, report generation is a big plus. The task of evaluating the test cases that failed in a test suite gets simpler. We can also schedule the execution of the test cases at predefined times. After testing, the code is continuously integrated with the existing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11"/>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86" name="Google Shape;86;p11"/>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4. Continuous Feedback</a:t>
            </a:r>
            <a:endParaRPr/>
          </a:p>
        </p:txBody>
      </p:sp>
      <p:sp>
        <p:nvSpPr>
          <p:cNvPr id="87" name="Google Shape;87;p11"/>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600"/>
              <a:buFont typeface="Arial"/>
              <a:buNone/>
            </a:pPr>
            <a:r>
              <a:rPr b="1" i="0" lang="en-US" sz="2600" u="none">
                <a:solidFill>
                  <a:srgbClr val="1C1C1C"/>
                </a:solidFill>
                <a:latin typeface="Arial"/>
                <a:ea typeface="Arial"/>
                <a:cs typeface="Arial"/>
                <a:sym typeface="Arial"/>
              </a:rPr>
              <a:t>Continuous testing and continuous integration are the two crucial phases that ensure consistent improvements in the application code. Continuous feedback is a peculiar phase where these improvements are analyzed. </a:t>
            </a:r>
            <a:endParaRPr/>
          </a:p>
          <a:p>
            <a:pPr indent="0" lvl="0" marL="0" marR="0" rtl="0" algn="just">
              <a:lnSpc>
                <a:spcPct val="104000"/>
              </a:lnSpc>
              <a:spcBef>
                <a:spcPts val="800"/>
              </a:spcBef>
              <a:spcAft>
                <a:spcPts val="0"/>
              </a:spcAft>
              <a:buClr>
                <a:srgbClr val="1C1C1C"/>
              </a:buClr>
              <a:buSzPts val="2600"/>
              <a:buFont typeface="Arial"/>
              <a:buNone/>
            </a:pPr>
            <a:r>
              <a:t/>
            </a:r>
            <a:endParaRPr b="1" i="0" sz="2600" u="none">
              <a:solidFill>
                <a:srgbClr val="1C1C1C"/>
              </a:solidFill>
              <a:latin typeface="Arial"/>
              <a:ea typeface="Arial"/>
              <a:cs typeface="Arial"/>
              <a:sym typeface="Arial"/>
            </a:endParaRPr>
          </a:p>
          <a:p>
            <a:pPr indent="0" lvl="0" marL="0" marR="0" rtl="0" algn="just">
              <a:lnSpc>
                <a:spcPct val="104000"/>
              </a:lnSpc>
              <a:spcBef>
                <a:spcPts val="800"/>
              </a:spcBef>
              <a:spcAft>
                <a:spcPts val="0"/>
              </a:spcAft>
              <a:buClr>
                <a:srgbClr val="1C1C1C"/>
              </a:buClr>
              <a:buSzPts val="2600"/>
              <a:buFont typeface="Arial"/>
              <a:buNone/>
            </a:pPr>
            <a:r>
              <a:rPr b="1" i="0" lang="en-US" sz="2600" u="none">
                <a:solidFill>
                  <a:srgbClr val="1C1C1C"/>
                </a:solidFill>
                <a:latin typeface="Arial"/>
                <a:ea typeface="Arial"/>
                <a:cs typeface="Arial"/>
                <a:sym typeface="Arial"/>
              </a:rPr>
              <a:t>Developers can gauge the outcome of these modifications on the final product. Most importantly, customers who tested these applications can share their experiences in this phase. In a majority of cases, this phase of the DevOps lifecycle provides a turning point to the application development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12"/>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93" name="Google Shape;93;p12"/>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None/>
            </a:pPr>
            <a:r>
              <a:t/>
            </a:r>
            <a:endParaRPr b="1" i="0" sz="2400" u="none">
              <a:solidFill>
                <a:srgbClr val="FFFFFF"/>
              </a:solidFill>
              <a:latin typeface="Arial"/>
              <a:ea typeface="Arial"/>
              <a:cs typeface="Arial"/>
              <a:sym typeface="Arial"/>
            </a:endParaRPr>
          </a:p>
        </p:txBody>
      </p:sp>
      <p:sp>
        <p:nvSpPr>
          <p:cNvPr id="94" name="Google Shape;94;p12"/>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400"/>
              <a:buFont typeface="Arial"/>
              <a:buNone/>
            </a:pPr>
            <a:r>
              <a:rPr b="1" i="0" lang="en-US" sz="2400" u="none">
                <a:solidFill>
                  <a:srgbClr val="1C1C1C"/>
                </a:solidFill>
                <a:latin typeface="Arial"/>
                <a:ea typeface="Arial"/>
                <a:cs typeface="Arial"/>
                <a:sym typeface="Arial"/>
              </a:rPr>
              <a:t>The feedback is assessed promptly and developers begin working on the new changes. Sooner, there is a positive response in customer feedback, which paves the way for releasing new versions of the software application.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3"/>
          <p:cNvSpPr txBox="1"/>
          <p:nvPr>
            <p:ph idx="12" type="sldNum"/>
          </p:nvPr>
        </p:nvSpPr>
        <p:spPr>
          <a:xfrm>
            <a:off x="-179387" y="5129212"/>
            <a:ext cx="1258887" cy="403225"/>
          </a:xfrm>
          <a:prstGeom prst="rect">
            <a:avLst/>
          </a:prstGeom>
          <a:noFill/>
          <a:ln>
            <a:noFill/>
          </a:ln>
        </p:spPr>
        <p:txBody>
          <a:bodyPr anchorCtr="0" anchor="ctr"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1" i="0" lang="en-US" sz="2400" u="none" cap="none" strike="noStrike">
                <a:solidFill>
                  <a:srgbClr val="FFFFFF"/>
                </a:solidFill>
                <a:latin typeface="Arial"/>
                <a:ea typeface="Arial"/>
                <a:cs typeface="Arial"/>
                <a:sym typeface="Arial"/>
              </a:rPr>
              <a:t>‹#›</a:t>
            </a:fld>
            <a:endParaRPr/>
          </a:p>
        </p:txBody>
      </p:sp>
      <p:sp>
        <p:nvSpPr>
          <p:cNvPr id="100" name="Google Shape;100;p13"/>
          <p:cNvSpPr txBox="1"/>
          <p:nvPr>
            <p:ph type="title"/>
          </p:nvPr>
        </p:nvSpPr>
        <p:spPr>
          <a:xfrm>
            <a:off x="360362" y="269875"/>
            <a:ext cx="9359900" cy="720725"/>
          </a:xfrm>
          <a:prstGeom prst="rect">
            <a:avLst/>
          </a:prstGeom>
          <a:noFill/>
          <a:ln>
            <a:noFill/>
          </a:ln>
        </p:spPr>
        <p:txBody>
          <a:bodyPr anchorCtr="0" anchor="b" bIns="0" lIns="0" spcFirstLastPara="1" rIns="0" wrap="square" tIns="0">
            <a:noAutofit/>
          </a:bodyPr>
          <a:lstStyle/>
          <a:p>
            <a:pPr indent="0" lvl="0" marL="0" rtl="0" algn="l">
              <a:lnSpc>
                <a:spcPct val="104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5. Continuous Monitoring</a:t>
            </a:r>
            <a:endParaRPr/>
          </a:p>
        </p:txBody>
      </p:sp>
      <p:sp>
        <p:nvSpPr>
          <p:cNvPr id="101" name="Google Shape;101;p13"/>
          <p:cNvSpPr txBox="1"/>
          <p:nvPr>
            <p:ph idx="1" type="body"/>
          </p:nvPr>
        </p:nvSpPr>
        <p:spPr>
          <a:xfrm>
            <a:off x="360362" y="1349375"/>
            <a:ext cx="9180512" cy="3509962"/>
          </a:xfrm>
          <a:prstGeom prst="rect">
            <a:avLst/>
          </a:prstGeom>
          <a:noFill/>
          <a:ln>
            <a:noFill/>
          </a:ln>
        </p:spPr>
        <p:txBody>
          <a:bodyPr anchorCtr="0" anchor="t" bIns="0" lIns="0" spcFirstLastPara="1" rIns="0" wrap="square" tIns="0">
            <a:noAutofit/>
          </a:bodyPr>
          <a:lstStyle/>
          <a:p>
            <a:pPr indent="0" lvl="0" marL="0" marR="0" rtl="0" algn="just">
              <a:lnSpc>
                <a:spcPct val="104000"/>
              </a:lnSpc>
              <a:spcBef>
                <a:spcPts val="0"/>
              </a:spcBef>
              <a:spcAft>
                <a:spcPts val="0"/>
              </a:spcAft>
              <a:buClr>
                <a:srgbClr val="1C1C1C"/>
              </a:buClr>
              <a:buSzPts val="2600"/>
              <a:buFont typeface="Arial"/>
              <a:buNone/>
            </a:pPr>
            <a:r>
              <a:rPr b="1" i="0" lang="en-US" sz="2600" u="none">
                <a:solidFill>
                  <a:srgbClr val="1C1C1C"/>
                </a:solidFill>
                <a:latin typeface="Arial"/>
                <a:ea typeface="Arial"/>
                <a:cs typeface="Arial"/>
                <a:sym typeface="Arial"/>
              </a:rPr>
              <a:t>Monitoring the performance of an application is of key importance for application developers. In this phase, developers record data on the use of application and continuously monitor each functionality. “Server not reachable” or “low memory” are some of the common system errors resolved in this phase. </a:t>
            </a:r>
            <a:endParaRPr/>
          </a:p>
          <a:p>
            <a:pPr indent="0" lvl="0" marL="0" marR="0" rtl="0" algn="just">
              <a:lnSpc>
                <a:spcPct val="104000"/>
              </a:lnSpc>
              <a:spcBef>
                <a:spcPts val="800"/>
              </a:spcBef>
              <a:spcAft>
                <a:spcPts val="0"/>
              </a:spcAft>
              <a:buClr>
                <a:srgbClr val="1C1C1C"/>
              </a:buClr>
              <a:buSzPts val="2600"/>
              <a:buFont typeface="Arial"/>
              <a:buNone/>
            </a:pPr>
            <a:r>
              <a:t/>
            </a:r>
            <a:endParaRPr b="1" i="0" sz="2600" u="none">
              <a:solidFill>
                <a:srgbClr val="1C1C1C"/>
              </a:solidFill>
              <a:latin typeface="Arial"/>
              <a:ea typeface="Arial"/>
              <a:cs typeface="Arial"/>
              <a:sym typeface="Arial"/>
            </a:endParaRPr>
          </a:p>
          <a:p>
            <a:pPr indent="0" lvl="0" marL="0" marR="0" rtl="0" algn="just">
              <a:lnSpc>
                <a:spcPct val="104000"/>
              </a:lnSpc>
              <a:spcBef>
                <a:spcPts val="800"/>
              </a:spcBef>
              <a:spcAft>
                <a:spcPts val="0"/>
              </a:spcAft>
              <a:buClr>
                <a:srgbClr val="1C1C1C"/>
              </a:buClr>
              <a:buSzPts val="2600"/>
              <a:buFont typeface="Arial"/>
              <a:buNone/>
            </a:pPr>
            <a:r>
              <a:rPr b="1" i="0" lang="en-US" sz="2600" u="none">
                <a:solidFill>
                  <a:srgbClr val="1C1C1C"/>
                </a:solidFill>
                <a:latin typeface="Arial"/>
                <a:ea typeface="Arial"/>
                <a:cs typeface="Arial"/>
                <a:sym typeface="Arial"/>
              </a:rPr>
              <a:t>Continuous monitoring helps in sustaining the availability of services in the application. It also determines the threats and root causes of recurring system errors. Security issues get resolved and problems are automatically detected and fixed.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