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4881" y="120444"/>
            <a:ext cx="1360551" cy="47428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905" y="183256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33751" y="984246"/>
            <a:ext cx="3179445" cy="3188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0119" y="117585"/>
            <a:ext cx="1665351" cy="5805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84881" y="120444"/>
            <a:ext cx="1360551" cy="4742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905" y="183256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9444" y="1436481"/>
            <a:ext cx="7512050" cy="2364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672584" y="4883111"/>
            <a:ext cx="2376170" cy="175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6.png"/><Relationship Id="rId14" Type="http://schemas.openxmlformats.org/officeDocument/2006/relationships/image" Target="../media/image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56.png"/><Relationship Id="rId5" Type="http://schemas.openxmlformats.org/officeDocument/2006/relationships/image" Target="../media/image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5.png"/><Relationship Id="rId3" Type="http://schemas.openxmlformats.org/officeDocument/2006/relationships/image" Target="../media/image56.png"/><Relationship Id="rId4" Type="http://schemas.openxmlformats.org/officeDocument/2006/relationships/image" Target="../media/image66.png"/><Relationship Id="rId5" Type="http://schemas.openxmlformats.org/officeDocument/2006/relationships/image" Target="../media/image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7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Relationship Id="rId14" Type="http://schemas.openxmlformats.org/officeDocument/2006/relationships/image" Target="../media/image80.png"/><Relationship Id="rId15" Type="http://schemas.openxmlformats.org/officeDocument/2006/relationships/image" Target="../media/image81.png"/><Relationship Id="rId16" Type="http://schemas.openxmlformats.org/officeDocument/2006/relationships/image" Target="../media/image82.png"/><Relationship Id="rId17" Type="http://schemas.openxmlformats.org/officeDocument/2006/relationships/image" Target="../media/image83.png"/><Relationship Id="rId18" Type="http://schemas.openxmlformats.org/officeDocument/2006/relationships/image" Target="../media/image56.png"/><Relationship Id="rId19" Type="http://schemas.openxmlformats.org/officeDocument/2006/relationships/image" Target="../media/image84.png"/><Relationship Id="rId20" Type="http://schemas.openxmlformats.org/officeDocument/2006/relationships/image" Target="../media/image6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6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90.png"/><Relationship Id="rId7" Type="http://schemas.openxmlformats.org/officeDocument/2006/relationships/image" Target="../media/image6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90.png"/><Relationship Id="rId8" Type="http://schemas.openxmlformats.org/officeDocument/2006/relationships/image" Target="../media/image6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87.png"/><Relationship Id="rId7" Type="http://schemas.openxmlformats.org/officeDocument/2006/relationships/image" Target="../media/image96.png"/><Relationship Id="rId8" Type="http://schemas.openxmlformats.org/officeDocument/2006/relationships/image" Target="../media/image6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5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6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98.png"/><Relationship Id="rId4" Type="http://schemas.openxmlformats.org/officeDocument/2006/relationships/image" Target="../media/image95.png"/><Relationship Id="rId5" Type="http://schemas.openxmlformats.org/officeDocument/2006/relationships/image" Target="../media/image102.png"/><Relationship Id="rId6" Type="http://schemas.openxmlformats.org/officeDocument/2006/relationships/image" Target="../media/image100.png"/><Relationship Id="rId7" Type="http://schemas.openxmlformats.org/officeDocument/2006/relationships/image" Target="../media/image103.png"/><Relationship Id="rId8" Type="http://schemas.openxmlformats.org/officeDocument/2006/relationships/image" Target="../media/image6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98.png"/><Relationship Id="rId4" Type="http://schemas.openxmlformats.org/officeDocument/2006/relationships/image" Target="../media/image95.png"/><Relationship Id="rId5" Type="http://schemas.openxmlformats.org/officeDocument/2006/relationships/image" Target="../media/image102.png"/><Relationship Id="rId6" Type="http://schemas.openxmlformats.org/officeDocument/2006/relationships/image" Target="../media/image100.png"/><Relationship Id="rId7" Type="http://schemas.openxmlformats.org/officeDocument/2006/relationships/image" Target="../media/image104.png"/><Relationship Id="rId8" Type="http://schemas.openxmlformats.org/officeDocument/2006/relationships/image" Target="../media/image6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106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6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6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6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image" Target="../media/image127.png"/><Relationship Id="rId14" Type="http://schemas.openxmlformats.org/officeDocument/2006/relationships/image" Target="../media/image128.png"/><Relationship Id="rId15" Type="http://schemas.openxmlformats.org/officeDocument/2006/relationships/image" Target="../media/image129.png"/><Relationship Id="rId16" Type="http://schemas.openxmlformats.org/officeDocument/2006/relationships/image" Target="../media/image130.png"/><Relationship Id="rId17" Type="http://schemas.openxmlformats.org/officeDocument/2006/relationships/image" Target="../media/image131.png"/><Relationship Id="rId18" Type="http://schemas.openxmlformats.org/officeDocument/2006/relationships/image" Target="../media/image132.png"/><Relationship Id="rId19" Type="http://schemas.openxmlformats.org/officeDocument/2006/relationships/image" Target="../media/image6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Relationship Id="rId11" Type="http://schemas.openxmlformats.org/officeDocument/2006/relationships/image" Target="../media/image142.png"/><Relationship Id="rId12" Type="http://schemas.openxmlformats.org/officeDocument/2006/relationships/image" Target="../media/image143.png"/><Relationship Id="rId13" Type="http://schemas.openxmlformats.org/officeDocument/2006/relationships/image" Target="../media/image144.png"/><Relationship Id="rId14" Type="http://schemas.openxmlformats.org/officeDocument/2006/relationships/image" Target="../media/image145.png"/><Relationship Id="rId15" Type="http://schemas.openxmlformats.org/officeDocument/2006/relationships/image" Target="../media/image146.png"/><Relationship Id="rId16" Type="http://schemas.openxmlformats.org/officeDocument/2006/relationships/image" Target="../media/image147.png"/><Relationship Id="rId17" Type="http://schemas.openxmlformats.org/officeDocument/2006/relationships/image" Target="../media/image6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Relationship Id="rId10" Type="http://schemas.openxmlformats.org/officeDocument/2006/relationships/image" Target="../media/image156.png"/><Relationship Id="rId11" Type="http://schemas.openxmlformats.org/officeDocument/2006/relationships/image" Target="../media/image157.png"/><Relationship Id="rId12" Type="http://schemas.openxmlformats.org/officeDocument/2006/relationships/image" Target="../media/image158.png"/><Relationship Id="rId13" Type="http://schemas.openxmlformats.org/officeDocument/2006/relationships/image" Target="../media/image159.png"/><Relationship Id="rId14" Type="http://schemas.openxmlformats.org/officeDocument/2006/relationships/image" Target="../media/image160.png"/><Relationship Id="rId15" Type="http://schemas.openxmlformats.org/officeDocument/2006/relationships/image" Target="../media/image161.png"/><Relationship Id="rId16" Type="http://schemas.openxmlformats.org/officeDocument/2006/relationships/image" Target="../media/image6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64.png"/><Relationship Id="rId9" Type="http://schemas.openxmlformats.org/officeDocument/2006/relationships/image" Target="../media/image165.png"/><Relationship Id="rId10" Type="http://schemas.openxmlformats.org/officeDocument/2006/relationships/image" Target="../media/image166.png"/><Relationship Id="rId11" Type="http://schemas.openxmlformats.org/officeDocument/2006/relationships/image" Target="../media/image157.png"/><Relationship Id="rId12" Type="http://schemas.openxmlformats.org/officeDocument/2006/relationships/image" Target="../media/image158.png"/><Relationship Id="rId13" Type="http://schemas.openxmlformats.org/officeDocument/2006/relationships/image" Target="../media/image167.png"/><Relationship Id="rId14" Type="http://schemas.openxmlformats.org/officeDocument/2006/relationships/image" Target="../media/image168.png"/><Relationship Id="rId15" Type="http://schemas.openxmlformats.org/officeDocument/2006/relationships/image" Target="../media/image169.png"/><Relationship Id="rId16" Type="http://schemas.openxmlformats.org/officeDocument/2006/relationships/image" Target="../media/image6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Relationship Id="rId10" Type="http://schemas.openxmlformats.org/officeDocument/2006/relationships/image" Target="../media/image174.png"/><Relationship Id="rId11" Type="http://schemas.openxmlformats.org/officeDocument/2006/relationships/image" Target="../media/image157.png"/><Relationship Id="rId12" Type="http://schemas.openxmlformats.org/officeDocument/2006/relationships/image" Target="../media/image175.png"/><Relationship Id="rId13" Type="http://schemas.openxmlformats.org/officeDocument/2006/relationships/image" Target="../media/image167.png"/><Relationship Id="rId14" Type="http://schemas.openxmlformats.org/officeDocument/2006/relationships/image" Target="../media/image176.png"/><Relationship Id="rId15" Type="http://schemas.openxmlformats.org/officeDocument/2006/relationships/image" Target="../media/image177.png"/><Relationship Id="rId16" Type="http://schemas.openxmlformats.org/officeDocument/2006/relationships/image" Target="../media/image6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9" Type="http://schemas.openxmlformats.org/officeDocument/2006/relationships/image" Target="../media/image181.png"/><Relationship Id="rId10" Type="http://schemas.openxmlformats.org/officeDocument/2006/relationships/image" Target="../media/image182.png"/><Relationship Id="rId11" Type="http://schemas.openxmlformats.org/officeDocument/2006/relationships/image" Target="../media/image183.png"/><Relationship Id="rId12" Type="http://schemas.openxmlformats.org/officeDocument/2006/relationships/image" Target="../media/image184.png"/><Relationship Id="rId13" Type="http://schemas.openxmlformats.org/officeDocument/2006/relationships/image" Target="../media/image167.png"/><Relationship Id="rId14" Type="http://schemas.openxmlformats.org/officeDocument/2006/relationships/image" Target="../media/image185.png"/><Relationship Id="rId15" Type="http://schemas.openxmlformats.org/officeDocument/2006/relationships/image" Target="../media/image6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86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87.png"/><Relationship Id="rId9" Type="http://schemas.openxmlformats.org/officeDocument/2006/relationships/image" Target="../media/image188.png"/><Relationship Id="rId10" Type="http://schemas.openxmlformats.org/officeDocument/2006/relationships/image" Target="../media/image189.png"/><Relationship Id="rId11" Type="http://schemas.openxmlformats.org/officeDocument/2006/relationships/image" Target="../media/image165.png"/><Relationship Id="rId12" Type="http://schemas.openxmlformats.org/officeDocument/2006/relationships/image" Target="../media/image190.png"/><Relationship Id="rId13" Type="http://schemas.openxmlformats.org/officeDocument/2006/relationships/image" Target="../media/image191.png"/><Relationship Id="rId14" Type="http://schemas.openxmlformats.org/officeDocument/2006/relationships/image" Target="../media/image167.png"/><Relationship Id="rId15" Type="http://schemas.openxmlformats.org/officeDocument/2006/relationships/image" Target="../media/image6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2.png"/><Relationship Id="rId3" Type="http://schemas.openxmlformats.org/officeDocument/2006/relationships/image" Target="../media/image193.png"/><Relationship Id="rId4" Type="http://schemas.openxmlformats.org/officeDocument/2006/relationships/image" Target="../media/image194.png"/><Relationship Id="rId5" Type="http://schemas.openxmlformats.org/officeDocument/2006/relationships/image" Target="../media/image195.png"/><Relationship Id="rId6" Type="http://schemas.openxmlformats.org/officeDocument/2006/relationships/image" Target="../media/image196.png"/><Relationship Id="rId7" Type="http://schemas.openxmlformats.org/officeDocument/2006/relationships/image" Target="../media/image197.png"/><Relationship Id="rId8" Type="http://schemas.openxmlformats.org/officeDocument/2006/relationships/image" Target="../media/image198.png"/><Relationship Id="rId9" Type="http://schemas.openxmlformats.org/officeDocument/2006/relationships/image" Target="../media/image199.png"/><Relationship Id="rId10" Type="http://schemas.openxmlformats.org/officeDocument/2006/relationships/image" Target="../media/image200.png"/><Relationship Id="rId11" Type="http://schemas.openxmlformats.org/officeDocument/2006/relationships/image" Target="../media/image6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20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Relationship Id="rId10" Type="http://schemas.openxmlformats.org/officeDocument/2006/relationships/image" Target="../media/image188.png"/><Relationship Id="rId11" Type="http://schemas.openxmlformats.org/officeDocument/2006/relationships/image" Target="../media/image157.png"/><Relationship Id="rId12" Type="http://schemas.openxmlformats.org/officeDocument/2006/relationships/image" Target="../media/image202.png"/><Relationship Id="rId13" Type="http://schemas.openxmlformats.org/officeDocument/2006/relationships/image" Target="../media/image159.png"/><Relationship Id="rId14" Type="http://schemas.openxmlformats.org/officeDocument/2006/relationships/image" Target="../media/image203.png"/><Relationship Id="rId15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6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20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64.png"/><Relationship Id="rId9" Type="http://schemas.openxmlformats.org/officeDocument/2006/relationships/image" Target="../media/image165.png"/><Relationship Id="rId10" Type="http://schemas.openxmlformats.org/officeDocument/2006/relationships/image" Target="../media/image166.png"/><Relationship Id="rId11" Type="http://schemas.openxmlformats.org/officeDocument/2006/relationships/image" Target="../media/image157.png"/><Relationship Id="rId12" Type="http://schemas.openxmlformats.org/officeDocument/2006/relationships/image" Target="../media/image202.png"/><Relationship Id="rId13" Type="http://schemas.openxmlformats.org/officeDocument/2006/relationships/image" Target="../media/image167.png"/><Relationship Id="rId14" Type="http://schemas.openxmlformats.org/officeDocument/2006/relationships/image" Target="../media/image194.png"/><Relationship Id="rId15" Type="http://schemas.openxmlformats.org/officeDocument/2006/relationships/image" Target="../media/image6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Relationship Id="rId10" Type="http://schemas.openxmlformats.org/officeDocument/2006/relationships/image" Target="../media/image204.png"/><Relationship Id="rId11" Type="http://schemas.openxmlformats.org/officeDocument/2006/relationships/image" Target="../media/image157.png"/><Relationship Id="rId12" Type="http://schemas.openxmlformats.org/officeDocument/2006/relationships/image" Target="../media/image205.png"/><Relationship Id="rId13" Type="http://schemas.openxmlformats.org/officeDocument/2006/relationships/image" Target="../media/image195.png"/><Relationship Id="rId14" Type="http://schemas.openxmlformats.org/officeDocument/2006/relationships/image" Target="../media/image206.png"/><Relationship Id="rId15" Type="http://schemas.openxmlformats.org/officeDocument/2006/relationships/image" Target="../media/image207.png"/><Relationship Id="rId16" Type="http://schemas.openxmlformats.org/officeDocument/2006/relationships/image" Target="../media/image6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201.png"/><Relationship Id="rId5" Type="http://schemas.openxmlformats.org/officeDocument/2006/relationships/image" Target="../media/image152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9" Type="http://schemas.openxmlformats.org/officeDocument/2006/relationships/image" Target="../media/image208.png"/><Relationship Id="rId10" Type="http://schemas.openxmlformats.org/officeDocument/2006/relationships/image" Target="../media/image209.png"/><Relationship Id="rId11" Type="http://schemas.openxmlformats.org/officeDocument/2006/relationships/image" Target="../media/image183.png"/><Relationship Id="rId12" Type="http://schemas.openxmlformats.org/officeDocument/2006/relationships/image" Target="../media/image210.png"/><Relationship Id="rId13" Type="http://schemas.openxmlformats.org/officeDocument/2006/relationships/image" Target="../media/image167.png"/><Relationship Id="rId14" Type="http://schemas.openxmlformats.org/officeDocument/2006/relationships/image" Target="../media/image211.png"/><Relationship Id="rId15" Type="http://schemas.openxmlformats.org/officeDocument/2006/relationships/image" Target="../media/image6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212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213.png"/><Relationship Id="rId9" Type="http://schemas.openxmlformats.org/officeDocument/2006/relationships/image" Target="../media/image214.png"/><Relationship Id="rId10" Type="http://schemas.openxmlformats.org/officeDocument/2006/relationships/image" Target="../media/image189.png"/><Relationship Id="rId11" Type="http://schemas.openxmlformats.org/officeDocument/2006/relationships/image" Target="../media/image165.png"/><Relationship Id="rId12" Type="http://schemas.openxmlformats.org/officeDocument/2006/relationships/image" Target="../media/image190.png"/><Relationship Id="rId13" Type="http://schemas.openxmlformats.org/officeDocument/2006/relationships/image" Target="../media/image167.png"/><Relationship Id="rId14" Type="http://schemas.openxmlformats.org/officeDocument/2006/relationships/image" Target="../media/image215.png"/><Relationship Id="rId15" Type="http://schemas.openxmlformats.org/officeDocument/2006/relationships/image" Target="../media/image6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135.png"/><Relationship Id="rId5" Type="http://schemas.openxmlformats.org/officeDocument/2006/relationships/image" Target="../media/image218.png"/><Relationship Id="rId6" Type="http://schemas.openxmlformats.org/officeDocument/2006/relationships/image" Target="../media/image219.png"/><Relationship Id="rId7" Type="http://schemas.openxmlformats.org/officeDocument/2006/relationships/image" Target="../media/image220.png"/><Relationship Id="rId8" Type="http://schemas.openxmlformats.org/officeDocument/2006/relationships/image" Target="../media/image221.png"/><Relationship Id="rId9" Type="http://schemas.openxmlformats.org/officeDocument/2006/relationships/image" Target="../media/image141.png"/><Relationship Id="rId10" Type="http://schemas.openxmlformats.org/officeDocument/2006/relationships/image" Target="../media/image222.png"/><Relationship Id="rId11" Type="http://schemas.openxmlformats.org/officeDocument/2006/relationships/image" Target="../media/image223.png"/><Relationship Id="rId12" Type="http://schemas.openxmlformats.org/officeDocument/2006/relationships/image" Target="../media/image224.png"/><Relationship Id="rId13" Type="http://schemas.openxmlformats.org/officeDocument/2006/relationships/image" Target="../media/image225.png"/><Relationship Id="rId14" Type="http://schemas.openxmlformats.org/officeDocument/2006/relationships/image" Target="../media/image226.png"/><Relationship Id="rId15" Type="http://schemas.openxmlformats.org/officeDocument/2006/relationships/image" Target="../media/image227.png"/><Relationship Id="rId16" Type="http://schemas.openxmlformats.org/officeDocument/2006/relationships/image" Target="../media/image228.png"/><Relationship Id="rId17" Type="http://schemas.openxmlformats.org/officeDocument/2006/relationships/image" Target="../media/image229.png"/><Relationship Id="rId18" Type="http://schemas.openxmlformats.org/officeDocument/2006/relationships/image" Target="../media/image230.png"/><Relationship Id="rId19" Type="http://schemas.openxmlformats.org/officeDocument/2006/relationships/image" Target="../media/image231.png"/><Relationship Id="rId20" Type="http://schemas.openxmlformats.org/officeDocument/2006/relationships/image" Target="../media/image232.png"/><Relationship Id="rId21" Type="http://schemas.openxmlformats.org/officeDocument/2006/relationships/image" Target="../media/image6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3.png"/><Relationship Id="rId3" Type="http://schemas.openxmlformats.org/officeDocument/2006/relationships/image" Target="../media/image234.png"/><Relationship Id="rId4" Type="http://schemas.openxmlformats.org/officeDocument/2006/relationships/image" Target="../media/image235.png"/><Relationship Id="rId5" Type="http://schemas.openxmlformats.org/officeDocument/2006/relationships/image" Target="../media/image236.png"/><Relationship Id="rId6" Type="http://schemas.openxmlformats.org/officeDocument/2006/relationships/image" Target="../media/image237.png"/><Relationship Id="rId7" Type="http://schemas.openxmlformats.org/officeDocument/2006/relationships/image" Target="../media/image238.png"/><Relationship Id="rId8" Type="http://schemas.openxmlformats.org/officeDocument/2006/relationships/image" Target="../media/image239.png"/><Relationship Id="rId9" Type="http://schemas.openxmlformats.org/officeDocument/2006/relationships/image" Target="../media/image240.png"/><Relationship Id="rId10" Type="http://schemas.openxmlformats.org/officeDocument/2006/relationships/image" Target="../media/image6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3.png"/><Relationship Id="rId3" Type="http://schemas.openxmlformats.org/officeDocument/2006/relationships/image" Target="../media/image234.png"/><Relationship Id="rId4" Type="http://schemas.openxmlformats.org/officeDocument/2006/relationships/image" Target="../media/image235.png"/><Relationship Id="rId5" Type="http://schemas.openxmlformats.org/officeDocument/2006/relationships/image" Target="../media/image236.png"/><Relationship Id="rId6" Type="http://schemas.openxmlformats.org/officeDocument/2006/relationships/image" Target="../media/image237.png"/><Relationship Id="rId7" Type="http://schemas.openxmlformats.org/officeDocument/2006/relationships/image" Target="../media/image241.png"/><Relationship Id="rId8" Type="http://schemas.openxmlformats.org/officeDocument/2006/relationships/image" Target="../media/image239.png"/><Relationship Id="rId9" Type="http://schemas.openxmlformats.org/officeDocument/2006/relationships/image" Target="../media/image240.png"/><Relationship Id="rId10" Type="http://schemas.openxmlformats.org/officeDocument/2006/relationships/image" Target="../media/image6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image" Target="../media/image6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2.png"/><Relationship Id="rId3" Type="http://schemas.openxmlformats.org/officeDocument/2006/relationships/image" Target="../media/image246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6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image" Target="../media/image250.png"/><Relationship Id="rId6" Type="http://schemas.openxmlformats.org/officeDocument/2006/relationships/image" Target="../media/image251.png"/><Relationship Id="rId7" Type="http://schemas.openxmlformats.org/officeDocument/2006/relationships/image" Target="../media/image252.png"/><Relationship Id="rId8" Type="http://schemas.openxmlformats.org/officeDocument/2006/relationships/image" Target="../media/image253.png"/><Relationship Id="rId9" Type="http://schemas.openxmlformats.org/officeDocument/2006/relationships/image" Target="../media/image240.png"/><Relationship Id="rId10" Type="http://schemas.openxmlformats.org/officeDocument/2006/relationships/image" Target="../media/image6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image" Target="../media/image250.png"/><Relationship Id="rId6" Type="http://schemas.openxmlformats.org/officeDocument/2006/relationships/image" Target="../media/image251.png"/><Relationship Id="rId7" Type="http://schemas.openxmlformats.org/officeDocument/2006/relationships/image" Target="../media/image254.png"/><Relationship Id="rId8" Type="http://schemas.openxmlformats.org/officeDocument/2006/relationships/image" Target="../media/image253.png"/><Relationship Id="rId9" Type="http://schemas.openxmlformats.org/officeDocument/2006/relationships/image" Target="../media/image240.png"/><Relationship Id="rId10" Type="http://schemas.openxmlformats.org/officeDocument/2006/relationships/image" Target="../media/image6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38.png"/><Relationship Id="rId6" Type="http://schemas.openxmlformats.org/officeDocument/2006/relationships/image" Target="../media/image258.png"/><Relationship Id="rId7" Type="http://schemas.openxmlformats.org/officeDocument/2006/relationships/image" Target="../media/image259.png"/><Relationship Id="rId8" Type="http://schemas.openxmlformats.org/officeDocument/2006/relationships/image" Target="../media/image260.png"/><Relationship Id="rId9" Type="http://schemas.openxmlformats.org/officeDocument/2006/relationships/image" Target="../media/image261.png"/><Relationship Id="rId10" Type="http://schemas.openxmlformats.org/officeDocument/2006/relationships/image" Target="../media/image6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38.png"/><Relationship Id="rId6" Type="http://schemas.openxmlformats.org/officeDocument/2006/relationships/image" Target="../media/image258.png"/><Relationship Id="rId7" Type="http://schemas.openxmlformats.org/officeDocument/2006/relationships/image" Target="../media/image259.png"/><Relationship Id="rId8" Type="http://schemas.openxmlformats.org/officeDocument/2006/relationships/image" Target="../media/image260.png"/><Relationship Id="rId9" Type="http://schemas.openxmlformats.org/officeDocument/2006/relationships/image" Target="../media/image262.png"/><Relationship Id="rId10" Type="http://schemas.openxmlformats.org/officeDocument/2006/relationships/image" Target="../media/image6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3.png"/><Relationship Id="rId3" Type="http://schemas.openxmlformats.org/officeDocument/2006/relationships/image" Target="../media/image264.png"/><Relationship Id="rId4" Type="http://schemas.openxmlformats.org/officeDocument/2006/relationships/image" Target="../media/image265.png"/><Relationship Id="rId5" Type="http://schemas.openxmlformats.org/officeDocument/2006/relationships/image" Target="../media/image266.png"/><Relationship Id="rId6" Type="http://schemas.openxmlformats.org/officeDocument/2006/relationships/image" Target="../media/image267.png"/><Relationship Id="rId7" Type="http://schemas.openxmlformats.org/officeDocument/2006/relationships/image" Target="../media/image268.png"/><Relationship Id="rId8" Type="http://schemas.openxmlformats.org/officeDocument/2006/relationships/image" Target="../media/image269.png"/><Relationship Id="rId9" Type="http://schemas.openxmlformats.org/officeDocument/2006/relationships/image" Target="../media/image270.png"/><Relationship Id="rId10" Type="http://schemas.openxmlformats.org/officeDocument/2006/relationships/image" Target="../media/image6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3.png"/><Relationship Id="rId3" Type="http://schemas.openxmlformats.org/officeDocument/2006/relationships/image" Target="../media/image264.png"/><Relationship Id="rId4" Type="http://schemas.openxmlformats.org/officeDocument/2006/relationships/image" Target="../media/image265.png"/><Relationship Id="rId5" Type="http://schemas.openxmlformats.org/officeDocument/2006/relationships/image" Target="../media/image266.png"/><Relationship Id="rId6" Type="http://schemas.openxmlformats.org/officeDocument/2006/relationships/image" Target="../media/image267.png"/><Relationship Id="rId7" Type="http://schemas.openxmlformats.org/officeDocument/2006/relationships/image" Target="../media/image268.png"/><Relationship Id="rId8" Type="http://schemas.openxmlformats.org/officeDocument/2006/relationships/image" Target="../media/image269.png"/><Relationship Id="rId9" Type="http://schemas.openxmlformats.org/officeDocument/2006/relationships/image" Target="../media/image271.png"/><Relationship Id="rId10" Type="http://schemas.openxmlformats.org/officeDocument/2006/relationships/image" Target="../media/image6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2.png"/><Relationship Id="rId3" Type="http://schemas.openxmlformats.org/officeDocument/2006/relationships/image" Target="../media/image273.png"/><Relationship Id="rId4" Type="http://schemas.openxmlformats.org/officeDocument/2006/relationships/hyperlink" Target="mailto:support@intellipaat.com" TargetMode="External"/><Relationship Id="rId5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31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2.png"/><Relationship Id="rId15" Type="http://schemas.openxmlformats.org/officeDocument/2006/relationships/image" Target="../media/image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3.png"/><Relationship Id="rId14" Type="http://schemas.openxmlformats.org/officeDocument/2006/relationships/image" Target="../media/image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34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5.png"/><Relationship Id="rId15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715" y="511875"/>
            <a:ext cx="2351151" cy="81958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725" y="2609850"/>
            <a:ext cx="3495688" cy="3619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1165" y="2492372"/>
            <a:ext cx="352679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00">
                <a:solidFill>
                  <a:srgbClr val="2F233B"/>
                </a:solidFill>
                <a:latin typeface="Trebuchet MS"/>
                <a:cs typeface="Trebuchet MS"/>
              </a:rPr>
              <a:t>Introduction</a:t>
            </a:r>
            <a:r>
              <a:rPr dirty="0" sz="2750" spc="75">
                <a:solidFill>
                  <a:srgbClr val="2F233B"/>
                </a:solidFill>
                <a:latin typeface="Trebuchet MS"/>
                <a:cs typeface="Trebuchet MS"/>
              </a:rPr>
              <a:t> </a:t>
            </a:r>
            <a:r>
              <a:rPr dirty="0" sz="2750" spc="-70">
                <a:solidFill>
                  <a:srgbClr val="2F233B"/>
                </a:solidFill>
                <a:latin typeface="Trebuchet MS"/>
                <a:cs typeface="Trebuchet MS"/>
              </a:rPr>
              <a:t>to</a:t>
            </a:r>
            <a:r>
              <a:rPr dirty="0" sz="2750" spc="15">
                <a:solidFill>
                  <a:srgbClr val="2F233B"/>
                </a:solidFill>
                <a:latin typeface="Trebuchet MS"/>
                <a:cs typeface="Trebuchet MS"/>
              </a:rPr>
              <a:t> </a:t>
            </a:r>
            <a:r>
              <a:rPr dirty="0" sz="2750" spc="45">
                <a:solidFill>
                  <a:srgbClr val="2F233B"/>
                </a:solidFill>
                <a:latin typeface="Trebuchet MS"/>
                <a:cs typeface="Trebuchet MS"/>
              </a:rPr>
              <a:t>DevOps</a:t>
            </a:r>
            <a:endParaRPr sz="27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4040" y="1630881"/>
              <a:ext cx="4223911" cy="26132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323" y="723084"/>
            <a:ext cx="8543290" cy="4422775"/>
            <a:chOff x="302323" y="723084"/>
            <a:chExt cx="8543290" cy="4422775"/>
          </a:xfrm>
        </p:grpSpPr>
        <p:sp>
          <p:nvSpPr>
            <p:cNvPr id="3" name="object 3"/>
            <p:cNvSpPr/>
            <p:nvPr/>
          </p:nvSpPr>
          <p:spPr>
            <a:xfrm>
              <a:off x="302323" y="737372"/>
              <a:ext cx="8543290" cy="0"/>
            </a:xfrm>
            <a:custGeom>
              <a:avLst/>
              <a:gdLst/>
              <a:ahLst/>
              <a:cxnLst/>
              <a:rect l="l" t="t" r="r" b="b"/>
              <a:pathLst>
                <a:path w="8543290" h="0">
                  <a:moveTo>
                    <a:pt x="8543094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84697" y="748162"/>
              <a:ext cx="11430" cy="4383405"/>
            </a:xfrm>
            <a:custGeom>
              <a:avLst/>
              <a:gdLst/>
              <a:ahLst/>
              <a:cxnLst/>
              <a:rect l="l" t="t" r="r" b="b"/>
              <a:pathLst>
                <a:path w="11430" h="4383405">
                  <a:moveTo>
                    <a:pt x="0" y="0"/>
                  </a:moveTo>
                  <a:lnTo>
                    <a:pt x="11064" y="4383395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8115" y="1085849"/>
              <a:ext cx="4686284" cy="14382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70197" y="1108588"/>
              <a:ext cx="4587875" cy="1344295"/>
            </a:xfrm>
            <a:custGeom>
              <a:avLst/>
              <a:gdLst/>
              <a:ahLst/>
              <a:cxnLst/>
              <a:rect l="l" t="t" r="r" b="b"/>
              <a:pathLst>
                <a:path w="4587875" h="1344295">
                  <a:moveTo>
                    <a:pt x="4363730" y="0"/>
                  </a:moveTo>
                  <a:lnTo>
                    <a:pt x="224027" y="0"/>
                  </a:lnTo>
                  <a:lnTo>
                    <a:pt x="178889" y="4551"/>
                  </a:lnTo>
                  <a:lnTo>
                    <a:pt x="136842" y="17606"/>
                  </a:lnTo>
                  <a:lnTo>
                    <a:pt x="98789" y="38262"/>
                  </a:lnTo>
                  <a:lnTo>
                    <a:pt x="65631" y="65619"/>
                  </a:lnTo>
                  <a:lnTo>
                    <a:pt x="38270" y="98775"/>
                  </a:lnTo>
                  <a:lnTo>
                    <a:pt x="17610" y="136829"/>
                  </a:lnTo>
                  <a:lnTo>
                    <a:pt x="4553" y="178881"/>
                  </a:lnTo>
                  <a:lnTo>
                    <a:pt x="0" y="224027"/>
                  </a:lnTo>
                  <a:lnTo>
                    <a:pt x="0" y="1120130"/>
                  </a:lnTo>
                  <a:lnTo>
                    <a:pt x="4553" y="1165269"/>
                  </a:lnTo>
                  <a:lnTo>
                    <a:pt x="17610" y="1207305"/>
                  </a:lnTo>
                  <a:lnTo>
                    <a:pt x="38270" y="1245340"/>
                  </a:lnTo>
                  <a:lnTo>
                    <a:pt x="65631" y="1278475"/>
                  </a:lnTo>
                  <a:lnTo>
                    <a:pt x="98789" y="1305811"/>
                  </a:lnTo>
                  <a:lnTo>
                    <a:pt x="136842" y="1326450"/>
                  </a:lnTo>
                  <a:lnTo>
                    <a:pt x="178889" y="1339492"/>
                  </a:lnTo>
                  <a:lnTo>
                    <a:pt x="224027" y="1344039"/>
                  </a:lnTo>
                  <a:lnTo>
                    <a:pt x="4363730" y="1344039"/>
                  </a:lnTo>
                  <a:lnTo>
                    <a:pt x="4408868" y="1339492"/>
                  </a:lnTo>
                  <a:lnTo>
                    <a:pt x="4450915" y="1326450"/>
                  </a:lnTo>
                  <a:lnTo>
                    <a:pt x="4488968" y="1305811"/>
                  </a:lnTo>
                  <a:lnTo>
                    <a:pt x="4522126" y="1278475"/>
                  </a:lnTo>
                  <a:lnTo>
                    <a:pt x="4549487" y="1245340"/>
                  </a:lnTo>
                  <a:lnTo>
                    <a:pt x="4570147" y="1207305"/>
                  </a:lnTo>
                  <a:lnTo>
                    <a:pt x="4583204" y="1165269"/>
                  </a:lnTo>
                  <a:lnTo>
                    <a:pt x="4587758" y="1120130"/>
                  </a:lnTo>
                  <a:lnTo>
                    <a:pt x="4587758" y="224027"/>
                  </a:lnTo>
                  <a:lnTo>
                    <a:pt x="4583204" y="178881"/>
                  </a:lnTo>
                  <a:lnTo>
                    <a:pt x="4570147" y="136829"/>
                  </a:lnTo>
                  <a:lnTo>
                    <a:pt x="4549487" y="98775"/>
                  </a:lnTo>
                  <a:lnTo>
                    <a:pt x="4522126" y="65619"/>
                  </a:lnTo>
                  <a:lnTo>
                    <a:pt x="4488968" y="38262"/>
                  </a:lnTo>
                  <a:lnTo>
                    <a:pt x="4450915" y="17606"/>
                  </a:lnTo>
                  <a:lnTo>
                    <a:pt x="4408868" y="4551"/>
                  </a:lnTo>
                  <a:lnTo>
                    <a:pt x="43637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70197" y="1108588"/>
              <a:ext cx="4587875" cy="1344295"/>
            </a:xfrm>
            <a:custGeom>
              <a:avLst/>
              <a:gdLst/>
              <a:ahLst/>
              <a:cxnLst/>
              <a:rect l="l" t="t" r="r" b="b"/>
              <a:pathLst>
                <a:path w="4587875" h="1344295">
                  <a:moveTo>
                    <a:pt x="0" y="224027"/>
                  </a:moveTo>
                  <a:lnTo>
                    <a:pt x="4553" y="178881"/>
                  </a:lnTo>
                  <a:lnTo>
                    <a:pt x="17610" y="136829"/>
                  </a:lnTo>
                  <a:lnTo>
                    <a:pt x="38270" y="98775"/>
                  </a:lnTo>
                  <a:lnTo>
                    <a:pt x="65631" y="65619"/>
                  </a:lnTo>
                  <a:lnTo>
                    <a:pt x="98789" y="38262"/>
                  </a:lnTo>
                  <a:lnTo>
                    <a:pt x="136842" y="17606"/>
                  </a:lnTo>
                  <a:lnTo>
                    <a:pt x="178889" y="4551"/>
                  </a:lnTo>
                  <a:lnTo>
                    <a:pt x="224027" y="0"/>
                  </a:lnTo>
                  <a:lnTo>
                    <a:pt x="4363730" y="0"/>
                  </a:lnTo>
                  <a:lnTo>
                    <a:pt x="4408868" y="4551"/>
                  </a:lnTo>
                  <a:lnTo>
                    <a:pt x="4450915" y="17606"/>
                  </a:lnTo>
                  <a:lnTo>
                    <a:pt x="4488968" y="38262"/>
                  </a:lnTo>
                  <a:lnTo>
                    <a:pt x="4522126" y="65619"/>
                  </a:lnTo>
                  <a:lnTo>
                    <a:pt x="4549487" y="98775"/>
                  </a:lnTo>
                  <a:lnTo>
                    <a:pt x="4570147" y="136829"/>
                  </a:lnTo>
                  <a:lnTo>
                    <a:pt x="4583204" y="178881"/>
                  </a:lnTo>
                  <a:lnTo>
                    <a:pt x="4587758" y="224027"/>
                  </a:lnTo>
                  <a:lnTo>
                    <a:pt x="4587758" y="1120130"/>
                  </a:lnTo>
                  <a:lnTo>
                    <a:pt x="4583204" y="1165269"/>
                  </a:lnTo>
                  <a:lnTo>
                    <a:pt x="4570147" y="1207305"/>
                  </a:lnTo>
                  <a:lnTo>
                    <a:pt x="4549487" y="1245340"/>
                  </a:lnTo>
                  <a:lnTo>
                    <a:pt x="4522126" y="1278475"/>
                  </a:lnTo>
                  <a:lnTo>
                    <a:pt x="4488968" y="1305811"/>
                  </a:lnTo>
                  <a:lnTo>
                    <a:pt x="4450915" y="1326450"/>
                  </a:lnTo>
                  <a:lnTo>
                    <a:pt x="4408868" y="1339492"/>
                  </a:lnTo>
                  <a:lnTo>
                    <a:pt x="4363730" y="1344039"/>
                  </a:lnTo>
                  <a:lnTo>
                    <a:pt x="224027" y="1344039"/>
                  </a:lnTo>
                  <a:lnTo>
                    <a:pt x="178889" y="1339492"/>
                  </a:lnTo>
                  <a:lnTo>
                    <a:pt x="136842" y="1326450"/>
                  </a:lnTo>
                  <a:lnTo>
                    <a:pt x="98789" y="1305811"/>
                  </a:lnTo>
                  <a:lnTo>
                    <a:pt x="65631" y="1278475"/>
                  </a:lnTo>
                  <a:lnTo>
                    <a:pt x="38270" y="1245340"/>
                  </a:lnTo>
                  <a:lnTo>
                    <a:pt x="17610" y="1207305"/>
                  </a:lnTo>
                  <a:lnTo>
                    <a:pt x="4553" y="1165269"/>
                  </a:lnTo>
                  <a:lnTo>
                    <a:pt x="0" y="1120130"/>
                  </a:lnTo>
                  <a:lnTo>
                    <a:pt x="0" y="224027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69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Software</a:t>
            </a:r>
            <a:r>
              <a:rPr dirty="0" spc="65"/>
              <a:t> </a:t>
            </a:r>
            <a:r>
              <a:rPr dirty="0" spc="15"/>
              <a:t>Development</a:t>
            </a:r>
            <a:r>
              <a:rPr dirty="0" spc="-85"/>
              <a:t> </a:t>
            </a:r>
            <a:r>
              <a:rPr dirty="0" spc="-5"/>
              <a:t>Life</a:t>
            </a:r>
            <a:r>
              <a:rPr dirty="0" spc="65"/>
              <a:t> </a:t>
            </a:r>
            <a:r>
              <a:rPr dirty="0" spc="10"/>
              <a:t>Cycle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38150" y="1190625"/>
            <a:ext cx="2314575" cy="542925"/>
            <a:chOff x="438150" y="1190625"/>
            <a:chExt cx="2314575" cy="54292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150" y="1209659"/>
              <a:ext cx="2314575" cy="457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425" y="1190625"/>
              <a:ext cx="1771650" cy="5429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4688" y="1221598"/>
              <a:ext cx="2225675" cy="374650"/>
            </a:xfrm>
            <a:custGeom>
              <a:avLst/>
              <a:gdLst/>
              <a:ahLst/>
              <a:cxnLst/>
              <a:rect l="l" t="t" r="r" b="b"/>
              <a:pathLst>
                <a:path w="2225675" h="374650">
                  <a:moveTo>
                    <a:pt x="2225158" y="0"/>
                  </a:moveTo>
                  <a:lnTo>
                    <a:pt x="0" y="0"/>
                  </a:lnTo>
                  <a:lnTo>
                    <a:pt x="0" y="374273"/>
                  </a:lnTo>
                  <a:lnTo>
                    <a:pt x="2225158" y="374273"/>
                  </a:lnTo>
                  <a:lnTo>
                    <a:pt x="2225158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79162" y="1276346"/>
            <a:ext cx="1365250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550" spc="3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dirty="0" sz="1550" spc="-6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550" spc="-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550" spc="40" b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8625" y="2533650"/>
            <a:ext cx="2314575" cy="542925"/>
            <a:chOff x="428625" y="2533650"/>
            <a:chExt cx="2314575" cy="54292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625" y="2552700"/>
              <a:ext cx="2314575" cy="457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750" y="2533650"/>
              <a:ext cx="1905000" cy="54292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7912" y="2565641"/>
              <a:ext cx="2225675" cy="374650"/>
            </a:xfrm>
            <a:custGeom>
              <a:avLst/>
              <a:gdLst/>
              <a:ahLst/>
              <a:cxnLst/>
              <a:rect l="l" t="t" r="r" b="b"/>
              <a:pathLst>
                <a:path w="2225675" h="374650">
                  <a:moveTo>
                    <a:pt x="2225171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225171" y="374285"/>
                  </a:lnTo>
                  <a:lnTo>
                    <a:pt x="2225171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428625" y="3209925"/>
            <a:ext cx="2324100" cy="542925"/>
            <a:chOff x="428625" y="3209925"/>
            <a:chExt cx="2324100" cy="54292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625" y="3219450"/>
              <a:ext cx="2324100" cy="4667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5825" y="3209925"/>
              <a:ext cx="1581150" cy="5429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47912" y="3237594"/>
              <a:ext cx="2232025" cy="374650"/>
            </a:xfrm>
            <a:custGeom>
              <a:avLst/>
              <a:gdLst/>
              <a:ahLst/>
              <a:cxnLst/>
              <a:rect l="l" t="t" r="r" b="b"/>
              <a:pathLst>
                <a:path w="2232025" h="374650">
                  <a:moveTo>
                    <a:pt x="2231897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231897" y="374285"/>
                  </a:lnTo>
                  <a:lnTo>
                    <a:pt x="2231897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438150" y="1857375"/>
            <a:ext cx="2314575" cy="542925"/>
            <a:chOff x="438150" y="1857375"/>
            <a:chExt cx="2314575" cy="54292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8150" y="1876425"/>
              <a:ext cx="2314575" cy="457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6325" y="1857375"/>
              <a:ext cx="1095375" cy="54292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4688" y="1893557"/>
              <a:ext cx="2225675" cy="374650"/>
            </a:xfrm>
            <a:custGeom>
              <a:avLst/>
              <a:gdLst/>
              <a:ahLst/>
              <a:cxnLst/>
              <a:rect l="l" t="t" r="r" b="b"/>
              <a:pathLst>
                <a:path w="2225675" h="374650">
                  <a:moveTo>
                    <a:pt x="2225158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225158" y="374285"/>
                  </a:lnTo>
                  <a:lnTo>
                    <a:pt x="2225158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222372" y="1949764"/>
            <a:ext cx="69088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5" b="1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28625" y="3876675"/>
            <a:ext cx="2305050" cy="542925"/>
            <a:chOff x="428625" y="3876675"/>
            <a:chExt cx="2305050" cy="542925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8625" y="3895725"/>
              <a:ext cx="2305050" cy="457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0575" y="3876675"/>
              <a:ext cx="1647825" cy="54292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47912" y="3909642"/>
              <a:ext cx="2218690" cy="374650"/>
            </a:xfrm>
            <a:custGeom>
              <a:avLst/>
              <a:gdLst/>
              <a:ahLst/>
              <a:cxnLst/>
              <a:rect l="l" t="t" r="r" b="b"/>
              <a:pathLst>
                <a:path w="2218690" h="374650">
                  <a:moveTo>
                    <a:pt x="2218444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218444" y="374285"/>
                  </a:lnTo>
                  <a:lnTo>
                    <a:pt x="2218444" y="0"/>
                  </a:lnTo>
                  <a:close/>
                </a:path>
              </a:pathLst>
            </a:custGeom>
            <a:solidFill>
              <a:srgbClr val="00AF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805819" y="2622801"/>
            <a:ext cx="1499235" cy="161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550" spc="5" b="1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1550">
              <a:latin typeface="Arial"/>
              <a:cs typeface="Arial"/>
            </a:endParaRPr>
          </a:p>
          <a:p>
            <a:pPr algn="ctr" marL="136525" marR="138430" indent="32384">
              <a:lnSpc>
                <a:spcPts val="5300"/>
              </a:lnSpc>
              <a:spcBef>
                <a:spcPts val="550"/>
              </a:spcBef>
            </a:pPr>
            <a:r>
              <a:rPr dirty="0" sz="1550" spc="-15" b="1">
                <a:solidFill>
                  <a:srgbClr val="FFFFFF"/>
                </a:solidFill>
                <a:latin typeface="Arial"/>
                <a:cs typeface="Arial"/>
              </a:rPr>
              <a:t>Verification </a:t>
            </a:r>
            <a:r>
              <a:rPr dirty="0" sz="155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550" spc="3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550" spc="-6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550" spc="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550" spc="3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550" spc="3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550" spc="3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550" spc="1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5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61793" y="1452559"/>
            <a:ext cx="4006850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99700"/>
              </a:lnSpc>
              <a:spcBef>
                <a:spcPts val="105"/>
              </a:spcBef>
            </a:pP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Once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dirty="0" sz="1350" spc="7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3F3F3F"/>
                </a:solidFill>
                <a:latin typeface="Calibri"/>
                <a:cs typeface="Calibri"/>
              </a:rPr>
              <a:t>code</a:t>
            </a:r>
            <a:r>
              <a:rPr dirty="0" sz="1350" spc="-8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 verified,</a:t>
            </a:r>
            <a:r>
              <a:rPr dirty="0" sz="1350" spc="10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it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20">
                <a:solidFill>
                  <a:srgbClr val="3F3F3F"/>
                </a:solidFill>
                <a:latin typeface="Calibri"/>
                <a:cs typeface="Calibri"/>
              </a:rPr>
              <a:t>pushed</a:t>
            </a:r>
            <a:r>
              <a:rPr dirty="0" sz="1350" spc="1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dirty="0" sz="1350" spc="-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production.</a:t>
            </a:r>
            <a:r>
              <a:rPr dirty="0" sz="1350" spc="10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Post </a:t>
            </a:r>
            <a:r>
              <a:rPr dirty="0" sz="1350" spc="-29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this,</a:t>
            </a:r>
            <a:r>
              <a:rPr dirty="0" sz="1350" spc="2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dirty="0" sz="1350" spc="7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application</a:t>
            </a:r>
            <a:r>
              <a:rPr dirty="0" sz="1350" spc="-4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updated</a:t>
            </a:r>
            <a:r>
              <a:rPr dirty="0" sz="1350" spc="3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with</a:t>
            </a:r>
            <a:r>
              <a:rPr dirty="0" sz="1350" spc="3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any</a:t>
            </a:r>
            <a:r>
              <a:rPr dirty="0" sz="1350" spc="-2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future 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 enhancements</a:t>
            </a:r>
            <a:r>
              <a:rPr dirty="0" sz="1350" spc="5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15">
                <a:solidFill>
                  <a:srgbClr val="3F3F3F"/>
                </a:solidFill>
                <a:latin typeface="Calibri"/>
                <a:cs typeface="Calibri"/>
              </a:rPr>
              <a:t>or</a:t>
            </a:r>
            <a:r>
              <a:rPr dirty="0" sz="1350" spc="-3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optimizations,</a:t>
            </a:r>
            <a:r>
              <a:rPr dirty="0" sz="1350" spc="1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if</a:t>
            </a:r>
            <a:r>
              <a:rPr dirty="0" sz="1350" spc="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dirty="0" sz="1350" spc="-4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when</a:t>
            </a:r>
            <a:r>
              <a:rPr dirty="0" sz="1350" spc="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20">
                <a:solidFill>
                  <a:srgbClr val="3F3F3F"/>
                </a:solidFill>
                <a:latin typeface="Calibri"/>
                <a:cs typeface="Calibri"/>
              </a:rPr>
              <a:t>required.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74507" y="2939936"/>
              <a:ext cx="1579116" cy="157911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76300" y="971550"/>
            <a:ext cx="7353300" cy="1038225"/>
            <a:chOff x="876300" y="971550"/>
            <a:chExt cx="7353300" cy="10382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300" y="971550"/>
              <a:ext cx="7353300" cy="10382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93134" y="988557"/>
              <a:ext cx="7261225" cy="946785"/>
            </a:xfrm>
            <a:custGeom>
              <a:avLst/>
              <a:gdLst/>
              <a:ahLst/>
              <a:cxnLst/>
              <a:rect l="l" t="t" r="r" b="b"/>
              <a:pathLst>
                <a:path w="7261225" h="946785">
                  <a:moveTo>
                    <a:pt x="7103049" y="0"/>
                  </a:moveTo>
                  <a:lnTo>
                    <a:pt x="157712" y="0"/>
                  </a:lnTo>
                  <a:lnTo>
                    <a:pt x="107865" y="8041"/>
                  </a:lnTo>
                  <a:lnTo>
                    <a:pt x="64572" y="30434"/>
                  </a:lnTo>
                  <a:lnTo>
                    <a:pt x="30431" y="64579"/>
                  </a:lnTo>
                  <a:lnTo>
                    <a:pt x="8040" y="107878"/>
                  </a:lnTo>
                  <a:lnTo>
                    <a:pt x="0" y="157733"/>
                  </a:lnTo>
                  <a:lnTo>
                    <a:pt x="0" y="788669"/>
                  </a:lnTo>
                  <a:lnTo>
                    <a:pt x="8040" y="838536"/>
                  </a:lnTo>
                  <a:lnTo>
                    <a:pt x="30431" y="881837"/>
                  </a:lnTo>
                  <a:lnTo>
                    <a:pt x="64572" y="915978"/>
                  </a:lnTo>
                  <a:lnTo>
                    <a:pt x="107865" y="938365"/>
                  </a:lnTo>
                  <a:lnTo>
                    <a:pt x="157712" y="946403"/>
                  </a:lnTo>
                  <a:lnTo>
                    <a:pt x="7103049" y="946403"/>
                  </a:lnTo>
                  <a:lnTo>
                    <a:pt x="7152845" y="938365"/>
                  </a:lnTo>
                  <a:lnTo>
                    <a:pt x="7196108" y="915978"/>
                  </a:lnTo>
                  <a:lnTo>
                    <a:pt x="7230235" y="881837"/>
                  </a:lnTo>
                  <a:lnTo>
                    <a:pt x="7252621" y="838536"/>
                  </a:lnTo>
                  <a:lnTo>
                    <a:pt x="7260661" y="788669"/>
                  </a:lnTo>
                  <a:lnTo>
                    <a:pt x="7260661" y="157733"/>
                  </a:lnTo>
                  <a:lnTo>
                    <a:pt x="7252621" y="107878"/>
                  </a:lnTo>
                  <a:lnTo>
                    <a:pt x="7230235" y="64579"/>
                  </a:lnTo>
                  <a:lnTo>
                    <a:pt x="7196108" y="30434"/>
                  </a:lnTo>
                  <a:lnTo>
                    <a:pt x="7152845" y="8041"/>
                  </a:lnTo>
                  <a:lnTo>
                    <a:pt x="7103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3134" y="988557"/>
              <a:ext cx="7261225" cy="946785"/>
            </a:xfrm>
            <a:custGeom>
              <a:avLst/>
              <a:gdLst/>
              <a:ahLst/>
              <a:cxnLst/>
              <a:rect l="l" t="t" r="r" b="b"/>
              <a:pathLst>
                <a:path w="7261225" h="946785">
                  <a:moveTo>
                    <a:pt x="0" y="157733"/>
                  </a:moveTo>
                  <a:lnTo>
                    <a:pt x="8040" y="107878"/>
                  </a:lnTo>
                  <a:lnTo>
                    <a:pt x="30431" y="64579"/>
                  </a:lnTo>
                  <a:lnTo>
                    <a:pt x="64572" y="30434"/>
                  </a:lnTo>
                  <a:lnTo>
                    <a:pt x="107865" y="8041"/>
                  </a:lnTo>
                  <a:lnTo>
                    <a:pt x="157712" y="0"/>
                  </a:lnTo>
                  <a:lnTo>
                    <a:pt x="7103049" y="0"/>
                  </a:lnTo>
                  <a:lnTo>
                    <a:pt x="7152845" y="8041"/>
                  </a:lnTo>
                  <a:lnTo>
                    <a:pt x="7196108" y="30434"/>
                  </a:lnTo>
                  <a:lnTo>
                    <a:pt x="7230235" y="64579"/>
                  </a:lnTo>
                  <a:lnTo>
                    <a:pt x="7252621" y="107878"/>
                  </a:lnTo>
                  <a:lnTo>
                    <a:pt x="7260661" y="157733"/>
                  </a:lnTo>
                  <a:lnTo>
                    <a:pt x="7260661" y="788669"/>
                  </a:lnTo>
                  <a:lnTo>
                    <a:pt x="7252621" y="838536"/>
                  </a:lnTo>
                  <a:lnTo>
                    <a:pt x="7230235" y="881837"/>
                  </a:lnTo>
                  <a:lnTo>
                    <a:pt x="7196108" y="915978"/>
                  </a:lnTo>
                  <a:lnTo>
                    <a:pt x="7152845" y="938365"/>
                  </a:lnTo>
                  <a:lnTo>
                    <a:pt x="7103049" y="946403"/>
                  </a:lnTo>
                  <a:lnTo>
                    <a:pt x="157712" y="946403"/>
                  </a:lnTo>
                  <a:lnTo>
                    <a:pt x="107865" y="938365"/>
                  </a:lnTo>
                  <a:lnTo>
                    <a:pt x="64572" y="915978"/>
                  </a:lnTo>
                  <a:lnTo>
                    <a:pt x="30431" y="881837"/>
                  </a:lnTo>
                  <a:lnTo>
                    <a:pt x="8040" y="838536"/>
                  </a:lnTo>
                  <a:lnTo>
                    <a:pt x="0" y="788669"/>
                  </a:lnTo>
                  <a:lnTo>
                    <a:pt x="0" y="157733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19278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SDLC</a:t>
            </a:r>
            <a:r>
              <a:rPr dirty="0" spc="15"/>
              <a:t> </a:t>
            </a:r>
            <a:r>
              <a:rPr dirty="0" spc="10"/>
              <a:t>Models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32218" y="1129725"/>
            <a:ext cx="6675755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99700"/>
              </a:lnSpc>
              <a:spcBef>
                <a:spcPts val="105"/>
              </a:spcBef>
            </a:pPr>
            <a:r>
              <a:rPr dirty="0" sz="1350" spc="-10">
                <a:latin typeface="Calibri"/>
                <a:cs typeface="Calibri"/>
              </a:rPr>
              <a:t>Since</a:t>
            </a:r>
            <a:r>
              <a:rPr dirty="0" sz="1350" spc="8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time</a:t>
            </a:r>
            <a:r>
              <a:rPr dirty="0" sz="1350" spc="8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software</a:t>
            </a:r>
            <a:r>
              <a:rPr dirty="0" sz="1350" spc="-7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development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started,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various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software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development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models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have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been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curated</a:t>
            </a:r>
            <a:r>
              <a:rPr dirty="0" sz="1350" spc="-5">
                <a:latin typeface="Calibri"/>
                <a:cs typeface="Calibri"/>
              </a:rPr>
              <a:t> which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implement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SDLC.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Each</a:t>
            </a:r>
            <a:r>
              <a:rPr dirty="0" sz="1350" spc="15">
                <a:latin typeface="Calibri"/>
                <a:cs typeface="Calibri"/>
              </a:rPr>
              <a:t> of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r>
              <a:rPr dirty="0" sz="1350" spc="-10">
                <a:latin typeface="Calibri"/>
                <a:cs typeface="Calibri"/>
              </a:rPr>
              <a:t> models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solve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problems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that</a:t>
            </a:r>
            <a:r>
              <a:rPr dirty="0" sz="1350" spc="-5">
                <a:latin typeface="Calibri"/>
                <a:cs typeface="Calibri"/>
              </a:rPr>
              <a:t> existed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before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 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models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were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invented.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975" y="2344735"/>
            <a:ext cx="68643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>
                <a:latin typeface="Calibri"/>
                <a:cs typeface="Calibri"/>
              </a:rPr>
              <a:t>Traditionally,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there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have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been</a:t>
            </a:r>
            <a:r>
              <a:rPr dirty="0" sz="1350" spc="5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3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major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software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development</a:t>
            </a:r>
            <a:r>
              <a:rPr dirty="0" sz="1350" spc="8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models</a:t>
            </a:r>
            <a:r>
              <a:rPr dirty="0" sz="1350" spc="-5">
                <a:latin typeface="Calibri"/>
                <a:cs typeface="Calibri"/>
              </a:rPr>
              <a:t> that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most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companies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follow: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71800" y="2981325"/>
            <a:ext cx="2828925" cy="1562100"/>
            <a:chOff x="2971800" y="2981325"/>
            <a:chExt cx="2828925" cy="15621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0850" y="3000375"/>
              <a:ext cx="2781300" cy="457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7590" y="2981325"/>
              <a:ext cx="1914525" cy="5429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09768" y="3011661"/>
              <a:ext cx="2693035" cy="374650"/>
            </a:xfrm>
            <a:custGeom>
              <a:avLst/>
              <a:gdLst/>
              <a:ahLst/>
              <a:cxnLst/>
              <a:rect l="l" t="t" r="r" b="b"/>
              <a:pathLst>
                <a:path w="2693035" h="374650">
                  <a:moveTo>
                    <a:pt x="2692408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692408" y="374285"/>
                  </a:lnTo>
                  <a:lnTo>
                    <a:pt x="2692408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1800" y="3486150"/>
              <a:ext cx="2828925" cy="5048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8090" y="3495675"/>
              <a:ext cx="1552575" cy="5429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009768" y="3524417"/>
              <a:ext cx="2700655" cy="374650"/>
            </a:xfrm>
            <a:custGeom>
              <a:avLst/>
              <a:gdLst/>
              <a:ahLst/>
              <a:cxnLst/>
              <a:rect l="l" t="t" r="r" b="b"/>
              <a:pathLst>
                <a:path w="2700654" h="374650">
                  <a:moveTo>
                    <a:pt x="2700659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700659" y="374285"/>
                  </a:lnTo>
                  <a:lnTo>
                    <a:pt x="270065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81325" y="3990975"/>
              <a:ext cx="2809875" cy="5143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48090" y="4000500"/>
              <a:ext cx="1533525" cy="5429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018031" y="4033647"/>
              <a:ext cx="2684780" cy="374650"/>
            </a:xfrm>
            <a:custGeom>
              <a:avLst/>
              <a:gdLst/>
              <a:ahLst/>
              <a:cxnLst/>
              <a:rect l="l" t="t" r="r" b="b"/>
              <a:pathLst>
                <a:path w="2684779" h="374650">
                  <a:moveTo>
                    <a:pt x="2684263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684263" y="374285"/>
                  </a:lnTo>
                  <a:lnTo>
                    <a:pt x="2684263" y="0"/>
                  </a:lnTo>
                  <a:close/>
                </a:path>
              </a:pathLst>
            </a:custGeom>
            <a:solidFill>
              <a:srgbClr val="00AF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599436" y="3069905"/>
            <a:ext cx="1518285" cy="12903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Waterfall</a:t>
            </a:r>
            <a:r>
              <a:rPr dirty="0" sz="155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550">
              <a:latin typeface="Arial"/>
              <a:cs typeface="Arial"/>
            </a:endParaRPr>
          </a:p>
          <a:p>
            <a:pPr algn="ctr" marL="203200" marR="175895">
              <a:lnSpc>
                <a:spcPct val="216000"/>
              </a:lnSpc>
              <a:spcBef>
                <a:spcPts val="30"/>
              </a:spcBef>
            </a:pPr>
            <a:r>
              <a:rPr dirty="0" sz="1550" spc="-15" b="1">
                <a:solidFill>
                  <a:srgbClr val="FFFFFF"/>
                </a:solidFill>
                <a:latin typeface="Arial"/>
                <a:cs typeface="Arial"/>
              </a:rPr>
              <a:t>Agile</a:t>
            </a:r>
            <a:r>
              <a:rPr dirty="0" sz="155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dirty="0" sz="1550" spc="-4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25" b="1">
                <a:solidFill>
                  <a:srgbClr val="FFFFFF"/>
                </a:solidFill>
                <a:latin typeface="Arial"/>
                <a:cs typeface="Arial"/>
              </a:rPr>
              <a:t>Lean</a:t>
            </a:r>
            <a:r>
              <a:rPr dirty="0" sz="155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9303" y="2353561"/>
            <a:ext cx="3500754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 b="0">
                <a:solidFill>
                  <a:srgbClr val="7F7F7F"/>
                </a:solidFill>
                <a:latin typeface="Arial MT"/>
                <a:cs typeface="Arial MT"/>
              </a:rPr>
              <a:t>Waterfall</a:t>
            </a:r>
            <a:r>
              <a:rPr dirty="0" sz="3950" spc="-10" b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3950" spc="-30" b="0">
                <a:solidFill>
                  <a:srgbClr val="7F7F7F"/>
                </a:solidFill>
                <a:latin typeface="Arial MT"/>
                <a:cs typeface="Arial MT"/>
              </a:rPr>
              <a:t>Model</a:t>
            </a:r>
            <a:endParaRPr sz="395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286375" y="1447800"/>
            <a:ext cx="3457575" cy="2609850"/>
            <a:chOff x="5286375" y="1447800"/>
            <a:chExt cx="3457575" cy="2609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6375" y="1447800"/>
              <a:ext cx="3457575" cy="26098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04038" y="1468496"/>
              <a:ext cx="3361690" cy="2516505"/>
            </a:xfrm>
            <a:custGeom>
              <a:avLst/>
              <a:gdLst/>
              <a:ahLst/>
              <a:cxnLst/>
              <a:rect l="l" t="t" r="r" b="b"/>
              <a:pathLst>
                <a:path w="3361690" h="2516504">
                  <a:moveTo>
                    <a:pt x="2942203" y="0"/>
                  </a:moveTo>
                  <a:lnTo>
                    <a:pt x="419343" y="0"/>
                  </a:lnTo>
                  <a:lnTo>
                    <a:pt x="370430" y="2820"/>
                  </a:lnTo>
                  <a:lnTo>
                    <a:pt x="323176" y="11072"/>
                  </a:lnTo>
                  <a:lnTo>
                    <a:pt x="277896" y="24441"/>
                  </a:lnTo>
                  <a:lnTo>
                    <a:pt x="234904" y="42613"/>
                  </a:lnTo>
                  <a:lnTo>
                    <a:pt x="194516" y="65274"/>
                  </a:lnTo>
                  <a:lnTo>
                    <a:pt x="157044" y="92109"/>
                  </a:lnTo>
                  <a:lnTo>
                    <a:pt x="122803" y="122803"/>
                  </a:lnTo>
                  <a:lnTo>
                    <a:pt x="92109" y="157044"/>
                  </a:lnTo>
                  <a:lnTo>
                    <a:pt x="65274" y="194516"/>
                  </a:lnTo>
                  <a:lnTo>
                    <a:pt x="42613" y="234904"/>
                  </a:lnTo>
                  <a:lnTo>
                    <a:pt x="24441" y="277896"/>
                  </a:lnTo>
                  <a:lnTo>
                    <a:pt x="11072" y="323176"/>
                  </a:lnTo>
                  <a:lnTo>
                    <a:pt x="2820" y="370430"/>
                  </a:lnTo>
                  <a:lnTo>
                    <a:pt x="0" y="419343"/>
                  </a:lnTo>
                  <a:lnTo>
                    <a:pt x="0" y="2096652"/>
                  </a:lnTo>
                  <a:lnTo>
                    <a:pt x="2820" y="2145566"/>
                  </a:lnTo>
                  <a:lnTo>
                    <a:pt x="11072" y="2192822"/>
                  </a:lnTo>
                  <a:lnTo>
                    <a:pt x="24441" y="2238104"/>
                  </a:lnTo>
                  <a:lnTo>
                    <a:pt x="42613" y="2281099"/>
                  </a:lnTo>
                  <a:lnTo>
                    <a:pt x="65274" y="2321492"/>
                  </a:lnTo>
                  <a:lnTo>
                    <a:pt x="92109" y="2358968"/>
                  </a:lnTo>
                  <a:lnTo>
                    <a:pt x="122803" y="2393213"/>
                  </a:lnTo>
                  <a:lnTo>
                    <a:pt x="157044" y="2423912"/>
                  </a:lnTo>
                  <a:lnTo>
                    <a:pt x="194516" y="2450751"/>
                  </a:lnTo>
                  <a:lnTo>
                    <a:pt x="234904" y="2473416"/>
                  </a:lnTo>
                  <a:lnTo>
                    <a:pt x="277896" y="2491591"/>
                  </a:lnTo>
                  <a:lnTo>
                    <a:pt x="323176" y="2504963"/>
                  </a:lnTo>
                  <a:lnTo>
                    <a:pt x="370430" y="2513217"/>
                  </a:lnTo>
                  <a:lnTo>
                    <a:pt x="419343" y="2516038"/>
                  </a:lnTo>
                  <a:lnTo>
                    <a:pt x="2942203" y="2516038"/>
                  </a:lnTo>
                  <a:lnTo>
                    <a:pt x="2991095" y="2513217"/>
                  </a:lnTo>
                  <a:lnTo>
                    <a:pt x="3038333" y="2504963"/>
                  </a:lnTo>
                  <a:lnTo>
                    <a:pt x="3083603" y="2491591"/>
                  </a:lnTo>
                  <a:lnTo>
                    <a:pt x="3126589" y="2473416"/>
                  </a:lnTo>
                  <a:lnTo>
                    <a:pt x="3166977" y="2450751"/>
                  </a:lnTo>
                  <a:lnTo>
                    <a:pt x="3204452" y="2423912"/>
                  </a:lnTo>
                  <a:lnTo>
                    <a:pt x="3238698" y="2393213"/>
                  </a:lnTo>
                  <a:lnTo>
                    <a:pt x="3269400" y="2358968"/>
                  </a:lnTo>
                  <a:lnTo>
                    <a:pt x="3296243" y="2321492"/>
                  </a:lnTo>
                  <a:lnTo>
                    <a:pt x="3318912" y="2281099"/>
                  </a:lnTo>
                  <a:lnTo>
                    <a:pt x="3337092" y="2238104"/>
                  </a:lnTo>
                  <a:lnTo>
                    <a:pt x="3350468" y="2192822"/>
                  </a:lnTo>
                  <a:lnTo>
                    <a:pt x="3358725" y="2145566"/>
                  </a:lnTo>
                  <a:lnTo>
                    <a:pt x="3361547" y="2096652"/>
                  </a:lnTo>
                  <a:lnTo>
                    <a:pt x="3361547" y="419343"/>
                  </a:lnTo>
                  <a:lnTo>
                    <a:pt x="3358725" y="370430"/>
                  </a:lnTo>
                  <a:lnTo>
                    <a:pt x="3350468" y="323176"/>
                  </a:lnTo>
                  <a:lnTo>
                    <a:pt x="3337092" y="277896"/>
                  </a:lnTo>
                  <a:lnTo>
                    <a:pt x="3318912" y="234904"/>
                  </a:lnTo>
                  <a:lnTo>
                    <a:pt x="3296243" y="194516"/>
                  </a:lnTo>
                  <a:lnTo>
                    <a:pt x="3269400" y="157044"/>
                  </a:lnTo>
                  <a:lnTo>
                    <a:pt x="3238698" y="122803"/>
                  </a:lnTo>
                  <a:lnTo>
                    <a:pt x="3204452" y="92109"/>
                  </a:lnTo>
                  <a:lnTo>
                    <a:pt x="3166977" y="65274"/>
                  </a:lnTo>
                  <a:lnTo>
                    <a:pt x="3126589" y="42613"/>
                  </a:lnTo>
                  <a:lnTo>
                    <a:pt x="3083603" y="24441"/>
                  </a:lnTo>
                  <a:lnTo>
                    <a:pt x="3038333" y="11072"/>
                  </a:lnTo>
                  <a:lnTo>
                    <a:pt x="2991095" y="2820"/>
                  </a:lnTo>
                  <a:lnTo>
                    <a:pt x="2942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04038" y="1468496"/>
              <a:ext cx="3361690" cy="2516505"/>
            </a:xfrm>
            <a:custGeom>
              <a:avLst/>
              <a:gdLst/>
              <a:ahLst/>
              <a:cxnLst/>
              <a:rect l="l" t="t" r="r" b="b"/>
              <a:pathLst>
                <a:path w="3361690" h="2516504">
                  <a:moveTo>
                    <a:pt x="0" y="419343"/>
                  </a:moveTo>
                  <a:lnTo>
                    <a:pt x="2820" y="370430"/>
                  </a:lnTo>
                  <a:lnTo>
                    <a:pt x="11072" y="323176"/>
                  </a:lnTo>
                  <a:lnTo>
                    <a:pt x="24441" y="277896"/>
                  </a:lnTo>
                  <a:lnTo>
                    <a:pt x="42613" y="234904"/>
                  </a:lnTo>
                  <a:lnTo>
                    <a:pt x="65274" y="194516"/>
                  </a:lnTo>
                  <a:lnTo>
                    <a:pt x="92109" y="157044"/>
                  </a:lnTo>
                  <a:lnTo>
                    <a:pt x="122803" y="122803"/>
                  </a:lnTo>
                  <a:lnTo>
                    <a:pt x="157044" y="92109"/>
                  </a:lnTo>
                  <a:lnTo>
                    <a:pt x="194516" y="65274"/>
                  </a:lnTo>
                  <a:lnTo>
                    <a:pt x="234904" y="42613"/>
                  </a:lnTo>
                  <a:lnTo>
                    <a:pt x="277896" y="24441"/>
                  </a:lnTo>
                  <a:lnTo>
                    <a:pt x="323176" y="11072"/>
                  </a:lnTo>
                  <a:lnTo>
                    <a:pt x="370430" y="2820"/>
                  </a:lnTo>
                  <a:lnTo>
                    <a:pt x="419343" y="0"/>
                  </a:lnTo>
                  <a:lnTo>
                    <a:pt x="2942203" y="0"/>
                  </a:lnTo>
                  <a:lnTo>
                    <a:pt x="2991095" y="2820"/>
                  </a:lnTo>
                  <a:lnTo>
                    <a:pt x="3038333" y="11072"/>
                  </a:lnTo>
                  <a:lnTo>
                    <a:pt x="3083603" y="24441"/>
                  </a:lnTo>
                  <a:lnTo>
                    <a:pt x="3126589" y="42613"/>
                  </a:lnTo>
                  <a:lnTo>
                    <a:pt x="3166977" y="65274"/>
                  </a:lnTo>
                  <a:lnTo>
                    <a:pt x="3204452" y="92109"/>
                  </a:lnTo>
                  <a:lnTo>
                    <a:pt x="3238698" y="122803"/>
                  </a:lnTo>
                  <a:lnTo>
                    <a:pt x="3269400" y="157044"/>
                  </a:lnTo>
                  <a:lnTo>
                    <a:pt x="3296243" y="194516"/>
                  </a:lnTo>
                  <a:lnTo>
                    <a:pt x="3318912" y="234904"/>
                  </a:lnTo>
                  <a:lnTo>
                    <a:pt x="3337092" y="277896"/>
                  </a:lnTo>
                  <a:lnTo>
                    <a:pt x="3350468" y="323176"/>
                  </a:lnTo>
                  <a:lnTo>
                    <a:pt x="3358725" y="370430"/>
                  </a:lnTo>
                  <a:lnTo>
                    <a:pt x="3361547" y="419343"/>
                  </a:lnTo>
                  <a:lnTo>
                    <a:pt x="3361547" y="2096652"/>
                  </a:lnTo>
                  <a:lnTo>
                    <a:pt x="3358725" y="2145566"/>
                  </a:lnTo>
                  <a:lnTo>
                    <a:pt x="3350468" y="2192822"/>
                  </a:lnTo>
                  <a:lnTo>
                    <a:pt x="3337092" y="2238104"/>
                  </a:lnTo>
                  <a:lnTo>
                    <a:pt x="3318912" y="2281099"/>
                  </a:lnTo>
                  <a:lnTo>
                    <a:pt x="3296243" y="2321492"/>
                  </a:lnTo>
                  <a:lnTo>
                    <a:pt x="3269400" y="2358968"/>
                  </a:lnTo>
                  <a:lnTo>
                    <a:pt x="3238698" y="2393213"/>
                  </a:lnTo>
                  <a:lnTo>
                    <a:pt x="3204452" y="2423912"/>
                  </a:lnTo>
                  <a:lnTo>
                    <a:pt x="3166977" y="2450751"/>
                  </a:lnTo>
                  <a:lnTo>
                    <a:pt x="3126589" y="2473416"/>
                  </a:lnTo>
                  <a:lnTo>
                    <a:pt x="3083603" y="2491591"/>
                  </a:lnTo>
                  <a:lnTo>
                    <a:pt x="3038333" y="2504963"/>
                  </a:lnTo>
                  <a:lnTo>
                    <a:pt x="2991095" y="2513217"/>
                  </a:lnTo>
                  <a:lnTo>
                    <a:pt x="2942203" y="2516038"/>
                  </a:lnTo>
                  <a:lnTo>
                    <a:pt x="419343" y="2516038"/>
                  </a:lnTo>
                  <a:lnTo>
                    <a:pt x="370430" y="2513217"/>
                  </a:lnTo>
                  <a:lnTo>
                    <a:pt x="323176" y="2504963"/>
                  </a:lnTo>
                  <a:lnTo>
                    <a:pt x="277896" y="2491591"/>
                  </a:lnTo>
                  <a:lnTo>
                    <a:pt x="234904" y="2473416"/>
                  </a:lnTo>
                  <a:lnTo>
                    <a:pt x="194516" y="2450751"/>
                  </a:lnTo>
                  <a:lnTo>
                    <a:pt x="157044" y="2423912"/>
                  </a:lnTo>
                  <a:lnTo>
                    <a:pt x="122803" y="2393213"/>
                  </a:lnTo>
                  <a:lnTo>
                    <a:pt x="92109" y="2358968"/>
                  </a:lnTo>
                  <a:lnTo>
                    <a:pt x="65274" y="2321492"/>
                  </a:lnTo>
                  <a:lnTo>
                    <a:pt x="42613" y="2281099"/>
                  </a:lnTo>
                  <a:lnTo>
                    <a:pt x="24441" y="2238104"/>
                  </a:lnTo>
                  <a:lnTo>
                    <a:pt x="11072" y="2192822"/>
                  </a:lnTo>
                  <a:lnTo>
                    <a:pt x="2820" y="2145566"/>
                  </a:lnTo>
                  <a:lnTo>
                    <a:pt x="0" y="2096652"/>
                  </a:lnTo>
                  <a:lnTo>
                    <a:pt x="0" y="419343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42697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Waterfall</a:t>
            </a:r>
            <a:r>
              <a:rPr dirty="0" spc="-35"/>
              <a:t> </a:t>
            </a:r>
            <a:r>
              <a:rPr dirty="0" spc="15"/>
              <a:t>Model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88664" y="1913188"/>
            <a:ext cx="2658110" cy="3905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dirty="0" sz="1200" spc="-15">
                <a:latin typeface="Calibri"/>
                <a:cs typeface="Calibri"/>
              </a:rPr>
              <a:t>Waterfall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Model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was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among</a:t>
            </a:r>
            <a:r>
              <a:rPr dirty="0" sz="1200" spc="-25">
                <a:latin typeface="Calibri"/>
                <a:cs typeface="Calibri"/>
              </a:rPr>
              <a:t> 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first 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development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models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which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followed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SDLC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88664" y="2466663"/>
            <a:ext cx="2606675" cy="75247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dirty="0" sz="1200" spc="-1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Waterfall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model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follows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linear 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sequential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model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of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development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i.e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until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-3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Calibri"/>
                <a:cs typeface="Calibri"/>
              </a:rPr>
              <a:t>f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-45">
                <a:latin typeface="Calibri"/>
                <a:cs typeface="Calibri"/>
              </a:rPr>
              <a:t>r</a:t>
            </a:r>
            <a:r>
              <a:rPr dirty="0" sz="1200" spc="5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 spc="50">
                <a:latin typeface="Calibri"/>
                <a:cs typeface="Calibri"/>
              </a:rPr>
              <a:t>s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30">
                <a:latin typeface="Calibri"/>
                <a:cs typeface="Calibri"/>
              </a:rPr>
              <a:t>g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35">
                <a:latin typeface="Calibri"/>
                <a:cs typeface="Calibri"/>
              </a:rPr>
              <a:t>no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Calibri"/>
                <a:cs typeface="Calibri"/>
              </a:rPr>
              <a:t>f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-35">
                <a:latin typeface="Calibri"/>
                <a:cs typeface="Calibri"/>
              </a:rPr>
              <a:t>n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50">
                <a:latin typeface="Calibri"/>
                <a:cs typeface="Calibri"/>
              </a:rPr>
              <a:t>s</a:t>
            </a:r>
            <a:r>
              <a:rPr dirty="0" sz="1200" spc="-3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3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,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-3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3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x</a:t>
            </a:r>
            <a:r>
              <a:rPr dirty="0" sz="1200">
                <a:latin typeface="Calibri"/>
                <a:cs typeface="Calibri"/>
              </a:rPr>
              <a:t>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Calibri"/>
                <a:cs typeface="Calibri"/>
              </a:rPr>
              <a:t>stage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will</a:t>
            </a:r>
            <a:r>
              <a:rPr dirty="0" sz="1200" spc="-25">
                <a:latin typeface="Calibri"/>
                <a:cs typeface="Calibri"/>
              </a:rPr>
              <a:t> not</a:t>
            </a:r>
            <a:r>
              <a:rPr dirty="0" sz="1200" spc="-5">
                <a:latin typeface="Calibri"/>
                <a:cs typeface="Calibri"/>
              </a:rPr>
              <a:t> start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23925" y="1562084"/>
            <a:ext cx="2781300" cy="1638935"/>
            <a:chOff x="923925" y="1562084"/>
            <a:chExt cx="2781300" cy="163893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2600" y="1562084"/>
              <a:ext cx="342900" cy="3333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68602" y="1574048"/>
              <a:ext cx="264795" cy="258445"/>
            </a:xfrm>
            <a:custGeom>
              <a:avLst/>
              <a:gdLst/>
              <a:ahLst/>
              <a:cxnLst/>
              <a:rect l="l" t="t" r="r" b="b"/>
              <a:pathLst>
                <a:path w="264794" h="258444">
                  <a:moveTo>
                    <a:pt x="207645" y="172455"/>
                  </a:moveTo>
                  <a:lnTo>
                    <a:pt x="179070" y="172455"/>
                  </a:lnTo>
                  <a:lnTo>
                    <a:pt x="221991" y="258165"/>
                  </a:lnTo>
                  <a:lnTo>
                    <a:pt x="257686" y="186690"/>
                  </a:lnTo>
                  <a:lnTo>
                    <a:pt x="207645" y="186690"/>
                  </a:lnTo>
                  <a:lnTo>
                    <a:pt x="207645" y="172455"/>
                  </a:lnTo>
                  <a:close/>
                </a:path>
                <a:path w="264794" h="258444">
                  <a:moveTo>
                    <a:pt x="207645" y="14325"/>
                  </a:moveTo>
                  <a:lnTo>
                    <a:pt x="207645" y="186690"/>
                  </a:lnTo>
                  <a:lnTo>
                    <a:pt x="236220" y="186690"/>
                  </a:lnTo>
                  <a:lnTo>
                    <a:pt x="236220" y="28559"/>
                  </a:lnTo>
                  <a:lnTo>
                    <a:pt x="221991" y="28559"/>
                  </a:lnTo>
                  <a:lnTo>
                    <a:pt x="207645" y="14325"/>
                  </a:lnTo>
                  <a:close/>
                </a:path>
                <a:path w="264794" h="258444">
                  <a:moveTo>
                    <a:pt x="264795" y="172455"/>
                  </a:moveTo>
                  <a:lnTo>
                    <a:pt x="236220" y="172455"/>
                  </a:lnTo>
                  <a:lnTo>
                    <a:pt x="236220" y="186690"/>
                  </a:lnTo>
                  <a:lnTo>
                    <a:pt x="257686" y="186690"/>
                  </a:lnTo>
                  <a:lnTo>
                    <a:pt x="264795" y="172455"/>
                  </a:lnTo>
                  <a:close/>
                </a:path>
                <a:path w="264794" h="258444">
                  <a:moveTo>
                    <a:pt x="236220" y="0"/>
                  </a:moveTo>
                  <a:lnTo>
                    <a:pt x="0" y="0"/>
                  </a:lnTo>
                  <a:lnTo>
                    <a:pt x="0" y="28559"/>
                  </a:lnTo>
                  <a:lnTo>
                    <a:pt x="207645" y="28559"/>
                  </a:lnTo>
                  <a:lnTo>
                    <a:pt x="207645" y="14325"/>
                  </a:lnTo>
                  <a:lnTo>
                    <a:pt x="236220" y="14325"/>
                  </a:lnTo>
                  <a:lnTo>
                    <a:pt x="236220" y="0"/>
                  </a:lnTo>
                  <a:close/>
                </a:path>
                <a:path w="264794" h="258444">
                  <a:moveTo>
                    <a:pt x="236220" y="14325"/>
                  </a:moveTo>
                  <a:lnTo>
                    <a:pt x="207645" y="14325"/>
                  </a:lnTo>
                  <a:lnTo>
                    <a:pt x="221991" y="28559"/>
                  </a:lnTo>
                  <a:lnTo>
                    <a:pt x="236220" y="28559"/>
                  </a:lnTo>
                  <a:lnTo>
                    <a:pt x="236220" y="14325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8375" y="2000250"/>
              <a:ext cx="333375" cy="3333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46376" y="2014331"/>
              <a:ext cx="264795" cy="258445"/>
            </a:xfrm>
            <a:custGeom>
              <a:avLst/>
              <a:gdLst/>
              <a:ahLst/>
              <a:cxnLst/>
              <a:rect l="l" t="t" r="r" b="b"/>
              <a:pathLst>
                <a:path w="264794" h="258444">
                  <a:moveTo>
                    <a:pt x="207645" y="172358"/>
                  </a:moveTo>
                  <a:lnTo>
                    <a:pt x="179070" y="172358"/>
                  </a:lnTo>
                  <a:lnTo>
                    <a:pt x="221991" y="258083"/>
                  </a:lnTo>
                  <a:lnTo>
                    <a:pt x="257631" y="186705"/>
                  </a:lnTo>
                  <a:lnTo>
                    <a:pt x="207645" y="186705"/>
                  </a:lnTo>
                  <a:lnTo>
                    <a:pt x="207645" y="172358"/>
                  </a:lnTo>
                  <a:close/>
                </a:path>
                <a:path w="264794" h="258444">
                  <a:moveTo>
                    <a:pt x="207645" y="14234"/>
                  </a:moveTo>
                  <a:lnTo>
                    <a:pt x="207645" y="186705"/>
                  </a:lnTo>
                  <a:lnTo>
                    <a:pt x="236220" y="186705"/>
                  </a:lnTo>
                  <a:lnTo>
                    <a:pt x="236220" y="28590"/>
                  </a:lnTo>
                  <a:lnTo>
                    <a:pt x="221991" y="28590"/>
                  </a:lnTo>
                  <a:lnTo>
                    <a:pt x="207645" y="14234"/>
                  </a:lnTo>
                  <a:close/>
                </a:path>
                <a:path w="264794" h="258444">
                  <a:moveTo>
                    <a:pt x="264795" y="172358"/>
                  </a:moveTo>
                  <a:lnTo>
                    <a:pt x="236220" y="172358"/>
                  </a:lnTo>
                  <a:lnTo>
                    <a:pt x="236220" y="186705"/>
                  </a:lnTo>
                  <a:lnTo>
                    <a:pt x="257631" y="186705"/>
                  </a:lnTo>
                  <a:lnTo>
                    <a:pt x="264795" y="172358"/>
                  </a:lnTo>
                  <a:close/>
                </a:path>
                <a:path w="264794" h="258444">
                  <a:moveTo>
                    <a:pt x="236220" y="0"/>
                  </a:moveTo>
                  <a:lnTo>
                    <a:pt x="0" y="0"/>
                  </a:lnTo>
                  <a:lnTo>
                    <a:pt x="0" y="28590"/>
                  </a:lnTo>
                  <a:lnTo>
                    <a:pt x="207645" y="28590"/>
                  </a:lnTo>
                  <a:lnTo>
                    <a:pt x="207645" y="14234"/>
                  </a:lnTo>
                  <a:lnTo>
                    <a:pt x="236220" y="14234"/>
                  </a:lnTo>
                  <a:lnTo>
                    <a:pt x="236220" y="0"/>
                  </a:lnTo>
                  <a:close/>
                </a:path>
                <a:path w="264794" h="258444">
                  <a:moveTo>
                    <a:pt x="236220" y="14234"/>
                  </a:moveTo>
                  <a:lnTo>
                    <a:pt x="207645" y="14234"/>
                  </a:lnTo>
                  <a:lnTo>
                    <a:pt x="221991" y="28590"/>
                  </a:lnTo>
                  <a:lnTo>
                    <a:pt x="236220" y="28590"/>
                  </a:lnTo>
                  <a:lnTo>
                    <a:pt x="236220" y="14234"/>
                  </a:lnTo>
                  <a:close/>
                </a:path>
              </a:pathLst>
            </a:custGeom>
            <a:solidFill>
              <a:srgbClr val="00AF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925" y="1847850"/>
              <a:ext cx="1400175" cy="4762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64061" y="1886105"/>
              <a:ext cx="1266825" cy="347980"/>
            </a:xfrm>
            <a:custGeom>
              <a:avLst/>
              <a:gdLst/>
              <a:ahLst/>
              <a:cxnLst/>
              <a:rect l="l" t="t" r="r" b="b"/>
              <a:pathLst>
                <a:path w="1266825" h="347980">
                  <a:moveTo>
                    <a:pt x="1266312" y="0"/>
                  </a:moveTo>
                  <a:lnTo>
                    <a:pt x="0" y="0"/>
                  </a:lnTo>
                  <a:lnTo>
                    <a:pt x="0" y="347828"/>
                  </a:lnTo>
                  <a:lnTo>
                    <a:pt x="1266312" y="347828"/>
                  </a:lnTo>
                  <a:lnTo>
                    <a:pt x="1266312" y="0"/>
                  </a:lnTo>
                  <a:close/>
                </a:path>
              </a:pathLst>
            </a:custGeom>
            <a:solidFill>
              <a:srgbClr val="00AF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6075" y="2447925"/>
              <a:ext cx="333375" cy="3333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894969" y="2466081"/>
              <a:ext cx="264795" cy="258445"/>
            </a:xfrm>
            <a:custGeom>
              <a:avLst/>
              <a:gdLst/>
              <a:ahLst/>
              <a:cxnLst/>
              <a:rect l="l" t="t" r="r" b="b"/>
              <a:pathLst>
                <a:path w="264794" h="258444">
                  <a:moveTo>
                    <a:pt x="207651" y="172343"/>
                  </a:moveTo>
                  <a:lnTo>
                    <a:pt x="179060" y="172343"/>
                  </a:lnTo>
                  <a:lnTo>
                    <a:pt x="222007" y="258068"/>
                  </a:lnTo>
                  <a:lnTo>
                    <a:pt x="257639" y="186690"/>
                  </a:lnTo>
                  <a:lnTo>
                    <a:pt x="207651" y="186690"/>
                  </a:lnTo>
                  <a:lnTo>
                    <a:pt x="207651" y="172343"/>
                  </a:lnTo>
                  <a:close/>
                </a:path>
                <a:path w="264794" h="258444">
                  <a:moveTo>
                    <a:pt x="207651" y="14228"/>
                  </a:moveTo>
                  <a:lnTo>
                    <a:pt x="207651" y="186690"/>
                  </a:lnTo>
                  <a:lnTo>
                    <a:pt x="236210" y="186690"/>
                  </a:lnTo>
                  <a:lnTo>
                    <a:pt x="236210" y="28575"/>
                  </a:lnTo>
                  <a:lnTo>
                    <a:pt x="222007" y="28575"/>
                  </a:lnTo>
                  <a:lnTo>
                    <a:pt x="207651" y="14228"/>
                  </a:lnTo>
                  <a:close/>
                </a:path>
                <a:path w="264794" h="258444">
                  <a:moveTo>
                    <a:pt x="264801" y="172343"/>
                  </a:moveTo>
                  <a:lnTo>
                    <a:pt x="236210" y="172343"/>
                  </a:lnTo>
                  <a:lnTo>
                    <a:pt x="236210" y="186690"/>
                  </a:lnTo>
                  <a:lnTo>
                    <a:pt x="257639" y="186690"/>
                  </a:lnTo>
                  <a:lnTo>
                    <a:pt x="264801" y="172343"/>
                  </a:lnTo>
                  <a:close/>
                </a:path>
                <a:path w="264794" h="258444">
                  <a:moveTo>
                    <a:pt x="236210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207651" y="28575"/>
                  </a:lnTo>
                  <a:lnTo>
                    <a:pt x="207651" y="14228"/>
                  </a:lnTo>
                  <a:lnTo>
                    <a:pt x="236210" y="14228"/>
                  </a:lnTo>
                  <a:lnTo>
                    <a:pt x="236210" y="0"/>
                  </a:lnTo>
                  <a:close/>
                </a:path>
                <a:path w="264794" h="258444">
                  <a:moveTo>
                    <a:pt x="236210" y="14228"/>
                  </a:moveTo>
                  <a:lnTo>
                    <a:pt x="207651" y="14228"/>
                  </a:lnTo>
                  <a:lnTo>
                    <a:pt x="222007" y="28575"/>
                  </a:lnTo>
                  <a:lnTo>
                    <a:pt x="236210" y="28575"/>
                  </a:lnTo>
                  <a:lnTo>
                    <a:pt x="236210" y="1422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62325" y="2876550"/>
              <a:ext cx="342900" cy="32385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375660" y="2886836"/>
              <a:ext cx="265430" cy="258445"/>
            </a:xfrm>
            <a:custGeom>
              <a:avLst/>
              <a:gdLst/>
              <a:ahLst/>
              <a:cxnLst/>
              <a:rect l="l" t="t" r="r" b="b"/>
              <a:pathLst>
                <a:path w="265429" h="258444">
                  <a:moveTo>
                    <a:pt x="207660" y="172461"/>
                  </a:moveTo>
                  <a:lnTo>
                    <a:pt x="179070" y="172461"/>
                  </a:lnTo>
                  <a:lnTo>
                    <a:pt x="221863" y="258186"/>
                  </a:lnTo>
                  <a:lnTo>
                    <a:pt x="257616" y="186821"/>
                  </a:lnTo>
                  <a:lnTo>
                    <a:pt x="207660" y="186821"/>
                  </a:lnTo>
                  <a:lnTo>
                    <a:pt x="207660" y="172461"/>
                  </a:lnTo>
                  <a:close/>
                </a:path>
                <a:path w="265429" h="258444">
                  <a:moveTo>
                    <a:pt x="207660" y="14346"/>
                  </a:moveTo>
                  <a:lnTo>
                    <a:pt x="207660" y="186821"/>
                  </a:lnTo>
                  <a:lnTo>
                    <a:pt x="236220" y="186821"/>
                  </a:lnTo>
                  <a:lnTo>
                    <a:pt x="236220" y="28575"/>
                  </a:lnTo>
                  <a:lnTo>
                    <a:pt x="221863" y="28575"/>
                  </a:lnTo>
                  <a:lnTo>
                    <a:pt x="207660" y="14346"/>
                  </a:lnTo>
                  <a:close/>
                </a:path>
                <a:path w="265429" h="258444">
                  <a:moveTo>
                    <a:pt x="264810" y="172461"/>
                  </a:moveTo>
                  <a:lnTo>
                    <a:pt x="236220" y="172461"/>
                  </a:lnTo>
                  <a:lnTo>
                    <a:pt x="236220" y="186821"/>
                  </a:lnTo>
                  <a:lnTo>
                    <a:pt x="257616" y="186821"/>
                  </a:lnTo>
                  <a:lnTo>
                    <a:pt x="264810" y="172461"/>
                  </a:lnTo>
                  <a:close/>
                </a:path>
                <a:path w="265429" h="258444">
                  <a:moveTo>
                    <a:pt x="236220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207660" y="28575"/>
                  </a:lnTo>
                  <a:lnTo>
                    <a:pt x="207660" y="14346"/>
                  </a:lnTo>
                  <a:lnTo>
                    <a:pt x="236220" y="14346"/>
                  </a:lnTo>
                  <a:lnTo>
                    <a:pt x="236220" y="0"/>
                  </a:lnTo>
                  <a:close/>
                </a:path>
                <a:path w="265429" h="258444">
                  <a:moveTo>
                    <a:pt x="236220" y="14346"/>
                  </a:moveTo>
                  <a:lnTo>
                    <a:pt x="207660" y="14346"/>
                  </a:lnTo>
                  <a:lnTo>
                    <a:pt x="221863" y="28575"/>
                  </a:lnTo>
                  <a:lnTo>
                    <a:pt x="236220" y="28575"/>
                  </a:lnTo>
                  <a:lnTo>
                    <a:pt x="236220" y="14346"/>
                  </a:lnTo>
                  <a:close/>
                </a:path>
              </a:pathLst>
            </a:custGeom>
            <a:solidFill>
              <a:srgbClr val="817BA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395096" y="1971989"/>
            <a:ext cx="4140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52575" y="2295525"/>
            <a:ext cx="1400175" cy="476250"/>
            <a:chOff x="1552575" y="2295525"/>
            <a:chExt cx="1400175" cy="476250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575" y="2295525"/>
              <a:ext cx="1400175" cy="47625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93722" y="2334792"/>
              <a:ext cx="1266825" cy="347980"/>
            </a:xfrm>
            <a:custGeom>
              <a:avLst/>
              <a:gdLst/>
              <a:ahLst/>
              <a:cxnLst/>
              <a:rect l="l" t="t" r="r" b="b"/>
              <a:pathLst>
                <a:path w="1266825" h="347980">
                  <a:moveTo>
                    <a:pt x="1266312" y="0"/>
                  </a:moveTo>
                  <a:lnTo>
                    <a:pt x="0" y="0"/>
                  </a:lnTo>
                  <a:lnTo>
                    <a:pt x="0" y="347828"/>
                  </a:lnTo>
                  <a:lnTo>
                    <a:pt x="1266312" y="347828"/>
                  </a:lnTo>
                  <a:lnTo>
                    <a:pt x="1266312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042796" y="2424364"/>
            <a:ext cx="35369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90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900" spc="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90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900" spc="20" b="1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90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38150" y="1428734"/>
            <a:ext cx="1400175" cy="485775"/>
            <a:chOff x="438150" y="1428734"/>
            <a:chExt cx="1400175" cy="485775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8150" y="1428734"/>
              <a:ext cx="1400175" cy="48577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78429" y="1468383"/>
              <a:ext cx="1266825" cy="347980"/>
            </a:xfrm>
            <a:custGeom>
              <a:avLst/>
              <a:gdLst/>
              <a:ahLst/>
              <a:cxnLst/>
              <a:rect l="l" t="t" r="r" b="b"/>
              <a:pathLst>
                <a:path w="1266825" h="347980">
                  <a:moveTo>
                    <a:pt x="1266325" y="0"/>
                  </a:moveTo>
                  <a:lnTo>
                    <a:pt x="0" y="0"/>
                  </a:lnTo>
                  <a:lnTo>
                    <a:pt x="0" y="347828"/>
                  </a:lnTo>
                  <a:lnTo>
                    <a:pt x="1266325" y="347828"/>
                  </a:lnTo>
                  <a:lnTo>
                    <a:pt x="1266325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709926" y="1548127"/>
            <a:ext cx="8064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5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90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900" spc="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900" spc="1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90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900" spc="-35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900" b="1">
                <a:solidFill>
                  <a:srgbClr val="FFFFFF"/>
                </a:solidFill>
                <a:latin typeface="Calibri"/>
                <a:cs typeface="Calibri"/>
              </a:rPr>
              <a:t>ili</a:t>
            </a:r>
            <a:r>
              <a:rPr dirty="0" sz="900" spc="-1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900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9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2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900" spc="-35" b="1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900" spc="-5" b="1">
                <a:solidFill>
                  <a:srgbClr val="FFFFFF"/>
                </a:solidFill>
                <a:latin typeface="Calibri"/>
                <a:cs typeface="Calibri"/>
              </a:rPr>
              <a:t>eck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028825" y="2724150"/>
            <a:ext cx="1400175" cy="485775"/>
            <a:chOff x="2028825" y="2724150"/>
            <a:chExt cx="1400175" cy="485775"/>
          </a:xfrm>
        </p:grpSpPr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8825" y="2724150"/>
              <a:ext cx="1400175" cy="48577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067936" y="2765834"/>
              <a:ext cx="1266825" cy="347980"/>
            </a:xfrm>
            <a:custGeom>
              <a:avLst/>
              <a:gdLst/>
              <a:ahLst/>
              <a:cxnLst/>
              <a:rect l="l" t="t" r="r" b="b"/>
              <a:pathLst>
                <a:path w="1266825" h="347980">
                  <a:moveTo>
                    <a:pt x="1266325" y="0"/>
                  </a:moveTo>
                  <a:lnTo>
                    <a:pt x="0" y="0"/>
                  </a:lnTo>
                  <a:lnTo>
                    <a:pt x="0" y="347828"/>
                  </a:lnTo>
                  <a:lnTo>
                    <a:pt x="1266325" y="347828"/>
                  </a:lnTo>
                  <a:lnTo>
                    <a:pt x="1266325" y="0"/>
                  </a:lnTo>
                  <a:close/>
                </a:path>
              </a:pathLst>
            </a:custGeom>
            <a:solidFill>
              <a:srgbClr val="817BA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2362201" y="2773678"/>
            <a:ext cx="683895" cy="306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solidFill>
                  <a:srgbClr val="FFFFFF"/>
                </a:solidFill>
                <a:latin typeface="Calibri"/>
                <a:cs typeface="Calibri"/>
              </a:rPr>
              <a:t>Coding</a:t>
            </a:r>
            <a:r>
              <a:rPr dirty="0" sz="900" spc="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b="1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9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 b="1">
                <a:solidFill>
                  <a:srgbClr val="FFFFFF"/>
                </a:solidFill>
                <a:latin typeface="Calibri"/>
                <a:cs typeface="Calibri"/>
              </a:rPr>
              <a:t>Unit</a:t>
            </a:r>
            <a:endParaRPr sz="900">
              <a:latin typeface="Calibri"/>
              <a:cs typeface="Calibri"/>
            </a:endParaRPr>
          </a:p>
          <a:p>
            <a:pPr algn="ctr" marR="5080">
              <a:lnSpc>
                <a:spcPct val="100000"/>
              </a:lnSpc>
              <a:spcBef>
                <a:spcPts val="45"/>
              </a:spcBef>
            </a:pPr>
            <a:r>
              <a:rPr dirty="0" sz="900" spc="-10" b="1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619375" y="3133725"/>
            <a:ext cx="1991360" cy="933450"/>
            <a:chOff x="2619375" y="3133725"/>
            <a:chExt cx="1991360" cy="933450"/>
          </a:xfrm>
        </p:grpSpPr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19375" y="3133725"/>
              <a:ext cx="1400175" cy="47625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659760" y="3170706"/>
              <a:ext cx="1266825" cy="347980"/>
            </a:xfrm>
            <a:custGeom>
              <a:avLst/>
              <a:gdLst/>
              <a:ahLst/>
              <a:cxnLst/>
              <a:rect l="l" t="t" r="r" b="b"/>
              <a:pathLst>
                <a:path w="1266825" h="347979">
                  <a:moveTo>
                    <a:pt x="1266312" y="0"/>
                  </a:moveTo>
                  <a:lnTo>
                    <a:pt x="0" y="0"/>
                  </a:lnTo>
                  <a:lnTo>
                    <a:pt x="0" y="347828"/>
                  </a:lnTo>
                  <a:lnTo>
                    <a:pt x="1266312" y="347828"/>
                  </a:lnTo>
                  <a:lnTo>
                    <a:pt x="1266312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09940" y="3590925"/>
              <a:ext cx="1400175" cy="47625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252977" y="3627013"/>
              <a:ext cx="1266825" cy="347980"/>
            </a:xfrm>
            <a:custGeom>
              <a:avLst/>
              <a:gdLst/>
              <a:ahLst/>
              <a:cxnLst/>
              <a:rect l="l" t="t" r="r" b="b"/>
              <a:pathLst>
                <a:path w="1266825" h="347979">
                  <a:moveTo>
                    <a:pt x="1266312" y="0"/>
                  </a:moveTo>
                  <a:lnTo>
                    <a:pt x="0" y="0"/>
                  </a:lnTo>
                  <a:lnTo>
                    <a:pt x="0" y="347828"/>
                  </a:lnTo>
                  <a:lnTo>
                    <a:pt x="1266312" y="347828"/>
                  </a:lnTo>
                  <a:lnTo>
                    <a:pt x="126631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2767332" y="3200081"/>
            <a:ext cx="1492885" cy="7512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55600" marR="455295" indent="-343535">
              <a:lnSpc>
                <a:spcPct val="104299"/>
              </a:lnSpc>
              <a:spcBef>
                <a:spcPts val="55"/>
              </a:spcBef>
            </a:pPr>
            <a:r>
              <a:rPr dirty="0" sz="900" spc="-15" b="1">
                <a:solidFill>
                  <a:srgbClr val="FFFFFF"/>
                </a:solidFill>
                <a:latin typeface="Calibri"/>
                <a:cs typeface="Calibri"/>
              </a:rPr>
              <a:t>Integration</a:t>
            </a:r>
            <a:r>
              <a:rPr dirty="0" sz="900" spc="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b="1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9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dirty="0" sz="900" spc="-1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 b="1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alibri"/>
              <a:cs typeface="Calibri"/>
            </a:endParaRPr>
          </a:p>
          <a:p>
            <a:pPr algn="ctr" marL="716280">
              <a:lnSpc>
                <a:spcPct val="100000"/>
              </a:lnSpc>
            </a:pPr>
            <a:r>
              <a:rPr dirty="0" sz="900" spc="-15" b="1">
                <a:solidFill>
                  <a:srgbClr val="FFFFFF"/>
                </a:solidFill>
                <a:latin typeface="Calibri"/>
                <a:cs typeface="Calibri"/>
              </a:rPr>
              <a:t>Maintenance</a:t>
            </a:r>
            <a:r>
              <a:rPr dirty="0" sz="900" spc="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2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900">
              <a:latin typeface="Calibri"/>
              <a:cs typeface="Calibri"/>
            </a:endParaRPr>
          </a:p>
          <a:p>
            <a:pPr algn="ctr" marL="718185">
              <a:lnSpc>
                <a:spcPct val="100000"/>
              </a:lnSpc>
              <a:spcBef>
                <a:spcPts val="50"/>
              </a:spcBef>
            </a:pPr>
            <a:r>
              <a:rPr dirty="0" sz="900" spc="-10" b="1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52890" y="3286125"/>
              <a:ext cx="438150" cy="47625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992880" y="3325368"/>
              <a:ext cx="265430" cy="258445"/>
            </a:xfrm>
            <a:custGeom>
              <a:avLst/>
              <a:gdLst/>
              <a:ahLst/>
              <a:cxnLst/>
              <a:rect l="l" t="t" r="r" b="b"/>
              <a:pathLst>
                <a:path w="265429" h="258445">
                  <a:moveTo>
                    <a:pt x="207660" y="172461"/>
                  </a:moveTo>
                  <a:lnTo>
                    <a:pt x="179070" y="172461"/>
                  </a:lnTo>
                  <a:lnTo>
                    <a:pt x="221863" y="258186"/>
                  </a:lnTo>
                  <a:lnTo>
                    <a:pt x="257682" y="186690"/>
                  </a:lnTo>
                  <a:lnTo>
                    <a:pt x="207660" y="186690"/>
                  </a:lnTo>
                  <a:lnTo>
                    <a:pt x="207660" y="172461"/>
                  </a:lnTo>
                  <a:close/>
                </a:path>
                <a:path w="265429" h="258445">
                  <a:moveTo>
                    <a:pt x="207660" y="14228"/>
                  </a:moveTo>
                  <a:lnTo>
                    <a:pt x="207660" y="186690"/>
                  </a:lnTo>
                  <a:lnTo>
                    <a:pt x="236220" y="186690"/>
                  </a:lnTo>
                  <a:lnTo>
                    <a:pt x="236220" y="28575"/>
                  </a:lnTo>
                  <a:lnTo>
                    <a:pt x="221863" y="28575"/>
                  </a:lnTo>
                  <a:lnTo>
                    <a:pt x="207660" y="14228"/>
                  </a:lnTo>
                  <a:close/>
                </a:path>
                <a:path w="265429" h="258445">
                  <a:moveTo>
                    <a:pt x="264810" y="172461"/>
                  </a:moveTo>
                  <a:lnTo>
                    <a:pt x="236220" y="172461"/>
                  </a:lnTo>
                  <a:lnTo>
                    <a:pt x="236220" y="186690"/>
                  </a:lnTo>
                  <a:lnTo>
                    <a:pt x="257682" y="186690"/>
                  </a:lnTo>
                  <a:lnTo>
                    <a:pt x="264810" y="172461"/>
                  </a:lnTo>
                  <a:close/>
                </a:path>
                <a:path w="265429" h="258445">
                  <a:moveTo>
                    <a:pt x="236220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207660" y="28575"/>
                  </a:lnTo>
                  <a:lnTo>
                    <a:pt x="207660" y="14228"/>
                  </a:lnTo>
                  <a:lnTo>
                    <a:pt x="236220" y="14228"/>
                  </a:lnTo>
                  <a:lnTo>
                    <a:pt x="236220" y="0"/>
                  </a:lnTo>
                  <a:close/>
                </a:path>
                <a:path w="265429" h="258445">
                  <a:moveTo>
                    <a:pt x="236220" y="14228"/>
                  </a:moveTo>
                  <a:lnTo>
                    <a:pt x="207660" y="14228"/>
                  </a:lnTo>
                  <a:lnTo>
                    <a:pt x="221863" y="28575"/>
                  </a:lnTo>
                  <a:lnTo>
                    <a:pt x="236220" y="28575"/>
                  </a:lnTo>
                  <a:lnTo>
                    <a:pt x="236220" y="14228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92917" y="1968576"/>
              <a:ext cx="260273" cy="2602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03860" y="2527756"/>
              <a:ext cx="260273" cy="26027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724415" y="1466850"/>
            <a:ext cx="3981450" cy="2609850"/>
            <a:chOff x="4724415" y="1466850"/>
            <a:chExt cx="3981450" cy="2609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4415" y="1466850"/>
              <a:ext cx="3981450" cy="26098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42169" y="1486905"/>
              <a:ext cx="3888104" cy="2516505"/>
            </a:xfrm>
            <a:custGeom>
              <a:avLst/>
              <a:gdLst/>
              <a:ahLst/>
              <a:cxnLst/>
              <a:rect l="l" t="t" r="r" b="b"/>
              <a:pathLst>
                <a:path w="3888104" h="2516504">
                  <a:moveTo>
                    <a:pt x="3468258" y="0"/>
                  </a:moveTo>
                  <a:lnTo>
                    <a:pt x="419374" y="0"/>
                  </a:lnTo>
                  <a:lnTo>
                    <a:pt x="370460" y="2820"/>
                  </a:lnTo>
                  <a:lnTo>
                    <a:pt x="323204" y="11074"/>
                  </a:lnTo>
                  <a:lnTo>
                    <a:pt x="277923" y="24445"/>
                  </a:lnTo>
                  <a:lnTo>
                    <a:pt x="234929" y="42619"/>
                  </a:lnTo>
                  <a:lnTo>
                    <a:pt x="194537" y="65283"/>
                  </a:lnTo>
                  <a:lnTo>
                    <a:pt x="157062" y="92121"/>
                  </a:lnTo>
                  <a:lnTo>
                    <a:pt x="122819" y="122819"/>
                  </a:lnTo>
                  <a:lnTo>
                    <a:pt x="92121" y="157062"/>
                  </a:lnTo>
                  <a:lnTo>
                    <a:pt x="65283" y="194537"/>
                  </a:lnTo>
                  <a:lnTo>
                    <a:pt x="42619" y="234929"/>
                  </a:lnTo>
                  <a:lnTo>
                    <a:pt x="24445" y="277923"/>
                  </a:lnTo>
                  <a:lnTo>
                    <a:pt x="11074" y="323204"/>
                  </a:lnTo>
                  <a:lnTo>
                    <a:pt x="2820" y="370460"/>
                  </a:lnTo>
                  <a:lnTo>
                    <a:pt x="0" y="419374"/>
                  </a:lnTo>
                  <a:lnTo>
                    <a:pt x="0" y="2096649"/>
                  </a:lnTo>
                  <a:lnTo>
                    <a:pt x="2820" y="2145563"/>
                  </a:lnTo>
                  <a:lnTo>
                    <a:pt x="11074" y="2192819"/>
                  </a:lnTo>
                  <a:lnTo>
                    <a:pt x="24445" y="2238101"/>
                  </a:lnTo>
                  <a:lnTo>
                    <a:pt x="42619" y="2281096"/>
                  </a:lnTo>
                  <a:lnTo>
                    <a:pt x="65283" y="2321489"/>
                  </a:lnTo>
                  <a:lnTo>
                    <a:pt x="92121" y="2358965"/>
                  </a:lnTo>
                  <a:lnTo>
                    <a:pt x="122819" y="2393210"/>
                  </a:lnTo>
                  <a:lnTo>
                    <a:pt x="157062" y="2423909"/>
                  </a:lnTo>
                  <a:lnTo>
                    <a:pt x="194537" y="2450748"/>
                  </a:lnTo>
                  <a:lnTo>
                    <a:pt x="234929" y="2473413"/>
                  </a:lnTo>
                  <a:lnTo>
                    <a:pt x="277923" y="2491588"/>
                  </a:lnTo>
                  <a:lnTo>
                    <a:pt x="323204" y="2504960"/>
                  </a:lnTo>
                  <a:lnTo>
                    <a:pt x="370460" y="2513214"/>
                  </a:lnTo>
                  <a:lnTo>
                    <a:pt x="419374" y="2516035"/>
                  </a:lnTo>
                  <a:lnTo>
                    <a:pt x="3468258" y="2516035"/>
                  </a:lnTo>
                  <a:lnTo>
                    <a:pt x="3517171" y="2513214"/>
                  </a:lnTo>
                  <a:lnTo>
                    <a:pt x="3564425" y="2504960"/>
                  </a:lnTo>
                  <a:lnTo>
                    <a:pt x="3609705" y="2491588"/>
                  </a:lnTo>
                  <a:lnTo>
                    <a:pt x="3652697" y="2473413"/>
                  </a:lnTo>
                  <a:lnTo>
                    <a:pt x="3693085" y="2450748"/>
                  </a:lnTo>
                  <a:lnTo>
                    <a:pt x="3730557" y="2423909"/>
                  </a:lnTo>
                  <a:lnTo>
                    <a:pt x="3764798" y="2393210"/>
                  </a:lnTo>
                  <a:lnTo>
                    <a:pt x="3795492" y="2358965"/>
                  </a:lnTo>
                  <a:lnTo>
                    <a:pt x="3822327" y="2321489"/>
                  </a:lnTo>
                  <a:lnTo>
                    <a:pt x="3844988" y="2281096"/>
                  </a:lnTo>
                  <a:lnTo>
                    <a:pt x="3863160" y="2238101"/>
                  </a:lnTo>
                  <a:lnTo>
                    <a:pt x="3876529" y="2192819"/>
                  </a:lnTo>
                  <a:lnTo>
                    <a:pt x="3884781" y="2145563"/>
                  </a:lnTo>
                  <a:lnTo>
                    <a:pt x="3887601" y="2096649"/>
                  </a:lnTo>
                  <a:lnTo>
                    <a:pt x="3887601" y="419374"/>
                  </a:lnTo>
                  <a:lnTo>
                    <a:pt x="3884781" y="370460"/>
                  </a:lnTo>
                  <a:lnTo>
                    <a:pt x="3876529" y="323204"/>
                  </a:lnTo>
                  <a:lnTo>
                    <a:pt x="3863160" y="277923"/>
                  </a:lnTo>
                  <a:lnTo>
                    <a:pt x="3844988" y="234929"/>
                  </a:lnTo>
                  <a:lnTo>
                    <a:pt x="3822327" y="194537"/>
                  </a:lnTo>
                  <a:lnTo>
                    <a:pt x="3795492" y="157062"/>
                  </a:lnTo>
                  <a:lnTo>
                    <a:pt x="3764798" y="122819"/>
                  </a:lnTo>
                  <a:lnTo>
                    <a:pt x="3730557" y="92121"/>
                  </a:lnTo>
                  <a:lnTo>
                    <a:pt x="3693085" y="65283"/>
                  </a:lnTo>
                  <a:lnTo>
                    <a:pt x="3652697" y="42619"/>
                  </a:lnTo>
                  <a:lnTo>
                    <a:pt x="3609705" y="24445"/>
                  </a:lnTo>
                  <a:lnTo>
                    <a:pt x="3564425" y="11074"/>
                  </a:lnTo>
                  <a:lnTo>
                    <a:pt x="3517171" y="2820"/>
                  </a:lnTo>
                  <a:lnTo>
                    <a:pt x="3468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42169" y="1486905"/>
              <a:ext cx="3888104" cy="2516505"/>
            </a:xfrm>
            <a:custGeom>
              <a:avLst/>
              <a:gdLst/>
              <a:ahLst/>
              <a:cxnLst/>
              <a:rect l="l" t="t" r="r" b="b"/>
              <a:pathLst>
                <a:path w="3888104" h="2516504">
                  <a:moveTo>
                    <a:pt x="0" y="419374"/>
                  </a:moveTo>
                  <a:lnTo>
                    <a:pt x="2820" y="370460"/>
                  </a:lnTo>
                  <a:lnTo>
                    <a:pt x="11074" y="323204"/>
                  </a:lnTo>
                  <a:lnTo>
                    <a:pt x="24445" y="277923"/>
                  </a:lnTo>
                  <a:lnTo>
                    <a:pt x="42619" y="234929"/>
                  </a:lnTo>
                  <a:lnTo>
                    <a:pt x="65283" y="194537"/>
                  </a:lnTo>
                  <a:lnTo>
                    <a:pt x="92121" y="157062"/>
                  </a:lnTo>
                  <a:lnTo>
                    <a:pt x="122819" y="122819"/>
                  </a:lnTo>
                  <a:lnTo>
                    <a:pt x="157062" y="92121"/>
                  </a:lnTo>
                  <a:lnTo>
                    <a:pt x="194537" y="65283"/>
                  </a:lnTo>
                  <a:lnTo>
                    <a:pt x="234929" y="42619"/>
                  </a:lnTo>
                  <a:lnTo>
                    <a:pt x="277923" y="24445"/>
                  </a:lnTo>
                  <a:lnTo>
                    <a:pt x="323204" y="11074"/>
                  </a:lnTo>
                  <a:lnTo>
                    <a:pt x="370460" y="2820"/>
                  </a:lnTo>
                  <a:lnTo>
                    <a:pt x="419374" y="0"/>
                  </a:lnTo>
                  <a:lnTo>
                    <a:pt x="3468258" y="0"/>
                  </a:lnTo>
                  <a:lnTo>
                    <a:pt x="3517171" y="2820"/>
                  </a:lnTo>
                  <a:lnTo>
                    <a:pt x="3564425" y="11074"/>
                  </a:lnTo>
                  <a:lnTo>
                    <a:pt x="3609705" y="24445"/>
                  </a:lnTo>
                  <a:lnTo>
                    <a:pt x="3652697" y="42619"/>
                  </a:lnTo>
                  <a:lnTo>
                    <a:pt x="3693085" y="65283"/>
                  </a:lnTo>
                  <a:lnTo>
                    <a:pt x="3730557" y="92121"/>
                  </a:lnTo>
                  <a:lnTo>
                    <a:pt x="3764798" y="122819"/>
                  </a:lnTo>
                  <a:lnTo>
                    <a:pt x="3795492" y="157062"/>
                  </a:lnTo>
                  <a:lnTo>
                    <a:pt x="3822327" y="194537"/>
                  </a:lnTo>
                  <a:lnTo>
                    <a:pt x="3844988" y="234929"/>
                  </a:lnTo>
                  <a:lnTo>
                    <a:pt x="3863160" y="277923"/>
                  </a:lnTo>
                  <a:lnTo>
                    <a:pt x="3876529" y="323204"/>
                  </a:lnTo>
                  <a:lnTo>
                    <a:pt x="3884781" y="370460"/>
                  </a:lnTo>
                  <a:lnTo>
                    <a:pt x="3887601" y="419374"/>
                  </a:lnTo>
                  <a:lnTo>
                    <a:pt x="3887601" y="2096649"/>
                  </a:lnTo>
                  <a:lnTo>
                    <a:pt x="3884781" y="2145563"/>
                  </a:lnTo>
                  <a:lnTo>
                    <a:pt x="3876529" y="2192819"/>
                  </a:lnTo>
                  <a:lnTo>
                    <a:pt x="3863160" y="2238101"/>
                  </a:lnTo>
                  <a:lnTo>
                    <a:pt x="3844988" y="2281096"/>
                  </a:lnTo>
                  <a:lnTo>
                    <a:pt x="3822327" y="2321489"/>
                  </a:lnTo>
                  <a:lnTo>
                    <a:pt x="3795492" y="2358965"/>
                  </a:lnTo>
                  <a:lnTo>
                    <a:pt x="3764798" y="2393210"/>
                  </a:lnTo>
                  <a:lnTo>
                    <a:pt x="3730557" y="2423909"/>
                  </a:lnTo>
                  <a:lnTo>
                    <a:pt x="3693085" y="2450748"/>
                  </a:lnTo>
                  <a:lnTo>
                    <a:pt x="3652697" y="2473413"/>
                  </a:lnTo>
                  <a:lnTo>
                    <a:pt x="3609705" y="2491588"/>
                  </a:lnTo>
                  <a:lnTo>
                    <a:pt x="3564425" y="2504960"/>
                  </a:lnTo>
                  <a:lnTo>
                    <a:pt x="3517171" y="2513214"/>
                  </a:lnTo>
                  <a:lnTo>
                    <a:pt x="3468258" y="2516035"/>
                  </a:lnTo>
                  <a:lnTo>
                    <a:pt x="419374" y="2516035"/>
                  </a:lnTo>
                  <a:lnTo>
                    <a:pt x="370460" y="2513214"/>
                  </a:lnTo>
                  <a:lnTo>
                    <a:pt x="323204" y="2504960"/>
                  </a:lnTo>
                  <a:lnTo>
                    <a:pt x="277923" y="2491588"/>
                  </a:lnTo>
                  <a:lnTo>
                    <a:pt x="234929" y="2473413"/>
                  </a:lnTo>
                  <a:lnTo>
                    <a:pt x="194537" y="2450748"/>
                  </a:lnTo>
                  <a:lnTo>
                    <a:pt x="157062" y="2423909"/>
                  </a:lnTo>
                  <a:lnTo>
                    <a:pt x="122819" y="2393210"/>
                  </a:lnTo>
                  <a:lnTo>
                    <a:pt x="92121" y="2358965"/>
                  </a:lnTo>
                  <a:lnTo>
                    <a:pt x="65283" y="2321489"/>
                  </a:lnTo>
                  <a:lnTo>
                    <a:pt x="42619" y="2281096"/>
                  </a:lnTo>
                  <a:lnTo>
                    <a:pt x="24445" y="2238101"/>
                  </a:lnTo>
                  <a:lnTo>
                    <a:pt x="11074" y="2192819"/>
                  </a:lnTo>
                  <a:lnTo>
                    <a:pt x="2820" y="2145563"/>
                  </a:lnTo>
                  <a:lnTo>
                    <a:pt x="0" y="2096649"/>
                  </a:lnTo>
                  <a:lnTo>
                    <a:pt x="0" y="419374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60692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Advantages</a:t>
            </a:r>
            <a:r>
              <a:rPr dirty="0" spc="45"/>
              <a:t> </a:t>
            </a:r>
            <a:r>
              <a:rPr dirty="0" spc="10"/>
              <a:t>of</a:t>
            </a:r>
            <a:r>
              <a:rPr dirty="0" spc="-10"/>
              <a:t> </a:t>
            </a:r>
            <a:r>
              <a:rPr dirty="0" spc="-5"/>
              <a:t>Waterfall</a:t>
            </a:r>
            <a:r>
              <a:rPr dirty="0" spc="30"/>
              <a:t> </a:t>
            </a:r>
            <a:r>
              <a:rPr dirty="0" spc="15"/>
              <a:t>Model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78149" y="1802063"/>
            <a:ext cx="2533650" cy="16789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latin typeface="Calibri"/>
                <a:cs typeface="Calibri"/>
              </a:rPr>
              <a:t>C</a:t>
            </a:r>
            <a:r>
              <a:rPr dirty="0" sz="1200" spc="20">
                <a:latin typeface="Calibri"/>
                <a:cs typeface="Calibri"/>
              </a:rPr>
              <a:t>l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r</a:t>
            </a:r>
            <a:r>
              <a:rPr dirty="0" sz="1200" spc="-120">
                <a:latin typeface="Times New Roman"/>
                <a:cs typeface="Times New Roman"/>
              </a:rPr>
              <a:t> </a:t>
            </a:r>
            <a:r>
              <a:rPr dirty="0" sz="1200" spc="25">
                <a:latin typeface="Calibri"/>
                <a:cs typeface="Calibri"/>
              </a:rPr>
              <a:t>O</a:t>
            </a:r>
            <a:r>
              <a:rPr dirty="0" sz="1200" spc="-35">
                <a:latin typeface="Calibri"/>
                <a:cs typeface="Calibri"/>
              </a:rPr>
              <a:t>b</a:t>
            </a:r>
            <a:r>
              <a:rPr dirty="0" sz="1200" spc="10">
                <a:latin typeface="Calibri"/>
                <a:cs typeface="Calibri"/>
              </a:rPr>
              <a:t>j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15">
                <a:latin typeface="Calibri"/>
                <a:cs typeface="Calibri"/>
              </a:rPr>
              <a:t>c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>
                <a:latin typeface="Calibri"/>
                <a:cs typeface="Calibri"/>
              </a:rPr>
              <a:t>es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Calibri"/>
                <a:cs typeface="Calibri"/>
              </a:rPr>
              <a:t>Specific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Deadlines</a:t>
            </a:r>
            <a:endParaRPr sz="1200">
              <a:latin typeface="Calibri"/>
              <a:cs typeface="Calibri"/>
            </a:endParaRPr>
          </a:p>
          <a:p>
            <a:pPr marL="12700" marR="767715">
              <a:lnSpc>
                <a:spcPct val="198300"/>
              </a:lnSpc>
              <a:spcBef>
                <a:spcPts val="75"/>
              </a:spcBef>
            </a:pPr>
            <a:r>
              <a:rPr dirty="0" sz="1200" spc="-15">
                <a:latin typeface="Calibri"/>
                <a:cs typeface="Calibri"/>
              </a:rPr>
              <a:t>No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ambiguous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requirements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Well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understood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milestones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Calibri"/>
                <a:cs typeface="Calibri"/>
              </a:rPr>
              <a:t>Process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results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are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well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documented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750" y="1826514"/>
              <a:ext cx="1836801" cy="183680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0170" y="1796663"/>
              <a:ext cx="223519" cy="2235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0170" y="2165097"/>
              <a:ext cx="223519" cy="2235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0170" y="2535173"/>
              <a:ext cx="223519" cy="2235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0170" y="2898903"/>
              <a:ext cx="223519" cy="2235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0170" y="3264535"/>
              <a:ext cx="223519" cy="2235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724415" y="1466850"/>
            <a:ext cx="3695700" cy="2609850"/>
            <a:chOff x="4724415" y="1466850"/>
            <a:chExt cx="3695700" cy="2609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4415" y="1466850"/>
              <a:ext cx="3695700" cy="26098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42169" y="1486905"/>
              <a:ext cx="3604895" cy="2516505"/>
            </a:xfrm>
            <a:custGeom>
              <a:avLst/>
              <a:gdLst/>
              <a:ahLst/>
              <a:cxnLst/>
              <a:rect l="l" t="t" r="r" b="b"/>
              <a:pathLst>
                <a:path w="3604895" h="2516504">
                  <a:moveTo>
                    <a:pt x="3185038" y="0"/>
                  </a:moveTo>
                  <a:lnTo>
                    <a:pt x="419374" y="0"/>
                  </a:lnTo>
                  <a:lnTo>
                    <a:pt x="370460" y="2820"/>
                  </a:lnTo>
                  <a:lnTo>
                    <a:pt x="323204" y="11074"/>
                  </a:lnTo>
                  <a:lnTo>
                    <a:pt x="277923" y="24445"/>
                  </a:lnTo>
                  <a:lnTo>
                    <a:pt x="234929" y="42619"/>
                  </a:lnTo>
                  <a:lnTo>
                    <a:pt x="194537" y="65283"/>
                  </a:lnTo>
                  <a:lnTo>
                    <a:pt x="157062" y="92121"/>
                  </a:lnTo>
                  <a:lnTo>
                    <a:pt x="122819" y="122819"/>
                  </a:lnTo>
                  <a:lnTo>
                    <a:pt x="92121" y="157062"/>
                  </a:lnTo>
                  <a:lnTo>
                    <a:pt x="65283" y="194537"/>
                  </a:lnTo>
                  <a:lnTo>
                    <a:pt x="42619" y="234929"/>
                  </a:lnTo>
                  <a:lnTo>
                    <a:pt x="24445" y="277923"/>
                  </a:lnTo>
                  <a:lnTo>
                    <a:pt x="11074" y="323204"/>
                  </a:lnTo>
                  <a:lnTo>
                    <a:pt x="2820" y="370460"/>
                  </a:lnTo>
                  <a:lnTo>
                    <a:pt x="0" y="419374"/>
                  </a:lnTo>
                  <a:lnTo>
                    <a:pt x="0" y="2096649"/>
                  </a:lnTo>
                  <a:lnTo>
                    <a:pt x="2820" y="2145563"/>
                  </a:lnTo>
                  <a:lnTo>
                    <a:pt x="11074" y="2192819"/>
                  </a:lnTo>
                  <a:lnTo>
                    <a:pt x="24445" y="2238101"/>
                  </a:lnTo>
                  <a:lnTo>
                    <a:pt x="42619" y="2281096"/>
                  </a:lnTo>
                  <a:lnTo>
                    <a:pt x="65283" y="2321489"/>
                  </a:lnTo>
                  <a:lnTo>
                    <a:pt x="92121" y="2358965"/>
                  </a:lnTo>
                  <a:lnTo>
                    <a:pt x="122819" y="2393210"/>
                  </a:lnTo>
                  <a:lnTo>
                    <a:pt x="157062" y="2423909"/>
                  </a:lnTo>
                  <a:lnTo>
                    <a:pt x="194537" y="2450748"/>
                  </a:lnTo>
                  <a:lnTo>
                    <a:pt x="234929" y="2473413"/>
                  </a:lnTo>
                  <a:lnTo>
                    <a:pt x="277923" y="2491588"/>
                  </a:lnTo>
                  <a:lnTo>
                    <a:pt x="323204" y="2504960"/>
                  </a:lnTo>
                  <a:lnTo>
                    <a:pt x="370460" y="2513214"/>
                  </a:lnTo>
                  <a:lnTo>
                    <a:pt x="419374" y="2516035"/>
                  </a:lnTo>
                  <a:lnTo>
                    <a:pt x="3185038" y="2516035"/>
                  </a:lnTo>
                  <a:lnTo>
                    <a:pt x="3233952" y="2513214"/>
                  </a:lnTo>
                  <a:lnTo>
                    <a:pt x="3281207" y="2504960"/>
                  </a:lnTo>
                  <a:lnTo>
                    <a:pt x="3326489" y="2491588"/>
                  </a:lnTo>
                  <a:lnTo>
                    <a:pt x="3369483" y="2473413"/>
                  </a:lnTo>
                  <a:lnTo>
                    <a:pt x="3409874" y="2450748"/>
                  </a:lnTo>
                  <a:lnTo>
                    <a:pt x="3447349" y="2423909"/>
                  </a:lnTo>
                  <a:lnTo>
                    <a:pt x="3481593" y="2393210"/>
                  </a:lnTo>
                  <a:lnTo>
                    <a:pt x="3512291" y="2358965"/>
                  </a:lnTo>
                  <a:lnTo>
                    <a:pt x="3539129" y="2321489"/>
                  </a:lnTo>
                  <a:lnTo>
                    <a:pt x="3561792" y="2281096"/>
                  </a:lnTo>
                  <a:lnTo>
                    <a:pt x="3579967" y="2238101"/>
                  </a:lnTo>
                  <a:lnTo>
                    <a:pt x="3593338" y="2192819"/>
                  </a:lnTo>
                  <a:lnTo>
                    <a:pt x="3601591" y="2145563"/>
                  </a:lnTo>
                  <a:lnTo>
                    <a:pt x="3604412" y="2096649"/>
                  </a:lnTo>
                  <a:lnTo>
                    <a:pt x="3604412" y="419374"/>
                  </a:lnTo>
                  <a:lnTo>
                    <a:pt x="3601591" y="370460"/>
                  </a:lnTo>
                  <a:lnTo>
                    <a:pt x="3593338" y="323204"/>
                  </a:lnTo>
                  <a:lnTo>
                    <a:pt x="3579967" y="277923"/>
                  </a:lnTo>
                  <a:lnTo>
                    <a:pt x="3561792" y="234929"/>
                  </a:lnTo>
                  <a:lnTo>
                    <a:pt x="3539129" y="194537"/>
                  </a:lnTo>
                  <a:lnTo>
                    <a:pt x="3512291" y="157062"/>
                  </a:lnTo>
                  <a:lnTo>
                    <a:pt x="3481593" y="122819"/>
                  </a:lnTo>
                  <a:lnTo>
                    <a:pt x="3447349" y="92121"/>
                  </a:lnTo>
                  <a:lnTo>
                    <a:pt x="3409874" y="65283"/>
                  </a:lnTo>
                  <a:lnTo>
                    <a:pt x="3369483" y="42619"/>
                  </a:lnTo>
                  <a:lnTo>
                    <a:pt x="3326489" y="24445"/>
                  </a:lnTo>
                  <a:lnTo>
                    <a:pt x="3281207" y="11074"/>
                  </a:lnTo>
                  <a:lnTo>
                    <a:pt x="3233952" y="2820"/>
                  </a:lnTo>
                  <a:lnTo>
                    <a:pt x="31850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42169" y="1486905"/>
              <a:ext cx="3604895" cy="2516505"/>
            </a:xfrm>
            <a:custGeom>
              <a:avLst/>
              <a:gdLst/>
              <a:ahLst/>
              <a:cxnLst/>
              <a:rect l="l" t="t" r="r" b="b"/>
              <a:pathLst>
                <a:path w="3604895" h="2516504">
                  <a:moveTo>
                    <a:pt x="0" y="419374"/>
                  </a:moveTo>
                  <a:lnTo>
                    <a:pt x="2820" y="370460"/>
                  </a:lnTo>
                  <a:lnTo>
                    <a:pt x="11074" y="323204"/>
                  </a:lnTo>
                  <a:lnTo>
                    <a:pt x="24445" y="277923"/>
                  </a:lnTo>
                  <a:lnTo>
                    <a:pt x="42619" y="234929"/>
                  </a:lnTo>
                  <a:lnTo>
                    <a:pt x="65283" y="194537"/>
                  </a:lnTo>
                  <a:lnTo>
                    <a:pt x="92121" y="157062"/>
                  </a:lnTo>
                  <a:lnTo>
                    <a:pt x="122819" y="122819"/>
                  </a:lnTo>
                  <a:lnTo>
                    <a:pt x="157062" y="92121"/>
                  </a:lnTo>
                  <a:lnTo>
                    <a:pt x="194537" y="65283"/>
                  </a:lnTo>
                  <a:lnTo>
                    <a:pt x="234929" y="42619"/>
                  </a:lnTo>
                  <a:lnTo>
                    <a:pt x="277923" y="24445"/>
                  </a:lnTo>
                  <a:lnTo>
                    <a:pt x="323204" y="11074"/>
                  </a:lnTo>
                  <a:lnTo>
                    <a:pt x="370460" y="2820"/>
                  </a:lnTo>
                  <a:lnTo>
                    <a:pt x="419374" y="0"/>
                  </a:lnTo>
                  <a:lnTo>
                    <a:pt x="3185038" y="0"/>
                  </a:lnTo>
                  <a:lnTo>
                    <a:pt x="3233952" y="2820"/>
                  </a:lnTo>
                  <a:lnTo>
                    <a:pt x="3281207" y="11074"/>
                  </a:lnTo>
                  <a:lnTo>
                    <a:pt x="3326489" y="24445"/>
                  </a:lnTo>
                  <a:lnTo>
                    <a:pt x="3369483" y="42619"/>
                  </a:lnTo>
                  <a:lnTo>
                    <a:pt x="3409874" y="65283"/>
                  </a:lnTo>
                  <a:lnTo>
                    <a:pt x="3447349" y="92121"/>
                  </a:lnTo>
                  <a:lnTo>
                    <a:pt x="3481593" y="122819"/>
                  </a:lnTo>
                  <a:lnTo>
                    <a:pt x="3512291" y="157062"/>
                  </a:lnTo>
                  <a:lnTo>
                    <a:pt x="3539129" y="194537"/>
                  </a:lnTo>
                  <a:lnTo>
                    <a:pt x="3561792" y="234929"/>
                  </a:lnTo>
                  <a:lnTo>
                    <a:pt x="3579967" y="277923"/>
                  </a:lnTo>
                  <a:lnTo>
                    <a:pt x="3593338" y="323204"/>
                  </a:lnTo>
                  <a:lnTo>
                    <a:pt x="3601591" y="370460"/>
                  </a:lnTo>
                  <a:lnTo>
                    <a:pt x="3604412" y="419374"/>
                  </a:lnTo>
                  <a:lnTo>
                    <a:pt x="3604412" y="2096649"/>
                  </a:lnTo>
                  <a:lnTo>
                    <a:pt x="3601591" y="2145563"/>
                  </a:lnTo>
                  <a:lnTo>
                    <a:pt x="3593338" y="2192819"/>
                  </a:lnTo>
                  <a:lnTo>
                    <a:pt x="3579967" y="2238101"/>
                  </a:lnTo>
                  <a:lnTo>
                    <a:pt x="3561792" y="2281096"/>
                  </a:lnTo>
                  <a:lnTo>
                    <a:pt x="3539129" y="2321489"/>
                  </a:lnTo>
                  <a:lnTo>
                    <a:pt x="3512291" y="2358965"/>
                  </a:lnTo>
                  <a:lnTo>
                    <a:pt x="3481593" y="2393210"/>
                  </a:lnTo>
                  <a:lnTo>
                    <a:pt x="3447349" y="2423909"/>
                  </a:lnTo>
                  <a:lnTo>
                    <a:pt x="3409874" y="2450748"/>
                  </a:lnTo>
                  <a:lnTo>
                    <a:pt x="3369483" y="2473413"/>
                  </a:lnTo>
                  <a:lnTo>
                    <a:pt x="3326489" y="2491588"/>
                  </a:lnTo>
                  <a:lnTo>
                    <a:pt x="3281207" y="2504960"/>
                  </a:lnTo>
                  <a:lnTo>
                    <a:pt x="3233952" y="2513214"/>
                  </a:lnTo>
                  <a:lnTo>
                    <a:pt x="3185038" y="2516035"/>
                  </a:lnTo>
                  <a:lnTo>
                    <a:pt x="419374" y="2516035"/>
                  </a:lnTo>
                  <a:lnTo>
                    <a:pt x="370460" y="2513214"/>
                  </a:lnTo>
                  <a:lnTo>
                    <a:pt x="323204" y="2504960"/>
                  </a:lnTo>
                  <a:lnTo>
                    <a:pt x="277923" y="2491588"/>
                  </a:lnTo>
                  <a:lnTo>
                    <a:pt x="234929" y="2473413"/>
                  </a:lnTo>
                  <a:lnTo>
                    <a:pt x="194537" y="2450748"/>
                  </a:lnTo>
                  <a:lnTo>
                    <a:pt x="157062" y="2423909"/>
                  </a:lnTo>
                  <a:lnTo>
                    <a:pt x="122819" y="2393210"/>
                  </a:lnTo>
                  <a:lnTo>
                    <a:pt x="92121" y="2358965"/>
                  </a:lnTo>
                  <a:lnTo>
                    <a:pt x="65283" y="2321489"/>
                  </a:lnTo>
                  <a:lnTo>
                    <a:pt x="42619" y="2281096"/>
                  </a:lnTo>
                  <a:lnTo>
                    <a:pt x="24445" y="2238101"/>
                  </a:lnTo>
                  <a:lnTo>
                    <a:pt x="11074" y="2192819"/>
                  </a:lnTo>
                  <a:lnTo>
                    <a:pt x="2820" y="2145563"/>
                  </a:lnTo>
                  <a:lnTo>
                    <a:pt x="0" y="2096649"/>
                  </a:lnTo>
                  <a:lnTo>
                    <a:pt x="0" y="419374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1650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Disadvantages</a:t>
            </a:r>
            <a:r>
              <a:rPr dirty="0" spc="45"/>
              <a:t> </a:t>
            </a:r>
            <a:r>
              <a:rPr dirty="0" spc="10"/>
              <a:t>of</a:t>
            </a:r>
            <a:r>
              <a:rPr dirty="0" spc="-10"/>
              <a:t> </a:t>
            </a:r>
            <a:r>
              <a:rPr dirty="0" spc="-5"/>
              <a:t>Waterfall</a:t>
            </a:r>
            <a:r>
              <a:rPr dirty="0" spc="30"/>
              <a:t> </a:t>
            </a:r>
            <a:r>
              <a:rPr dirty="0" spc="15"/>
              <a:t>Model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46958" y="1802063"/>
            <a:ext cx="2637155" cy="16789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dirty="0" sz="1200" spc="-30">
                <a:latin typeface="Calibri"/>
                <a:cs typeface="Calibri"/>
              </a:rPr>
              <a:t>Working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Product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not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available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until</a:t>
            </a:r>
            <a:r>
              <a:rPr dirty="0" sz="1200" spc="-25">
                <a:latin typeface="Calibri"/>
                <a:cs typeface="Calibri"/>
              </a:rPr>
              <a:t> the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435"/>
              </a:lnSpc>
            </a:pPr>
            <a:r>
              <a:rPr dirty="0" sz="1200" spc="20">
                <a:latin typeface="Calibri"/>
                <a:cs typeface="Calibri"/>
              </a:rPr>
              <a:t>la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50">
                <a:latin typeface="Calibri"/>
                <a:cs typeface="Calibri"/>
              </a:rPr>
              <a:t>s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30">
                <a:latin typeface="Calibri"/>
                <a:cs typeface="Calibri"/>
              </a:rPr>
              <a:t>g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Calibri"/>
                <a:cs typeface="Calibri"/>
              </a:rPr>
              <a:t>li</a:t>
            </a:r>
            <a:r>
              <a:rPr dirty="0" sz="1200" spc="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15">
                <a:latin typeface="Calibri"/>
                <a:cs typeface="Calibri"/>
              </a:rPr>
              <a:t>c</a:t>
            </a:r>
            <a:r>
              <a:rPr dirty="0" sz="1200" spc="-20">
                <a:latin typeface="Calibri"/>
                <a:cs typeface="Calibri"/>
              </a:rPr>
              <a:t>y</a:t>
            </a:r>
            <a:r>
              <a:rPr dirty="0" sz="1200" spc="15">
                <a:latin typeface="Calibri"/>
                <a:cs typeface="Calibri"/>
              </a:rPr>
              <a:t>c</a:t>
            </a:r>
            <a:r>
              <a:rPr dirty="0" sz="1200" spc="20">
                <a:latin typeface="Calibri"/>
                <a:cs typeface="Calibri"/>
              </a:rPr>
              <a:t>l</a:t>
            </a:r>
            <a:r>
              <a:rPr dirty="0" sz="120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25">
                <a:latin typeface="Calibri"/>
                <a:cs typeface="Calibri"/>
              </a:rPr>
              <a:t>Poor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model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large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complex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projects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Calibri"/>
              <a:cs typeface="Calibri"/>
            </a:endParaRPr>
          </a:p>
          <a:p>
            <a:pPr marL="12700" marR="659130">
              <a:lnSpc>
                <a:spcPts val="1430"/>
              </a:lnSpc>
            </a:pPr>
            <a:r>
              <a:rPr dirty="0" sz="1200" spc="-10">
                <a:latin typeface="Calibri"/>
                <a:cs typeface="Calibri"/>
              </a:rPr>
              <a:t>Cannot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accommodate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changing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requirements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 spc="25">
                <a:latin typeface="Calibri"/>
                <a:cs typeface="Calibri"/>
              </a:rPr>
              <a:t>i</a:t>
            </a:r>
            <a:r>
              <a:rPr dirty="0" sz="1200" spc="30">
                <a:latin typeface="Calibri"/>
                <a:cs typeface="Calibri"/>
              </a:rPr>
              <a:t>g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 spc="-45">
                <a:latin typeface="Calibri"/>
                <a:cs typeface="Calibri"/>
              </a:rPr>
              <a:t>r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5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k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-3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35">
                <a:latin typeface="Calibri"/>
                <a:cs typeface="Calibri"/>
              </a:rPr>
              <a:t>un</a:t>
            </a:r>
            <a:r>
              <a:rPr dirty="0" sz="1200" spc="1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45">
                <a:latin typeface="Calibri"/>
                <a:cs typeface="Calibri"/>
              </a:rPr>
              <a:t>r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20">
                <a:latin typeface="Calibri"/>
                <a:cs typeface="Calibri"/>
              </a:rPr>
              <a:t>ai</a:t>
            </a:r>
            <a:r>
              <a:rPr dirty="0" sz="1200" spc="-35">
                <a:latin typeface="Calibri"/>
                <a:cs typeface="Calibri"/>
              </a:rPr>
              <a:t>n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y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4025" y="1775335"/>
              <a:ext cx="2030752" cy="206298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5313" y="1827645"/>
              <a:ext cx="301129" cy="30112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3424" y="2325737"/>
              <a:ext cx="301129" cy="3011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5313" y="2720709"/>
              <a:ext cx="301129" cy="3011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5313" y="3217533"/>
              <a:ext cx="301129" cy="30112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8249" y="2353561"/>
            <a:ext cx="264160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5" b="0">
                <a:solidFill>
                  <a:srgbClr val="7F7F7F"/>
                </a:solidFill>
                <a:latin typeface="Arial MT"/>
                <a:cs typeface="Arial MT"/>
              </a:rPr>
              <a:t>Agile</a:t>
            </a:r>
            <a:r>
              <a:rPr dirty="0" sz="3950" spc="60" b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3950" spc="-30" b="0">
                <a:solidFill>
                  <a:srgbClr val="7F7F7F"/>
                </a:solidFill>
                <a:latin typeface="Arial MT"/>
                <a:cs typeface="Arial MT"/>
              </a:rPr>
              <a:t>Model</a:t>
            </a:r>
            <a:endParaRPr sz="395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286375" y="1447800"/>
            <a:ext cx="3600450" cy="2609850"/>
            <a:chOff x="5286375" y="1447800"/>
            <a:chExt cx="3600450" cy="2609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6375" y="1447800"/>
              <a:ext cx="3600450" cy="26098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04038" y="1468496"/>
              <a:ext cx="3510915" cy="2516505"/>
            </a:xfrm>
            <a:custGeom>
              <a:avLst/>
              <a:gdLst/>
              <a:ahLst/>
              <a:cxnLst/>
              <a:rect l="l" t="t" r="r" b="b"/>
              <a:pathLst>
                <a:path w="3510915" h="2516504">
                  <a:moveTo>
                    <a:pt x="3091037" y="0"/>
                  </a:moveTo>
                  <a:lnTo>
                    <a:pt x="419343" y="0"/>
                  </a:lnTo>
                  <a:lnTo>
                    <a:pt x="370430" y="2820"/>
                  </a:lnTo>
                  <a:lnTo>
                    <a:pt x="323176" y="11072"/>
                  </a:lnTo>
                  <a:lnTo>
                    <a:pt x="277896" y="24441"/>
                  </a:lnTo>
                  <a:lnTo>
                    <a:pt x="234904" y="42613"/>
                  </a:lnTo>
                  <a:lnTo>
                    <a:pt x="194516" y="65274"/>
                  </a:lnTo>
                  <a:lnTo>
                    <a:pt x="157044" y="92109"/>
                  </a:lnTo>
                  <a:lnTo>
                    <a:pt x="122803" y="122803"/>
                  </a:lnTo>
                  <a:lnTo>
                    <a:pt x="92109" y="157044"/>
                  </a:lnTo>
                  <a:lnTo>
                    <a:pt x="65274" y="194516"/>
                  </a:lnTo>
                  <a:lnTo>
                    <a:pt x="42613" y="234904"/>
                  </a:lnTo>
                  <a:lnTo>
                    <a:pt x="24441" y="277896"/>
                  </a:lnTo>
                  <a:lnTo>
                    <a:pt x="11072" y="323176"/>
                  </a:lnTo>
                  <a:lnTo>
                    <a:pt x="2820" y="370430"/>
                  </a:lnTo>
                  <a:lnTo>
                    <a:pt x="0" y="419343"/>
                  </a:lnTo>
                  <a:lnTo>
                    <a:pt x="0" y="2096652"/>
                  </a:lnTo>
                  <a:lnTo>
                    <a:pt x="2820" y="2145566"/>
                  </a:lnTo>
                  <a:lnTo>
                    <a:pt x="11072" y="2192822"/>
                  </a:lnTo>
                  <a:lnTo>
                    <a:pt x="24441" y="2238104"/>
                  </a:lnTo>
                  <a:lnTo>
                    <a:pt x="42613" y="2281099"/>
                  </a:lnTo>
                  <a:lnTo>
                    <a:pt x="65274" y="2321492"/>
                  </a:lnTo>
                  <a:lnTo>
                    <a:pt x="92109" y="2358968"/>
                  </a:lnTo>
                  <a:lnTo>
                    <a:pt x="122803" y="2393213"/>
                  </a:lnTo>
                  <a:lnTo>
                    <a:pt x="157044" y="2423912"/>
                  </a:lnTo>
                  <a:lnTo>
                    <a:pt x="194516" y="2450751"/>
                  </a:lnTo>
                  <a:lnTo>
                    <a:pt x="234904" y="2473416"/>
                  </a:lnTo>
                  <a:lnTo>
                    <a:pt x="277896" y="2491591"/>
                  </a:lnTo>
                  <a:lnTo>
                    <a:pt x="323176" y="2504963"/>
                  </a:lnTo>
                  <a:lnTo>
                    <a:pt x="370430" y="2513217"/>
                  </a:lnTo>
                  <a:lnTo>
                    <a:pt x="419343" y="2516038"/>
                  </a:lnTo>
                  <a:lnTo>
                    <a:pt x="3091037" y="2516038"/>
                  </a:lnTo>
                  <a:lnTo>
                    <a:pt x="3139929" y="2513217"/>
                  </a:lnTo>
                  <a:lnTo>
                    <a:pt x="3187168" y="2504963"/>
                  </a:lnTo>
                  <a:lnTo>
                    <a:pt x="3232440" y="2491591"/>
                  </a:lnTo>
                  <a:lnTo>
                    <a:pt x="3275429" y="2473416"/>
                  </a:lnTo>
                  <a:lnTo>
                    <a:pt x="3315820" y="2450751"/>
                  </a:lnTo>
                  <a:lnTo>
                    <a:pt x="3353298" y="2423912"/>
                  </a:lnTo>
                  <a:lnTo>
                    <a:pt x="3387547" y="2393213"/>
                  </a:lnTo>
                  <a:lnTo>
                    <a:pt x="3418252" y="2358968"/>
                  </a:lnTo>
                  <a:lnTo>
                    <a:pt x="3445098" y="2321492"/>
                  </a:lnTo>
                  <a:lnTo>
                    <a:pt x="3467770" y="2281099"/>
                  </a:lnTo>
                  <a:lnTo>
                    <a:pt x="3485953" y="2238104"/>
                  </a:lnTo>
                  <a:lnTo>
                    <a:pt x="3499331" y="2192822"/>
                  </a:lnTo>
                  <a:lnTo>
                    <a:pt x="3507589" y="2145566"/>
                  </a:lnTo>
                  <a:lnTo>
                    <a:pt x="3510412" y="2096652"/>
                  </a:lnTo>
                  <a:lnTo>
                    <a:pt x="3510412" y="419343"/>
                  </a:lnTo>
                  <a:lnTo>
                    <a:pt x="3507589" y="370430"/>
                  </a:lnTo>
                  <a:lnTo>
                    <a:pt x="3499331" y="323176"/>
                  </a:lnTo>
                  <a:lnTo>
                    <a:pt x="3485953" y="277896"/>
                  </a:lnTo>
                  <a:lnTo>
                    <a:pt x="3467770" y="234904"/>
                  </a:lnTo>
                  <a:lnTo>
                    <a:pt x="3445098" y="194516"/>
                  </a:lnTo>
                  <a:lnTo>
                    <a:pt x="3418252" y="157044"/>
                  </a:lnTo>
                  <a:lnTo>
                    <a:pt x="3387547" y="122803"/>
                  </a:lnTo>
                  <a:lnTo>
                    <a:pt x="3353298" y="92109"/>
                  </a:lnTo>
                  <a:lnTo>
                    <a:pt x="3315820" y="65274"/>
                  </a:lnTo>
                  <a:lnTo>
                    <a:pt x="3275429" y="42613"/>
                  </a:lnTo>
                  <a:lnTo>
                    <a:pt x="3232440" y="24441"/>
                  </a:lnTo>
                  <a:lnTo>
                    <a:pt x="3187168" y="11072"/>
                  </a:lnTo>
                  <a:lnTo>
                    <a:pt x="3139929" y="2820"/>
                  </a:lnTo>
                  <a:lnTo>
                    <a:pt x="30910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04038" y="1468496"/>
              <a:ext cx="3510915" cy="2516505"/>
            </a:xfrm>
            <a:custGeom>
              <a:avLst/>
              <a:gdLst/>
              <a:ahLst/>
              <a:cxnLst/>
              <a:rect l="l" t="t" r="r" b="b"/>
              <a:pathLst>
                <a:path w="3510915" h="2516504">
                  <a:moveTo>
                    <a:pt x="0" y="419343"/>
                  </a:moveTo>
                  <a:lnTo>
                    <a:pt x="2820" y="370430"/>
                  </a:lnTo>
                  <a:lnTo>
                    <a:pt x="11072" y="323176"/>
                  </a:lnTo>
                  <a:lnTo>
                    <a:pt x="24441" y="277896"/>
                  </a:lnTo>
                  <a:lnTo>
                    <a:pt x="42613" y="234904"/>
                  </a:lnTo>
                  <a:lnTo>
                    <a:pt x="65274" y="194516"/>
                  </a:lnTo>
                  <a:lnTo>
                    <a:pt x="92109" y="157044"/>
                  </a:lnTo>
                  <a:lnTo>
                    <a:pt x="122803" y="122803"/>
                  </a:lnTo>
                  <a:lnTo>
                    <a:pt x="157044" y="92109"/>
                  </a:lnTo>
                  <a:lnTo>
                    <a:pt x="194516" y="65274"/>
                  </a:lnTo>
                  <a:lnTo>
                    <a:pt x="234904" y="42613"/>
                  </a:lnTo>
                  <a:lnTo>
                    <a:pt x="277896" y="24441"/>
                  </a:lnTo>
                  <a:lnTo>
                    <a:pt x="323176" y="11072"/>
                  </a:lnTo>
                  <a:lnTo>
                    <a:pt x="370430" y="2820"/>
                  </a:lnTo>
                  <a:lnTo>
                    <a:pt x="419343" y="0"/>
                  </a:lnTo>
                  <a:lnTo>
                    <a:pt x="3091037" y="0"/>
                  </a:lnTo>
                  <a:lnTo>
                    <a:pt x="3139929" y="2820"/>
                  </a:lnTo>
                  <a:lnTo>
                    <a:pt x="3187168" y="11072"/>
                  </a:lnTo>
                  <a:lnTo>
                    <a:pt x="3232440" y="24441"/>
                  </a:lnTo>
                  <a:lnTo>
                    <a:pt x="3275429" y="42613"/>
                  </a:lnTo>
                  <a:lnTo>
                    <a:pt x="3315820" y="65274"/>
                  </a:lnTo>
                  <a:lnTo>
                    <a:pt x="3353298" y="92109"/>
                  </a:lnTo>
                  <a:lnTo>
                    <a:pt x="3387547" y="122803"/>
                  </a:lnTo>
                  <a:lnTo>
                    <a:pt x="3418252" y="157044"/>
                  </a:lnTo>
                  <a:lnTo>
                    <a:pt x="3445098" y="194516"/>
                  </a:lnTo>
                  <a:lnTo>
                    <a:pt x="3467770" y="234904"/>
                  </a:lnTo>
                  <a:lnTo>
                    <a:pt x="3485953" y="277896"/>
                  </a:lnTo>
                  <a:lnTo>
                    <a:pt x="3499331" y="323176"/>
                  </a:lnTo>
                  <a:lnTo>
                    <a:pt x="3507589" y="370430"/>
                  </a:lnTo>
                  <a:lnTo>
                    <a:pt x="3510412" y="419343"/>
                  </a:lnTo>
                  <a:lnTo>
                    <a:pt x="3510412" y="2096652"/>
                  </a:lnTo>
                  <a:lnTo>
                    <a:pt x="3507589" y="2145566"/>
                  </a:lnTo>
                  <a:lnTo>
                    <a:pt x="3499331" y="2192822"/>
                  </a:lnTo>
                  <a:lnTo>
                    <a:pt x="3485953" y="2238104"/>
                  </a:lnTo>
                  <a:lnTo>
                    <a:pt x="3467770" y="2281099"/>
                  </a:lnTo>
                  <a:lnTo>
                    <a:pt x="3445098" y="2321492"/>
                  </a:lnTo>
                  <a:lnTo>
                    <a:pt x="3418252" y="2358968"/>
                  </a:lnTo>
                  <a:lnTo>
                    <a:pt x="3387547" y="2393213"/>
                  </a:lnTo>
                  <a:lnTo>
                    <a:pt x="3353298" y="2423912"/>
                  </a:lnTo>
                  <a:lnTo>
                    <a:pt x="3315820" y="2450751"/>
                  </a:lnTo>
                  <a:lnTo>
                    <a:pt x="3275429" y="2473416"/>
                  </a:lnTo>
                  <a:lnTo>
                    <a:pt x="3232440" y="2491591"/>
                  </a:lnTo>
                  <a:lnTo>
                    <a:pt x="3187168" y="2504963"/>
                  </a:lnTo>
                  <a:lnTo>
                    <a:pt x="3139929" y="2513217"/>
                  </a:lnTo>
                  <a:lnTo>
                    <a:pt x="3091037" y="2516038"/>
                  </a:lnTo>
                  <a:lnTo>
                    <a:pt x="419343" y="2516038"/>
                  </a:lnTo>
                  <a:lnTo>
                    <a:pt x="370430" y="2513217"/>
                  </a:lnTo>
                  <a:lnTo>
                    <a:pt x="323176" y="2504963"/>
                  </a:lnTo>
                  <a:lnTo>
                    <a:pt x="277896" y="2491591"/>
                  </a:lnTo>
                  <a:lnTo>
                    <a:pt x="234904" y="2473416"/>
                  </a:lnTo>
                  <a:lnTo>
                    <a:pt x="194516" y="2450751"/>
                  </a:lnTo>
                  <a:lnTo>
                    <a:pt x="157044" y="2423912"/>
                  </a:lnTo>
                  <a:lnTo>
                    <a:pt x="122803" y="2393213"/>
                  </a:lnTo>
                  <a:lnTo>
                    <a:pt x="92109" y="2358968"/>
                  </a:lnTo>
                  <a:lnTo>
                    <a:pt x="65274" y="2321492"/>
                  </a:lnTo>
                  <a:lnTo>
                    <a:pt x="42613" y="2281099"/>
                  </a:lnTo>
                  <a:lnTo>
                    <a:pt x="24441" y="2238104"/>
                  </a:lnTo>
                  <a:lnTo>
                    <a:pt x="11072" y="2192822"/>
                  </a:lnTo>
                  <a:lnTo>
                    <a:pt x="2820" y="2145566"/>
                  </a:lnTo>
                  <a:lnTo>
                    <a:pt x="0" y="2096652"/>
                  </a:lnTo>
                  <a:lnTo>
                    <a:pt x="0" y="419343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179768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Agile</a:t>
            </a:r>
            <a:r>
              <a:rPr dirty="0" spc="-5"/>
              <a:t> </a:t>
            </a:r>
            <a:r>
              <a:rPr dirty="0" spc="15"/>
              <a:t>Model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60800" y="1727832"/>
            <a:ext cx="2639060" cy="2040889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143510">
              <a:lnSpc>
                <a:spcPts val="1430"/>
              </a:lnSpc>
              <a:spcBef>
                <a:spcPts val="155"/>
              </a:spcBef>
            </a:pPr>
            <a:r>
              <a:rPr dirty="0" sz="1200" spc="-6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35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45">
                <a:latin typeface="Calibri"/>
                <a:cs typeface="Calibri"/>
              </a:rPr>
              <a:t>r</a:t>
            </a:r>
            <a:r>
              <a:rPr dirty="0" sz="1200" spc="15">
                <a:latin typeface="Calibri"/>
                <a:cs typeface="Calibri"/>
              </a:rPr>
              <a:t>c</a:t>
            </a:r>
            <a:r>
              <a:rPr dirty="0" sz="1200" spc="-35">
                <a:latin typeface="Calibri"/>
                <a:cs typeface="Calibri"/>
              </a:rPr>
              <a:t>o</a:t>
            </a:r>
            <a:r>
              <a:rPr dirty="0" sz="1200" spc="-60">
                <a:latin typeface="Calibri"/>
                <a:cs typeface="Calibri"/>
              </a:rPr>
              <a:t>m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-3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Calibri"/>
                <a:cs typeface="Calibri"/>
              </a:rPr>
              <a:t>c</a:t>
            </a:r>
            <a:r>
              <a:rPr dirty="0" sz="1200" spc="-35">
                <a:latin typeface="Calibri"/>
                <a:cs typeface="Calibri"/>
              </a:rPr>
              <a:t>h</a:t>
            </a:r>
            <a:r>
              <a:rPr dirty="0" sz="1200" spc="20">
                <a:latin typeface="Calibri"/>
                <a:cs typeface="Calibri"/>
              </a:rPr>
              <a:t>all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30">
                <a:latin typeface="Calibri"/>
                <a:cs typeface="Calibri"/>
              </a:rPr>
              <a:t>n</a:t>
            </a:r>
            <a:r>
              <a:rPr dirty="0" sz="1200" spc="30">
                <a:latin typeface="Calibri"/>
                <a:cs typeface="Calibri"/>
              </a:rPr>
              <a:t>g</a:t>
            </a:r>
            <a:r>
              <a:rPr dirty="0" sz="1200">
                <a:latin typeface="Calibri"/>
                <a:cs typeface="Calibri"/>
              </a:rPr>
              <a:t>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Calibri"/>
                <a:cs typeface="Calibri"/>
              </a:rPr>
              <a:t>f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1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-3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Calibri"/>
                <a:cs typeface="Calibri"/>
              </a:rPr>
              <a:t>Waterfall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Model,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we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came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up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with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 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Agile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Methodology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12700" marR="80645">
              <a:lnSpc>
                <a:spcPts val="1430"/>
              </a:lnSpc>
            </a:pPr>
            <a:r>
              <a:rPr dirty="0" sz="1200" spc="-25">
                <a:latin typeface="Calibri"/>
                <a:cs typeface="Calibri"/>
              </a:rPr>
              <a:t>A</a:t>
            </a:r>
            <a:r>
              <a:rPr dirty="0" sz="1200" spc="30">
                <a:latin typeface="Calibri"/>
                <a:cs typeface="Calibri"/>
              </a:rPr>
              <a:t>g</a:t>
            </a:r>
            <a:r>
              <a:rPr dirty="0" sz="1200" spc="20">
                <a:latin typeface="Calibri"/>
                <a:cs typeface="Calibri"/>
              </a:rPr>
              <a:t>il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5">
                <a:latin typeface="Calibri"/>
                <a:cs typeface="Calibri"/>
              </a:rPr>
              <a:t>M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-35">
                <a:latin typeface="Calibri"/>
                <a:cs typeface="Calibri"/>
              </a:rPr>
              <a:t>ho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35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20">
                <a:latin typeface="Calibri"/>
                <a:cs typeface="Calibri"/>
              </a:rPr>
              <a:t>li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>
                <a:latin typeface="Calibri"/>
                <a:cs typeface="Calibri"/>
              </a:rPr>
              <a:t>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Calibri"/>
                <a:cs typeface="Calibri"/>
              </a:rPr>
              <a:t>c</a:t>
            </a:r>
            <a:r>
              <a:rPr dirty="0" sz="1200" spc="-4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-3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50">
                <a:latin typeface="Calibri"/>
                <a:cs typeface="Calibri"/>
              </a:rPr>
              <a:t>s</a:t>
            </a:r>
            <a:r>
              <a:rPr dirty="0" sz="1200" spc="-35">
                <a:latin typeface="Calibri"/>
                <a:cs typeface="Calibri"/>
              </a:rPr>
              <a:t>ho</a:t>
            </a:r>
            <a:r>
              <a:rPr dirty="0" sz="1200" spc="-45">
                <a:latin typeface="Calibri"/>
                <a:cs typeface="Calibri"/>
              </a:rPr>
              <a:t>r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Calibri"/>
                <a:cs typeface="Calibri"/>
              </a:rPr>
              <a:t>development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lifecycles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0899"/>
              </a:lnSpc>
              <a:spcBef>
                <a:spcPts val="5"/>
              </a:spcBef>
            </a:pPr>
            <a:r>
              <a:rPr dirty="0" sz="1200" spc="-25">
                <a:latin typeface="Calibri"/>
                <a:cs typeface="Calibri"/>
              </a:rPr>
              <a:t>Shorter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Development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Lifecycles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are 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15">
                <a:latin typeface="Calibri"/>
                <a:cs typeface="Calibri"/>
              </a:rPr>
              <a:t>c</a:t>
            </a:r>
            <a:r>
              <a:rPr dirty="0" sz="1200" spc="-35">
                <a:latin typeface="Calibri"/>
                <a:cs typeface="Calibri"/>
              </a:rPr>
              <a:t>h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 spc="-35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y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35">
                <a:latin typeface="Calibri"/>
                <a:cs typeface="Calibri"/>
              </a:rPr>
              <a:t>no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4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20">
                <a:latin typeface="Calibri"/>
                <a:cs typeface="Calibri"/>
              </a:rPr>
              <a:t>l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50">
                <a:latin typeface="Calibri"/>
                <a:cs typeface="Calibri"/>
              </a:rPr>
              <a:t>s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-3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Calibri"/>
                <a:cs typeface="Calibri"/>
              </a:rPr>
              <a:t>al</a:t>
            </a:r>
            <a:r>
              <a:rPr dirty="0" sz="1200">
                <a:latin typeface="Calibri"/>
                <a:cs typeface="Calibri"/>
              </a:rPr>
              <a:t>l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-3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-35">
                <a:latin typeface="Calibri"/>
                <a:cs typeface="Calibri"/>
              </a:rPr>
              <a:t>u</a:t>
            </a:r>
            <a:r>
              <a:rPr dirty="0" sz="1200" spc="-4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Calibri"/>
                <a:cs typeface="Calibri"/>
              </a:rPr>
              <a:t>at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once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by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following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incremental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model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of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development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01927"/>
              <a:ext cx="6097057" cy="29627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8713" y="1859738"/>
              <a:ext cx="260273" cy="26027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6062" y="2480512"/>
              <a:ext cx="260273" cy="26027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8713" y="3132150"/>
              <a:ext cx="260273" cy="2602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724415" y="1466850"/>
            <a:ext cx="3981450" cy="2609850"/>
            <a:chOff x="4724415" y="1466850"/>
            <a:chExt cx="3981450" cy="2609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4415" y="1466850"/>
              <a:ext cx="3981450" cy="26098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42169" y="1486905"/>
              <a:ext cx="3888104" cy="2516505"/>
            </a:xfrm>
            <a:custGeom>
              <a:avLst/>
              <a:gdLst/>
              <a:ahLst/>
              <a:cxnLst/>
              <a:rect l="l" t="t" r="r" b="b"/>
              <a:pathLst>
                <a:path w="3888104" h="2516504">
                  <a:moveTo>
                    <a:pt x="3468258" y="0"/>
                  </a:moveTo>
                  <a:lnTo>
                    <a:pt x="419374" y="0"/>
                  </a:lnTo>
                  <a:lnTo>
                    <a:pt x="370460" y="2820"/>
                  </a:lnTo>
                  <a:lnTo>
                    <a:pt x="323204" y="11074"/>
                  </a:lnTo>
                  <a:lnTo>
                    <a:pt x="277923" y="24445"/>
                  </a:lnTo>
                  <a:lnTo>
                    <a:pt x="234929" y="42619"/>
                  </a:lnTo>
                  <a:lnTo>
                    <a:pt x="194537" y="65283"/>
                  </a:lnTo>
                  <a:lnTo>
                    <a:pt x="157062" y="92121"/>
                  </a:lnTo>
                  <a:lnTo>
                    <a:pt x="122819" y="122819"/>
                  </a:lnTo>
                  <a:lnTo>
                    <a:pt x="92121" y="157062"/>
                  </a:lnTo>
                  <a:lnTo>
                    <a:pt x="65283" y="194537"/>
                  </a:lnTo>
                  <a:lnTo>
                    <a:pt x="42619" y="234929"/>
                  </a:lnTo>
                  <a:lnTo>
                    <a:pt x="24445" y="277923"/>
                  </a:lnTo>
                  <a:lnTo>
                    <a:pt x="11074" y="323204"/>
                  </a:lnTo>
                  <a:lnTo>
                    <a:pt x="2820" y="370460"/>
                  </a:lnTo>
                  <a:lnTo>
                    <a:pt x="0" y="419374"/>
                  </a:lnTo>
                  <a:lnTo>
                    <a:pt x="0" y="2096649"/>
                  </a:lnTo>
                  <a:lnTo>
                    <a:pt x="2820" y="2145563"/>
                  </a:lnTo>
                  <a:lnTo>
                    <a:pt x="11074" y="2192819"/>
                  </a:lnTo>
                  <a:lnTo>
                    <a:pt x="24445" y="2238101"/>
                  </a:lnTo>
                  <a:lnTo>
                    <a:pt x="42619" y="2281096"/>
                  </a:lnTo>
                  <a:lnTo>
                    <a:pt x="65283" y="2321489"/>
                  </a:lnTo>
                  <a:lnTo>
                    <a:pt x="92121" y="2358965"/>
                  </a:lnTo>
                  <a:lnTo>
                    <a:pt x="122819" y="2393210"/>
                  </a:lnTo>
                  <a:lnTo>
                    <a:pt x="157062" y="2423909"/>
                  </a:lnTo>
                  <a:lnTo>
                    <a:pt x="194537" y="2450748"/>
                  </a:lnTo>
                  <a:lnTo>
                    <a:pt x="234929" y="2473413"/>
                  </a:lnTo>
                  <a:lnTo>
                    <a:pt x="277923" y="2491588"/>
                  </a:lnTo>
                  <a:lnTo>
                    <a:pt x="323204" y="2504960"/>
                  </a:lnTo>
                  <a:lnTo>
                    <a:pt x="370460" y="2513214"/>
                  </a:lnTo>
                  <a:lnTo>
                    <a:pt x="419374" y="2516035"/>
                  </a:lnTo>
                  <a:lnTo>
                    <a:pt x="3468258" y="2516035"/>
                  </a:lnTo>
                  <a:lnTo>
                    <a:pt x="3517171" y="2513214"/>
                  </a:lnTo>
                  <a:lnTo>
                    <a:pt x="3564425" y="2504960"/>
                  </a:lnTo>
                  <a:lnTo>
                    <a:pt x="3609705" y="2491588"/>
                  </a:lnTo>
                  <a:lnTo>
                    <a:pt x="3652697" y="2473413"/>
                  </a:lnTo>
                  <a:lnTo>
                    <a:pt x="3693085" y="2450748"/>
                  </a:lnTo>
                  <a:lnTo>
                    <a:pt x="3730557" y="2423909"/>
                  </a:lnTo>
                  <a:lnTo>
                    <a:pt x="3764798" y="2393210"/>
                  </a:lnTo>
                  <a:lnTo>
                    <a:pt x="3795492" y="2358965"/>
                  </a:lnTo>
                  <a:lnTo>
                    <a:pt x="3822327" y="2321489"/>
                  </a:lnTo>
                  <a:lnTo>
                    <a:pt x="3844988" y="2281096"/>
                  </a:lnTo>
                  <a:lnTo>
                    <a:pt x="3863160" y="2238101"/>
                  </a:lnTo>
                  <a:lnTo>
                    <a:pt x="3876529" y="2192819"/>
                  </a:lnTo>
                  <a:lnTo>
                    <a:pt x="3884781" y="2145563"/>
                  </a:lnTo>
                  <a:lnTo>
                    <a:pt x="3887601" y="2096649"/>
                  </a:lnTo>
                  <a:lnTo>
                    <a:pt x="3887601" y="419374"/>
                  </a:lnTo>
                  <a:lnTo>
                    <a:pt x="3884781" y="370460"/>
                  </a:lnTo>
                  <a:lnTo>
                    <a:pt x="3876529" y="323204"/>
                  </a:lnTo>
                  <a:lnTo>
                    <a:pt x="3863160" y="277923"/>
                  </a:lnTo>
                  <a:lnTo>
                    <a:pt x="3844988" y="234929"/>
                  </a:lnTo>
                  <a:lnTo>
                    <a:pt x="3822327" y="194537"/>
                  </a:lnTo>
                  <a:lnTo>
                    <a:pt x="3795492" y="157062"/>
                  </a:lnTo>
                  <a:lnTo>
                    <a:pt x="3764798" y="122819"/>
                  </a:lnTo>
                  <a:lnTo>
                    <a:pt x="3730557" y="92121"/>
                  </a:lnTo>
                  <a:lnTo>
                    <a:pt x="3693085" y="65283"/>
                  </a:lnTo>
                  <a:lnTo>
                    <a:pt x="3652697" y="42619"/>
                  </a:lnTo>
                  <a:lnTo>
                    <a:pt x="3609705" y="24445"/>
                  </a:lnTo>
                  <a:lnTo>
                    <a:pt x="3564425" y="11074"/>
                  </a:lnTo>
                  <a:lnTo>
                    <a:pt x="3517171" y="2820"/>
                  </a:lnTo>
                  <a:lnTo>
                    <a:pt x="3468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42169" y="1486905"/>
              <a:ext cx="3888104" cy="2516505"/>
            </a:xfrm>
            <a:custGeom>
              <a:avLst/>
              <a:gdLst/>
              <a:ahLst/>
              <a:cxnLst/>
              <a:rect l="l" t="t" r="r" b="b"/>
              <a:pathLst>
                <a:path w="3888104" h="2516504">
                  <a:moveTo>
                    <a:pt x="0" y="419374"/>
                  </a:moveTo>
                  <a:lnTo>
                    <a:pt x="2820" y="370460"/>
                  </a:lnTo>
                  <a:lnTo>
                    <a:pt x="11074" y="323204"/>
                  </a:lnTo>
                  <a:lnTo>
                    <a:pt x="24445" y="277923"/>
                  </a:lnTo>
                  <a:lnTo>
                    <a:pt x="42619" y="234929"/>
                  </a:lnTo>
                  <a:lnTo>
                    <a:pt x="65283" y="194537"/>
                  </a:lnTo>
                  <a:lnTo>
                    <a:pt x="92121" y="157062"/>
                  </a:lnTo>
                  <a:lnTo>
                    <a:pt x="122819" y="122819"/>
                  </a:lnTo>
                  <a:lnTo>
                    <a:pt x="157062" y="92121"/>
                  </a:lnTo>
                  <a:lnTo>
                    <a:pt x="194537" y="65283"/>
                  </a:lnTo>
                  <a:lnTo>
                    <a:pt x="234929" y="42619"/>
                  </a:lnTo>
                  <a:lnTo>
                    <a:pt x="277923" y="24445"/>
                  </a:lnTo>
                  <a:lnTo>
                    <a:pt x="323204" y="11074"/>
                  </a:lnTo>
                  <a:lnTo>
                    <a:pt x="370460" y="2820"/>
                  </a:lnTo>
                  <a:lnTo>
                    <a:pt x="419374" y="0"/>
                  </a:lnTo>
                  <a:lnTo>
                    <a:pt x="3468258" y="0"/>
                  </a:lnTo>
                  <a:lnTo>
                    <a:pt x="3517171" y="2820"/>
                  </a:lnTo>
                  <a:lnTo>
                    <a:pt x="3564425" y="11074"/>
                  </a:lnTo>
                  <a:lnTo>
                    <a:pt x="3609705" y="24445"/>
                  </a:lnTo>
                  <a:lnTo>
                    <a:pt x="3652697" y="42619"/>
                  </a:lnTo>
                  <a:lnTo>
                    <a:pt x="3693085" y="65283"/>
                  </a:lnTo>
                  <a:lnTo>
                    <a:pt x="3730557" y="92121"/>
                  </a:lnTo>
                  <a:lnTo>
                    <a:pt x="3764798" y="122819"/>
                  </a:lnTo>
                  <a:lnTo>
                    <a:pt x="3795492" y="157062"/>
                  </a:lnTo>
                  <a:lnTo>
                    <a:pt x="3822327" y="194537"/>
                  </a:lnTo>
                  <a:lnTo>
                    <a:pt x="3844988" y="234929"/>
                  </a:lnTo>
                  <a:lnTo>
                    <a:pt x="3863160" y="277923"/>
                  </a:lnTo>
                  <a:lnTo>
                    <a:pt x="3876529" y="323204"/>
                  </a:lnTo>
                  <a:lnTo>
                    <a:pt x="3884781" y="370460"/>
                  </a:lnTo>
                  <a:lnTo>
                    <a:pt x="3887601" y="419374"/>
                  </a:lnTo>
                  <a:lnTo>
                    <a:pt x="3887601" y="2096649"/>
                  </a:lnTo>
                  <a:lnTo>
                    <a:pt x="3884781" y="2145563"/>
                  </a:lnTo>
                  <a:lnTo>
                    <a:pt x="3876529" y="2192819"/>
                  </a:lnTo>
                  <a:lnTo>
                    <a:pt x="3863160" y="2238101"/>
                  </a:lnTo>
                  <a:lnTo>
                    <a:pt x="3844988" y="2281096"/>
                  </a:lnTo>
                  <a:lnTo>
                    <a:pt x="3822327" y="2321489"/>
                  </a:lnTo>
                  <a:lnTo>
                    <a:pt x="3795492" y="2358965"/>
                  </a:lnTo>
                  <a:lnTo>
                    <a:pt x="3764798" y="2393210"/>
                  </a:lnTo>
                  <a:lnTo>
                    <a:pt x="3730557" y="2423909"/>
                  </a:lnTo>
                  <a:lnTo>
                    <a:pt x="3693085" y="2450748"/>
                  </a:lnTo>
                  <a:lnTo>
                    <a:pt x="3652697" y="2473413"/>
                  </a:lnTo>
                  <a:lnTo>
                    <a:pt x="3609705" y="2491588"/>
                  </a:lnTo>
                  <a:lnTo>
                    <a:pt x="3564425" y="2504960"/>
                  </a:lnTo>
                  <a:lnTo>
                    <a:pt x="3517171" y="2513214"/>
                  </a:lnTo>
                  <a:lnTo>
                    <a:pt x="3468258" y="2516035"/>
                  </a:lnTo>
                  <a:lnTo>
                    <a:pt x="419374" y="2516035"/>
                  </a:lnTo>
                  <a:lnTo>
                    <a:pt x="370460" y="2513214"/>
                  </a:lnTo>
                  <a:lnTo>
                    <a:pt x="323204" y="2504960"/>
                  </a:lnTo>
                  <a:lnTo>
                    <a:pt x="277923" y="2491588"/>
                  </a:lnTo>
                  <a:lnTo>
                    <a:pt x="234929" y="2473413"/>
                  </a:lnTo>
                  <a:lnTo>
                    <a:pt x="194537" y="2450748"/>
                  </a:lnTo>
                  <a:lnTo>
                    <a:pt x="157062" y="2423909"/>
                  </a:lnTo>
                  <a:lnTo>
                    <a:pt x="122819" y="2393210"/>
                  </a:lnTo>
                  <a:lnTo>
                    <a:pt x="92121" y="2358965"/>
                  </a:lnTo>
                  <a:lnTo>
                    <a:pt x="65283" y="2321489"/>
                  </a:lnTo>
                  <a:lnTo>
                    <a:pt x="42619" y="2281096"/>
                  </a:lnTo>
                  <a:lnTo>
                    <a:pt x="24445" y="2238101"/>
                  </a:lnTo>
                  <a:lnTo>
                    <a:pt x="11074" y="2192819"/>
                  </a:lnTo>
                  <a:lnTo>
                    <a:pt x="2820" y="2145563"/>
                  </a:lnTo>
                  <a:lnTo>
                    <a:pt x="0" y="2096649"/>
                  </a:lnTo>
                  <a:lnTo>
                    <a:pt x="0" y="419374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9776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Advantages</a:t>
            </a:r>
            <a:r>
              <a:rPr dirty="0" spc="45"/>
              <a:t> </a:t>
            </a:r>
            <a:r>
              <a:rPr dirty="0" spc="10"/>
              <a:t>of</a:t>
            </a:r>
            <a:r>
              <a:rPr dirty="0" spc="-10"/>
              <a:t> </a:t>
            </a:r>
            <a:r>
              <a:rPr dirty="0" spc="5"/>
              <a:t>Agile</a:t>
            </a:r>
            <a:r>
              <a:rPr dirty="0" spc="55"/>
              <a:t> </a:t>
            </a:r>
            <a:r>
              <a:rPr dirty="0" spc="15"/>
              <a:t>Model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78149" y="2085020"/>
            <a:ext cx="2921635" cy="130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latin typeface="Calibri"/>
                <a:cs typeface="Calibri"/>
              </a:rPr>
              <a:t>C</a:t>
            </a:r>
            <a:r>
              <a:rPr dirty="0" sz="1200" spc="-35">
                <a:latin typeface="Calibri"/>
                <a:cs typeface="Calibri"/>
              </a:rPr>
              <a:t>u</a:t>
            </a:r>
            <a:r>
              <a:rPr dirty="0" sz="1200" spc="50">
                <a:latin typeface="Calibri"/>
                <a:cs typeface="Calibri"/>
              </a:rPr>
              <a:t>s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-35">
                <a:latin typeface="Calibri"/>
                <a:cs typeface="Calibri"/>
              </a:rPr>
              <a:t>o</a:t>
            </a:r>
            <a:r>
              <a:rPr dirty="0" sz="1200" spc="-65">
                <a:latin typeface="Calibri"/>
                <a:cs typeface="Calibri"/>
              </a:rPr>
              <a:t>m</a:t>
            </a:r>
            <a:r>
              <a:rPr dirty="0" sz="1200">
                <a:latin typeface="Calibri"/>
                <a:cs typeface="Calibri"/>
              </a:rPr>
              <a:t>er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Calibri"/>
                <a:cs typeface="Calibri"/>
              </a:rPr>
              <a:t>S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50">
                <a:latin typeface="Calibri"/>
                <a:cs typeface="Calibri"/>
              </a:rPr>
              <a:t>s</a:t>
            </a:r>
            <a:r>
              <a:rPr dirty="0" sz="1200" spc="5">
                <a:latin typeface="Calibri"/>
                <a:cs typeface="Calibri"/>
              </a:rPr>
              <a:t>f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15">
                <a:latin typeface="Calibri"/>
                <a:cs typeface="Calibri"/>
              </a:rPr>
              <a:t>c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-3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35">
                <a:latin typeface="Calibri"/>
                <a:cs typeface="Calibri"/>
              </a:rPr>
              <a:t>h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30">
                <a:latin typeface="Calibri"/>
                <a:cs typeface="Calibri"/>
              </a:rPr>
              <a:t>g</a:t>
            </a:r>
            <a:r>
              <a:rPr dirty="0" sz="1200">
                <a:latin typeface="Calibri"/>
                <a:cs typeface="Calibri"/>
              </a:rPr>
              <a:t>h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15">
                <a:latin typeface="Calibri"/>
                <a:cs typeface="Calibri"/>
              </a:rPr>
              <a:t>Less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Planning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Required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98300"/>
              </a:lnSpc>
              <a:spcBef>
                <a:spcPts val="75"/>
              </a:spcBef>
            </a:pPr>
            <a:r>
              <a:rPr dirty="0" sz="1200" spc="-15">
                <a:latin typeface="Calibri"/>
                <a:cs typeface="Calibri"/>
              </a:rPr>
              <a:t>Requirements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can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be</a:t>
            </a:r>
            <a:r>
              <a:rPr dirty="0" sz="1200" spc="-20">
                <a:latin typeface="Calibri"/>
                <a:cs typeface="Calibri"/>
              </a:rPr>
              <a:t> dynamic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in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nature 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F</a:t>
            </a:r>
            <a:r>
              <a:rPr dirty="0" sz="1200" spc="-35">
                <a:latin typeface="Calibri"/>
                <a:cs typeface="Calibri"/>
              </a:rPr>
              <a:t>un</a:t>
            </a:r>
            <a:r>
              <a:rPr dirty="0" sz="1200" spc="15">
                <a:latin typeface="Calibri"/>
                <a:cs typeface="Calibri"/>
              </a:rPr>
              <a:t>c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-35">
                <a:latin typeface="Calibri"/>
                <a:cs typeface="Calibri"/>
              </a:rPr>
              <a:t>on</a:t>
            </a:r>
            <a:r>
              <a:rPr dirty="0" sz="1200" spc="20">
                <a:latin typeface="Calibri"/>
                <a:cs typeface="Calibri"/>
              </a:rPr>
              <a:t>ali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y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Calibri"/>
                <a:cs typeface="Calibri"/>
              </a:rPr>
              <a:t>c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 spc="-35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Calibri"/>
                <a:cs typeface="Calibri"/>
              </a:rPr>
              <a:t>c</a:t>
            </a:r>
            <a:r>
              <a:rPr dirty="0" sz="1200" spc="-4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-3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5">
                <a:latin typeface="Calibri"/>
                <a:cs typeface="Calibri"/>
              </a:rPr>
              <a:t>s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 spc="-35">
                <a:latin typeface="Calibri"/>
                <a:cs typeface="Calibri"/>
              </a:rPr>
              <a:t>qu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15">
                <a:latin typeface="Calibri"/>
                <a:cs typeface="Calibri"/>
              </a:rPr>
              <a:t>c</a:t>
            </a:r>
            <a:r>
              <a:rPr dirty="0" sz="1200" spc="-25">
                <a:latin typeface="Calibri"/>
                <a:cs typeface="Calibri"/>
              </a:rPr>
              <a:t>k</a:t>
            </a:r>
            <a:r>
              <a:rPr dirty="0" sz="1200" spc="20">
                <a:latin typeface="Calibri"/>
                <a:cs typeface="Calibri"/>
              </a:rPr>
              <a:t>l</a:t>
            </a:r>
            <a:r>
              <a:rPr dirty="0" sz="1200">
                <a:latin typeface="Calibri"/>
                <a:cs typeface="Calibri"/>
              </a:rPr>
              <a:t>y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750" y="1826514"/>
              <a:ext cx="1836801" cy="183680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0170" y="2078735"/>
              <a:ext cx="223519" cy="2235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0170" y="2447162"/>
              <a:ext cx="223519" cy="2235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0170" y="2817241"/>
              <a:ext cx="223519" cy="2235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0170" y="3181096"/>
              <a:ext cx="223519" cy="2235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724415" y="1466850"/>
            <a:ext cx="3695700" cy="2609850"/>
            <a:chOff x="4724415" y="1466850"/>
            <a:chExt cx="3695700" cy="2609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4415" y="1466850"/>
              <a:ext cx="3695700" cy="26098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42169" y="1486905"/>
              <a:ext cx="3604895" cy="2516505"/>
            </a:xfrm>
            <a:custGeom>
              <a:avLst/>
              <a:gdLst/>
              <a:ahLst/>
              <a:cxnLst/>
              <a:rect l="l" t="t" r="r" b="b"/>
              <a:pathLst>
                <a:path w="3604895" h="2516504">
                  <a:moveTo>
                    <a:pt x="3185038" y="0"/>
                  </a:moveTo>
                  <a:lnTo>
                    <a:pt x="419374" y="0"/>
                  </a:lnTo>
                  <a:lnTo>
                    <a:pt x="370460" y="2820"/>
                  </a:lnTo>
                  <a:lnTo>
                    <a:pt x="323204" y="11074"/>
                  </a:lnTo>
                  <a:lnTo>
                    <a:pt x="277923" y="24445"/>
                  </a:lnTo>
                  <a:lnTo>
                    <a:pt x="234929" y="42619"/>
                  </a:lnTo>
                  <a:lnTo>
                    <a:pt x="194537" y="65283"/>
                  </a:lnTo>
                  <a:lnTo>
                    <a:pt x="157062" y="92121"/>
                  </a:lnTo>
                  <a:lnTo>
                    <a:pt x="122819" y="122819"/>
                  </a:lnTo>
                  <a:lnTo>
                    <a:pt x="92121" y="157062"/>
                  </a:lnTo>
                  <a:lnTo>
                    <a:pt x="65283" y="194537"/>
                  </a:lnTo>
                  <a:lnTo>
                    <a:pt x="42619" y="234929"/>
                  </a:lnTo>
                  <a:lnTo>
                    <a:pt x="24445" y="277923"/>
                  </a:lnTo>
                  <a:lnTo>
                    <a:pt x="11074" y="323204"/>
                  </a:lnTo>
                  <a:lnTo>
                    <a:pt x="2820" y="370460"/>
                  </a:lnTo>
                  <a:lnTo>
                    <a:pt x="0" y="419374"/>
                  </a:lnTo>
                  <a:lnTo>
                    <a:pt x="0" y="2096649"/>
                  </a:lnTo>
                  <a:lnTo>
                    <a:pt x="2820" y="2145563"/>
                  </a:lnTo>
                  <a:lnTo>
                    <a:pt x="11074" y="2192819"/>
                  </a:lnTo>
                  <a:lnTo>
                    <a:pt x="24445" y="2238101"/>
                  </a:lnTo>
                  <a:lnTo>
                    <a:pt x="42619" y="2281096"/>
                  </a:lnTo>
                  <a:lnTo>
                    <a:pt x="65283" y="2321489"/>
                  </a:lnTo>
                  <a:lnTo>
                    <a:pt x="92121" y="2358965"/>
                  </a:lnTo>
                  <a:lnTo>
                    <a:pt x="122819" y="2393210"/>
                  </a:lnTo>
                  <a:lnTo>
                    <a:pt x="157062" y="2423909"/>
                  </a:lnTo>
                  <a:lnTo>
                    <a:pt x="194537" y="2450748"/>
                  </a:lnTo>
                  <a:lnTo>
                    <a:pt x="234929" y="2473413"/>
                  </a:lnTo>
                  <a:lnTo>
                    <a:pt x="277923" y="2491588"/>
                  </a:lnTo>
                  <a:lnTo>
                    <a:pt x="323204" y="2504960"/>
                  </a:lnTo>
                  <a:lnTo>
                    <a:pt x="370460" y="2513214"/>
                  </a:lnTo>
                  <a:lnTo>
                    <a:pt x="419374" y="2516035"/>
                  </a:lnTo>
                  <a:lnTo>
                    <a:pt x="3185038" y="2516035"/>
                  </a:lnTo>
                  <a:lnTo>
                    <a:pt x="3233952" y="2513214"/>
                  </a:lnTo>
                  <a:lnTo>
                    <a:pt x="3281207" y="2504960"/>
                  </a:lnTo>
                  <a:lnTo>
                    <a:pt x="3326489" y="2491588"/>
                  </a:lnTo>
                  <a:lnTo>
                    <a:pt x="3369483" y="2473413"/>
                  </a:lnTo>
                  <a:lnTo>
                    <a:pt x="3409874" y="2450748"/>
                  </a:lnTo>
                  <a:lnTo>
                    <a:pt x="3447349" y="2423909"/>
                  </a:lnTo>
                  <a:lnTo>
                    <a:pt x="3481593" y="2393210"/>
                  </a:lnTo>
                  <a:lnTo>
                    <a:pt x="3512291" y="2358965"/>
                  </a:lnTo>
                  <a:lnTo>
                    <a:pt x="3539129" y="2321489"/>
                  </a:lnTo>
                  <a:lnTo>
                    <a:pt x="3561792" y="2281096"/>
                  </a:lnTo>
                  <a:lnTo>
                    <a:pt x="3579967" y="2238101"/>
                  </a:lnTo>
                  <a:lnTo>
                    <a:pt x="3593338" y="2192819"/>
                  </a:lnTo>
                  <a:lnTo>
                    <a:pt x="3601591" y="2145563"/>
                  </a:lnTo>
                  <a:lnTo>
                    <a:pt x="3604412" y="2096649"/>
                  </a:lnTo>
                  <a:lnTo>
                    <a:pt x="3604412" y="419374"/>
                  </a:lnTo>
                  <a:lnTo>
                    <a:pt x="3601591" y="370460"/>
                  </a:lnTo>
                  <a:lnTo>
                    <a:pt x="3593338" y="323204"/>
                  </a:lnTo>
                  <a:lnTo>
                    <a:pt x="3579967" y="277923"/>
                  </a:lnTo>
                  <a:lnTo>
                    <a:pt x="3561792" y="234929"/>
                  </a:lnTo>
                  <a:lnTo>
                    <a:pt x="3539129" y="194537"/>
                  </a:lnTo>
                  <a:lnTo>
                    <a:pt x="3512291" y="157062"/>
                  </a:lnTo>
                  <a:lnTo>
                    <a:pt x="3481593" y="122819"/>
                  </a:lnTo>
                  <a:lnTo>
                    <a:pt x="3447349" y="92121"/>
                  </a:lnTo>
                  <a:lnTo>
                    <a:pt x="3409874" y="65283"/>
                  </a:lnTo>
                  <a:lnTo>
                    <a:pt x="3369483" y="42619"/>
                  </a:lnTo>
                  <a:lnTo>
                    <a:pt x="3326489" y="24445"/>
                  </a:lnTo>
                  <a:lnTo>
                    <a:pt x="3281207" y="11074"/>
                  </a:lnTo>
                  <a:lnTo>
                    <a:pt x="3233952" y="2820"/>
                  </a:lnTo>
                  <a:lnTo>
                    <a:pt x="31850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42169" y="1486905"/>
              <a:ext cx="3604895" cy="2516505"/>
            </a:xfrm>
            <a:custGeom>
              <a:avLst/>
              <a:gdLst/>
              <a:ahLst/>
              <a:cxnLst/>
              <a:rect l="l" t="t" r="r" b="b"/>
              <a:pathLst>
                <a:path w="3604895" h="2516504">
                  <a:moveTo>
                    <a:pt x="0" y="419374"/>
                  </a:moveTo>
                  <a:lnTo>
                    <a:pt x="2820" y="370460"/>
                  </a:lnTo>
                  <a:lnTo>
                    <a:pt x="11074" y="323204"/>
                  </a:lnTo>
                  <a:lnTo>
                    <a:pt x="24445" y="277923"/>
                  </a:lnTo>
                  <a:lnTo>
                    <a:pt x="42619" y="234929"/>
                  </a:lnTo>
                  <a:lnTo>
                    <a:pt x="65283" y="194537"/>
                  </a:lnTo>
                  <a:lnTo>
                    <a:pt x="92121" y="157062"/>
                  </a:lnTo>
                  <a:lnTo>
                    <a:pt x="122819" y="122819"/>
                  </a:lnTo>
                  <a:lnTo>
                    <a:pt x="157062" y="92121"/>
                  </a:lnTo>
                  <a:lnTo>
                    <a:pt x="194537" y="65283"/>
                  </a:lnTo>
                  <a:lnTo>
                    <a:pt x="234929" y="42619"/>
                  </a:lnTo>
                  <a:lnTo>
                    <a:pt x="277923" y="24445"/>
                  </a:lnTo>
                  <a:lnTo>
                    <a:pt x="323204" y="11074"/>
                  </a:lnTo>
                  <a:lnTo>
                    <a:pt x="370460" y="2820"/>
                  </a:lnTo>
                  <a:lnTo>
                    <a:pt x="419374" y="0"/>
                  </a:lnTo>
                  <a:lnTo>
                    <a:pt x="3185038" y="0"/>
                  </a:lnTo>
                  <a:lnTo>
                    <a:pt x="3233952" y="2820"/>
                  </a:lnTo>
                  <a:lnTo>
                    <a:pt x="3281207" y="11074"/>
                  </a:lnTo>
                  <a:lnTo>
                    <a:pt x="3326489" y="24445"/>
                  </a:lnTo>
                  <a:lnTo>
                    <a:pt x="3369483" y="42619"/>
                  </a:lnTo>
                  <a:lnTo>
                    <a:pt x="3409874" y="65283"/>
                  </a:lnTo>
                  <a:lnTo>
                    <a:pt x="3447349" y="92121"/>
                  </a:lnTo>
                  <a:lnTo>
                    <a:pt x="3481593" y="122819"/>
                  </a:lnTo>
                  <a:lnTo>
                    <a:pt x="3512291" y="157062"/>
                  </a:lnTo>
                  <a:lnTo>
                    <a:pt x="3539129" y="194537"/>
                  </a:lnTo>
                  <a:lnTo>
                    <a:pt x="3561792" y="234929"/>
                  </a:lnTo>
                  <a:lnTo>
                    <a:pt x="3579967" y="277923"/>
                  </a:lnTo>
                  <a:lnTo>
                    <a:pt x="3593338" y="323204"/>
                  </a:lnTo>
                  <a:lnTo>
                    <a:pt x="3601591" y="370460"/>
                  </a:lnTo>
                  <a:lnTo>
                    <a:pt x="3604412" y="419374"/>
                  </a:lnTo>
                  <a:lnTo>
                    <a:pt x="3604412" y="2096649"/>
                  </a:lnTo>
                  <a:lnTo>
                    <a:pt x="3601591" y="2145563"/>
                  </a:lnTo>
                  <a:lnTo>
                    <a:pt x="3593338" y="2192819"/>
                  </a:lnTo>
                  <a:lnTo>
                    <a:pt x="3579967" y="2238101"/>
                  </a:lnTo>
                  <a:lnTo>
                    <a:pt x="3561792" y="2281096"/>
                  </a:lnTo>
                  <a:lnTo>
                    <a:pt x="3539129" y="2321489"/>
                  </a:lnTo>
                  <a:lnTo>
                    <a:pt x="3512291" y="2358965"/>
                  </a:lnTo>
                  <a:lnTo>
                    <a:pt x="3481593" y="2393210"/>
                  </a:lnTo>
                  <a:lnTo>
                    <a:pt x="3447349" y="2423909"/>
                  </a:lnTo>
                  <a:lnTo>
                    <a:pt x="3409874" y="2450748"/>
                  </a:lnTo>
                  <a:lnTo>
                    <a:pt x="3369483" y="2473413"/>
                  </a:lnTo>
                  <a:lnTo>
                    <a:pt x="3326489" y="2491588"/>
                  </a:lnTo>
                  <a:lnTo>
                    <a:pt x="3281207" y="2504960"/>
                  </a:lnTo>
                  <a:lnTo>
                    <a:pt x="3233952" y="2513214"/>
                  </a:lnTo>
                  <a:lnTo>
                    <a:pt x="3185038" y="2516035"/>
                  </a:lnTo>
                  <a:lnTo>
                    <a:pt x="419374" y="2516035"/>
                  </a:lnTo>
                  <a:lnTo>
                    <a:pt x="370460" y="2513214"/>
                  </a:lnTo>
                  <a:lnTo>
                    <a:pt x="323204" y="2504960"/>
                  </a:lnTo>
                  <a:lnTo>
                    <a:pt x="277923" y="2491588"/>
                  </a:lnTo>
                  <a:lnTo>
                    <a:pt x="234929" y="2473413"/>
                  </a:lnTo>
                  <a:lnTo>
                    <a:pt x="194537" y="2450748"/>
                  </a:lnTo>
                  <a:lnTo>
                    <a:pt x="157062" y="2423909"/>
                  </a:lnTo>
                  <a:lnTo>
                    <a:pt x="122819" y="2393210"/>
                  </a:lnTo>
                  <a:lnTo>
                    <a:pt x="92121" y="2358965"/>
                  </a:lnTo>
                  <a:lnTo>
                    <a:pt x="65283" y="2321489"/>
                  </a:lnTo>
                  <a:lnTo>
                    <a:pt x="42619" y="2281096"/>
                  </a:lnTo>
                  <a:lnTo>
                    <a:pt x="24445" y="2238101"/>
                  </a:lnTo>
                  <a:lnTo>
                    <a:pt x="11074" y="2192819"/>
                  </a:lnTo>
                  <a:lnTo>
                    <a:pt x="2820" y="2145563"/>
                  </a:lnTo>
                  <a:lnTo>
                    <a:pt x="0" y="2096649"/>
                  </a:lnTo>
                  <a:lnTo>
                    <a:pt x="0" y="419374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38721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Disadvantages</a:t>
            </a:r>
            <a:r>
              <a:rPr dirty="0" spc="45"/>
              <a:t> </a:t>
            </a:r>
            <a:r>
              <a:rPr dirty="0" spc="10"/>
              <a:t>of</a:t>
            </a:r>
            <a:r>
              <a:rPr dirty="0" spc="-10"/>
              <a:t> </a:t>
            </a:r>
            <a:r>
              <a:rPr dirty="0" spc="5"/>
              <a:t>Agile</a:t>
            </a:r>
            <a:r>
              <a:rPr dirty="0" spc="60"/>
              <a:t> </a:t>
            </a:r>
            <a:r>
              <a:rPr dirty="0" spc="15"/>
              <a:t>Model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42970" y="1956749"/>
            <a:ext cx="2618105" cy="148780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23240">
              <a:lnSpc>
                <a:spcPts val="1430"/>
              </a:lnSpc>
              <a:spcBef>
                <a:spcPts val="155"/>
              </a:spcBef>
            </a:pPr>
            <a:r>
              <a:rPr dirty="0" sz="1200" spc="-25">
                <a:latin typeface="Calibri"/>
                <a:cs typeface="Calibri"/>
              </a:rPr>
              <a:t>Not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suitable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for</a:t>
            </a:r>
            <a:r>
              <a:rPr dirty="0" sz="1200" spc="-10">
                <a:latin typeface="Calibri"/>
                <a:cs typeface="Calibri"/>
              </a:rPr>
              <a:t> handling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complex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dependencies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in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projects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200" spc="-15">
                <a:latin typeface="Calibri"/>
                <a:cs typeface="Calibri"/>
              </a:rPr>
              <a:t>Knowledge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transfer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to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colleagues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can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be 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35">
                <a:latin typeface="Calibri"/>
                <a:cs typeface="Calibri"/>
              </a:rPr>
              <a:t>d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5">
                <a:latin typeface="Calibri"/>
                <a:cs typeface="Calibri"/>
              </a:rPr>
              <a:t>ff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15">
                <a:latin typeface="Calibri"/>
                <a:cs typeface="Calibri"/>
              </a:rPr>
              <a:t>c</a:t>
            </a:r>
            <a:r>
              <a:rPr dirty="0" sz="1200" spc="-35">
                <a:latin typeface="Calibri"/>
                <a:cs typeface="Calibri"/>
              </a:rPr>
              <a:t>u</a:t>
            </a:r>
            <a:r>
              <a:rPr dirty="0" sz="1200" spc="20">
                <a:latin typeface="Calibri"/>
                <a:cs typeface="Calibri"/>
              </a:rPr>
              <a:t>l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 spc="50">
                <a:latin typeface="Calibri"/>
                <a:cs typeface="Calibri"/>
              </a:rPr>
              <a:t>s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-35">
                <a:latin typeface="Calibri"/>
                <a:cs typeface="Calibri"/>
              </a:rPr>
              <a:t>n</a:t>
            </a:r>
            <a:r>
              <a:rPr dirty="0" sz="1200" spc="1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-3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4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Calibri"/>
                <a:cs typeface="Calibri"/>
              </a:rPr>
              <a:t>li</a:t>
            </a:r>
            <a:r>
              <a:rPr dirty="0" sz="1200" spc="-30">
                <a:latin typeface="Calibri"/>
                <a:cs typeface="Calibri"/>
              </a:rPr>
              <a:t>tt</a:t>
            </a:r>
            <a:r>
              <a:rPr dirty="0" sz="1200" spc="20">
                <a:latin typeface="Calibri"/>
                <a:cs typeface="Calibri"/>
              </a:rPr>
              <a:t>l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35">
                <a:latin typeface="Calibri"/>
                <a:cs typeface="Calibri"/>
              </a:rPr>
              <a:t>do</a:t>
            </a:r>
            <a:r>
              <a:rPr dirty="0" sz="1200" spc="15">
                <a:latin typeface="Calibri"/>
                <a:cs typeface="Calibri"/>
              </a:rPr>
              <a:t>c</a:t>
            </a:r>
            <a:r>
              <a:rPr dirty="0" sz="1200" spc="-35">
                <a:latin typeface="Calibri"/>
                <a:cs typeface="Calibri"/>
              </a:rPr>
              <a:t>u</a:t>
            </a:r>
            <a:r>
              <a:rPr dirty="0" sz="1200" spc="-65">
                <a:latin typeface="Calibri"/>
                <a:cs typeface="Calibri"/>
              </a:rPr>
              <a:t>m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30">
                <a:latin typeface="Calibri"/>
                <a:cs typeface="Calibri"/>
              </a:rPr>
              <a:t>nt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-3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alibri"/>
              <a:cs typeface="Calibri"/>
            </a:endParaRPr>
          </a:p>
          <a:p>
            <a:pPr marL="12700" marR="22860">
              <a:lnSpc>
                <a:spcPts val="1430"/>
              </a:lnSpc>
            </a:pPr>
            <a:r>
              <a:rPr dirty="0" sz="1200">
                <a:latin typeface="Calibri"/>
                <a:cs typeface="Calibri"/>
              </a:rPr>
              <a:t>Success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of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project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depends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heavily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on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customer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interaction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4025" y="1775335"/>
              <a:ext cx="2030752" cy="206298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0960" y="1982075"/>
              <a:ext cx="301129" cy="30112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9161" y="2546083"/>
              <a:ext cx="301129" cy="3011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7271" y="3077831"/>
              <a:ext cx="301129" cy="3011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0119" y="117585"/>
            <a:ext cx="1665351" cy="58052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911992" y="381177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0233" y="1615849"/>
          <a:ext cx="7507605" cy="2843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495"/>
                <a:gridCol w="2098675"/>
                <a:gridCol w="615315"/>
                <a:gridCol w="1963419"/>
                <a:gridCol w="756285"/>
                <a:gridCol w="1665605"/>
              </a:tblGrid>
              <a:tr h="472364">
                <a:tc>
                  <a:txBody>
                    <a:bodyPr/>
                    <a:lstStyle/>
                    <a:p>
                      <a:pPr marL="37465">
                        <a:lnSpc>
                          <a:spcPts val="1989"/>
                        </a:lnSpc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138430" marR="88201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500" spc="-55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dirty="0" sz="1500" spc="-5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25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500" spc="-2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3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500" spc="3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500" spc="-2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500" spc="55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500" spc="-7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500" spc="-11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500" spc="-35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50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algn="r" marR="123825">
                        <a:lnSpc>
                          <a:spcPts val="1989"/>
                        </a:lnSpc>
                      </a:pPr>
                      <a:r>
                        <a:rPr dirty="0" sz="18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6B9E24"/>
                    </a:solidFill>
                  </a:tcPr>
                </a:tc>
                <a:tc>
                  <a:txBody>
                    <a:bodyPr/>
                    <a:lstStyle/>
                    <a:p>
                      <a:pPr marL="131445" marR="6985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500" spc="-7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500" spc="-19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500" spc="55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500" spc="-3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500" spc="-35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500" spc="-95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500" spc="-11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500" spc="-2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50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 </a:t>
                      </a:r>
                      <a:r>
                        <a:rPr dirty="0" sz="150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989"/>
                        </a:lnSpc>
                      </a:pPr>
                      <a:r>
                        <a:rPr dirty="0" sz="18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500" spc="-3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AGILE</a:t>
                      </a:r>
                      <a:r>
                        <a:rPr dirty="0" sz="1500" spc="4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5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462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720"/>
                        </a:lnSpc>
                      </a:pPr>
                      <a:r>
                        <a:rPr dirty="0" sz="1500" spc="-1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DEVELOPMENT?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063937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18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235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dirty="0" sz="1500" spc="-4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LEAN</a:t>
                      </a:r>
                      <a:r>
                        <a:rPr dirty="0" sz="1500" spc="114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5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dirty="0" sz="18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197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31445" marR="373380">
                        <a:lnSpc>
                          <a:spcPct val="100000"/>
                        </a:lnSpc>
                      </a:pPr>
                      <a:r>
                        <a:rPr dirty="0" sz="1500" spc="-55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WATERFALL</a:t>
                      </a:r>
                      <a:r>
                        <a:rPr dirty="0" sz="1500" spc="85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15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VS </a:t>
                      </a:r>
                      <a:r>
                        <a:rPr dirty="0" sz="1500" spc="-405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3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AGILE</a:t>
                      </a:r>
                      <a:r>
                        <a:rPr dirty="0" sz="1500" spc="4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15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VS</a:t>
                      </a:r>
                      <a:r>
                        <a:rPr dirty="0" sz="1500" spc="45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4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LEAN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r" marR="120014">
                        <a:lnSpc>
                          <a:spcPct val="100000"/>
                        </a:lnSpc>
                      </a:pPr>
                      <a:r>
                        <a:rPr dirty="0" sz="18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dirty="0" sz="1500" spc="-1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WHY</a:t>
                      </a:r>
                      <a:r>
                        <a:rPr dirty="0" sz="1500" spc="-35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15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DEVOPS?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</a:tr>
              <a:tr h="6230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8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24460">
                        <a:lnSpc>
                          <a:spcPts val="1780"/>
                        </a:lnSpc>
                        <a:spcBef>
                          <a:spcPts val="1070"/>
                        </a:spcBef>
                      </a:pPr>
                      <a:r>
                        <a:rPr dirty="0" sz="1500" spc="-55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dirty="0" sz="1500" spc="6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25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1500" spc="-2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15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DEVOPS?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r" marR="104775">
                        <a:lnSpc>
                          <a:spcPct val="100000"/>
                        </a:lnSpc>
                      </a:pPr>
                      <a:r>
                        <a:rPr dirty="0" sz="18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ts val="1785"/>
                        </a:lnSpc>
                        <a:spcBef>
                          <a:spcPts val="1065"/>
                        </a:spcBef>
                      </a:pPr>
                      <a:r>
                        <a:rPr dirty="0" sz="1500" spc="-15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DEVOPS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r" marR="108585">
                        <a:lnSpc>
                          <a:spcPct val="100000"/>
                        </a:lnSpc>
                      </a:pPr>
                      <a:r>
                        <a:rPr dirty="0" sz="18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16205">
                        <a:lnSpc>
                          <a:spcPts val="1785"/>
                        </a:lnSpc>
                        <a:spcBef>
                          <a:spcPts val="1065"/>
                        </a:spcBef>
                      </a:pPr>
                      <a:r>
                        <a:rPr dirty="0" sz="1500" spc="-15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DEVOPS</a:t>
                      </a:r>
                      <a:r>
                        <a:rPr dirty="0" sz="1500" spc="20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TOOLS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210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639"/>
                        </a:lnSpc>
                      </a:pPr>
                      <a:r>
                        <a:rPr dirty="0" sz="1500" spc="-25" b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LIFECYCLE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900409" y="265608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01049" y="146355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97595" y="380286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89975" y="263779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78545" y="146355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2321" y="381177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8310" y="264109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8310" y="146355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55041" y="400113"/>
            <a:ext cx="174688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 b="0">
                <a:solidFill>
                  <a:srgbClr val="7F7F7F"/>
                </a:solidFill>
                <a:latin typeface="Arial MT"/>
                <a:cs typeface="Arial MT"/>
              </a:rPr>
              <a:t>A</a:t>
            </a:r>
            <a:r>
              <a:rPr dirty="0" sz="3950" spc="50" b="0">
                <a:solidFill>
                  <a:srgbClr val="7F7F7F"/>
                </a:solidFill>
                <a:latin typeface="Arial MT"/>
                <a:cs typeface="Arial MT"/>
              </a:rPr>
              <a:t>g</a:t>
            </a:r>
            <a:r>
              <a:rPr dirty="0" sz="3950" spc="-25" b="0">
                <a:solidFill>
                  <a:srgbClr val="7F7F7F"/>
                </a:solidFill>
                <a:latin typeface="Arial MT"/>
                <a:cs typeface="Arial MT"/>
              </a:rPr>
              <a:t>e</a:t>
            </a:r>
            <a:r>
              <a:rPr dirty="0" sz="3950" spc="-100" b="0">
                <a:solidFill>
                  <a:srgbClr val="7F7F7F"/>
                </a:solidFill>
                <a:latin typeface="Arial MT"/>
                <a:cs typeface="Arial MT"/>
              </a:rPr>
              <a:t>n</a:t>
            </a:r>
            <a:r>
              <a:rPr dirty="0" sz="3950" spc="-25" b="0">
                <a:solidFill>
                  <a:srgbClr val="7F7F7F"/>
                </a:solidFill>
                <a:latin typeface="Arial MT"/>
                <a:cs typeface="Arial MT"/>
              </a:rPr>
              <a:t>d</a:t>
            </a:r>
            <a:r>
              <a:rPr dirty="0" sz="3950" spc="15" b="0">
                <a:solidFill>
                  <a:srgbClr val="7F7F7F"/>
                </a:solidFill>
                <a:latin typeface="Arial MT"/>
                <a:cs typeface="Arial MT"/>
              </a:rPr>
              <a:t>a</a:t>
            </a:r>
            <a:endParaRPr sz="395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8249" y="2353561"/>
            <a:ext cx="264477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5" b="0">
                <a:solidFill>
                  <a:srgbClr val="7F7F7F"/>
                </a:solidFill>
                <a:latin typeface="Arial MT"/>
                <a:cs typeface="Arial MT"/>
              </a:rPr>
              <a:t>Lean</a:t>
            </a:r>
            <a:r>
              <a:rPr dirty="0" sz="3950" spc="70" b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3950" spc="-30" b="0">
                <a:solidFill>
                  <a:srgbClr val="7F7F7F"/>
                </a:solidFill>
                <a:latin typeface="Arial MT"/>
                <a:cs typeface="Arial MT"/>
              </a:rPr>
              <a:t>Model</a:t>
            </a:r>
            <a:endParaRPr sz="395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010134" y="1685925"/>
            <a:ext cx="3600450" cy="2609850"/>
            <a:chOff x="5010134" y="1685925"/>
            <a:chExt cx="3600450" cy="2609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0134" y="1685925"/>
              <a:ext cx="3600450" cy="26098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26914" y="1706361"/>
              <a:ext cx="3510915" cy="2516505"/>
            </a:xfrm>
            <a:custGeom>
              <a:avLst/>
              <a:gdLst/>
              <a:ahLst/>
              <a:cxnLst/>
              <a:rect l="l" t="t" r="r" b="b"/>
              <a:pathLst>
                <a:path w="3510915" h="2516504">
                  <a:moveTo>
                    <a:pt x="3090915" y="0"/>
                  </a:moveTo>
                  <a:lnTo>
                    <a:pt x="419343" y="0"/>
                  </a:lnTo>
                  <a:lnTo>
                    <a:pt x="370430" y="2820"/>
                  </a:lnTo>
                  <a:lnTo>
                    <a:pt x="323176" y="11074"/>
                  </a:lnTo>
                  <a:lnTo>
                    <a:pt x="277896" y="24445"/>
                  </a:lnTo>
                  <a:lnTo>
                    <a:pt x="234904" y="42619"/>
                  </a:lnTo>
                  <a:lnTo>
                    <a:pt x="194516" y="65282"/>
                  </a:lnTo>
                  <a:lnTo>
                    <a:pt x="157044" y="92120"/>
                  </a:lnTo>
                  <a:lnTo>
                    <a:pt x="122803" y="122818"/>
                  </a:lnTo>
                  <a:lnTo>
                    <a:pt x="92109" y="157061"/>
                  </a:lnTo>
                  <a:lnTo>
                    <a:pt x="65274" y="194536"/>
                  </a:lnTo>
                  <a:lnTo>
                    <a:pt x="42613" y="234927"/>
                  </a:lnTo>
                  <a:lnTo>
                    <a:pt x="24441" y="277920"/>
                  </a:lnTo>
                  <a:lnTo>
                    <a:pt x="11072" y="323201"/>
                  </a:lnTo>
                  <a:lnTo>
                    <a:pt x="2820" y="370455"/>
                  </a:lnTo>
                  <a:lnTo>
                    <a:pt x="0" y="419368"/>
                  </a:lnTo>
                  <a:lnTo>
                    <a:pt x="0" y="2096780"/>
                  </a:lnTo>
                  <a:lnTo>
                    <a:pt x="2820" y="2145680"/>
                  </a:lnTo>
                  <a:lnTo>
                    <a:pt x="11072" y="2192924"/>
                  </a:lnTo>
                  <a:lnTo>
                    <a:pt x="24441" y="2238196"/>
                  </a:lnTo>
                  <a:lnTo>
                    <a:pt x="42613" y="2281182"/>
                  </a:lnTo>
                  <a:lnTo>
                    <a:pt x="65274" y="2321567"/>
                  </a:lnTo>
                  <a:lnTo>
                    <a:pt x="92109" y="2359038"/>
                  </a:lnTo>
                  <a:lnTo>
                    <a:pt x="122803" y="2393278"/>
                  </a:lnTo>
                  <a:lnTo>
                    <a:pt x="157044" y="2423974"/>
                  </a:lnTo>
                  <a:lnTo>
                    <a:pt x="194516" y="2450810"/>
                  </a:lnTo>
                  <a:lnTo>
                    <a:pt x="234904" y="2473473"/>
                  </a:lnTo>
                  <a:lnTo>
                    <a:pt x="277896" y="2491647"/>
                  </a:lnTo>
                  <a:lnTo>
                    <a:pt x="323176" y="2505018"/>
                  </a:lnTo>
                  <a:lnTo>
                    <a:pt x="370430" y="2513272"/>
                  </a:lnTo>
                  <a:lnTo>
                    <a:pt x="419343" y="2516093"/>
                  </a:lnTo>
                  <a:lnTo>
                    <a:pt x="3090915" y="2516093"/>
                  </a:lnTo>
                  <a:lnTo>
                    <a:pt x="3139829" y="2513272"/>
                  </a:lnTo>
                  <a:lnTo>
                    <a:pt x="3187085" y="2505018"/>
                  </a:lnTo>
                  <a:lnTo>
                    <a:pt x="3232366" y="2491647"/>
                  </a:lnTo>
                  <a:lnTo>
                    <a:pt x="3275360" y="2473473"/>
                  </a:lnTo>
                  <a:lnTo>
                    <a:pt x="3315752" y="2450810"/>
                  </a:lnTo>
                  <a:lnTo>
                    <a:pt x="3353227" y="2423974"/>
                  </a:lnTo>
                  <a:lnTo>
                    <a:pt x="3387470" y="2393278"/>
                  </a:lnTo>
                  <a:lnTo>
                    <a:pt x="3418168" y="2359038"/>
                  </a:lnTo>
                  <a:lnTo>
                    <a:pt x="3445006" y="2321567"/>
                  </a:lnTo>
                  <a:lnTo>
                    <a:pt x="3467670" y="2281182"/>
                  </a:lnTo>
                  <a:lnTo>
                    <a:pt x="3485844" y="2238196"/>
                  </a:lnTo>
                  <a:lnTo>
                    <a:pt x="3499215" y="2192924"/>
                  </a:lnTo>
                  <a:lnTo>
                    <a:pt x="3507469" y="2145680"/>
                  </a:lnTo>
                  <a:lnTo>
                    <a:pt x="3510290" y="2096780"/>
                  </a:lnTo>
                  <a:lnTo>
                    <a:pt x="3510290" y="419368"/>
                  </a:lnTo>
                  <a:lnTo>
                    <a:pt x="3507469" y="370455"/>
                  </a:lnTo>
                  <a:lnTo>
                    <a:pt x="3499215" y="323201"/>
                  </a:lnTo>
                  <a:lnTo>
                    <a:pt x="3485844" y="277920"/>
                  </a:lnTo>
                  <a:lnTo>
                    <a:pt x="3467670" y="234927"/>
                  </a:lnTo>
                  <a:lnTo>
                    <a:pt x="3445006" y="194536"/>
                  </a:lnTo>
                  <a:lnTo>
                    <a:pt x="3418168" y="157061"/>
                  </a:lnTo>
                  <a:lnTo>
                    <a:pt x="3387470" y="122818"/>
                  </a:lnTo>
                  <a:lnTo>
                    <a:pt x="3353227" y="92120"/>
                  </a:lnTo>
                  <a:lnTo>
                    <a:pt x="3315752" y="65282"/>
                  </a:lnTo>
                  <a:lnTo>
                    <a:pt x="3275360" y="42619"/>
                  </a:lnTo>
                  <a:lnTo>
                    <a:pt x="3232366" y="24445"/>
                  </a:lnTo>
                  <a:lnTo>
                    <a:pt x="3187085" y="11074"/>
                  </a:lnTo>
                  <a:lnTo>
                    <a:pt x="3139829" y="2820"/>
                  </a:lnTo>
                  <a:lnTo>
                    <a:pt x="3090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26914" y="1706361"/>
              <a:ext cx="3510915" cy="2516505"/>
            </a:xfrm>
            <a:custGeom>
              <a:avLst/>
              <a:gdLst/>
              <a:ahLst/>
              <a:cxnLst/>
              <a:rect l="l" t="t" r="r" b="b"/>
              <a:pathLst>
                <a:path w="3510915" h="2516504">
                  <a:moveTo>
                    <a:pt x="0" y="419368"/>
                  </a:moveTo>
                  <a:lnTo>
                    <a:pt x="2820" y="370455"/>
                  </a:lnTo>
                  <a:lnTo>
                    <a:pt x="11072" y="323201"/>
                  </a:lnTo>
                  <a:lnTo>
                    <a:pt x="24441" y="277920"/>
                  </a:lnTo>
                  <a:lnTo>
                    <a:pt x="42613" y="234927"/>
                  </a:lnTo>
                  <a:lnTo>
                    <a:pt x="65274" y="194536"/>
                  </a:lnTo>
                  <a:lnTo>
                    <a:pt x="92109" y="157061"/>
                  </a:lnTo>
                  <a:lnTo>
                    <a:pt x="122803" y="122818"/>
                  </a:lnTo>
                  <a:lnTo>
                    <a:pt x="157044" y="92120"/>
                  </a:lnTo>
                  <a:lnTo>
                    <a:pt x="194516" y="65282"/>
                  </a:lnTo>
                  <a:lnTo>
                    <a:pt x="234904" y="42619"/>
                  </a:lnTo>
                  <a:lnTo>
                    <a:pt x="277896" y="24445"/>
                  </a:lnTo>
                  <a:lnTo>
                    <a:pt x="323176" y="11074"/>
                  </a:lnTo>
                  <a:lnTo>
                    <a:pt x="370430" y="2820"/>
                  </a:lnTo>
                  <a:lnTo>
                    <a:pt x="419343" y="0"/>
                  </a:lnTo>
                  <a:lnTo>
                    <a:pt x="3090915" y="0"/>
                  </a:lnTo>
                  <a:lnTo>
                    <a:pt x="3139829" y="2820"/>
                  </a:lnTo>
                  <a:lnTo>
                    <a:pt x="3187085" y="11074"/>
                  </a:lnTo>
                  <a:lnTo>
                    <a:pt x="3232366" y="24445"/>
                  </a:lnTo>
                  <a:lnTo>
                    <a:pt x="3275360" y="42619"/>
                  </a:lnTo>
                  <a:lnTo>
                    <a:pt x="3315752" y="65282"/>
                  </a:lnTo>
                  <a:lnTo>
                    <a:pt x="3353227" y="92120"/>
                  </a:lnTo>
                  <a:lnTo>
                    <a:pt x="3387470" y="122818"/>
                  </a:lnTo>
                  <a:lnTo>
                    <a:pt x="3418168" y="157061"/>
                  </a:lnTo>
                  <a:lnTo>
                    <a:pt x="3445006" y="194536"/>
                  </a:lnTo>
                  <a:lnTo>
                    <a:pt x="3467670" y="234927"/>
                  </a:lnTo>
                  <a:lnTo>
                    <a:pt x="3485844" y="277920"/>
                  </a:lnTo>
                  <a:lnTo>
                    <a:pt x="3499215" y="323201"/>
                  </a:lnTo>
                  <a:lnTo>
                    <a:pt x="3507469" y="370455"/>
                  </a:lnTo>
                  <a:lnTo>
                    <a:pt x="3510290" y="419368"/>
                  </a:lnTo>
                  <a:lnTo>
                    <a:pt x="3510290" y="2096780"/>
                  </a:lnTo>
                  <a:lnTo>
                    <a:pt x="3507469" y="2145680"/>
                  </a:lnTo>
                  <a:lnTo>
                    <a:pt x="3499215" y="2192924"/>
                  </a:lnTo>
                  <a:lnTo>
                    <a:pt x="3485844" y="2238196"/>
                  </a:lnTo>
                  <a:lnTo>
                    <a:pt x="3467670" y="2281182"/>
                  </a:lnTo>
                  <a:lnTo>
                    <a:pt x="3445006" y="2321567"/>
                  </a:lnTo>
                  <a:lnTo>
                    <a:pt x="3418168" y="2359038"/>
                  </a:lnTo>
                  <a:lnTo>
                    <a:pt x="3387470" y="2393278"/>
                  </a:lnTo>
                  <a:lnTo>
                    <a:pt x="3353227" y="2423974"/>
                  </a:lnTo>
                  <a:lnTo>
                    <a:pt x="3315752" y="2450810"/>
                  </a:lnTo>
                  <a:lnTo>
                    <a:pt x="3275360" y="2473473"/>
                  </a:lnTo>
                  <a:lnTo>
                    <a:pt x="3232366" y="2491647"/>
                  </a:lnTo>
                  <a:lnTo>
                    <a:pt x="3187085" y="2505018"/>
                  </a:lnTo>
                  <a:lnTo>
                    <a:pt x="3139829" y="2513272"/>
                  </a:lnTo>
                  <a:lnTo>
                    <a:pt x="3090915" y="2516093"/>
                  </a:lnTo>
                  <a:lnTo>
                    <a:pt x="419343" y="2516093"/>
                  </a:lnTo>
                  <a:lnTo>
                    <a:pt x="370430" y="2513272"/>
                  </a:lnTo>
                  <a:lnTo>
                    <a:pt x="323176" y="2505018"/>
                  </a:lnTo>
                  <a:lnTo>
                    <a:pt x="277896" y="2491647"/>
                  </a:lnTo>
                  <a:lnTo>
                    <a:pt x="234904" y="2473473"/>
                  </a:lnTo>
                  <a:lnTo>
                    <a:pt x="194516" y="2450810"/>
                  </a:lnTo>
                  <a:lnTo>
                    <a:pt x="157044" y="2423974"/>
                  </a:lnTo>
                  <a:lnTo>
                    <a:pt x="122803" y="2393278"/>
                  </a:lnTo>
                  <a:lnTo>
                    <a:pt x="92109" y="2359038"/>
                  </a:lnTo>
                  <a:lnTo>
                    <a:pt x="65274" y="2321567"/>
                  </a:lnTo>
                  <a:lnTo>
                    <a:pt x="42613" y="2281182"/>
                  </a:lnTo>
                  <a:lnTo>
                    <a:pt x="24441" y="2238196"/>
                  </a:lnTo>
                  <a:lnTo>
                    <a:pt x="11072" y="2192924"/>
                  </a:lnTo>
                  <a:lnTo>
                    <a:pt x="2820" y="2145680"/>
                  </a:lnTo>
                  <a:lnTo>
                    <a:pt x="0" y="2096780"/>
                  </a:lnTo>
                  <a:lnTo>
                    <a:pt x="0" y="419368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175895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Lean</a:t>
            </a:r>
            <a:r>
              <a:rPr dirty="0" spc="-20"/>
              <a:t> </a:t>
            </a:r>
            <a:r>
              <a:rPr dirty="0" spc="15"/>
              <a:t>Model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83305" y="1965893"/>
            <a:ext cx="2540635" cy="1859914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dirty="0" sz="1200" spc="5">
                <a:latin typeface="Calibri"/>
                <a:cs typeface="Calibri"/>
              </a:rPr>
              <a:t>Lean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development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is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philosophy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of 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-35">
                <a:latin typeface="Calibri"/>
                <a:cs typeface="Calibri"/>
              </a:rPr>
              <a:t>n</a:t>
            </a:r>
            <a:r>
              <a:rPr dirty="0" sz="1200" spc="15">
                <a:latin typeface="Calibri"/>
                <a:cs typeface="Calibri"/>
              </a:rPr>
              <a:t>c</a:t>
            </a:r>
            <a:r>
              <a:rPr dirty="0" sz="1200" spc="-4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50">
                <a:latin typeface="Calibri"/>
                <a:cs typeface="Calibri"/>
              </a:rPr>
              <a:t>s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-3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35">
                <a:latin typeface="Calibri"/>
                <a:cs typeface="Calibri"/>
              </a:rPr>
              <a:t>qu</a:t>
            </a:r>
            <a:r>
              <a:rPr dirty="0" sz="1200" spc="20">
                <a:latin typeface="Calibri"/>
                <a:cs typeface="Calibri"/>
              </a:rPr>
              <a:t>ali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y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0">
                <a:latin typeface="Calibri"/>
                <a:cs typeface="Calibri"/>
              </a:rPr>
              <a:t>s</a:t>
            </a:r>
            <a:r>
              <a:rPr dirty="0" sz="1200" spc="-35">
                <a:latin typeface="Calibri"/>
                <a:cs typeface="Calibri"/>
              </a:rPr>
              <a:t>o</a:t>
            </a:r>
            <a:r>
              <a:rPr dirty="0" sz="1200" spc="5">
                <a:latin typeface="Calibri"/>
                <a:cs typeface="Calibri"/>
              </a:rPr>
              <a:t>f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-35">
                <a:latin typeface="Calibri"/>
                <a:cs typeface="Calibri"/>
              </a:rPr>
              <a:t>w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-4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35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20">
                <a:latin typeface="Calibri"/>
                <a:cs typeface="Calibri"/>
              </a:rPr>
              <a:t>li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4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35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Calibri"/>
                <a:cs typeface="Calibri"/>
              </a:rPr>
              <a:t>making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use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of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15">
                <a:latin typeface="Calibri"/>
                <a:cs typeface="Calibri"/>
              </a:rPr>
              <a:t>agile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methods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12700" marR="90170">
              <a:lnSpc>
                <a:spcPts val="1430"/>
              </a:lnSpc>
            </a:pPr>
            <a:r>
              <a:rPr dirty="0" sz="1200" spc="-15">
                <a:latin typeface="Calibri"/>
                <a:cs typeface="Calibri"/>
              </a:rPr>
              <a:t>Ignore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clutter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later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focus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on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what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is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required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now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2700" marR="22860">
              <a:lnSpc>
                <a:spcPct val="101800"/>
              </a:lnSpc>
            </a:pPr>
            <a:r>
              <a:rPr dirty="0" sz="1200" spc="15">
                <a:latin typeface="Calibri"/>
                <a:cs typeface="Calibri"/>
              </a:rPr>
              <a:t>L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80">
                <a:latin typeface="Calibri"/>
                <a:cs typeface="Calibri"/>
              </a:rPr>
              <a:t> </a:t>
            </a:r>
            <a:r>
              <a:rPr dirty="0" sz="1200" spc="-55">
                <a:latin typeface="Calibri"/>
                <a:cs typeface="Calibri"/>
              </a:rPr>
              <a:t>M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-35">
                <a:latin typeface="Calibri"/>
                <a:cs typeface="Calibri"/>
              </a:rPr>
              <a:t>hodo</a:t>
            </a:r>
            <a:r>
              <a:rPr dirty="0" sz="1200" spc="20">
                <a:latin typeface="Calibri"/>
                <a:cs typeface="Calibri"/>
              </a:rPr>
              <a:t>l</a:t>
            </a:r>
            <a:r>
              <a:rPr dirty="0" sz="1200" spc="-35">
                <a:latin typeface="Calibri"/>
                <a:cs typeface="Calibri"/>
              </a:rPr>
              <a:t>o</a:t>
            </a:r>
            <a:r>
              <a:rPr dirty="0" sz="1200" spc="30">
                <a:latin typeface="Calibri"/>
                <a:cs typeface="Calibri"/>
              </a:rPr>
              <a:t>g</a:t>
            </a:r>
            <a:r>
              <a:rPr dirty="0" sz="1200">
                <a:latin typeface="Calibri"/>
                <a:cs typeface="Calibri"/>
              </a:rPr>
              <a:t>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14">
                <a:latin typeface="Calibri"/>
                <a:cs typeface="Calibri"/>
              </a:rPr>
              <a:t> </a:t>
            </a:r>
            <a:r>
              <a:rPr dirty="0" sz="1200" spc="-35">
                <a:latin typeface="Calibri"/>
                <a:cs typeface="Calibri"/>
              </a:rPr>
              <a:t>h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45">
                <a:latin typeface="Calibri"/>
                <a:cs typeface="Calibri"/>
              </a:rPr>
              <a:t>t</a:t>
            </a:r>
            <a:r>
              <a:rPr dirty="0" sz="1200" spc="-80">
                <a:latin typeface="Calibri"/>
                <a:cs typeface="Calibri"/>
              </a:rPr>
              <a:t>’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35">
                <a:latin typeface="Calibri"/>
                <a:cs typeface="Calibri"/>
              </a:rPr>
              <a:t>p</a:t>
            </a:r>
            <a:r>
              <a:rPr dirty="0" sz="1200" spc="-45">
                <a:latin typeface="Calibri"/>
                <a:cs typeface="Calibri"/>
              </a:rPr>
              <a:t>r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-60">
                <a:latin typeface="Calibri"/>
                <a:cs typeface="Calibri"/>
              </a:rPr>
              <a:t>m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-4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y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f</a:t>
            </a:r>
            <a:r>
              <a:rPr dirty="0" sz="1200" spc="-35">
                <a:latin typeface="Calibri"/>
                <a:cs typeface="Calibri"/>
              </a:rPr>
              <a:t>o</a:t>
            </a:r>
            <a:r>
              <a:rPr dirty="0" sz="1200" spc="15">
                <a:latin typeface="Calibri"/>
                <a:cs typeface="Calibri"/>
              </a:rPr>
              <a:t>c</a:t>
            </a:r>
            <a:r>
              <a:rPr dirty="0" sz="1200" spc="-3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s  </a:t>
            </a:r>
            <a:r>
              <a:rPr dirty="0" sz="1200" spc="-3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-3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-35">
                <a:latin typeface="Calibri"/>
                <a:cs typeface="Calibri"/>
              </a:rPr>
              <a:t>h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-35">
                <a:latin typeface="Calibri"/>
                <a:cs typeface="Calibri"/>
              </a:rPr>
              <a:t>n</a:t>
            </a:r>
            <a:r>
              <a:rPr dirty="0" sz="1200" spc="30">
                <a:latin typeface="Calibri"/>
                <a:cs typeface="Calibri"/>
              </a:rPr>
              <a:t>g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Calibri"/>
                <a:cs typeface="Calibri"/>
              </a:rPr>
              <a:t>–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5">
                <a:latin typeface="Calibri"/>
                <a:cs typeface="Calibri"/>
              </a:rPr>
              <a:t>s</a:t>
            </a:r>
            <a:r>
              <a:rPr dirty="0" sz="1200" spc="-35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1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Calibri"/>
                <a:cs typeface="Calibri"/>
              </a:rPr>
              <a:t>f</a:t>
            </a:r>
            <a:r>
              <a:rPr dirty="0" sz="1200" spc="-3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r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Calibri"/>
                <a:cs typeface="Calibri"/>
              </a:rPr>
              <a:t>f</a:t>
            </a:r>
            <a:r>
              <a:rPr dirty="0" sz="1200" spc="-45">
                <a:latin typeface="Calibri"/>
                <a:cs typeface="Calibri"/>
              </a:rPr>
              <a:t>r</a:t>
            </a:r>
            <a:r>
              <a:rPr dirty="0" sz="1200" spc="-35">
                <a:latin typeface="Calibri"/>
                <a:cs typeface="Calibri"/>
              </a:rPr>
              <a:t>on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20">
                <a:latin typeface="Calibri"/>
                <a:cs typeface="Calibri"/>
              </a:rPr>
              <a:t>li</a:t>
            </a:r>
            <a:r>
              <a:rPr dirty="0" sz="1200" spc="-3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40">
                <a:latin typeface="Calibri"/>
                <a:cs typeface="Calibri"/>
              </a:rPr>
              <a:t>workers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Continuous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Improvement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18938" y="2097607"/>
            <a:ext cx="263525" cy="1532890"/>
            <a:chOff x="5218938" y="2097607"/>
            <a:chExt cx="263525" cy="153289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1589" y="2097607"/>
              <a:ext cx="260273" cy="26027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8938" y="2718512"/>
              <a:ext cx="260273" cy="26027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1589" y="3370022"/>
              <a:ext cx="260273" cy="260273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3985" y="1448579"/>
            <a:ext cx="300075" cy="30008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3985" y="1862480"/>
            <a:ext cx="300075" cy="30007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3985" y="2276246"/>
            <a:ext cx="300075" cy="30007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3985" y="2690012"/>
            <a:ext cx="300075" cy="30007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3985" y="3075331"/>
            <a:ext cx="300075" cy="30007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2619" y="3488207"/>
            <a:ext cx="300088" cy="3000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3985" y="3922382"/>
            <a:ext cx="300075" cy="300075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7</a:t>
            </a:r>
            <a:r>
              <a:rPr dirty="0" spc="-20" b="0">
                <a:latin typeface="Times New Roman"/>
                <a:cs typeface="Times New Roman"/>
              </a:rPr>
              <a:t> </a:t>
            </a:r>
            <a:r>
              <a:rPr dirty="0" spc="10"/>
              <a:t>P</a:t>
            </a:r>
            <a:r>
              <a:rPr dirty="0" spc="30"/>
              <a:t>r</a:t>
            </a:r>
            <a:r>
              <a:rPr dirty="0"/>
              <a:t>in</a:t>
            </a:r>
            <a:r>
              <a:rPr dirty="0" spc="-5"/>
              <a:t>ci</a:t>
            </a:r>
            <a:r>
              <a:rPr dirty="0"/>
              <a:t>pl</a:t>
            </a:r>
            <a:r>
              <a:rPr dirty="0" spc="-10"/>
              <a:t>e</a:t>
            </a:r>
            <a:r>
              <a:rPr dirty="0"/>
              <a:t>s</a:t>
            </a:r>
            <a:r>
              <a:rPr dirty="0" spc="-200" b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45" b="0">
                <a:latin typeface="Times New Roman"/>
                <a:cs typeface="Times New Roman"/>
              </a:rPr>
              <a:t> </a:t>
            </a:r>
            <a:r>
              <a:rPr dirty="0" spc="-15"/>
              <a:t>L</a:t>
            </a:r>
            <a:r>
              <a:rPr dirty="0" spc="-10"/>
              <a:t>e</a:t>
            </a:r>
            <a:r>
              <a:rPr dirty="0" spc="5"/>
              <a:t>a</a:t>
            </a:r>
            <a:r>
              <a:rPr dirty="0"/>
              <a:t>n</a:t>
            </a:r>
            <a:r>
              <a:rPr dirty="0" spc="-75" b="0">
                <a:latin typeface="Times New Roman"/>
                <a:cs typeface="Times New Roman"/>
              </a:rPr>
              <a:t> </a:t>
            </a:r>
            <a:r>
              <a:rPr dirty="0"/>
              <a:t>M</a:t>
            </a:r>
            <a:r>
              <a:rPr dirty="0" spc="-10"/>
              <a:t>e</a:t>
            </a:r>
            <a:r>
              <a:rPr dirty="0" spc="-30"/>
              <a:t>t</a:t>
            </a:r>
            <a:r>
              <a:rPr dirty="0"/>
              <a:t>ho</a:t>
            </a:r>
            <a:r>
              <a:rPr dirty="0" spc="5"/>
              <a:t>d</a:t>
            </a:r>
            <a:r>
              <a:rPr dirty="0"/>
              <a:t>o</a:t>
            </a:r>
            <a:r>
              <a:rPr dirty="0" spc="5"/>
              <a:t>l</a:t>
            </a:r>
            <a:r>
              <a:rPr dirty="0"/>
              <a:t>o</a:t>
            </a:r>
            <a:r>
              <a:rPr dirty="0" spc="-30"/>
              <a:t>g</a:t>
            </a:r>
            <a:r>
              <a:rPr dirty="0"/>
              <a:t>y</a:t>
            </a:r>
          </a:p>
          <a:p>
            <a:pPr algn="just" marL="988694" marR="1013460">
              <a:lnSpc>
                <a:spcPct val="199400"/>
              </a:lnSpc>
              <a:spcBef>
                <a:spcPts val="270"/>
              </a:spcBef>
            </a:pPr>
            <a:r>
              <a:rPr dirty="0" sz="1350" spc="-10" b="0">
                <a:solidFill>
                  <a:srgbClr val="000000"/>
                </a:solidFill>
                <a:latin typeface="Calibri"/>
                <a:cs typeface="Calibri"/>
              </a:rPr>
              <a:t>Eliminate</a:t>
            </a:r>
            <a:r>
              <a:rPr dirty="0" sz="1350" spc="-1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spc="-15" b="0">
                <a:solidFill>
                  <a:srgbClr val="000000"/>
                </a:solidFill>
                <a:latin typeface="Calibri"/>
                <a:cs typeface="Calibri"/>
              </a:rPr>
              <a:t>Waste </a:t>
            </a:r>
            <a:r>
              <a:rPr dirty="0" sz="1350" spc="-1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spc="-15" b="0">
                <a:solidFill>
                  <a:srgbClr val="000000"/>
                </a:solidFill>
                <a:latin typeface="Calibri"/>
                <a:cs typeface="Calibri"/>
              </a:rPr>
              <a:t>Amplify</a:t>
            </a:r>
            <a:r>
              <a:rPr dirty="0" sz="1350" spc="1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spc="-10" b="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endParaRPr sz="1350">
              <a:latin typeface="Calibri"/>
              <a:cs typeface="Calibri"/>
            </a:endParaRPr>
          </a:p>
          <a:p>
            <a:pPr algn="just" marL="963294" marR="418465" indent="25400">
              <a:lnSpc>
                <a:spcPct val="194900"/>
              </a:lnSpc>
              <a:spcBef>
                <a:spcPts val="70"/>
              </a:spcBef>
            </a:pPr>
            <a:r>
              <a:rPr dirty="0" sz="1350" spc="-5" b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dirty="0" sz="1350" b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dirty="0" sz="1350" spc="30" b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dirty="0" sz="1350" spc="-15" b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1350" spc="-35" b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dirty="0" sz="1350" b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dirty="0" sz="1350" spc="-3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350" spc="25" b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350" b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dirty="0" sz="1350" spc="-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350" spc="-15" b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dirty="0" sz="1350" spc="25" b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350" b="0">
                <a:solidFill>
                  <a:srgbClr val="000000"/>
                </a:solidFill>
                <a:latin typeface="Calibri"/>
                <a:cs typeface="Calibri"/>
              </a:rPr>
              <a:t>te</a:t>
            </a:r>
            <a:r>
              <a:rPr dirty="0" sz="1350" spc="-114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350" spc="25" b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350" b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dirty="0" sz="1350" spc="-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350" spc="-35" b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dirty="0" sz="1350" spc="35" b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dirty="0" sz="1350" spc="-5" b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dirty="0" sz="1350" spc="-10" b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dirty="0" sz="1350" spc="-15" b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1350" spc="-35" b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dirty="0" sz="1350" spc="-15" b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dirty="0" sz="1350" b="0">
                <a:solidFill>
                  <a:srgbClr val="000000"/>
                </a:solidFill>
                <a:latin typeface="Calibri"/>
                <a:cs typeface="Calibri"/>
              </a:rPr>
              <a:t>e </a:t>
            </a:r>
            <a:r>
              <a:rPr dirty="0" sz="135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350" spc="-5" b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dirty="0" sz="1350" b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dirty="0" sz="1350" spc="-5" b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dirty="0" sz="1350" spc="-15" b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1350" spc="-10" b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dirty="0" sz="1350" b="0">
                <a:solidFill>
                  <a:srgbClr val="000000"/>
                </a:solidFill>
                <a:latin typeface="Calibri"/>
                <a:cs typeface="Calibri"/>
              </a:rPr>
              <a:t>er</a:t>
            </a:r>
            <a:r>
              <a:rPr dirty="0" sz="1350" spc="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350" spc="25" b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350" b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dirty="0" sz="1350" spc="-12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350" spc="35" b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dirty="0" sz="1350" spc="25" b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350" spc="-5" b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dirty="0" sz="1350" b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dirty="0" sz="1350" spc="-12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350" spc="25" b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350" b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dirty="0" sz="1350" spc="-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350" spc="-35" b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dirty="0" sz="1350" spc="35" b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dirty="0" sz="1350" spc="-5" b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dirty="0" sz="1350" spc="-10" b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dirty="0" sz="1350" spc="-15" b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1350" spc="-35" b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dirty="0" sz="1350" spc="-15" b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dirty="0" sz="1350" b="0">
                <a:solidFill>
                  <a:srgbClr val="000000"/>
                </a:solidFill>
                <a:latin typeface="Calibri"/>
                <a:cs typeface="Calibri"/>
              </a:rPr>
              <a:t>e </a:t>
            </a:r>
            <a:r>
              <a:rPr dirty="0" sz="135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350" spc="-5" b="0">
                <a:solidFill>
                  <a:srgbClr val="000000"/>
                </a:solidFill>
                <a:latin typeface="Calibri"/>
                <a:cs typeface="Calibri"/>
              </a:rPr>
              <a:t>Empower</a:t>
            </a:r>
            <a:r>
              <a:rPr dirty="0" sz="1350" spc="-3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spc="-15" b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350" spc="6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spc="5" b="0">
                <a:solidFill>
                  <a:srgbClr val="000000"/>
                </a:solidFill>
                <a:latin typeface="Calibri"/>
                <a:cs typeface="Calibri"/>
              </a:rPr>
              <a:t>team</a:t>
            </a:r>
            <a:endParaRPr sz="1350">
              <a:latin typeface="Calibri"/>
              <a:cs typeface="Calibri"/>
            </a:endParaRPr>
          </a:p>
          <a:p>
            <a:pPr algn="just" marL="963294" marR="1217930">
              <a:lnSpc>
                <a:spcPct val="199400"/>
              </a:lnSpc>
              <a:spcBef>
                <a:spcPts val="5"/>
              </a:spcBef>
            </a:pPr>
            <a:r>
              <a:rPr dirty="0" sz="1350" spc="-15" b="0">
                <a:solidFill>
                  <a:srgbClr val="000000"/>
                </a:solidFill>
                <a:latin typeface="Calibri"/>
                <a:cs typeface="Calibri"/>
              </a:rPr>
              <a:t>Build</a:t>
            </a:r>
            <a:r>
              <a:rPr dirty="0" sz="1350" spc="-1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spc="-10" b="0">
                <a:solidFill>
                  <a:srgbClr val="000000"/>
                </a:solidFill>
                <a:latin typeface="Calibri"/>
                <a:cs typeface="Calibri"/>
              </a:rPr>
              <a:t>Integrity </a:t>
            </a:r>
            <a:r>
              <a:rPr dirty="0" sz="1350" spc="-29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spc="-10" b="0">
                <a:solidFill>
                  <a:srgbClr val="000000"/>
                </a:solidFill>
                <a:latin typeface="Calibri"/>
                <a:cs typeface="Calibri"/>
              </a:rPr>
              <a:t>See</a:t>
            </a:r>
            <a:r>
              <a:rPr dirty="0" sz="1350" spc="-3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spc="-20" b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350" spc="3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spc="-5" b="0">
                <a:solidFill>
                  <a:srgbClr val="000000"/>
                </a:solidFill>
                <a:latin typeface="Calibri"/>
                <a:cs typeface="Calibri"/>
              </a:rPr>
              <a:t>whole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724415" y="1466850"/>
            <a:ext cx="3981450" cy="2609850"/>
            <a:chOff x="4724415" y="1466850"/>
            <a:chExt cx="3981450" cy="2609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4415" y="1466850"/>
              <a:ext cx="3981450" cy="26098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42169" y="1486905"/>
              <a:ext cx="3888104" cy="2516505"/>
            </a:xfrm>
            <a:custGeom>
              <a:avLst/>
              <a:gdLst/>
              <a:ahLst/>
              <a:cxnLst/>
              <a:rect l="l" t="t" r="r" b="b"/>
              <a:pathLst>
                <a:path w="3888104" h="2516504">
                  <a:moveTo>
                    <a:pt x="3468258" y="0"/>
                  </a:moveTo>
                  <a:lnTo>
                    <a:pt x="419374" y="0"/>
                  </a:lnTo>
                  <a:lnTo>
                    <a:pt x="370460" y="2820"/>
                  </a:lnTo>
                  <a:lnTo>
                    <a:pt x="323204" y="11074"/>
                  </a:lnTo>
                  <a:lnTo>
                    <a:pt x="277923" y="24445"/>
                  </a:lnTo>
                  <a:lnTo>
                    <a:pt x="234929" y="42619"/>
                  </a:lnTo>
                  <a:lnTo>
                    <a:pt x="194537" y="65283"/>
                  </a:lnTo>
                  <a:lnTo>
                    <a:pt x="157062" y="92121"/>
                  </a:lnTo>
                  <a:lnTo>
                    <a:pt x="122819" y="122819"/>
                  </a:lnTo>
                  <a:lnTo>
                    <a:pt x="92121" y="157062"/>
                  </a:lnTo>
                  <a:lnTo>
                    <a:pt x="65283" y="194537"/>
                  </a:lnTo>
                  <a:lnTo>
                    <a:pt x="42619" y="234929"/>
                  </a:lnTo>
                  <a:lnTo>
                    <a:pt x="24445" y="277923"/>
                  </a:lnTo>
                  <a:lnTo>
                    <a:pt x="11074" y="323204"/>
                  </a:lnTo>
                  <a:lnTo>
                    <a:pt x="2820" y="370460"/>
                  </a:lnTo>
                  <a:lnTo>
                    <a:pt x="0" y="419374"/>
                  </a:lnTo>
                  <a:lnTo>
                    <a:pt x="0" y="2096649"/>
                  </a:lnTo>
                  <a:lnTo>
                    <a:pt x="2820" y="2145563"/>
                  </a:lnTo>
                  <a:lnTo>
                    <a:pt x="11074" y="2192819"/>
                  </a:lnTo>
                  <a:lnTo>
                    <a:pt x="24445" y="2238101"/>
                  </a:lnTo>
                  <a:lnTo>
                    <a:pt x="42619" y="2281096"/>
                  </a:lnTo>
                  <a:lnTo>
                    <a:pt x="65283" y="2321489"/>
                  </a:lnTo>
                  <a:lnTo>
                    <a:pt x="92121" y="2358965"/>
                  </a:lnTo>
                  <a:lnTo>
                    <a:pt x="122819" y="2393210"/>
                  </a:lnTo>
                  <a:lnTo>
                    <a:pt x="157062" y="2423909"/>
                  </a:lnTo>
                  <a:lnTo>
                    <a:pt x="194537" y="2450748"/>
                  </a:lnTo>
                  <a:lnTo>
                    <a:pt x="234929" y="2473413"/>
                  </a:lnTo>
                  <a:lnTo>
                    <a:pt x="277923" y="2491588"/>
                  </a:lnTo>
                  <a:lnTo>
                    <a:pt x="323204" y="2504960"/>
                  </a:lnTo>
                  <a:lnTo>
                    <a:pt x="370460" y="2513214"/>
                  </a:lnTo>
                  <a:lnTo>
                    <a:pt x="419374" y="2516035"/>
                  </a:lnTo>
                  <a:lnTo>
                    <a:pt x="3468258" y="2516035"/>
                  </a:lnTo>
                  <a:lnTo>
                    <a:pt x="3517171" y="2513214"/>
                  </a:lnTo>
                  <a:lnTo>
                    <a:pt x="3564425" y="2504960"/>
                  </a:lnTo>
                  <a:lnTo>
                    <a:pt x="3609705" y="2491588"/>
                  </a:lnTo>
                  <a:lnTo>
                    <a:pt x="3652697" y="2473413"/>
                  </a:lnTo>
                  <a:lnTo>
                    <a:pt x="3693085" y="2450748"/>
                  </a:lnTo>
                  <a:lnTo>
                    <a:pt x="3730557" y="2423909"/>
                  </a:lnTo>
                  <a:lnTo>
                    <a:pt x="3764798" y="2393210"/>
                  </a:lnTo>
                  <a:lnTo>
                    <a:pt x="3795492" y="2358965"/>
                  </a:lnTo>
                  <a:lnTo>
                    <a:pt x="3822327" y="2321489"/>
                  </a:lnTo>
                  <a:lnTo>
                    <a:pt x="3844988" y="2281096"/>
                  </a:lnTo>
                  <a:lnTo>
                    <a:pt x="3863160" y="2238101"/>
                  </a:lnTo>
                  <a:lnTo>
                    <a:pt x="3876529" y="2192819"/>
                  </a:lnTo>
                  <a:lnTo>
                    <a:pt x="3884781" y="2145563"/>
                  </a:lnTo>
                  <a:lnTo>
                    <a:pt x="3887601" y="2096649"/>
                  </a:lnTo>
                  <a:lnTo>
                    <a:pt x="3887601" y="419374"/>
                  </a:lnTo>
                  <a:lnTo>
                    <a:pt x="3884781" y="370460"/>
                  </a:lnTo>
                  <a:lnTo>
                    <a:pt x="3876529" y="323204"/>
                  </a:lnTo>
                  <a:lnTo>
                    <a:pt x="3863160" y="277923"/>
                  </a:lnTo>
                  <a:lnTo>
                    <a:pt x="3844988" y="234929"/>
                  </a:lnTo>
                  <a:lnTo>
                    <a:pt x="3822327" y="194537"/>
                  </a:lnTo>
                  <a:lnTo>
                    <a:pt x="3795492" y="157062"/>
                  </a:lnTo>
                  <a:lnTo>
                    <a:pt x="3764798" y="122819"/>
                  </a:lnTo>
                  <a:lnTo>
                    <a:pt x="3730557" y="92121"/>
                  </a:lnTo>
                  <a:lnTo>
                    <a:pt x="3693085" y="65283"/>
                  </a:lnTo>
                  <a:lnTo>
                    <a:pt x="3652697" y="42619"/>
                  </a:lnTo>
                  <a:lnTo>
                    <a:pt x="3609705" y="24445"/>
                  </a:lnTo>
                  <a:lnTo>
                    <a:pt x="3564425" y="11074"/>
                  </a:lnTo>
                  <a:lnTo>
                    <a:pt x="3517171" y="2820"/>
                  </a:lnTo>
                  <a:lnTo>
                    <a:pt x="3468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42169" y="1486905"/>
              <a:ext cx="3888104" cy="2516505"/>
            </a:xfrm>
            <a:custGeom>
              <a:avLst/>
              <a:gdLst/>
              <a:ahLst/>
              <a:cxnLst/>
              <a:rect l="l" t="t" r="r" b="b"/>
              <a:pathLst>
                <a:path w="3888104" h="2516504">
                  <a:moveTo>
                    <a:pt x="0" y="419374"/>
                  </a:moveTo>
                  <a:lnTo>
                    <a:pt x="2820" y="370460"/>
                  </a:lnTo>
                  <a:lnTo>
                    <a:pt x="11074" y="323204"/>
                  </a:lnTo>
                  <a:lnTo>
                    <a:pt x="24445" y="277923"/>
                  </a:lnTo>
                  <a:lnTo>
                    <a:pt x="42619" y="234929"/>
                  </a:lnTo>
                  <a:lnTo>
                    <a:pt x="65283" y="194537"/>
                  </a:lnTo>
                  <a:lnTo>
                    <a:pt x="92121" y="157062"/>
                  </a:lnTo>
                  <a:lnTo>
                    <a:pt x="122819" y="122819"/>
                  </a:lnTo>
                  <a:lnTo>
                    <a:pt x="157062" y="92121"/>
                  </a:lnTo>
                  <a:lnTo>
                    <a:pt x="194537" y="65283"/>
                  </a:lnTo>
                  <a:lnTo>
                    <a:pt x="234929" y="42619"/>
                  </a:lnTo>
                  <a:lnTo>
                    <a:pt x="277923" y="24445"/>
                  </a:lnTo>
                  <a:lnTo>
                    <a:pt x="323204" y="11074"/>
                  </a:lnTo>
                  <a:lnTo>
                    <a:pt x="370460" y="2820"/>
                  </a:lnTo>
                  <a:lnTo>
                    <a:pt x="419374" y="0"/>
                  </a:lnTo>
                  <a:lnTo>
                    <a:pt x="3468258" y="0"/>
                  </a:lnTo>
                  <a:lnTo>
                    <a:pt x="3517171" y="2820"/>
                  </a:lnTo>
                  <a:lnTo>
                    <a:pt x="3564425" y="11074"/>
                  </a:lnTo>
                  <a:lnTo>
                    <a:pt x="3609705" y="24445"/>
                  </a:lnTo>
                  <a:lnTo>
                    <a:pt x="3652697" y="42619"/>
                  </a:lnTo>
                  <a:lnTo>
                    <a:pt x="3693085" y="65283"/>
                  </a:lnTo>
                  <a:lnTo>
                    <a:pt x="3730557" y="92121"/>
                  </a:lnTo>
                  <a:lnTo>
                    <a:pt x="3764798" y="122819"/>
                  </a:lnTo>
                  <a:lnTo>
                    <a:pt x="3795492" y="157062"/>
                  </a:lnTo>
                  <a:lnTo>
                    <a:pt x="3822327" y="194537"/>
                  </a:lnTo>
                  <a:lnTo>
                    <a:pt x="3844988" y="234929"/>
                  </a:lnTo>
                  <a:lnTo>
                    <a:pt x="3863160" y="277923"/>
                  </a:lnTo>
                  <a:lnTo>
                    <a:pt x="3876529" y="323204"/>
                  </a:lnTo>
                  <a:lnTo>
                    <a:pt x="3884781" y="370460"/>
                  </a:lnTo>
                  <a:lnTo>
                    <a:pt x="3887601" y="419374"/>
                  </a:lnTo>
                  <a:lnTo>
                    <a:pt x="3887601" y="2096649"/>
                  </a:lnTo>
                  <a:lnTo>
                    <a:pt x="3884781" y="2145563"/>
                  </a:lnTo>
                  <a:lnTo>
                    <a:pt x="3876529" y="2192819"/>
                  </a:lnTo>
                  <a:lnTo>
                    <a:pt x="3863160" y="2238101"/>
                  </a:lnTo>
                  <a:lnTo>
                    <a:pt x="3844988" y="2281096"/>
                  </a:lnTo>
                  <a:lnTo>
                    <a:pt x="3822327" y="2321489"/>
                  </a:lnTo>
                  <a:lnTo>
                    <a:pt x="3795492" y="2358965"/>
                  </a:lnTo>
                  <a:lnTo>
                    <a:pt x="3764798" y="2393210"/>
                  </a:lnTo>
                  <a:lnTo>
                    <a:pt x="3730557" y="2423909"/>
                  </a:lnTo>
                  <a:lnTo>
                    <a:pt x="3693085" y="2450748"/>
                  </a:lnTo>
                  <a:lnTo>
                    <a:pt x="3652697" y="2473413"/>
                  </a:lnTo>
                  <a:lnTo>
                    <a:pt x="3609705" y="2491588"/>
                  </a:lnTo>
                  <a:lnTo>
                    <a:pt x="3564425" y="2504960"/>
                  </a:lnTo>
                  <a:lnTo>
                    <a:pt x="3517171" y="2513214"/>
                  </a:lnTo>
                  <a:lnTo>
                    <a:pt x="3468258" y="2516035"/>
                  </a:lnTo>
                  <a:lnTo>
                    <a:pt x="419374" y="2516035"/>
                  </a:lnTo>
                  <a:lnTo>
                    <a:pt x="370460" y="2513214"/>
                  </a:lnTo>
                  <a:lnTo>
                    <a:pt x="323204" y="2504960"/>
                  </a:lnTo>
                  <a:lnTo>
                    <a:pt x="277923" y="2491588"/>
                  </a:lnTo>
                  <a:lnTo>
                    <a:pt x="234929" y="2473413"/>
                  </a:lnTo>
                  <a:lnTo>
                    <a:pt x="194537" y="2450748"/>
                  </a:lnTo>
                  <a:lnTo>
                    <a:pt x="157062" y="2423909"/>
                  </a:lnTo>
                  <a:lnTo>
                    <a:pt x="122819" y="2393210"/>
                  </a:lnTo>
                  <a:lnTo>
                    <a:pt x="92121" y="2358965"/>
                  </a:lnTo>
                  <a:lnTo>
                    <a:pt x="65283" y="2321489"/>
                  </a:lnTo>
                  <a:lnTo>
                    <a:pt x="42619" y="2281096"/>
                  </a:lnTo>
                  <a:lnTo>
                    <a:pt x="24445" y="2238101"/>
                  </a:lnTo>
                  <a:lnTo>
                    <a:pt x="11074" y="2192819"/>
                  </a:lnTo>
                  <a:lnTo>
                    <a:pt x="2820" y="2145563"/>
                  </a:lnTo>
                  <a:lnTo>
                    <a:pt x="0" y="2096649"/>
                  </a:lnTo>
                  <a:lnTo>
                    <a:pt x="0" y="419374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9395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Advantages</a:t>
            </a:r>
            <a:r>
              <a:rPr dirty="0" spc="45"/>
              <a:t> </a:t>
            </a:r>
            <a:r>
              <a:rPr dirty="0" spc="10"/>
              <a:t>of</a:t>
            </a:r>
            <a:r>
              <a:rPr dirty="0" spc="-10"/>
              <a:t> </a:t>
            </a:r>
            <a:r>
              <a:rPr dirty="0" spc="15"/>
              <a:t>Lean</a:t>
            </a:r>
            <a:r>
              <a:rPr dirty="0" spc="45"/>
              <a:t> </a:t>
            </a:r>
            <a:r>
              <a:rPr dirty="0" spc="15"/>
              <a:t>Model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6750" y="1826514"/>
            <a:ext cx="1836801" cy="18368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25495" y="2091370"/>
            <a:ext cx="3185795" cy="130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libri"/>
                <a:cs typeface="Calibri"/>
              </a:rPr>
              <a:t>Carries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same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advantages</a:t>
            </a:r>
            <a:r>
              <a:rPr dirty="0" sz="1200" spc="10">
                <a:latin typeface="Calibri"/>
                <a:cs typeface="Calibri"/>
              </a:rPr>
              <a:t> as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Agile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Methodology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Calibri"/>
                <a:cs typeface="Calibri"/>
              </a:rPr>
              <a:t>Creates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positive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working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environment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98300"/>
              </a:lnSpc>
              <a:spcBef>
                <a:spcPts val="75"/>
              </a:spcBef>
            </a:pPr>
            <a:r>
              <a:rPr dirty="0" sz="1200" spc="30">
                <a:latin typeface="Calibri"/>
                <a:cs typeface="Calibri"/>
              </a:rPr>
              <a:t>C</a:t>
            </a:r>
            <a:r>
              <a:rPr dirty="0" sz="1200" spc="-35">
                <a:latin typeface="Calibri"/>
                <a:cs typeface="Calibri"/>
              </a:rPr>
              <a:t>u</a:t>
            </a:r>
            <a:r>
              <a:rPr dirty="0" sz="1200" spc="50">
                <a:latin typeface="Calibri"/>
                <a:cs typeface="Calibri"/>
              </a:rPr>
              <a:t>s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-35">
                <a:latin typeface="Calibri"/>
                <a:cs typeface="Calibri"/>
              </a:rPr>
              <a:t>o</a:t>
            </a:r>
            <a:r>
              <a:rPr dirty="0" sz="1200" spc="-65">
                <a:latin typeface="Calibri"/>
                <a:cs typeface="Calibri"/>
              </a:rPr>
              <a:t>m</a:t>
            </a:r>
            <a:r>
              <a:rPr dirty="0" sz="1200">
                <a:latin typeface="Calibri"/>
                <a:cs typeface="Calibri"/>
              </a:rPr>
              <a:t>er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ee</a:t>
            </a:r>
            <a:r>
              <a:rPr dirty="0" sz="1200" spc="-30">
                <a:latin typeface="Calibri"/>
                <a:cs typeface="Calibri"/>
              </a:rPr>
              <a:t>d</a:t>
            </a:r>
            <a:r>
              <a:rPr dirty="0" sz="1200" spc="-35">
                <a:latin typeface="Calibri"/>
                <a:cs typeface="Calibri"/>
              </a:rPr>
              <a:t>b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1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k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30">
                <a:latin typeface="Calibri"/>
                <a:cs typeface="Calibri"/>
              </a:rPr>
              <a:t>g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>
                <a:latin typeface="Calibri"/>
                <a:cs typeface="Calibri"/>
              </a:rPr>
              <a:t>en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-3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35">
                <a:latin typeface="Calibri"/>
                <a:cs typeface="Calibri"/>
              </a:rPr>
              <a:t>u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-65">
                <a:latin typeface="Calibri"/>
                <a:cs typeface="Calibri"/>
              </a:rPr>
              <a:t>m</a:t>
            </a:r>
            <a:r>
              <a:rPr dirty="0" sz="1200" spc="-35">
                <a:latin typeface="Calibri"/>
                <a:cs typeface="Calibri"/>
              </a:rPr>
              <a:t>o</a:t>
            </a:r>
            <a:r>
              <a:rPr dirty="0" sz="1200" spc="5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-65">
                <a:latin typeface="Calibri"/>
                <a:cs typeface="Calibri"/>
              </a:rPr>
              <a:t>m</a:t>
            </a:r>
            <a:r>
              <a:rPr dirty="0" sz="1200" spc="-35">
                <a:latin typeface="Calibri"/>
                <a:cs typeface="Calibri"/>
              </a:rPr>
              <a:t>po</a:t>
            </a:r>
            <a:r>
              <a:rPr dirty="0" sz="1200" spc="-45">
                <a:latin typeface="Calibri"/>
                <a:cs typeface="Calibri"/>
              </a:rPr>
              <a:t>r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-35">
                <a:latin typeface="Calibri"/>
                <a:cs typeface="Calibri"/>
              </a:rPr>
              <a:t>n</a:t>
            </a:r>
            <a:r>
              <a:rPr dirty="0" sz="1200" spc="1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Calibri"/>
                <a:cs typeface="Calibri"/>
              </a:rPr>
              <a:t>Limiting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Wastes</a:t>
            </a:r>
            <a:r>
              <a:rPr dirty="0" sz="1200" spc="10">
                <a:latin typeface="Calibri"/>
                <a:cs typeface="Calibri"/>
              </a:rPr>
              <a:t> saves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time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money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7526" y="2085212"/>
              <a:ext cx="223519" cy="2235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7526" y="2453639"/>
              <a:ext cx="223519" cy="2235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7526" y="2823718"/>
              <a:ext cx="223519" cy="2235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7526" y="3193797"/>
              <a:ext cx="223519" cy="2235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724415" y="1466850"/>
            <a:ext cx="3695700" cy="2609850"/>
            <a:chOff x="4724415" y="1466850"/>
            <a:chExt cx="3695700" cy="2609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4415" y="1466850"/>
              <a:ext cx="3695700" cy="26098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42169" y="1486905"/>
              <a:ext cx="3604895" cy="2516505"/>
            </a:xfrm>
            <a:custGeom>
              <a:avLst/>
              <a:gdLst/>
              <a:ahLst/>
              <a:cxnLst/>
              <a:rect l="l" t="t" r="r" b="b"/>
              <a:pathLst>
                <a:path w="3604895" h="2516504">
                  <a:moveTo>
                    <a:pt x="3185038" y="0"/>
                  </a:moveTo>
                  <a:lnTo>
                    <a:pt x="419374" y="0"/>
                  </a:lnTo>
                  <a:lnTo>
                    <a:pt x="370460" y="2820"/>
                  </a:lnTo>
                  <a:lnTo>
                    <a:pt x="323204" y="11074"/>
                  </a:lnTo>
                  <a:lnTo>
                    <a:pt x="277923" y="24445"/>
                  </a:lnTo>
                  <a:lnTo>
                    <a:pt x="234929" y="42619"/>
                  </a:lnTo>
                  <a:lnTo>
                    <a:pt x="194537" y="65283"/>
                  </a:lnTo>
                  <a:lnTo>
                    <a:pt x="157062" y="92121"/>
                  </a:lnTo>
                  <a:lnTo>
                    <a:pt x="122819" y="122819"/>
                  </a:lnTo>
                  <a:lnTo>
                    <a:pt x="92121" y="157062"/>
                  </a:lnTo>
                  <a:lnTo>
                    <a:pt x="65283" y="194537"/>
                  </a:lnTo>
                  <a:lnTo>
                    <a:pt x="42619" y="234929"/>
                  </a:lnTo>
                  <a:lnTo>
                    <a:pt x="24445" y="277923"/>
                  </a:lnTo>
                  <a:lnTo>
                    <a:pt x="11074" y="323204"/>
                  </a:lnTo>
                  <a:lnTo>
                    <a:pt x="2820" y="370460"/>
                  </a:lnTo>
                  <a:lnTo>
                    <a:pt x="0" y="419374"/>
                  </a:lnTo>
                  <a:lnTo>
                    <a:pt x="0" y="2096649"/>
                  </a:lnTo>
                  <a:lnTo>
                    <a:pt x="2820" y="2145563"/>
                  </a:lnTo>
                  <a:lnTo>
                    <a:pt x="11074" y="2192819"/>
                  </a:lnTo>
                  <a:lnTo>
                    <a:pt x="24445" y="2238101"/>
                  </a:lnTo>
                  <a:lnTo>
                    <a:pt x="42619" y="2281096"/>
                  </a:lnTo>
                  <a:lnTo>
                    <a:pt x="65283" y="2321489"/>
                  </a:lnTo>
                  <a:lnTo>
                    <a:pt x="92121" y="2358965"/>
                  </a:lnTo>
                  <a:lnTo>
                    <a:pt x="122819" y="2393210"/>
                  </a:lnTo>
                  <a:lnTo>
                    <a:pt x="157062" y="2423909"/>
                  </a:lnTo>
                  <a:lnTo>
                    <a:pt x="194537" y="2450748"/>
                  </a:lnTo>
                  <a:lnTo>
                    <a:pt x="234929" y="2473413"/>
                  </a:lnTo>
                  <a:lnTo>
                    <a:pt x="277923" y="2491588"/>
                  </a:lnTo>
                  <a:lnTo>
                    <a:pt x="323204" y="2504960"/>
                  </a:lnTo>
                  <a:lnTo>
                    <a:pt x="370460" y="2513214"/>
                  </a:lnTo>
                  <a:lnTo>
                    <a:pt x="419374" y="2516035"/>
                  </a:lnTo>
                  <a:lnTo>
                    <a:pt x="3185038" y="2516035"/>
                  </a:lnTo>
                  <a:lnTo>
                    <a:pt x="3233952" y="2513214"/>
                  </a:lnTo>
                  <a:lnTo>
                    <a:pt x="3281207" y="2504960"/>
                  </a:lnTo>
                  <a:lnTo>
                    <a:pt x="3326489" y="2491588"/>
                  </a:lnTo>
                  <a:lnTo>
                    <a:pt x="3369483" y="2473413"/>
                  </a:lnTo>
                  <a:lnTo>
                    <a:pt x="3409874" y="2450748"/>
                  </a:lnTo>
                  <a:lnTo>
                    <a:pt x="3447349" y="2423909"/>
                  </a:lnTo>
                  <a:lnTo>
                    <a:pt x="3481593" y="2393210"/>
                  </a:lnTo>
                  <a:lnTo>
                    <a:pt x="3512291" y="2358965"/>
                  </a:lnTo>
                  <a:lnTo>
                    <a:pt x="3539129" y="2321489"/>
                  </a:lnTo>
                  <a:lnTo>
                    <a:pt x="3561792" y="2281096"/>
                  </a:lnTo>
                  <a:lnTo>
                    <a:pt x="3579967" y="2238101"/>
                  </a:lnTo>
                  <a:lnTo>
                    <a:pt x="3593338" y="2192819"/>
                  </a:lnTo>
                  <a:lnTo>
                    <a:pt x="3601591" y="2145563"/>
                  </a:lnTo>
                  <a:lnTo>
                    <a:pt x="3604412" y="2096649"/>
                  </a:lnTo>
                  <a:lnTo>
                    <a:pt x="3604412" y="419374"/>
                  </a:lnTo>
                  <a:lnTo>
                    <a:pt x="3601591" y="370460"/>
                  </a:lnTo>
                  <a:lnTo>
                    <a:pt x="3593338" y="323204"/>
                  </a:lnTo>
                  <a:lnTo>
                    <a:pt x="3579967" y="277923"/>
                  </a:lnTo>
                  <a:lnTo>
                    <a:pt x="3561792" y="234929"/>
                  </a:lnTo>
                  <a:lnTo>
                    <a:pt x="3539129" y="194537"/>
                  </a:lnTo>
                  <a:lnTo>
                    <a:pt x="3512291" y="157062"/>
                  </a:lnTo>
                  <a:lnTo>
                    <a:pt x="3481593" y="122819"/>
                  </a:lnTo>
                  <a:lnTo>
                    <a:pt x="3447349" y="92121"/>
                  </a:lnTo>
                  <a:lnTo>
                    <a:pt x="3409874" y="65283"/>
                  </a:lnTo>
                  <a:lnTo>
                    <a:pt x="3369483" y="42619"/>
                  </a:lnTo>
                  <a:lnTo>
                    <a:pt x="3326489" y="24445"/>
                  </a:lnTo>
                  <a:lnTo>
                    <a:pt x="3281207" y="11074"/>
                  </a:lnTo>
                  <a:lnTo>
                    <a:pt x="3233952" y="2820"/>
                  </a:lnTo>
                  <a:lnTo>
                    <a:pt x="31850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42169" y="1486905"/>
              <a:ext cx="3604895" cy="2516505"/>
            </a:xfrm>
            <a:custGeom>
              <a:avLst/>
              <a:gdLst/>
              <a:ahLst/>
              <a:cxnLst/>
              <a:rect l="l" t="t" r="r" b="b"/>
              <a:pathLst>
                <a:path w="3604895" h="2516504">
                  <a:moveTo>
                    <a:pt x="0" y="419374"/>
                  </a:moveTo>
                  <a:lnTo>
                    <a:pt x="2820" y="370460"/>
                  </a:lnTo>
                  <a:lnTo>
                    <a:pt x="11074" y="323204"/>
                  </a:lnTo>
                  <a:lnTo>
                    <a:pt x="24445" y="277923"/>
                  </a:lnTo>
                  <a:lnTo>
                    <a:pt x="42619" y="234929"/>
                  </a:lnTo>
                  <a:lnTo>
                    <a:pt x="65283" y="194537"/>
                  </a:lnTo>
                  <a:lnTo>
                    <a:pt x="92121" y="157062"/>
                  </a:lnTo>
                  <a:lnTo>
                    <a:pt x="122819" y="122819"/>
                  </a:lnTo>
                  <a:lnTo>
                    <a:pt x="157062" y="92121"/>
                  </a:lnTo>
                  <a:lnTo>
                    <a:pt x="194537" y="65283"/>
                  </a:lnTo>
                  <a:lnTo>
                    <a:pt x="234929" y="42619"/>
                  </a:lnTo>
                  <a:lnTo>
                    <a:pt x="277923" y="24445"/>
                  </a:lnTo>
                  <a:lnTo>
                    <a:pt x="323204" y="11074"/>
                  </a:lnTo>
                  <a:lnTo>
                    <a:pt x="370460" y="2820"/>
                  </a:lnTo>
                  <a:lnTo>
                    <a:pt x="419374" y="0"/>
                  </a:lnTo>
                  <a:lnTo>
                    <a:pt x="3185038" y="0"/>
                  </a:lnTo>
                  <a:lnTo>
                    <a:pt x="3233952" y="2820"/>
                  </a:lnTo>
                  <a:lnTo>
                    <a:pt x="3281207" y="11074"/>
                  </a:lnTo>
                  <a:lnTo>
                    <a:pt x="3326489" y="24445"/>
                  </a:lnTo>
                  <a:lnTo>
                    <a:pt x="3369483" y="42619"/>
                  </a:lnTo>
                  <a:lnTo>
                    <a:pt x="3409874" y="65283"/>
                  </a:lnTo>
                  <a:lnTo>
                    <a:pt x="3447349" y="92121"/>
                  </a:lnTo>
                  <a:lnTo>
                    <a:pt x="3481593" y="122819"/>
                  </a:lnTo>
                  <a:lnTo>
                    <a:pt x="3512291" y="157062"/>
                  </a:lnTo>
                  <a:lnTo>
                    <a:pt x="3539129" y="194537"/>
                  </a:lnTo>
                  <a:lnTo>
                    <a:pt x="3561792" y="234929"/>
                  </a:lnTo>
                  <a:lnTo>
                    <a:pt x="3579967" y="277923"/>
                  </a:lnTo>
                  <a:lnTo>
                    <a:pt x="3593338" y="323204"/>
                  </a:lnTo>
                  <a:lnTo>
                    <a:pt x="3601591" y="370460"/>
                  </a:lnTo>
                  <a:lnTo>
                    <a:pt x="3604412" y="419374"/>
                  </a:lnTo>
                  <a:lnTo>
                    <a:pt x="3604412" y="2096649"/>
                  </a:lnTo>
                  <a:lnTo>
                    <a:pt x="3601591" y="2145563"/>
                  </a:lnTo>
                  <a:lnTo>
                    <a:pt x="3593338" y="2192819"/>
                  </a:lnTo>
                  <a:lnTo>
                    <a:pt x="3579967" y="2238101"/>
                  </a:lnTo>
                  <a:lnTo>
                    <a:pt x="3561792" y="2281096"/>
                  </a:lnTo>
                  <a:lnTo>
                    <a:pt x="3539129" y="2321489"/>
                  </a:lnTo>
                  <a:lnTo>
                    <a:pt x="3512291" y="2358965"/>
                  </a:lnTo>
                  <a:lnTo>
                    <a:pt x="3481593" y="2393210"/>
                  </a:lnTo>
                  <a:lnTo>
                    <a:pt x="3447349" y="2423909"/>
                  </a:lnTo>
                  <a:lnTo>
                    <a:pt x="3409874" y="2450748"/>
                  </a:lnTo>
                  <a:lnTo>
                    <a:pt x="3369483" y="2473413"/>
                  </a:lnTo>
                  <a:lnTo>
                    <a:pt x="3326489" y="2491588"/>
                  </a:lnTo>
                  <a:lnTo>
                    <a:pt x="3281207" y="2504960"/>
                  </a:lnTo>
                  <a:lnTo>
                    <a:pt x="3233952" y="2513214"/>
                  </a:lnTo>
                  <a:lnTo>
                    <a:pt x="3185038" y="2516035"/>
                  </a:lnTo>
                  <a:lnTo>
                    <a:pt x="419374" y="2516035"/>
                  </a:lnTo>
                  <a:lnTo>
                    <a:pt x="370460" y="2513214"/>
                  </a:lnTo>
                  <a:lnTo>
                    <a:pt x="323204" y="2504960"/>
                  </a:lnTo>
                  <a:lnTo>
                    <a:pt x="277923" y="2491588"/>
                  </a:lnTo>
                  <a:lnTo>
                    <a:pt x="234929" y="2473413"/>
                  </a:lnTo>
                  <a:lnTo>
                    <a:pt x="194537" y="2450748"/>
                  </a:lnTo>
                  <a:lnTo>
                    <a:pt x="157062" y="2423909"/>
                  </a:lnTo>
                  <a:lnTo>
                    <a:pt x="122819" y="2393210"/>
                  </a:lnTo>
                  <a:lnTo>
                    <a:pt x="92121" y="2358965"/>
                  </a:lnTo>
                  <a:lnTo>
                    <a:pt x="65283" y="2321489"/>
                  </a:lnTo>
                  <a:lnTo>
                    <a:pt x="42619" y="2281096"/>
                  </a:lnTo>
                  <a:lnTo>
                    <a:pt x="24445" y="2238101"/>
                  </a:lnTo>
                  <a:lnTo>
                    <a:pt x="11074" y="2192819"/>
                  </a:lnTo>
                  <a:lnTo>
                    <a:pt x="2820" y="2145563"/>
                  </a:lnTo>
                  <a:lnTo>
                    <a:pt x="0" y="2096649"/>
                  </a:lnTo>
                  <a:lnTo>
                    <a:pt x="0" y="419374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34911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Disadvantages</a:t>
            </a:r>
            <a:r>
              <a:rPr dirty="0" spc="45"/>
              <a:t> </a:t>
            </a:r>
            <a:r>
              <a:rPr dirty="0" spc="10"/>
              <a:t>of</a:t>
            </a:r>
            <a:r>
              <a:rPr dirty="0" spc="-10"/>
              <a:t> </a:t>
            </a:r>
            <a:r>
              <a:rPr dirty="0" spc="15"/>
              <a:t>Lean</a:t>
            </a:r>
            <a:r>
              <a:rPr dirty="0" spc="45"/>
              <a:t> </a:t>
            </a:r>
            <a:r>
              <a:rPr dirty="0" spc="15"/>
              <a:t>Model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42970" y="1956749"/>
            <a:ext cx="2600325" cy="148780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113664">
              <a:lnSpc>
                <a:spcPts val="1430"/>
              </a:lnSpc>
              <a:spcBef>
                <a:spcPts val="155"/>
              </a:spcBef>
            </a:pPr>
            <a:r>
              <a:rPr dirty="0" sz="1200" spc="5">
                <a:latin typeface="Calibri"/>
                <a:cs typeface="Calibri"/>
              </a:rPr>
              <a:t>Largely</a:t>
            </a:r>
            <a:r>
              <a:rPr dirty="0" sz="1200" spc="-7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dependent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skill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15">
                <a:latin typeface="Calibri"/>
                <a:cs typeface="Calibri"/>
              </a:rPr>
              <a:t>set</a:t>
            </a:r>
            <a:r>
              <a:rPr dirty="0" sz="1200" spc="-7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of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team,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therefore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requires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strong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team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libri"/>
              <a:cs typeface="Calibri"/>
            </a:endParaRPr>
          </a:p>
          <a:p>
            <a:pPr marL="12700" marR="91440">
              <a:lnSpc>
                <a:spcPct val="100000"/>
              </a:lnSpc>
            </a:pPr>
            <a:r>
              <a:rPr dirty="0" sz="1200" spc="-3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45">
                <a:latin typeface="Calibri"/>
                <a:cs typeface="Calibri"/>
              </a:rPr>
              <a:t>r</a:t>
            </a:r>
            <a:r>
              <a:rPr dirty="0" sz="1200" spc="-35">
                <a:latin typeface="Calibri"/>
                <a:cs typeface="Calibri"/>
              </a:rPr>
              <a:t>oo</a:t>
            </a:r>
            <a:r>
              <a:rPr dirty="0" sz="1200">
                <a:latin typeface="Calibri"/>
                <a:cs typeface="Calibri"/>
              </a:rPr>
              <a:t>m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Calibri"/>
                <a:cs typeface="Calibri"/>
              </a:rPr>
              <a:t>f</a:t>
            </a:r>
            <a:r>
              <a:rPr dirty="0" sz="1200" spc="-3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r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45">
                <a:latin typeface="Calibri"/>
                <a:cs typeface="Calibri"/>
              </a:rPr>
              <a:t>rr</a:t>
            </a:r>
            <a:r>
              <a:rPr dirty="0" sz="1200" spc="-35">
                <a:latin typeface="Calibri"/>
                <a:cs typeface="Calibri"/>
              </a:rPr>
              <a:t>o</a:t>
            </a:r>
            <a:r>
              <a:rPr dirty="0" sz="1200" spc="-1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65">
                <a:latin typeface="Calibri"/>
                <a:cs typeface="Calibri"/>
              </a:rPr>
              <a:t>m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50">
                <a:latin typeface="Calibri"/>
                <a:cs typeface="Calibri"/>
              </a:rPr>
              <a:t>ss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 spc="-35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20">
                <a:latin typeface="Calibri"/>
                <a:cs typeface="Calibri"/>
              </a:rPr>
              <a:t>li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4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Calibri"/>
                <a:cs typeface="Calibri"/>
              </a:rPr>
              <a:t>c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Calibri"/>
                <a:cs typeface="Calibri"/>
              </a:rPr>
              <a:t>be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bad</a:t>
            </a:r>
            <a:r>
              <a:rPr dirty="0" sz="1200" spc="-10">
                <a:latin typeface="Calibri"/>
                <a:cs typeface="Calibri"/>
              </a:rPr>
              <a:t> for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business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alibri"/>
              <a:cs typeface="Calibri"/>
            </a:endParaRPr>
          </a:p>
          <a:p>
            <a:pPr marL="12700" marR="5080">
              <a:lnSpc>
                <a:spcPts val="1430"/>
              </a:lnSpc>
            </a:pPr>
            <a:r>
              <a:rPr dirty="0" sz="1200">
                <a:latin typeface="Calibri"/>
                <a:cs typeface="Calibri"/>
              </a:rPr>
              <a:t>Success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of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project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depends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heavily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on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customer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interaction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4025" y="1775335"/>
              <a:ext cx="2030752" cy="206298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0960" y="1982075"/>
              <a:ext cx="301129" cy="30112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9161" y="2546083"/>
              <a:ext cx="301129" cy="3011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7271" y="3077831"/>
              <a:ext cx="301129" cy="3011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049" y="2353561"/>
            <a:ext cx="580453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 b="0">
                <a:solidFill>
                  <a:srgbClr val="7F7F7F"/>
                </a:solidFill>
                <a:latin typeface="Arial MT"/>
                <a:cs typeface="Arial MT"/>
              </a:rPr>
              <a:t>Waterfall</a:t>
            </a:r>
            <a:r>
              <a:rPr dirty="0" sz="3950" spc="25" b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3950" spc="30" b="0">
                <a:solidFill>
                  <a:srgbClr val="7F7F7F"/>
                </a:solidFill>
                <a:latin typeface="Arial MT"/>
                <a:cs typeface="Arial MT"/>
              </a:rPr>
              <a:t>vs</a:t>
            </a:r>
            <a:r>
              <a:rPr dirty="0" sz="3950" spc="-180" b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3950" spc="-10" b="0">
                <a:solidFill>
                  <a:srgbClr val="7F7F7F"/>
                </a:solidFill>
                <a:latin typeface="Arial MT"/>
                <a:cs typeface="Arial MT"/>
              </a:rPr>
              <a:t>Agile</a:t>
            </a:r>
            <a:r>
              <a:rPr dirty="0" sz="3950" spc="120" b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3950" spc="30" b="0">
                <a:solidFill>
                  <a:srgbClr val="7F7F7F"/>
                </a:solidFill>
                <a:latin typeface="Arial MT"/>
                <a:cs typeface="Arial MT"/>
              </a:rPr>
              <a:t>vs</a:t>
            </a:r>
            <a:r>
              <a:rPr dirty="0" sz="3950" spc="-30" b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3950" spc="-15" b="0">
                <a:solidFill>
                  <a:srgbClr val="7F7F7F"/>
                </a:solidFill>
                <a:latin typeface="Arial MT"/>
                <a:cs typeface="Arial MT"/>
              </a:rPr>
              <a:t>Lean</a:t>
            </a:r>
            <a:endParaRPr sz="395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7668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Waterfall</a:t>
            </a:r>
            <a:r>
              <a:rPr dirty="0" spc="25"/>
              <a:t> vs</a:t>
            </a:r>
            <a:r>
              <a:rPr dirty="0" spc="-20"/>
              <a:t> </a:t>
            </a:r>
            <a:r>
              <a:rPr dirty="0" spc="5"/>
              <a:t>Agile</a:t>
            </a:r>
            <a:r>
              <a:rPr dirty="0" spc="60"/>
              <a:t> </a:t>
            </a:r>
            <a:r>
              <a:rPr dirty="0" spc="25"/>
              <a:t>vs</a:t>
            </a:r>
            <a:r>
              <a:rPr dirty="0" spc="-20"/>
              <a:t> </a:t>
            </a:r>
            <a:r>
              <a:rPr dirty="0" spc="15"/>
              <a:t>Lean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43000" y="1600200"/>
            <a:ext cx="1676400" cy="495300"/>
            <a:chOff x="1143000" y="1600200"/>
            <a:chExt cx="1676400" cy="495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1600200"/>
              <a:ext cx="1676400" cy="495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60336" y="1615318"/>
              <a:ext cx="1590040" cy="408305"/>
            </a:xfrm>
            <a:custGeom>
              <a:avLst/>
              <a:gdLst/>
              <a:ahLst/>
              <a:cxnLst/>
              <a:rect l="l" t="t" r="r" b="b"/>
              <a:pathLst>
                <a:path w="1590039" h="408305">
                  <a:moveTo>
                    <a:pt x="1521771" y="0"/>
                  </a:moveTo>
                  <a:lnTo>
                    <a:pt x="68043" y="0"/>
                  </a:lnTo>
                  <a:lnTo>
                    <a:pt x="41559" y="5349"/>
                  </a:lnTo>
                  <a:lnTo>
                    <a:pt x="19930" y="19937"/>
                  </a:lnTo>
                  <a:lnTo>
                    <a:pt x="5347" y="41572"/>
                  </a:lnTo>
                  <a:lnTo>
                    <a:pt x="0" y="68061"/>
                  </a:lnTo>
                  <a:lnTo>
                    <a:pt x="0" y="340217"/>
                  </a:lnTo>
                  <a:lnTo>
                    <a:pt x="5347" y="366701"/>
                  </a:lnTo>
                  <a:lnTo>
                    <a:pt x="19930" y="388292"/>
                  </a:lnTo>
                  <a:lnTo>
                    <a:pt x="41559" y="402831"/>
                  </a:lnTo>
                  <a:lnTo>
                    <a:pt x="68043" y="408157"/>
                  </a:lnTo>
                  <a:lnTo>
                    <a:pt x="1521771" y="408157"/>
                  </a:lnTo>
                  <a:lnTo>
                    <a:pt x="1548196" y="402831"/>
                  </a:lnTo>
                  <a:lnTo>
                    <a:pt x="1569797" y="388292"/>
                  </a:lnTo>
                  <a:lnTo>
                    <a:pt x="1584372" y="366701"/>
                  </a:lnTo>
                  <a:lnTo>
                    <a:pt x="1589720" y="340217"/>
                  </a:lnTo>
                  <a:lnTo>
                    <a:pt x="1589720" y="68061"/>
                  </a:lnTo>
                  <a:lnTo>
                    <a:pt x="1584372" y="41572"/>
                  </a:lnTo>
                  <a:lnTo>
                    <a:pt x="1569797" y="19937"/>
                  </a:lnTo>
                  <a:lnTo>
                    <a:pt x="1548196" y="5349"/>
                  </a:lnTo>
                  <a:lnTo>
                    <a:pt x="1521771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133475" y="2190750"/>
            <a:ext cx="1676400" cy="495300"/>
            <a:chOff x="1133475" y="2190750"/>
            <a:chExt cx="1676400" cy="4953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475" y="2190750"/>
              <a:ext cx="1676400" cy="4953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48906" y="2207383"/>
              <a:ext cx="1590040" cy="408305"/>
            </a:xfrm>
            <a:custGeom>
              <a:avLst/>
              <a:gdLst/>
              <a:ahLst/>
              <a:cxnLst/>
              <a:rect l="l" t="t" r="r" b="b"/>
              <a:pathLst>
                <a:path w="1590039" h="408305">
                  <a:moveTo>
                    <a:pt x="1521771" y="0"/>
                  </a:moveTo>
                  <a:lnTo>
                    <a:pt x="68043" y="0"/>
                  </a:lnTo>
                  <a:lnTo>
                    <a:pt x="41559" y="5331"/>
                  </a:lnTo>
                  <a:lnTo>
                    <a:pt x="19930" y="19879"/>
                  </a:lnTo>
                  <a:lnTo>
                    <a:pt x="5347" y="41474"/>
                  </a:lnTo>
                  <a:lnTo>
                    <a:pt x="0" y="67949"/>
                  </a:lnTo>
                  <a:lnTo>
                    <a:pt x="0" y="340114"/>
                  </a:lnTo>
                  <a:lnTo>
                    <a:pt x="5347" y="366607"/>
                  </a:lnTo>
                  <a:lnTo>
                    <a:pt x="19930" y="388243"/>
                  </a:lnTo>
                  <a:lnTo>
                    <a:pt x="41559" y="402832"/>
                  </a:lnTo>
                  <a:lnTo>
                    <a:pt x="68043" y="408182"/>
                  </a:lnTo>
                  <a:lnTo>
                    <a:pt x="1521771" y="408182"/>
                  </a:lnTo>
                  <a:lnTo>
                    <a:pt x="1548196" y="402832"/>
                  </a:lnTo>
                  <a:lnTo>
                    <a:pt x="1569797" y="388243"/>
                  </a:lnTo>
                  <a:lnTo>
                    <a:pt x="1584372" y="366607"/>
                  </a:lnTo>
                  <a:lnTo>
                    <a:pt x="1589720" y="340114"/>
                  </a:lnTo>
                  <a:lnTo>
                    <a:pt x="1589720" y="67949"/>
                  </a:lnTo>
                  <a:lnTo>
                    <a:pt x="1584372" y="41474"/>
                  </a:lnTo>
                  <a:lnTo>
                    <a:pt x="1569797" y="19879"/>
                  </a:lnTo>
                  <a:lnTo>
                    <a:pt x="1548196" y="5331"/>
                  </a:lnTo>
                  <a:lnTo>
                    <a:pt x="1521771" y="0"/>
                  </a:lnTo>
                  <a:close/>
                </a:path>
              </a:pathLst>
            </a:custGeom>
            <a:solidFill>
              <a:srgbClr val="B35F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48906" y="2207383"/>
              <a:ext cx="1590040" cy="408305"/>
            </a:xfrm>
            <a:custGeom>
              <a:avLst/>
              <a:gdLst/>
              <a:ahLst/>
              <a:cxnLst/>
              <a:rect l="l" t="t" r="r" b="b"/>
              <a:pathLst>
                <a:path w="1590039" h="408305">
                  <a:moveTo>
                    <a:pt x="0" y="67949"/>
                  </a:moveTo>
                  <a:lnTo>
                    <a:pt x="5347" y="41474"/>
                  </a:lnTo>
                  <a:lnTo>
                    <a:pt x="19930" y="19879"/>
                  </a:lnTo>
                  <a:lnTo>
                    <a:pt x="41559" y="5331"/>
                  </a:lnTo>
                  <a:lnTo>
                    <a:pt x="68043" y="0"/>
                  </a:lnTo>
                  <a:lnTo>
                    <a:pt x="1521771" y="0"/>
                  </a:lnTo>
                  <a:lnTo>
                    <a:pt x="1548196" y="5331"/>
                  </a:lnTo>
                  <a:lnTo>
                    <a:pt x="1569797" y="19879"/>
                  </a:lnTo>
                  <a:lnTo>
                    <a:pt x="1584372" y="41474"/>
                  </a:lnTo>
                  <a:lnTo>
                    <a:pt x="1589720" y="67949"/>
                  </a:lnTo>
                  <a:lnTo>
                    <a:pt x="1589720" y="340114"/>
                  </a:lnTo>
                  <a:lnTo>
                    <a:pt x="1584372" y="366607"/>
                  </a:lnTo>
                  <a:lnTo>
                    <a:pt x="1569797" y="388243"/>
                  </a:lnTo>
                  <a:lnTo>
                    <a:pt x="1548196" y="402832"/>
                  </a:lnTo>
                  <a:lnTo>
                    <a:pt x="1521771" y="408182"/>
                  </a:lnTo>
                  <a:lnTo>
                    <a:pt x="68043" y="408182"/>
                  </a:lnTo>
                  <a:lnTo>
                    <a:pt x="41559" y="402832"/>
                  </a:lnTo>
                  <a:lnTo>
                    <a:pt x="19930" y="388243"/>
                  </a:lnTo>
                  <a:lnTo>
                    <a:pt x="5347" y="366607"/>
                  </a:lnTo>
                  <a:lnTo>
                    <a:pt x="0" y="340114"/>
                  </a:lnTo>
                  <a:lnTo>
                    <a:pt x="0" y="67949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152525" y="1009650"/>
            <a:ext cx="1676400" cy="485775"/>
            <a:chOff x="1152525" y="1009650"/>
            <a:chExt cx="1676400" cy="48577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2525" y="1009650"/>
              <a:ext cx="1676400" cy="48577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67551" y="1021323"/>
              <a:ext cx="1590040" cy="408305"/>
            </a:xfrm>
            <a:custGeom>
              <a:avLst/>
              <a:gdLst/>
              <a:ahLst/>
              <a:cxnLst/>
              <a:rect l="l" t="t" r="r" b="b"/>
              <a:pathLst>
                <a:path w="1590039" h="408305">
                  <a:moveTo>
                    <a:pt x="1521677" y="0"/>
                  </a:moveTo>
                  <a:lnTo>
                    <a:pt x="68043" y="0"/>
                  </a:lnTo>
                  <a:lnTo>
                    <a:pt x="41559" y="5350"/>
                  </a:lnTo>
                  <a:lnTo>
                    <a:pt x="19930" y="19941"/>
                  </a:lnTo>
                  <a:lnTo>
                    <a:pt x="5347" y="41585"/>
                  </a:lnTo>
                  <a:lnTo>
                    <a:pt x="0" y="68092"/>
                  </a:lnTo>
                  <a:lnTo>
                    <a:pt x="0" y="340248"/>
                  </a:lnTo>
                  <a:lnTo>
                    <a:pt x="5347" y="366667"/>
                  </a:lnTo>
                  <a:lnTo>
                    <a:pt x="19930" y="388265"/>
                  </a:lnTo>
                  <a:lnTo>
                    <a:pt x="41559" y="402840"/>
                  </a:lnTo>
                  <a:lnTo>
                    <a:pt x="68043" y="408188"/>
                  </a:lnTo>
                  <a:lnTo>
                    <a:pt x="1521677" y="408188"/>
                  </a:lnTo>
                  <a:lnTo>
                    <a:pt x="1548170" y="402840"/>
                  </a:lnTo>
                  <a:lnTo>
                    <a:pt x="1569806" y="388265"/>
                  </a:lnTo>
                  <a:lnTo>
                    <a:pt x="1584395" y="366667"/>
                  </a:lnTo>
                  <a:lnTo>
                    <a:pt x="1589745" y="340248"/>
                  </a:lnTo>
                  <a:lnTo>
                    <a:pt x="1589745" y="68092"/>
                  </a:lnTo>
                  <a:lnTo>
                    <a:pt x="1584395" y="41585"/>
                  </a:lnTo>
                  <a:lnTo>
                    <a:pt x="1569806" y="19941"/>
                  </a:lnTo>
                  <a:lnTo>
                    <a:pt x="1548170" y="5350"/>
                  </a:lnTo>
                  <a:lnTo>
                    <a:pt x="1521677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2877180" y="1186434"/>
            <a:ext cx="4829810" cy="76200"/>
            <a:chOff x="2877180" y="1186434"/>
            <a:chExt cx="4829810" cy="76200"/>
          </a:xfrm>
        </p:grpSpPr>
        <p:sp>
          <p:nvSpPr>
            <p:cNvPr id="15" name="object 15"/>
            <p:cNvSpPr/>
            <p:nvPr/>
          </p:nvSpPr>
          <p:spPr>
            <a:xfrm>
              <a:off x="2877180" y="1224534"/>
              <a:ext cx="1214755" cy="0"/>
            </a:xfrm>
            <a:custGeom>
              <a:avLst/>
              <a:gdLst/>
              <a:ahLst/>
              <a:cxnLst/>
              <a:rect l="l" t="t" r="r" b="b"/>
              <a:pathLst>
                <a:path w="1214754" h="0">
                  <a:moveTo>
                    <a:pt x="0" y="0"/>
                  </a:moveTo>
                  <a:lnTo>
                    <a:pt x="1214240" y="0"/>
                  </a:lnTo>
                </a:path>
              </a:pathLst>
            </a:custGeom>
            <a:ln w="76199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085081" y="1224534"/>
              <a:ext cx="1214755" cy="0"/>
            </a:xfrm>
            <a:custGeom>
              <a:avLst/>
              <a:gdLst/>
              <a:ahLst/>
              <a:cxnLst/>
              <a:rect l="l" t="t" r="r" b="b"/>
              <a:pathLst>
                <a:path w="1214754" h="0">
                  <a:moveTo>
                    <a:pt x="0" y="0"/>
                  </a:moveTo>
                  <a:lnTo>
                    <a:pt x="1214262" y="0"/>
                  </a:lnTo>
                </a:path>
              </a:pathLst>
            </a:custGeom>
            <a:ln w="76199">
              <a:solidFill>
                <a:srgbClr val="6B9E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299343" y="1224534"/>
              <a:ext cx="1193165" cy="0"/>
            </a:xfrm>
            <a:custGeom>
              <a:avLst/>
              <a:gdLst/>
              <a:ahLst/>
              <a:cxnLst/>
              <a:rect l="l" t="t" r="r" b="b"/>
              <a:pathLst>
                <a:path w="1193164" h="0">
                  <a:moveTo>
                    <a:pt x="0" y="0"/>
                  </a:moveTo>
                  <a:lnTo>
                    <a:pt x="1193017" y="0"/>
                  </a:lnTo>
                </a:path>
              </a:pathLst>
            </a:custGeom>
            <a:ln w="76199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492361" y="1224534"/>
              <a:ext cx="1214755" cy="0"/>
            </a:xfrm>
            <a:custGeom>
              <a:avLst/>
              <a:gdLst/>
              <a:ahLst/>
              <a:cxnLst/>
              <a:rect l="l" t="t" r="r" b="b"/>
              <a:pathLst>
                <a:path w="1214754" h="0">
                  <a:moveTo>
                    <a:pt x="0" y="0"/>
                  </a:moveTo>
                  <a:lnTo>
                    <a:pt x="1214262" y="0"/>
                  </a:lnTo>
                </a:path>
              </a:pathLst>
            </a:custGeom>
            <a:ln w="7619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2907" y="1166987"/>
            <a:ext cx="114421" cy="11506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27304" y="1147632"/>
            <a:ext cx="163220" cy="15855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13063" y="1747022"/>
            <a:ext cx="114421" cy="11490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27582" y="1725766"/>
            <a:ext cx="163220" cy="15739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38178" y="1760463"/>
            <a:ext cx="114421" cy="11494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52544" y="1739238"/>
            <a:ext cx="163220" cy="15739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09372" y="1747022"/>
            <a:ext cx="114421" cy="11490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23859" y="1725766"/>
            <a:ext cx="163220" cy="157391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2877180" y="1777106"/>
            <a:ext cx="1184275" cy="114300"/>
            <a:chOff x="2877180" y="1777106"/>
            <a:chExt cx="1184275" cy="114300"/>
          </a:xfrm>
        </p:grpSpPr>
        <p:sp>
          <p:nvSpPr>
            <p:cNvPr id="28" name="object 28"/>
            <p:cNvSpPr/>
            <p:nvPr/>
          </p:nvSpPr>
          <p:spPr>
            <a:xfrm>
              <a:off x="2877172" y="1779917"/>
              <a:ext cx="301625" cy="111760"/>
            </a:xfrm>
            <a:custGeom>
              <a:avLst/>
              <a:gdLst/>
              <a:ahLst/>
              <a:cxnLst/>
              <a:rect l="l" t="t" r="r" b="b"/>
              <a:pathLst>
                <a:path w="301625" h="111760">
                  <a:moveTo>
                    <a:pt x="301244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73393"/>
                  </a:lnTo>
                  <a:lnTo>
                    <a:pt x="0" y="111493"/>
                  </a:lnTo>
                  <a:lnTo>
                    <a:pt x="301244" y="111493"/>
                  </a:lnTo>
                  <a:lnTo>
                    <a:pt x="301244" y="73393"/>
                  </a:lnTo>
                  <a:lnTo>
                    <a:pt x="301244" y="38100"/>
                  </a:lnTo>
                  <a:lnTo>
                    <a:pt x="301244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472677" y="1815206"/>
              <a:ext cx="290830" cy="0"/>
            </a:xfrm>
            <a:custGeom>
              <a:avLst/>
              <a:gdLst/>
              <a:ahLst/>
              <a:cxnLst/>
              <a:rect l="l" t="t" r="r" b="b"/>
              <a:pathLst>
                <a:path w="290829" h="0">
                  <a:moveTo>
                    <a:pt x="0" y="0"/>
                  </a:moveTo>
                  <a:lnTo>
                    <a:pt x="290596" y="0"/>
                  </a:lnTo>
                </a:path>
              </a:pathLst>
            </a:custGeom>
            <a:ln w="76199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763273" y="1815846"/>
              <a:ext cx="298450" cy="0"/>
            </a:xfrm>
            <a:custGeom>
              <a:avLst/>
              <a:gdLst/>
              <a:ahLst/>
              <a:cxnLst/>
              <a:rect l="l" t="t" r="r" b="b"/>
              <a:pathLst>
                <a:path w="298450" h="0">
                  <a:moveTo>
                    <a:pt x="0" y="0"/>
                  </a:moveTo>
                  <a:lnTo>
                    <a:pt x="298185" y="0"/>
                  </a:lnTo>
                </a:path>
              </a:pathLst>
            </a:custGeom>
            <a:ln w="7619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171443" y="1815206"/>
              <a:ext cx="301625" cy="0"/>
            </a:xfrm>
            <a:custGeom>
              <a:avLst/>
              <a:gdLst/>
              <a:ahLst/>
              <a:cxnLst/>
              <a:rect l="l" t="t" r="r" b="b"/>
              <a:pathLst>
                <a:path w="301625" h="0">
                  <a:moveTo>
                    <a:pt x="0" y="0"/>
                  </a:moveTo>
                  <a:lnTo>
                    <a:pt x="301233" y="0"/>
                  </a:lnTo>
                </a:path>
              </a:pathLst>
            </a:custGeom>
            <a:ln w="76199">
              <a:solidFill>
                <a:srgbClr val="6B9E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4632319" y="1770644"/>
            <a:ext cx="1301115" cy="76835"/>
            <a:chOff x="4632319" y="1770644"/>
            <a:chExt cx="1301115" cy="76835"/>
          </a:xfrm>
        </p:grpSpPr>
        <p:sp>
          <p:nvSpPr>
            <p:cNvPr id="33" name="object 33"/>
            <p:cNvSpPr/>
            <p:nvPr/>
          </p:nvSpPr>
          <p:spPr>
            <a:xfrm>
              <a:off x="4632319" y="1809231"/>
              <a:ext cx="325120" cy="0"/>
            </a:xfrm>
            <a:custGeom>
              <a:avLst/>
              <a:gdLst/>
              <a:ahLst/>
              <a:cxnLst/>
              <a:rect l="l" t="t" r="r" b="b"/>
              <a:pathLst>
                <a:path w="325120" h="0">
                  <a:moveTo>
                    <a:pt x="0" y="0"/>
                  </a:moveTo>
                  <a:lnTo>
                    <a:pt x="324886" y="0"/>
                  </a:lnTo>
                </a:path>
              </a:pathLst>
            </a:custGeom>
            <a:ln w="76199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288523" y="1808744"/>
              <a:ext cx="316865" cy="0"/>
            </a:xfrm>
            <a:custGeom>
              <a:avLst/>
              <a:gdLst/>
              <a:ahLst/>
              <a:cxnLst/>
              <a:rect l="l" t="t" r="r" b="b"/>
              <a:pathLst>
                <a:path w="316864" h="0">
                  <a:moveTo>
                    <a:pt x="0" y="0"/>
                  </a:moveTo>
                  <a:lnTo>
                    <a:pt x="316870" y="0"/>
                  </a:lnTo>
                </a:path>
              </a:pathLst>
            </a:custGeom>
            <a:ln w="76199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605393" y="1809231"/>
              <a:ext cx="328295" cy="0"/>
            </a:xfrm>
            <a:custGeom>
              <a:avLst/>
              <a:gdLst/>
              <a:ahLst/>
              <a:cxnLst/>
              <a:rect l="l" t="t" r="r" b="b"/>
              <a:pathLst>
                <a:path w="328295" h="0">
                  <a:moveTo>
                    <a:pt x="0" y="0"/>
                  </a:moveTo>
                  <a:lnTo>
                    <a:pt x="327934" y="0"/>
                  </a:lnTo>
                </a:path>
              </a:pathLst>
            </a:custGeom>
            <a:ln w="7619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957206" y="1809231"/>
              <a:ext cx="331470" cy="0"/>
            </a:xfrm>
            <a:custGeom>
              <a:avLst/>
              <a:gdLst/>
              <a:ahLst/>
              <a:cxnLst/>
              <a:rect l="l" t="t" r="r" b="b"/>
              <a:pathLst>
                <a:path w="331470" h="0">
                  <a:moveTo>
                    <a:pt x="0" y="0"/>
                  </a:moveTo>
                  <a:lnTo>
                    <a:pt x="331317" y="0"/>
                  </a:lnTo>
                </a:path>
              </a:pathLst>
            </a:custGeom>
            <a:ln w="76199">
              <a:solidFill>
                <a:srgbClr val="6B9E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/>
          <p:cNvGrpSpPr/>
          <p:nvPr/>
        </p:nvGrpSpPr>
        <p:grpSpPr>
          <a:xfrm>
            <a:off x="6510162" y="1766194"/>
            <a:ext cx="1184275" cy="76835"/>
            <a:chOff x="6510162" y="1766194"/>
            <a:chExt cx="1184275" cy="76835"/>
          </a:xfrm>
        </p:grpSpPr>
        <p:sp>
          <p:nvSpPr>
            <p:cNvPr id="38" name="object 38"/>
            <p:cNvSpPr/>
            <p:nvPr/>
          </p:nvSpPr>
          <p:spPr>
            <a:xfrm>
              <a:off x="6510162" y="1804294"/>
              <a:ext cx="294005" cy="0"/>
            </a:xfrm>
            <a:custGeom>
              <a:avLst/>
              <a:gdLst/>
              <a:ahLst/>
              <a:cxnLst/>
              <a:rect l="l" t="t" r="r" b="b"/>
              <a:pathLst>
                <a:path w="294004" h="0">
                  <a:moveTo>
                    <a:pt x="0" y="0"/>
                  </a:moveTo>
                  <a:lnTo>
                    <a:pt x="293491" y="0"/>
                  </a:lnTo>
                </a:path>
              </a:pathLst>
            </a:custGeom>
            <a:ln w="76199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105650" y="1804537"/>
              <a:ext cx="290830" cy="0"/>
            </a:xfrm>
            <a:custGeom>
              <a:avLst/>
              <a:gdLst/>
              <a:ahLst/>
              <a:cxnLst/>
              <a:rect l="l" t="t" r="r" b="b"/>
              <a:pathLst>
                <a:path w="290829" h="0">
                  <a:moveTo>
                    <a:pt x="0" y="0"/>
                  </a:moveTo>
                  <a:lnTo>
                    <a:pt x="290565" y="0"/>
                  </a:lnTo>
                </a:path>
              </a:pathLst>
            </a:custGeom>
            <a:ln w="76199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396215" y="1804537"/>
              <a:ext cx="298450" cy="0"/>
            </a:xfrm>
            <a:custGeom>
              <a:avLst/>
              <a:gdLst/>
              <a:ahLst/>
              <a:cxnLst/>
              <a:rect l="l" t="t" r="r" b="b"/>
              <a:pathLst>
                <a:path w="298450" h="0">
                  <a:moveTo>
                    <a:pt x="0" y="0"/>
                  </a:moveTo>
                  <a:lnTo>
                    <a:pt x="298216" y="0"/>
                  </a:lnTo>
                </a:path>
              </a:pathLst>
            </a:custGeom>
            <a:ln w="7619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803654" y="1804537"/>
              <a:ext cx="301625" cy="0"/>
            </a:xfrm>
            <a:custGeom>
              <a:avLst/>
              <a:gdLst/>
              <a:ahLst/>
              <a:cxnLst/>
              <a:rect l="l" t="t" r="r" b="b"/>
              <a:pathLst>
                <a:path w="301625" h="0">
                  <a:moveTo>
                    <a:pt x="0" y="0"/>
                  </a:moveTo>
                  <a:lnTo>
                    <a:pt x="301111" y="0"/>
                  </a:lnTo>
                </a:path>
              </a:pathLst>
            </a:custGeom>
            <a:ln w="76199">
              <a:solidFill>
                <a:srgbClr val="6B9E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2881752" y="2384298"/>
            <a:ext cx="1191895" cy="114300"/>
            <a:chOff x="2881752" y="2384298"/>
            <a:chExt cx="1191895" cy="114300"/>
          </a:xfrm>
        </p:grpSpPr>
        <p:sp>
          <p:nvSpPr>
            <p:cNvPr id="43" name="object 43"/>
            <p:cNvSpPr/>
            <p:nvPr/>
          </p:nvSpPr>
          <p:spPr>
            <a:xfrm>
              <a:off x="2881744" y="2386977"/>
              <a:ext cx="301625" cy="111760"/>
            </a:xfrm>
            <a:custGeom>
              <a:avLst/>
              <a:gdLst/>
              <a:ahLst/>
              <a:cxnLst/>
              <a:rect l="l" t="t" r="r" b="b"/>
              <a:pathLst>
                <a:path w="301625" h="111760">
                  <a:moveTo>
                    <a:pt x="301117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73533"/>
                  </a:lnTo>
                  <a:lnTo>
                    <a:pt x="0" y="111633"/>
                  </a:lnTo>
                  <a:lnTo>
                    <a:pt x="301117" y="111633"/>
                  </a:lnTo>
                  <a:lnTo>
                    <a:pt x="301117" y="73533"/>
                  </a:lnTo>
                  <a:lnTo>
                    <a:pt x="301117" y="38100"/>
                  </a:lnTo>
                  <a:lnTo>
                    <a:pt x="301117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477127" y="2422398"/>
              <a:ext cx="298450" cy="0"/>
            </a:xfrm>
            <a:custGeom>
              <a:avLst/>
              <a:gdLst/>
              <a:ahLst/>
              <a:cxnLst/>
              <a:rect l="l" t="t" r="r" b="b"/>
              <a:pathLst>
                <a:path w="298450" h="0">
                  <a:moveTo>
                    <a:pt x="0" y="0"/>
                  </a:moveTo>
                  <a:lnTo>
                    <a:pt x="298216" y="0"/>
                  </a:lnTo>
                </a:path>
              </a:pathLst>
            </a:custGeom>
            <a:ln w="76199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775344" y="2423029"/>
              <a:ext cx="298450" cy="0"/>
            </a:xfrm>
            <a:custGeom>
              <a:avLst/>
              <a:gdLst/>
              <a:ahLst/>
              <a:cxnLst/>
              <a:rect l="l" t="t" r="r" b="b"/>
              <a:pathLst>
                <a:path w="298450" h="0">
                  <a:moveTo>
                    <a:pt x="0" y="0"/>
                  </a:moveTo>
                  <a:lnTo>
                    <a:pt x="298185" y="0"/>
                  </a:lnTo>
                </a:path>
              </a:pathLst>
            </a:custGeom>
            <a:ln w="7619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176015" y="2422398"/>
              <a:ext cx="301625" cy="0"/>
            </a:xfrm>
            <a:custGeom>
              <a:avLst/>
              <a:gdLst/>
              <a:ahLst/>
              <a:cxnLst/>
              <a:rect l="l" t="t" r="r" b="b"/>
              <a:pathLst>
                <a:path w="301625" h="0">
                  <a:moveTo>
                    <a:pt x="0" y="0"/>
                  </a:moveTo>
                  <a:lnTo>
                    <a:pt x="301111" y="0"/>
                  </a:lnTo>
                </a:path>
              </a:pathLst>
            </a:custGeom>
            <a:ln w="76199">
              <a:solidFill>
                <a:srgbClr val="6B9E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4636770" y="2377821"/>
            <a:ext cx="1301750" cy="76835"/>
            <a:chOff x="4636770" y="2377821"/>
            <a:chExt cx="1301750" cy="76835"/>
          </a:xfrm>
        </p:grpSpPr>
        <p:sp>
          <p:nvSpPr>
            <p:cNvPr id="48" name="object 48"/>
            <p:cNvSpPr/>
            <p:nvPr/>
          </p:nvSpPr>
          <p:spPr>
            <a:xfrm>
              <a:off x="4636770" y="2416433"/>
              <a:ext cx="325120" cy="0"/>
            </a:xfrm>
            <a:custGeom>
              <a:avLst/>
              <a:gdLst/>
              <a:ahLst/>
              <a:cxnLst/>
              <a:rect l="l" t="t" r="r" b="b"/>
              <a:pathLst>
                <a:path w="325120" h="0">
                  <a:moveTo>
                    <a:pt x="0" y="0"/>
                  </a:moveTo>
                  <a:lnTo>
                    <a:pt x="325008" y="0"/>
                  </a:lnTo>
                </a:path>
              </a:pathLst>
            </a:custGeom>
            <a:ln w="76199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292973" y="2415921"/>
              <a:ext cx="316865" cy="0"/>
            </a:xfrm>
            <a:custGeom>
              <a:avLst/>
              <a:gdLst/>
              <a:ahLst/>
              <a:cxnLst/>
              <a:rect l="l" t="t" r="r" b="b"/>
              <a:pathLst>
                <a:path w="316864" h="0">
                  <a:moveTo>
                    <a:pt x="0" y="0"/>
                  </a:moveTo>
                  <a:lnTo>
                    <a:pt x="316870" y="0"/>
                  </a:lnTo>
                </a:path>
              </a:pathLst>
            </a:custGeom>
            <a:ln w="76199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609844" y="2416433"/>
              <a:ext cx="328295" cy="0"/>
            </a:xfrm>
            <a:custGeom>
              <a:avLst/>
              <a:gdLst/>
              <a:ahLst/>
              <a:cxnLst/>
              <a:rect l="l" t="t" r="r" b="b"/>
              <a:pathLst>
                <a:path w="328295" h="0">
                  <a:moveTo>
                    <a:pt x="0" y="0"/>
                  </a:moveTo>
                  <a:lnTo>
                    <a:pt x="328056" y="0"/>
                  </a:lnTo>
                </a:path>
              </a:pathLst>
            </a:custGeom>
            <a:ln w="7619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961778" y="2416433"/>
              <a:ext cx="331470" cy="0"/>
            </a:xfrm>
            <a:custGeom>
              <a:avLst/>
              <a:gdLst/>
              <a:ahLst/>
              <a:cxnLst/>
              <a:rect l="l" t="t" r="r" b="b"/>
              <a:pathLst>
                <a:path w="331470" h="0">
                  <a:moveTo>
                    <a:pt x="0" y="0"/>
                  </a:moveTo>
                  <a:lnTo>
                    <a:pt x="331195" y="0"/>
                  </a:lnTo>
                </a:path>
              </a:pathLst>
            </a:custGeom>
            <a:ln w="76199">
              <a:solidFill>
                <a:srgbClr val="6B9E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" name="object 52"/>
          <p:cNvGrpSpPr/>
          <p:nvPr/>
        </p:nvGrpSpPr>
        <p:grpSpPr>
          <a:xfrm>
            <a:off x="6514581" y="2373380"/>
            <a:ext cx="1192530" cy="76835"/>
            <a:chOff x="6514581" y="2373380"/>
            <a:chExt cx="1192530" cy="76835"/>
          </a:xfrm>
        </p:grpSpPr>
        <p:sp>
          <p:nvSpPr>
            <p:cNvPr id="53" name="object 53"/>
            <p:cNvSpPr/>
            <p:nvPr/>
          </p:nvSpPr>
          <p:spPr>
            <a:xfrm>
              <a:off x="6514581" y="2411480"/>
              <a:ext cx="301625" cy="0"/>
            </a:xfrm>
            <a:custGeom>
              <a:avLst/>
              <a:gdLst/>
              <a:ahLst/>
              <a:cxnLst/>
              <a:rect l="l" t="t" r="r" b="b"/>
              <a:pathLst>
                <a:path w="301625" h="0">
                  <a:moveTo>
                    <a:pt x="0" y="0"/>
                  </a:moveTo>
                  <a:lnTo>
                    <a:pt x="301264" y="0"/>
                  </a:lnTo>
                </a:path>
              </a:pathLst>
            </a:custGeom>
            <a:ln w="76199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116957" y="2411599"/>
              <a:ext cx="291465" cy="0"/>
            </a:xfrm>
            <a:custGeom>
              <a:avLst/>
              <a:gdLst/>
              <a:ahLst/>
              <a:cxnLst/>
              <a:rect l="l" t="t" r="r" b="b"/>
              <a:pathLst>
                <a:path w="291465" h="0">
                  <a:moveTo>
                    <a:pt x="0" y="0"/>
                  </a:moveTo>
                  <a:lnTo>
                    <a:pt x="291449" y="0"/>
                  </a:lnTo>
                </a:path>
              </a:pathLst>
            </a:custGeom>
            <a:ln w="76199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408407" y="2411599"/>
              <a:ext cx="298450" cy="0"/>
            </a:xfrm>
            <a:custGeom>
              <a:avLst/>
              <a:gdLst/>
              <a:ahLst/>
              <a:cxnLst/>
              <a:rect l="l" t="t" r="r" b="b"/>
              <a:pathLst>
                <a:path w="298450" h="0">
                  <a:moveTo>
                    <a:pt x="0" y="0"/>
                  </a:moveTo>
                  <a:lnTo>
                    <a:pt x="298216" y="0"/>
                  </a:lnTo>
                </a:path>
              </a:pathLst>
            </a:custGeom>
            <a:ln w="7619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815845" y="2411599"/>
              <a:ext cx="301625" cy="0"/>
            </a:xfrm>
            <a:custGeom>
              <a:avLst/>
              <a:gdLst/>
              <a:ahLst/>
              <a:cxnLst/>
              <a:rect l="l" t="t" r="r" b="b"/>
              <a:pathLst>
                <a:path w="301625" h="0">
                  <a:moveTo>
                    <a:pt x="0" y="0"/>
                  </a:moveTo>
                  <a:lnTo>
                    <a:pt x="301111" y="0"/>
                  </a:lnTo>
                </a:path>
              </a:pathLst>
            </a:custGeom>
            <a:ln w="76199">
              <a:solidFill>
                <a:srgbClr val="6B9E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1363346" y="1100134"/>
            <a:ext cx="1194435" cy="1415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350" spc="-20" b="1">
                <a:solidFill>
                  <a:srgbClr val="FFFFFF"/>
                </a:solidFill>
                <a:latin typeface="Calibri"/>
                <a:cs typeface="Calibri"/>
              </a:rPr>
              <a:t>Waterfall</a:t>
            </a:r>
            <a:r>
              <a:rPr dirty="0" sz="135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10" b="1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350">
              <a:latin typeface="Calibri"/>
              <a:cs typeface="Calibri"/>
            </a:endParaRPr>
          </a:p>
          <a:p>
            <a:pPr algn="ctr" marL="187960" marR="137160">
              <a:lnSpc>
                <a:spcPct val="287700"/>
              </a:lnSpc>
            </a:pP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350" spc="30" b="1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350" spc="-35" b="1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3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1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350" spc="20" b="1">
                <a:solidFill>
                  <a:srgbClr val="FFFFFF"/>
                </a:solidFill>
                <a:latin typeface="Calibri"/>
                <a:cs typeface="Calibri"/>
              </a:rPr>
              <a:t>od</a:t>
            </a:r>
            <a:r>
              <a:rPr dirty="0" sz="1350" spc="-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l </a:t>
            </a:r>
            <a:r>
              <a:rPr dirty="0" sz="13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2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13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1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350" spc="20" b="1">
                <a:solidFill>
                  <a:srgbClr val="FFFFFF"/>
                </a:solidFill>
                <a:latin typeface="Calibri"/>
                <a:cs typeface="Calibri"/>
              </a:rPr>
              <a:t>od</a:t>
            </a: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140707" y="2363669"/>
            <a:ext cx="436880" cy="123189"/>
            <a:chOff x="4140707" y="2363669"/>
            <a:chExt cx="436880" cy="123189"/>
          </a:xfrm>
        </p:grpSpPr>
        <p:pic>
          <p:nvPicPr>
            <p:cNvPr id="59" name="object 5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93991" y="2366744"/>
              <a:ext cx="122989" cy="11991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40707" y="2365497"/>
              <a:ext cx="123078" cy="12115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54133" y="2363669"/>
              <a:ext cx="122989" cy="122989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6004803" y="2365574"/>
            <a:ext cx="436880" cy="123189"/>
            <a:chOff x="6004803" y="2365574"/>
            <a:chExt cx="436880" cy="123189"/>
          </a:xfrm>
        </p:grpSpPr>
        <p:pic>
          <p:nvPicPr>
            <p:cNvPr id="63" name="object 6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58118" y="2368649"/>
              <a:ext cx="122989" cy="11991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04803" y="2367403"/>
              <a:ext cx="122956" cy="12115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18138" y="2365574"/>
              <a:ext cx="122989" cy="122989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7779776" y="2344619"/>
            <a:ext cx="436880" cy="123189"/>
            <a:chOff x="7779776" y="2344619"/>
            <a:chExt cx="436880" cy="123189"/>
          </a:xfrm>
        </p:grpSpPr>
        <p:pic>
          <p:nvPicPr>
            <p:cNvPr id="67" name="object 6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33060" y="2347694"/>
              <a:ext cx="122989" cy="11991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79776" y="2346578"/>
              <a:ext cx="123047" cy="12102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93202" y="2344619"/>
              <a:ext cx="122989" cy="122989"/>
            </a:xfrm>
            <a:prstGeom prst="rect">
              <a:avLst/>
            </a:prstGeom>
          </p:spPr>
        </p:pic>
      </p:grpSp>
      <p:grpSp>
        <p:nvGrpSpPr>
          <p:cNvPr id="70" name="object 70"/>
          <p:cNvGrpSpPr/>
          <p:nvPr/>
        </p:nvGrpSpPr>
        <p:grpSpPr>
          <a:xfrm>
            <a:off x="3514725" y="2762250"/>
            <a:ext cx="2914650" cy="2085975"/>
            <a:chOff x="3514725" y="2762250"/>
            <a:chExt cx="2914650" cy="2085975"/>
          </a:xfrm>
        </p:grpSpPr>
        <p:pic>
          <p:nvPicPr>
            <p:cNvPr id="71" name="object 7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14725" y="2762250"/>
              <a:ext cx="2914650" cy="2085975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3535436" y="2777490"/>
              <a:ext cx="2814955" cy="1998980"/>
            </a:xfrm>
            <a:custGeom>
              <a:avLst/>
              <a:gdLst/>
              <a:ahLst/>
              <a:cxnLst/>
              <a:rect l="l" t="t" r="r" b="b"/>
              <a:pathLst>
                <a:path w="2814954" h="1998979">
                  <a:moveTo>
                    <a:pt x="2481833" y="0"/>
                  </a:moveTo>
                  <a:lnTo>
                    <a:pt x="333115" y="0"/>
                  </a:lnTo>
                  <a:lnTo>
                    <a:pt x="283876" y="3610"/>
                  </a:lnTo>
                  <a:lnTo>
                    <a:pt x="236884" y="14100"/>
                  </a:lnTo>
                  <a:lnTo>
                    <a:pt x="192655" y="30954"/>
                  </a:lnTo>
                  <a:lnTo>
                    <a:pt x="151702" y="53657"/>
                  </a:lnTo>
                  <a:lnTo>
                    <a:pt x="114541" y="81695"/>
                  </a:lnTo>
                  <a:lnTo>
                    <a:pt x="81686" y="114553"/>
                  </a:lnTo>
                  <a:lnTo>
                    <a:pt x="53651" y="151715"/>
                  </a:lnTo>
                  <a:lnTo>
                    <a:pt x="30950" y="192669"/>
                  </a:lnTo>
                  <a:lnTo>
                    <a:pt x="14098" y="236898"/>
                  </a:lnTo>
                  <a:lnTo>
                    <a:pt x="3610" y="283888"/>
                  </a:lnTo>
                  <a:lnTo>
                    <a:pt x="0" y="333125"/>
                  </a:lnTo>
                  <a:lnTo>
                    <a:pt x="0" y="1665731"/>
                  </a:lnTo>
                  <a:lnTo>
                    <a:pt x="3610" y="1714963"/>
                  </a:lnTo>
                  <a:lnTo>
                    <a:pt x="14098" y="1761952"/>
                  </a:lnTo>
                  <a:lnTo>
                    <a:pt x="30950" y="1806183"/>
                  </a:lnTo>
                  <a:lnTo>
                    <a:pt x="53651" y="1847141"/>
                  </a:lnTo>
                  <a:lnTo>
                    <a:pt x="81686" y="1884309"/>
                  </a:lnTo>
                  <a:lnTo>
                    <a:pt x="114541" y="1917174"/>
                  </a:lnTo>
                  <a:lnTo>
                    <a:pt x="151702" y="1945218"/>
                  </a:lnTo>
                  <a:lnTo>
                    <a:pt x="192655" y="1967928"/>
                  </a:lnTo>
                  <a:lnTo>
                    <a:pt x="236884" y="1984787"/>
                  </a:lnTo>
                  <a:lnTo>
                    <a:pt x="283876" y="1995281"/>
                  </a:lnTo>
                  <a:lnTo>
                    <a:pt x="333115" y="1998893"/>
                  </a:lnTo>
                  <a:lnTo>
                    <a:pt x="2481833" y="1998893"/>
                  </a:lnTo>
                  <a:lnTo>
                    <a:pt x="2531066" y="1995281"/>
                  </a:lnTo>
                  <a:lnTo>
                    <a:pt x="2578054" y="1984787"/>
                  </a:lnTo>
                  <a:lnTo>
                    <a:pt x="2622281" y="1967928"/>
                  </a:lnTo>
                  <a:lnTo>
                    <a:pt x="2663233" y="1945218"/>
                  </a:lnTo>
                  <a:lnTo>
                    <a:pt x="2700395" y="1917174"/>
                  </a:lnTo>
                  <a:lnTo>
                    <a:pt x="2733253" y="1884309"/>
                  </a:lnTo>
                  <a:lnTo>
                    <a:pt x="2761291" y="1847141"/>
                  </a:lnTo>
                  <a:lnTo>
                    <a:pt x="2783994" y="1806183"/>
                  </a:lnTo>
                  <a:lnTo>
                    <a:pt x="2800848" y="1761952"/>
                  </a:lnTo>
                  <a:lnTo>
                    <a:pt x="2811338" y="1714963"/>
                  </a:lnTo>
                  <a:lnTo>
                    <a:pt x="2814949" y="1665731"/>
                  </a:lnTo>
                  <a:lnTo>
                    <a:pt x="2814949" y="333125"/>
                  </a:lnTo>
                  <a:lnTo>
                    <a:pt x="2811338" y="283888"/>
                  </a:lnTo>
                  <a:lnTo>
                    <a:pt x="2800848" y="236898"/>
                  </a:lnTo>
                  <a:lnTo>
                    <a:pt x="2783994" y="192669"/>
                  </a:lnTo>
                  <a:lnTo>
                    <a:pt x="2761291" y="151715"/>
                  </a:lnTo>
                  <a:lnTo>
                    <a:pt x="2733253" y="114553"/>
                  </a:lnTo>
                  <a:lnTo>
                    <a:pt x="2700395" y="81695"/>
                  </a:lnTo>
                  <a:lnTo>
                    <a:pt x="2663233" y="53657"/>
                  </a:lnTo>
                  <a:lnTo>
                    <a:pt x="2622281" y="30954"/>
                  </a:lnTo>
                  <a:lnTo>
                    <a:pt x="2578054" y="14100"/>
                  </a:lnTo>
                  <a:lnTo>
                    <a:pt x="2531066" y="3610"/>
                  </a:lnTo>
                  <a:lnTo>
                    <a:pt x="24818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3535436" y="2777490"/>
              <a:ext cx="2814955" cy="1998980"/>
            </a:xfrm>
            <a:custGeom>
              <a:avLst/>
              <a:gdLst/>
              <a:ahLst/>
              <a:cxnLst/>
              <a:rect l="l" t="t" r="r" b="b"/>
              <a:pathLst>
                <a:path w="2814954" h="1998979">
                  <a:moveTo>
                    <a:pt x="0" y="333125"/>
                  </a:moveTo>
                  <a:lnTo>
                    <a:pt x="3610" y="283888"/>
                  </a:lnTo>
                  <a:lnTo>
                    <a:pt x="14098" y="236898"/>
                  </a:lnTo>
                  <a:lnTo>
                    <a:pt x="30950" y="192669"/>
                  </a:lnTo>
                  <a:lnTo>
                    <a:pt x="53651" y="151715"/>
                  </a:lnTo>
                  <a:lnTo>
                    <a:pt x="81686" y="114553"/>
                  </a:lnTo>
                  <a:lnTo>
                    <a:pt x="114541" y="81695"/>
                  </a:lnTo>
                  <a:lnTo>
                    <a:pt x="151702" y="53657"/>
                  </a:lnTo>
                  <a:lnTo>
                    <a:pt x="192655" y="30954"/>
                  </a:lnTo>
                  <a:lnTo>
                    <a:pt x="236884" y="14100"/>
                  </a:lnTo>
                  <a:lnTo>
                    <a:pt x="283876" y="3610"/>
                  </a:lnTo>
                  <a:lnTo>
                    <a:pt x="333115" y="0"/>
                  </a:lnTo>
                  <a:lnTo>
                    <a:pt x="2481833" y="0"/>
                  </a:lnTo>
                  <a:lnTo>
                    <a:pt x="2531066" y="3610"/>
                  </a:lnTo>
                  <a:lnTo>
                    <a:pt x="2578054" y="14100"/>
                  </a:lnTo>
                  <a:lnTo>
                    <a:pt x="2622281" y="30954"/>
                  </a:lnTo>
                  <a:lnTo>
                    <a:pt x="2663233" y="53657"/>
                  </a:lnTo>
                  <a:lnTo>
                    <a:pt x="2700395" y="81695"/>
                  </a:lnTo>
                  <a:lnTo>
                    <a:pt x="2733253" y="114553"/>
                  </a:lnTo>
                  <a:lnTo>
                    <a:pt x="2761291" y="151715"/>
                  </a:lnTo>
                  <a:lnTo>
                    <a:pt x="2783994" y="192669"/>
                  </a:lnTo>
                  <a:lnTo>
                    <a:pt x="2800848" y="236898"/>
                  </a:lnTo>
                  <a:lnTo>
                    <a:pt x="2811338" y="283888"/>
                  </a:lnTo>
                  <a:lnTo>
                    <a:pt x="2814949" y="333125"/>
                  </a:lnTo>
                  <a:lnTo>
                    <a:pt x="2814949" y="1665731"/>
                  </a:lnTo>
                  <a:lnTo>
                    <a:pt x="2811338" y="1714963"/>
                  </a:lnTo>
                  <a:lnTo>
                    <a:pt x="2800848" y="1761952"/>
                  </a:lnTo>
                  <a:lnTo>
                    <a:pt x="2783994" y="1806183"/>
                  </a:lnTo>
                  <a:lnTo>
                    <a:pt x="2761291" y="1847141"/>
                  </a:lnTo>
                  <a:lnTo>
                    <a:pt x="2733253" y="1884309"/>
                  </a:lnTo>
                  <a:lnTo>
                    <a:pt x="2700395" y="1917174"/>
                  </a:lnTo>
                  <a:lnTo>
                    <a:pt x="2663233" y="1945218"/>
                  </a:lnTo>
                  <a:lnTo>
                    <a:pt x="2622281" y="1967928"/>
                  </a:lnTo>
                  <a:lnTo>
                    <a:pt x="2578054" y="1984787"/>
                  </a:lnTo>
                  <a:lnTo>
                    <a:pt x="2531066" y="1995281"/>
                  </a:lnTo>
                  <a:lnTo>
                    <a:pt x="2481833" y="1998893"/>
                  </a:lnTo>
                  <a:lnTo>
                    <a:pt x="333115" y="1998893"/>
                  </a:lnTo>
                  <a:lnTo>
                    <a:pt x="283876" y="1995281"/>
                  </a:lnTo>
                  <a:lnTo>
                    <a:pt x="236884" y="1984787"/>
                  </a:lnTo>
                  <a:lnTo>
                    <a:pt x="192655" y="1967928"/>
                  </a:lnTo>
                  <a:lnTo>
                    <a:pt x="151702" y="1945218"/>
                  </a:lnTo>
                  <a:lnTo>
                    <a:pt x="114541" y="1917174"/>
                  </a:lnTo>
                  <a:lnTo>
                    <a:pt x="81686" y="1884309"/>
                  </a:lnTo>
                  <a:lnTo>
                    <a:pt x="53651" y="1847141"/>
                  </a:lnTo>
                  <a:lnTo>
                    <a:pt x="30950" y="1806183"/>
                  </a:lnTo>
                  <a:lnTo>
                    <a:pt x="14098" y="1761952"/>
                  </a:lnTo>
                  <a:lnTo>
                    <a:pt x="3610" y="1714963"/>
                  </a:lnTo>
                  <a:lnTo>
                    <a:pt x="0" y="1665731"/>
                  </a:lnTo>
                  <a:lnTo>
                    <a:pt x="0" y="33312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3994038" y="3019293"/>
              <a:ext cx="531495" cy="0"/>
            </a:xfrm>
            <a:custGeom>
              <a:avLst/>
              <a:gdLst/>
              <a:ahLst/>
              <a:cxnLst/>
              <a:rect l="l" t="t" r="r" b="b"/>
              <a:pathLst>
                <a:path w="531495" h="0">
                  <a:moveTo>
                    <a:pt x="0" y="0"/>
                  </a:moveTo>
                  <a:lnTo>
                    <a:pt x="531113" y="0"/>
                  </a:lnTo>
                </a:path>
              </a:pathLst>
            </a:custGeom>
            <a:ln w="76199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3998732" y="3310890"/>
              <a:ext cx="531495" cy="0"/>
            </a:xfrm>
            <a:custGeom>
              <a:avLst/>
              <a:gdLst/>
              <a:ahLst/>
              <a:cxnLst/>
              <a:rect l="l" t="t" r="r" b="b"/>
              <a:pathLst>
                <a:path w="531495" h="0">
                  <a:moveTo>
                    <a:pt x="0" y="0"/>
                  </a:moveTo>
                  <a:lnTo>
                    <a:pt x="531113" y="0"/>
                  </a:lnTo>
                </a:path>
              </a:pathLst>
            </a:custGeom>
            <a:ln w="76199">
              <a:solidFill>
                <a:srgbClr val="6B9E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3998732" y="3567303"/>
              <a:ext cx="531495" cy="0"/>
            </a:xfrm>
            <a:custGeom>
              <a:avLst/>
              <a:gdLst/>
              <a:ahLst/>
              <a:cxnLst/>
              <a:rect l="l" t="t" r="r" b="b"/>
              <a:pathLst>
                <a:path w="531495" h="0">
                  <a:moveTo>
                    <a:pt x="0" y="0"/>
                  </a:moveTo>
                  <a:lnTo>
                    <a:pt x="531113" y="0"/>
                  </a:lnTo>
                </a:path>
              </a:pathLst>
            </a:custGeom>
            <a:ln w="76199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3998732" y="3840861"/>
              <a:ext cx="531495" cy="0"/>
            </a:xfrm>
            <a:custGeom>
              <a:avLst/>
              <a:gdLst/>
              <a:ahLst/>
              <a:cxnLst/>
              <a:rect l="l" t="t" r="r" b="b"/>
              <a:pathLst>
                <a:path w="531495" h="0">
                  <a:moveTo>
                    <a:pt x="0" y="0"/>
                  </a:moveTo>
                  <a:lnTo>
                    <a:pt x="531113" y="0"/>
                  </a:lnTo>
                </a:path>
              </a:pathLst>
            </a:custGeom>
            <a:ln w="7619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02429" y="3999582"/>
              <a:ext cx="114421" cy="11496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85147" y="4191597"/>
              <a:ext cx="163220" cy="16322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72955" y="4450435"/>
              <a:ext cx="209041" cy="209041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4705988" y="2838765"/>
            <a:ext cx="1175385" cy="1797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750" marR="194310" indent="-16510">
              <a:lnSpc>
                <a:spcPct val="158900"/>
              </a:lnSpc>
              <a:spcBef>
                <a:spcPts val="95"/>
              </a:spcBef>
            </a:pPr>
            <a:r>
              <a:rPr dirty="0" sz="1100" spc="15">
                <a:latin typeface="Calibri"/>
                <a:cs typeface="Calibri"/>
              </a:rPr>
              <a:t>Requirements </a:t>
            </a:r>
            <a:r>
              <a:rPr dirty="0" sz="1100" spc="20">
                <a:latin typeface="Calibri"/>
                <a:cs typeface="Calibri"/>
              </a:rPr>
              <a:t> Design 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</a:t>
            </a:r>
            <a:r>
              <a:rPr dirty="0" sz="1100" spc="20">
                <a:latin typeface="Calibri"/>
                <a:cs typeface="Calibri"/>
              </a:rPr>
              <a:t>m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20">
                <a:latin typeface="Calibri"/>
                <a:cs typeface="Calibri"/>
              </a:rPr>
              <a:t>m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-60">
                <a:latin typeface="Calibri"/>
                <a:cs typeface="Calibri"/>
              </a:rPr>
              <a:t>n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10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35">
                <a:latin typeface="Calibri"/>
                <a:cs typeface="Calibri"/>
              </a:rPr>
              <a:t>i</a:t>
            </a:r>
            <a:r>
              <a:rPr dirty="0" sz="1100" spc="10">
                <a:latin typeface="Calibri"/>
                <a:cs typeface="Calibri"/>
              </a:rPr>
              <a:t>on</a:t>
            </a:r>
            <a:endParaRPr sz="1100">
              <a:latin typeface="Calibri"/>
              <a:cs typeface="Calibri"/>
            </a:endParaRPr>
          </a:p>
          <a:p>
            <a:pPr marL="27305" marR="450850" indent="4445">
              <a:lnSpc>
                <a:spcPct val="129200"/>
              </a:lnSpc>
              <a:spcBef>
                <a:spcPts val="450"/>
              </a:spcBef>
            </a:pPr>
            <a:r>
              <a:rPr dirty="0" sz="1100" spc="45">
                <a:latin typeface="Calibri"/>
                <a:cs typeface="Calibri"/>
              </a:rPr>
              <a:t>V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35">
                <a:latin typeface="Calibri"/>
                <a:cs typeface="Calibri"/>
              </a:rPr>
              <a:t>f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20">
                <a:latin typeface="Calibri"/>
                <a:cs typeface="Calibri"/>
              </a:rPr>
              <a:t>c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35">
                <a:latin typeface="Calibri"/>
                <a:cs typeface="Calibri"/>
              </a:rPr>
              <a:t>i</a:t>
            </a:r>
            <a:r>
              <a:rPr dirty="0" sz="1100" spc="10">
                <a:latin typeface="Calibri"/>
                <a:cs typeface="Calibri"/>
              </a:rPr>
              <a:t>on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Calibri"/>
                <a:cs typeface="Calibri"/>
              </a:rPr>
              <a:t>Release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100" spc="5">
                <a:latin typeface="Calibri"/>
                <a:cs typeface="Calibri"/>
              </a:rPr>
              <a:t>C</a:t>
            </a:r>
            <a:r>
              <a:rPr dirty="0" sz="1100" spc="15">
                <a:latin typeface="Calibri"/>
                <a:cs typeface="Calibri"/>
              </a:rPr>
              <a:t>us</a:t>
            </a:r>
            <a:r>
              <a:rPr dirty="0" sz="1100" spc="15">
                <a:latin typeface="Calibri"/>
                <a:cs typeface="Calibri"/>
              </a:rPr>
              <a:t>tom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r</a:t>
            </a:r>
            <a:r>
              <a:rPr dirty="0" sz="1100" spc="-14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F</a:t>
            </a:r>
            <a:r>
              <a:rPr dirty="0" sz="1100" spc="45">
                <a:latin typeface="Calibri"/>
                <a:cs typeface="Calibri"/>
              </a:rPr>
              <a:t>ee</a:t>
            </a:r>
            <a:r>
              <a:rPr dirty="0" sz="1100" spc="15">
                <a:latin typeface="Calibri"/>
                <a:cs typeface="Calibri"/>
              </a:rPr>
              <a:t>db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c</a:t>
            </a:r>
            <a:r>
              <a:rPr dirty="0" sz="1100" spc="10">
                <a:latin typeface="Calibri"/>
                <a:cs typeface="Calibri"/>
              </a:rPr>
              <a:t>k</a:t>
            </a:r>
            <a:endParaRPr sz="1100">
              <a:latin typeface="Calibri"/>
              <a:cs typeface="Calibri"/>
            </a:endParaRPr>
          </a:p>
          <a:p>
            <a:pPr marL="20320">
              <a:lnSpc>
                <a:spcPct val="100000"/>
              </a:lnSpc>
              <a:spcBef>
                <a:spcPts val="670"/>
              </a:spcBef>
            </a:pPr>
            <a:r>
              <a:rPr dirty="0" sz="1100" spc="-15">
                <a:latin typeface="Calibri"/>
                <a:cs typeface="Calibri"/>
              </a:rPr>
              <a:t>E</a:t>
            </a:r>
            <a:r>
              <a:rPr dirty="0" sz="1100" spc="45">
                <a:latin typeface="Calibri"/>
                <a:cs typeface="Calibri"/>
              </a:rPr>
              <a:t>li</a:t>
            </a:r>
            <a:r>
              <a:rPr dirty="0" sz="1100" spc="20">
                <a:latin typeface="Calibri"/>
                <a:cs typeface="Calibri"/>
              </a:rPr>
              <a:t>m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10">
                <a:latin typeface="Calibri"/>
                <a:cs typeface="Calibri"/>
              </a:rPr>
              <a:t>te</a:t>
            </a:r>
            <a:r>
              <a:rPr dirty="0" sz="1100" spc="-9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W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20">
                <a:latin typeface="Calibri"/>
                <a:cs typeface="Calibri"/>
              </a:rPr>
              <a:t>s</a:t>
            </a:r>
            <a:r>
              <a:rPr dirty="0" sz="1100" spc="10">
                <a:latin typeface="Calibri"/>
                <a:cs typeface="Calibri"/>
              </a:rPr>
              <a:t>te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82" name="object 8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83" name="object 8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50" y="990600"/>
            <a:ext cx="8410575" cy="942975"/>
            <a:chOff x="285750" y="990600"/>
            <a:chExt cx="8410575" cy="9429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0" y="990600"/>
              <a:ext cx="8410575" cy="942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5205" y="1007486"/>
              <a:ext cx="8314690" cy="851535"/>
            </a:xfrm>
            <a:custGeom>
              <a:avLst/>
              <a:gdLst/>
              <a:ahLst/>
              <a:cxnLst/>
              <a:rect l="l" t="t" r="r" b="b"/>
              <a:pathLst>
                <a:path w="8314690" h="851535">
                  <a:moveTo>
                    <a:pt x="8172806" y="0"/>
                  </a:moveTo>
                  <a:lnTo>
                    <a:pt x="141838" y="0"/>
                  </a:lnTo>
                  <a:lnTo>
                    <a:pt x="97003" y="7229"/>
                  </a:lnTo>
                  <a:lnTo>
                    <a:pt x="58067" y="27363"/>
                  </a:lnTo>
                  <a:lnTo>
                    <a:pt x="27364" y="58068"/>
                  </a:lnTo>
                  <a:lnTo>
                    <a:pt x="7230" y="97009"/>
                  </a:lnTo>
                  <a:lnTo>
                    <a:pt x="0" y="141853"/>
                  </a:lnTo>
                  <a:lnTo>
                    <a:pt x="0" y="709178"/>
                  </a:lnTo>
                  <a:lnTo>
                    <a:pt x="7230" y="754022"/>
                  </a:lnTo>
                  <a:lnTo>
                    <a:pt x="27364" y="792964"/>
                  </a:lnTo>
                  <a:lnTo>
                    <a:pt x="58067" y="823668"/>
                  </a:lnTo>
                  <a:lnTo>
                    <a:pt x="97003" y="843802"/>
                  </a:lnTo>
                  <a:lnTo>
                    <a:pt x="141838" y="851032"/>
                  </a:lnTo>
                  <a:lnTo>
                    <a:pt x="8172806" y="851032"/>
                  </a:lnTo>
                  <a:lnTo>
                    <a:pt x="8217651" y="843802"/>
                  </a:lnTo>
                  <a:lnTo>
                    <a:pt x="8256592" y="823668"/>
                  </a:lnTo>
                  <a:lnTo>
                    <a:pt x="8287296" y="792964"/>
                  </a:lnTo>
                  <a:lnTo>
                    <a:pt x="8307430" y="754022"/>
                  </a:lnTo>
                  <a:lnTo>
                    <a:pt x="8314660" y="709178"/>
                  </a:lnTo>
                  <a:lnTo>
                    <a:pt x="8314660" y="141853"/>
                  </a:lnTo>
                  <a:lnTo>
                    <a:pt x="8307430" y="97009"/>
                  </a:lnTo>
                  <a:lnTo>
                    <a:pt x="8287296" y="58068"/>
                  </a:lnTo>
                  <a:lnTo>
                    <a:pt x="8256592" y="27363"/>
                  </a:lnTo>
                  <a:lnTo>
                    <a:pt x="8217651" y="7229"/>
                  </a:lnTo>
                  <a:lnTo>
                    <a:pt x="81728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5205" y="1007486"/>
              <a:ext cx="8314690" cy="851535"/>
            </a:xfrm>
            <a:custGeom>
              <a:avLst/>
              <a:gdLst/>
              <a:ahLst/>
              <a:cxnLst/>
              <a:rect l="l" t="t" r="r" b="b"/>
              <a:pathLst>
                <a:path w="8314690" h="851535">
                  <a:moveTo>
                    <a:pt x="0" y="141853"/>
                  </a:moveTo>
                  <a:lnTo>
                    <a:pt x="7230" y="97009"/>
                  </a:lnTo>
                  <a:lnTo>
                    <a:pt x="27364" y="58068"/>
                  </a:lnTo>
                  <a:lnTo>
                    <a:pt x="58067" y="27363"/>
                  </a:lnTo>
                  <a:lnTo>
                    <a:pt x="97003" y="7229"/>
                  </a:lnTo>
                  <a:lnTo>
                    <a:pt x="141838" y="0"/>
                  </a:lnTo>
                  <a:lnTo>
                    <a:pt x="8172806" y="0"/>
                  </a:lnTo>
                  <a:lnTo>
                    <a:pt x="8217651" y="7229"/>
                  </a:lnTo>
                  <a:lnTo>
                    <a:pt x="8256592" y="27363"/>
                  </a:lnTo>
                  <a:lnTo>
                    <a:pt x="8287296" y="58068"/>
                  </a:lnTo>
                  <a:lnTo>
                    <a:pt x="8307430" y="97009"/>
                  </a:lnTo>
                  <a:lnTo>
                    <a:pt x="8314660" y="141853"/>
                  </a:lnTo>
                  <a:lnTo>
                    <a:pt x="8314660" y="709178"/>
                  </a:lnTo>
                  <a:lnTo>
                    <a:pt x="8307430" y="754022"/>
                  </a:lnTo>
                  <a:lnTo>
                    <a:pt x="8287296" y="792964"/>
                  </a:lnTo>
                  <a:lnTo>
                    <a:pt x="8256592" y="823668"/>
                  </a:lnTo>
                  <a:lnTo>
                    <a:pt x="8217651" y="843802"/>
                  </a:lnTo>
                  <a:lnTo>
                    <a:pt x="8172806" y="851032"/>
                  </a:lnTo>
                  <a:lnTo>
                    <a:pt x="141838" y="851032"/>
                  </a:lnTo>
                  <a:lnTo>
                    <a:pt x="97003" y="843802"/>
                  </a:lnTo>
                  <a:lnTo>
                    <a:pt x="58067" y="823668"/>
                  </a:lnTo>
                  <a:lnTo>
                    <a:pt x="27364" y="792964"/>
                  </a:lnTo>
                  <a:lnTo>
                    <a:pt x="7230" y="754022"/>
                  </a:lnTo>
                  <a:lnTo>
                    <a:pt x="0" y="709178"/>
                  </a:lnTo>
                  <a:lnTo>
                    <a:pt x="0" y="141853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55905" y="183256"/>
            <a:ext cx="191770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30" b="1">
                <a:solidFill>
                  <a:srgbClr val="5F4778"/>
                </a:solidFill>
                <a:latin typeface="Calibri"/>
                <a:cs typeface="Calibri"/>
              </a:rPr>
              <a:t>S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umm</a:t>
            </a:r>
            <a:r>
              <a:rPr dirty="0" sz="2750" spc="-20" b="1">
                <a:solidFill>
                  <a:srgbClr val="5F4778"/>
                </a:solidFill>
                <a:latin typeface="Calibri"/>
                <a:cs typeface="Calibri"/>
              </a:rPr>
              <a:t>a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r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i</a:t>
            </a:r>
            <a:r>
              <a:rPr dirty="0" sz="2750" spc="25" b="1">
                <a:solidFill>
                  <a:srgbClr val="5F4778"/>
                </a:solidFill>
                <a:latin typeface="Calibri"/>
                <a:cs typeface="Calibri"/>
              </a:rPr>
              <a:t>z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i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ng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844" y="1204909"/>
            <a:ext cx="8095615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051560" marR="5080" indent="-1039494">
              <a:lnSpc>
                <a:spcPts val="1580"/>
              </a:lnSpc>
              <a:spcBef>
                <a:spcPts val="185"/>
              </a:spcBef>
            </a:pPr>
            <a:r>
              <a:rPr dirty="0" sz="1350" spc="-10">
                <a:latin typeface="Calibri"/>
                <a:cs typeface="Calibri"/>
              </a:rPr>
              <a:t>Problem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with</a:t>
            </a:r>
            <a:r>
              <a:rPr dirty="0" sz="1350" spc="-5">
                <a:latin typeface="Calibri"/>
                <a:cs typeface="Calibri"/>
              </a:rPr>
              <a:t> Waterfall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Model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was,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development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lifecycle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took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lot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time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>
                <a:latin typeface="Calibri"/>
                <a:cs typeface="Calibri"/>
              </a:rPr>
              <a:t> complete.</a:t>
            </a:r>
            <a:r>
              <a:rPr dirty="0" sz="1350">
                <a:latin typeface="Calibri"/>
                <a:cs typeface="Calibri"/>
              </a:rPr>
              <a:t> Therefore,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by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time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finished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product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was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delivered,</a:t>
            </a:r>
            <a:r>
              <a:rPr dirty="0" sz="1350" spc="1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customer</a:t>
            </a:r>
            <a:r>
              <a:rPr dirty="0" sz="1350" spc="-15">
                <a:latin typeface="Calibri"/>
                <a:cs typeface="Calibri"/>
              </a:rPr>
              <a:t> requirements</a:t>
            </a:r>
            <a:r>
              <a:rPr dirty="0" sz="1350" spc="1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were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no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longer</a:t>
            </a:r>
            <a:r>
              <a:rPr dirty="0" sz="1350" spc="-15">
                <a:latin typeface="Calibri"/>
                <a:cs typeface="Calibri"/>
              </a:rPr>
              <a:t> the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same.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8231" y="2689435"/>
            <a:ext cx="1108176" cy="9609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27469" y="2694643"/>
            <a:ext cx="958373" cy="95045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612773" y="3754757"/>
            <a:ext cx="56896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Calibri"/>
                <a:cs typeface="Calibri"/>
              </a:rPr>
              <a:t>Customers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07283" y="3740783"/>
            <a:ext cx="1004569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>
                <a:latin typeface="Calibri"/>
                <a:cs typeface="Calibri"/>
              </a:rPr>
              <a:t>Software</a:t>
            </a:r>
            <a:r>
              <a:rPr dirty="0" sz="950" spc="-15">
                <a:latin typeface="Calibri"/>
                <a:cs typeface="Calibri"/>
              </a:rPr>
              <a:t> </a:t>
            </a:r>
            <a:r>
              <a:rPr dirty="0" sz="950" spc="20">
                <a:latin typeface="Calibri"/>
                <a:cs typeface="Calibri"/>
              </a:rPr>
              <a:t>Company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5796" y="2744379"/>
              <a:ext cx="850989" cy="85098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2468" y="3000984"/>
              <a:ext cx="365022" cy="36502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50" y="990600"/>
            <a:ext cx="8410575" cy="942975"/>
            <a:chOff x="285750" y="990600"/>
            <a:chExt cx="8410575" cy="9429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0" y="990600"/>
              <a:ext cx="8410575" cy="942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5205" y="1007486"/>
              <a:ext cx="8314690" cy="851535"/>
            </a:xfrm>
            <a:custGeom>
              <a:avLst/>
              <a:gdLst/>
              <a:ahLst/>
              <a:cxnLst/>
              <a:rect l="l" t="t" r="r" b="b"/>
              <a:pathLst>
                <a:path w="8314690" h="851535">
                  <a:moveTo>
                    <a:pt x="8172806" y="0"/>
                  </a:moveTo>
                  <a:lnTo>
                    <a:pt x="141838" y="0"/>
                  </a:lnTo>
                  <a:lnTo>
                    <a:pt x="97003" y="7229"/>
                  </a:lnTo>
                  <a:lnTo>
                    <a:pt x="58067" y="27363"/>
                  </a:lnTo>
                  <a:lnTo>
                    <a:pt x="27364" y="58068"/>
                  </a:lnTo>
                  <a:lnTo>
                    <a:pt x="7230" y="97009"/>
                  </a:lnTo>
                  <a:lnTo>
                    <a:pt x="0" y="141853"/>
                  </a:lnTo>
                  <a:lnTo>
                    <a:pt x="0" y="709178"/>
                  </a:lnTo>
                  <a:lnTo>
                    <a:pt x="7230" y="754022"/>
                  </a:lnTo>
                  <a:lnTo>
                    <a:pt x="27364" y="792964"/>
                  </a:lnTo>
                  <a:lnTo>
                    <a:pt x="58067" y="823668"/>
                  </a:lnTo>
                  <a:lnTo>
                    <a:pt x="97003" y="843802"/>
                  </a:lnTo>
                  <a:lnTo>
                    <a:pt x="141838" y="851032"/>
                  </a:lnTo>
                  <a:lnTo>
                    <a:pt x="8172806" y="851032"/>
                  </a:lnTo>
                  <a:lnTo>
                    <a:pt x="8217651" y="843802"/>
                  </a:lnTo>
                  <a:lnTo>
                    <a:pt x="8256592" y="823668"/>
                  </a:lnTo>
                  <a:lnTo>
                    <a:pt x="8287296" y="792964"/>
                  </a:lnTo>
                  <a:lnTo>
                    <a:pt x="8307430" y="754022"/>
                  </a:lnTo>
                  <a:lnTo>
                    <a:pt x="8314660" y="709178"/>
                  </a:lnTo>
                  <a:lnTo>
                    <a:pt x="8314660" y="141853"/>
                  </a:lnTo>
                  <a:lnTo>
                    <a:pt x="8307430" y="97009"/>
                  </a:lnTo>
                  <a:lnTo>
                    <a:pt x="8287296" y="58068"/>
                  </a:lnTo>
                  <a:lnTo>
                    <a:pt x="8256592" y="27363"/>
                  </a:lnTo>
                  <a:lnTo>
                    <a:pt x="8217651" y="7229"/>
                  </a:lnTo>
                  <a:lnTo>
                    <a:pt x="81728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5205" y="1007486"/>
              <a:ext cx="8314690" cy="851535"/>
            </a:xfrm>
            <a:custGeom>
              <a:avLst/>
              <a:gdLst/>
              <a:ahLst/>
              <a:cxnLst/>
              <a:rect l="l" t="t" r="r" b="b"/>
              <a:pathLst>
                <a:path w="8314690" h="851535">
                  <a:moveTo>
                    <a:pt x="0" y="141853"/>
                  </a:moveTo>
                  <a:lnTo>
                    <a:pt x="7230" y="97009"/>
                  </a:lnTo>
                  <a:lnTo>
                    <a:pt x="27364" y="58068"/>
                  </a:lnTo>
                  <a:lnTo>
                    <a:pt x="58067" y="27363"/>
                  </a:lnTo>
                  <a:lnTo>
                    <a:pt x="97003" y="7229"/>
                  </a:lnTo>
                  <a:lnTo>
                    <a:pt x="141838" y="0"/>
                  </a:lnTo>
                  <a:lnTo>
                    <a:pt x="8172806" y="0"/>
                  </a:lnTo>
                  <a:lnTo>
                    <a:pt x="8217651" y="7229"/>
                  </a:lnTo>
                  <a:lnTo>
                    <a:pt x="8256592" y="27363"/>
                  </a:lnTo>
                  <a:lnTo>
                    <a:pt x="8287296" y="58068"/>
                  </a:lnTo>
                  <a:lnTo>
                    <a:pt x="8307430" y="97009"/>
                  </a:lnTo>
                  <a:lnTo>
                    <a:pt x="8314660" y="141853"/>
                  </a:lnTo>
                  <a:lnTo>
                    <a:pt x="8314660" y="709178"/>
                  </a:lnTo>
                  <a:lnTo>
                    <a:pt x="8307430" y="754022"/>
                  </a:lnTo>
                  <a:lnTo>
                    <a:pt x="8287296" y="792964"/>
                  </a:lnTo>
                  <a:lnTo>
                    <a:pt x="8256592" y="823668"/>
                  </a:lnTo>
                  <a:lnTo>
                    <a:pt x="8217651" y="843802"/>
                  </a:lnTo>
                  <a:lnTo>
                    <a:pt x="8172806" y="851032"/>
                  </a:lnTo>
                  <a:lnTo>
                    <a:pt x="141838" y="851032"/>
                  </a:lnTo>
                  <a:lnTo>
                    <a:pt x="97003" y="843802"/>
                  </a:lnTo>
                  <a:lnTo>
                    <a:pt x="58067" y="823668"/>
                  </a:lnTo>
                  <a:lnTo>
                    <a:pt x="27364" y="792964"/>
                  </a:lnTo>
                  <a:lnTo>
                    <a:pt x="7230" y="754022"/>
                  </a:lnTo>
                  <a:lnTo>
                    <a:pt x="0" y="709178"/>
                  </a:lnTo>
                  <a:lnTo>
                    <a:pt x="0" y="141853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55905" y="183256"/>
            <a:ext cx="191770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30" b="1">
                <a:solidFill>
                  <a:srgbClr val="5F4778"/>
                </a:solidFill>
                <a:latin typeface="Calibri"/>
                <a:cs typeface="Calibri"/>
              </a:rPr>
              <a:t>S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umm</a:t>
            </a:r>
            <a:r>
              <a:rPr dirty="0" sz="2750" spc="-20" b="1">
                <a:solidFill>
                  <a:srgbClr val="5F4778"/>
                </a:solidFill>
                <a:latin typeface="Calibri"/>
                <a:cs typeface="Calibri"/>
              </a:rPr>
              <a:t>a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r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i</a:t>
            </a:r>
            <a:r>
              <a:rPr dirty="0" sz="2750" spc="25" b="1">
                <a:solidFill>
                  <a:srgbClr val="5F4778"/>
                </a:solidFill>
                <a:latin typeface="Calibri"/>
                <a:cs typeface="Calibri"/>
              </a:rPr>
              <a:t>z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i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ng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8231" y="2689435"/>
            <a:ext cx="1108176" cy="9609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27469" y="2694643"/>
            <a:ext cx="958373" cy="95045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12773" y="3754757"/>
            <a:ext cx="56896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Calibri"/>
                <a:cs typeface="Calibri"/>
              </a:rPr>
              <a:t>Customers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7283" y="3740783"/>
            <a:ext cx="1004569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>
                <a:latin typeface="Calibri"/>
                <a:cs typeface="Calibri"/>
              </a:rPr>
              <a:t>Software</a:t>
            </a:r>
            <a:r>
              <a:rPr dirty="0" sz="950" spc="-15">
                <a:latin typeface="Calibri"/>
                <a:cs typeface="Calibri"/>
              </a:rPr>
              <a:t> </a:t>
            </a:r>
            <a:r>
              <a:rPr dirty="0" sz="950" spc="20">
                <a:latin typeface="Calibri"/>
                <a:cs typeface="Calibri"/>
              </a:rPr>
              <a:t>Company</a:t>
            </a:r>
            <a:endParaRPr sz="95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15796" y="2744379"/>
            <a:ext cx="850989" cy="85098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59444" y="1204909"/>
            <a:ext cx="7637780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737235" marR="5080" indent="-725170">
              <a:lnSpc>
                <a:spcPts val="1580"/>
              </a:lnSpc>
              <a:spcBef>
                <a:spcPts val="185"/>
              </a:spcBef>
            </a:pPr>
            <a:r>
              <a:rPr dirty="0" sz="1350" spc="-10">
                <a:latin typeface="Calibri"/>
                <a:cs typeface="Calibri"/>
              </a:rPr>
              <a:t>This</a:t>
            </a:r>
            <a:r>
              <a:rPr dirty="0" sz="1350" spc="-10">
                <a:latin typeface="Calibri"/>
                <a:cs typeface="Calibri"/>
              </a:rPr>
              <a:t> problem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was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fixed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by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Lean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Agile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methodologies.</a:t>
            </a:r>
            <a:r>
              <a:rPr dirty="0" sz="1350" spc="-5">
                <a:latin typeface="Calibri"/>
                <a:cs typeface="Calibri"/>
              </a:rPr>
              <a:t> These</a:t>
            </a:r>
            <a:r>
              <a:rPr dirty="0" sz="1350" spc="-5">
                <a:latin typeface="Calibri"/>
                <a:cs typeface="Calibri"/>
              </a:rPr>
              <a:t> methodologies</a:t>
            </a:r>
            <a:r>
              <a:rPr dirty="0" sz="1350" spc="-5">
                <a:latin typeface="Calibri"/>
                <a:cs typeface="Calibri"/>
              </a:rPr>
              <a:t> strictly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focussed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customer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feedback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improving</a:t>
            </a:r>
            <a:r>
              <a:rPr dirty="0" sz="1350" spc="1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software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quality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that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too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in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shorter</a:t>
            </a:r>
            <a:r>
              <a:rPr dirty="0" sz="1350" spc="5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development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lifecycle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7228" y="2990340"/>
              <a:ext cx="393573" cy="39357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924175" y="4248150"/>
            <a:ext cx="2867025" cy="504825"/>
            <a:chOff x="2924175" y="4248150"/>
            <a:chExt cx="2867025" cy="5048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4175" y="4248150"/>
              <a:ext cx="2867025" cy="5048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43736" y="4267794"/>
              <a:ext cx="2775585" cy="415290"/>
            </a:xfrm>
            <a:custGeom>
              <a:avLst/>
              <a:gdLst/>
              <a:ahLst/>
              <a:cxnLst/>
              <a:rect l="l" t="t" r="r" b="b"/>
              <a:pathLst>
                <a:path w="2775585" h="415289">
                  <a:moveTo>
                    <a:pt x="2705974" y="0"/>
                  </a:moveTo>
                  <a:lnTo>
                    <a:pt x="69210" y="0"/>
                  </a:lnTo>
                  <a:lnTo>
                    <a:pt x="42267" y="5439"/>
                  </a:lnTo>
                  <a:lnTo>
                    <a:pt x="20268" y="20271"/>
                  </a:lnTo>
                  <a:lnTo>
                    <a:pt x="5437" y="42267"/>
                  </a:lnTo>
                  <a:lnTo>
                    <a:pt x="0" y="69198"/>
                  </a:lnTo>
                  <a:lnTo>
                    <a:pt x="0" y="345984"/>
                  </a:lnTo>
                  <a:lnTo>
                    <a:pt x="5437" y="372922"/>
                  </a:lnTo>
                  <a:lnTo>
                    <a:pt x="20268" y="394922"/>
                  </a:lnTo>
                  <a:lnTo>
                    <a:pt x="42267" y="409755"/>
                  </a:lnTo>
                  <a:lnTo>
                    <a:pt x="69210" y="415195"/>
                  </a:lnTo>
                  <a:lnTo>
                    <a:pt x="2705974" y="415195"/>
                  </a:lnTo>
                  <a:lnTo>
                    <a:pt x="2732928" y="409755"/>
                  </a:lnTo>
                  <a:lnTo>
                    <a:pt x="2754929" y="394922"/>
                  </a:lnTo>
                  <a:lnTo>
                    <a:pt x="2769758" y="372922"/>
                  </a:lnTo>
                  <a:lnTo>
                    <a:pt x="2775194" y="345984"/>
                  </a:lnTo>
                  <a:lnTo>
                    <a:pt x="2775194" y="69198"/>
                  </a:lnTo>
                  <a:lnTo>
                    <a:pt x="2769758" y="42267"/>
                  </a:lnTo>
                  <a:lnTo>
                    <a:pt x="2754929" y="20271"/>
                  </a:lnTo>
                  <a:lnTo>
                    <a:pt x="2732928" y="5439"/>
                  </a:lnTo>
                  <a:lnTo>
                    <a:pt x="2705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43736" y="4267794"/>
              <a:ext cx="2775585" cy="415290"/>
            </a:xfrm>
            <a:custGeom>
              <a:avLst/>
              <a:gdLst/>
              <a:ahLst/>
              <a:cxnLst/>
              <a:rect l="l" t="t" r="r" b="b"/>
              <a:pathLst>
                <a:path w="2775585" h="415289">
                  <a:moveTo>
                    <a:pt x="0" y="69198"/>
                  </a:moveTo>
                  <a:lnTo>
                    <a:pt x="5437" y="42267"/>
                  </a:lnTo>
                  <a:lnTo>
                    <a:pt x="20268" y="20271"/>
                  </a:lnTo>
                  <a:lnTo>
                    <a:pt x="42267" y="5439"/>
                  </a:lnTo>
                  <a:lnTo>
                    <a:pt x="69210" y="0"/>
                  </a:lnTo>
                  <a:lnTo>
                    <a:pt x="2705974" y="0"/>
                  </a:lnTo>
                  <a:lnTo>
                    <a:pt x="2732928" y="5439"/>
                  </a:lnTo>
                  <a:lnTo>
                    <a:pt x="2754929" y="20271"/>
                  </a:lnTo>
                  <a:lnTo>
                    <a:pt x="2769758" y="42267"/>
                  </a:lnTo>
                  <a:lnTo>
                    <a:pt x="2775194" y="69198"/>
                  </a:lnTo>
                  <a:lnTo>
                    <a:pt x="2775194" y="345984"/>
                  </a:lnTo>
                  <a:lnTo>
                    <a:pt x="2769758" y="372922"/>
                  </a:lnTo>
                  <a:lnTo>
                    <a:pt x="2754929" y="394922"/>
                  </a:lnTo>
                  <a:lnTo>
                    <a:pt x="2732928" y="409755"/>
                  </a:lnTo>
                  <a:lnTo>
                    <a:pt x="2705974" y="415195"/>
                  </a:lnTo>
                  <a:lnTo>
                    <a:pt x="69210" y="415195"/>
                  </a:lnTo>
                  <a:lnTo>
                    <a:pt x="42267" y="409755"/>
                  </a:lnTo>
                  <a:lnTo>
                    <a:pt x="20268" y="394922"/>
                  </a:lnTo>
                  <a:lnTo>
                    <a:pt x="5437" y="372922"/>
                  </a:lnTo>
                  <a:lnTo>
                    <a:pt x="0" y="345984"/>
                  </a:lnTo>
                  <a:lnTo>
                    <a:pt x="0" y="69198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285750" y="990600"/>
            <a:ext cx="8410575" cy="942975"/>
            <a:chOff x="285750" y="990600"/>
            <a:chExt cx="8410575" cy="9429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50" y="990600"/>
              <a:ext cx="8410575" cy="9429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5205" y="1007486"/>
              <a:ext cx="8314690" cy="851535"/>
            </a:xfrm>
            <a:custGeom>
              <a:avLst/>
              <a:gdLst/>
              <a:ahLst/>
              <a:cxnLst/>
              <a:rect l="l" t="t" r="r" b="b"/>
              <a:pathLst>
                <a:path w="8314690" h="851535">
                  <a:moveTo>
                    <a:pt x="8172806" y="0"/>
                  </a:moveTo>
                  <a:lnTo>
                    <a:pt x="141838" y="0"/>
                  </a:lnTo>
                  <a:lnTo>
                    <a:pt x="97003" y="7229"/>
                  </a:lnTo>
                  <a:lnTo>
                    <a:pt x="58067" y="27363"/>
                  </a:lnTo>
                  <a:lnTo>
                    <a:pt x="27364" y="58068"/>
                  </a:lnTo>
                  <a:lnTo>
                    <a:pt x="7230" y="97009"/>
                  </a:lnTo>
                  <a:lnTo>
                    <a:pt x="0" y="141853"/>
                  </a:lnTo>
                  <a:lnTo>
                    <a:pt x="0" y="709178"/>
                  </a:lnTo>
                  <a:lnTo>
                    <a:pt x="7230" y="754022"/>
                  </a:lnTo>
                  <a:lnTo>
                    <a:pt x="27364" y="792964"/>
                  </a:lnTo>
                  <a:lnTo>
                    <a:pt x="58067" y="823668"/>
                  </a:lnTo>
                  <a:lnTo>
                    <a:pt x="97003" y="843802"/>
                  </a:lnTo>
                  <a:lnTo>
                    <a:pt x="141838" y="851032"/>
                  </a:lnTo>
                  <a:lnTo>
                    <a:pt x="8172806" y="851032"/>
                  </a:lnTo>
                  <a:lnTo>
                    <a:pt x="8217651" y="843802"/>
                  </a:lnTo>
                  <a:lnTo>
                    <a:pt x="8256592" y="823668"/>
                  </a:lnTo>
                  <a:lnTo>
                    <a:pt x="8287296" y="792964"/>
                  </a:lnTo>
                  <a:lnTo>
                    <a:pt x="8307430" y="754022"/>
                  </a:lnTo>
                  <a:lnTo>
                    <a:pt x="8314660" y="709178"/>
                  </a:lnTo>
                  <a:lnTo>
                    <a:pt x="8314660" y="141853"/>
                  </a:lnTo>
                  <a:lnTo>
                    <a:pt x="8307430" y="97009"/>
                  </a:lnTo>
                  <a:lnTo>
                    <a:pt x="8287296" y="58068"/>
                  </a:lnTo>
                  <a:lnTo>
                    <a:pt x="8256592" y="27363"/>
                  </a:lnTo>
                  <a:lnTo>
                    <a:pt x="8217651" y="7229"/>
                  </a:lnTo>
                  <a:lnTo>
                    <a:pt x="81728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5205" y="1007486"/>
              <a:ext cx="8314690" cy="851535"/>
            </a:xfrm>
            <a:custGeom>
              <a:avLst/>
              <a:gdLst/>
              <a:ahLst/>
              <a:cxnLst/>
              <a:rect l="l" t="t" r="r" b="b"/>
              <a:pathLst>
                <a:path w="8314690" h="851535">
                  <a:moveTo>
                    <a:pt x="0" y="141853"/>
                  </a:moveTo>
                  <a:lnTo>
                    <a:pt x="7230" y="97009"/>
                  </a:lnTo>
                  <a:lnTo>
                    <a:pt x="27364" y="58068"/>
                  </a:lnTo>
                  <a:lnTo>
                    <a:pt x="58067" y="27363"/>
                  </a:lnTo>
                  <a:lnTo>
                    <a:pt x="97003" y="7229"/>
                  </a:lnTo>
                  <a:lnTo>
                    <a:pt x="141838" y="0"/>
                  </a:lnTo>
                  <a:lnTo>
                    <a:pt x="8172806" y="0"/>
                  </a:lnTo>
                  <a:lnTo>
                    <a:pt x="8217651" y="7229"/>
                  </a:lnTo>
                  <a:lnTo>
                    <a:pt x="8256592" y="27363"/>
                  </a:lnTo>
                  <a:lnTo>
                    <a:pt x="8287296" y="58068"/>
                  </a:lnTo>
                  <a:lnTo>
                    <a:pt x="8307430" y="97009"/>
                  </a:lnTo>
                  <a:lnTo>
                    <a:pt x="8314660" y="141853"/>
                  </a:lnTo>
                  <a:lnTo>
                    <a:pt x="8314660" y="709178"/>
                  </a:lnTo>
                  <a:lnTo>
                    <a:pt x="8307430" y="754022"/>
                  </a:lnTo>
                  <a:lnTo>
                    <a:pt x="8287296" y="792964"/>
                  </a:lnTo>
                  <a:lnTo>
                    <a:pt x="8256592" y="823668"/>
                  </a:lnTo>
                  <a:lnTo>
                    <a:pt x="8217651" y="843802"/>
                  </a:lnTo>
                  <a:lnTo>
                    <a:pt x="8172806" y="851032"/>
                  </a:lnTo>
                  <a:lnTo>
                    <a:pt x="141838" y="851032"/>
                  </a:lnTo>
                  <a:lnTo>
                    <a:pt x="97003" y="843802"/>
                  </a:lnTo>
                  <a:lnTo>
                    <a:pt x="58067" y="823668"/>
                  </a:lnTo>
                  <a:lnTo>
                    <a:pt x="27364" y="792964"/>
                  </a:lnTo>
                  <a:lnTo>
                    <a:pt x="7230" y="754022"/>
                  </a:lnTo>
                  <a:lnTo>
                    <a:pt x="0" y="709178"/>
                  </a:lnTo>
                  <a:lnTo>
                    <a:pt x="0" y="141853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191770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30"/>
              <a:t>S</a:t>
            </a:r>
            <a:r>
              <a:rPr dirty="0" spc="20"/>
              <a:t>umm</a:t>
            </a:r>
            <a:r>
              <a:rPr dirty="0" spc="-20"/>
              <a:t>a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25"/>
              <a:t>z</a:t>
            </a:r>
            <a:r>
              <a:rPr dirty="0" spc="-5"/>
              <a:t>i</a:t>
            </a:r>
            <a:r>
              <a:rPr dirty="0" spc="15"/>
              <a:t>ng</a:t>
            </a: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8231" y="2689435"/>
            <a:ext cx="1108176" cy="96099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27469" y="2694643"/>
            <a:ext cx="958373" cy="95045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612773" y="3754757"/>
            <a:ext cx="56896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Calibri"/>
                <a:cs typeface="Calibri"/>
              </a:rPr>
              <a:t>Customers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07283" y="3740783"/>
            <a:ext cx="1004569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>
                <a:latin typeface="Calibri"/>
                <a:cs typeface="Calibri"/>
              </a:rPr>
              <a:t>Software</a:t>
            </a:r>
            <a:r>
              <a:rPr dirty="0" sz="950" spc="-15">
                <a:latin typeface="Calibri"/>
                <a:cs typeface="Calibri"/>
              </a:rPr>
              <a:t> </a:t>
            </a:r>
            <a:r>
              <a:rPr dirty="0" sz="950" spc="20">
                <a:latin typeface="Calibri"/>
                <a:cs typeface="Calibri"/>
              </a:rPr>
              <a:t>Company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15796" y="2744379"/>
            <a:ext cx="851535" cy="851535"/>
            <a:chOff x="3915796" y="2744379"/>
            <a:chExt cx="851535" cy="85153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5796" y="2744379"/>
              <a:ext cx="850989" cy="85098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7228" y="2990340"/>
              <a:ext cx="393573" cy="39357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59444" y="1204909"/>
            <a:ext cx="7637780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737235" marR="5080" indent="-725170">
              <a:lnSpc>
                <a:spcPts val="1580"/>
              </a:lnSpc>
              <a:spcBef>
                <a:spcPts val="185"/>
              </a:spcBef>
            </a:pPr>
            <a:r>
              <a:rPr dirty="0" sz="1350" spc="-10">
                <a:latin typeface="Calibri"/>
                <a:cs typeface="Calibri"/>
              </a:rPr>
              <a:t>This</a:t>
            </a:r>
            <a:r>
              <a:rPr dirty="0" sz="1350" spc="-10">
                <a:latin typeface="Calibri"/>
                <a:cs typeface="Calibri"/>
              </a:rPr>
              <a:t> problem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was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fixed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by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Lean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Agile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methodologies.</a:t>
            </a:r>
            <a:r>
              <a:rPr dirty="0" sz="1350" spc="-5">
                <a:latin typeface="Calibri"/>
                <a:cs typeface="Calibri"/>
              </a:rPr>
              <a:t> These</a:t>
            </a:r>
            <a:r>
              <a:rPr dirty="0" sz="1350" spc="-5">
                <a:latin typeface="Calibri"/>
                <a:cs typeface="Calibri"/>
              </a:rPr>
              <a:t> methodologies</a:t>
            </a:r>
            <a:r>
              <a:rPr dirty="0" sz="1350" spc="-5">
                <a:latin typeface="Calibri"/>
                <a:cs typeface="Calibri"/>
              </a:rPr>
              <a:t> strictly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focussed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customer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feedback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improving</a:t>
            </a:r>
            <a:r>
              <a:rPr dirty="0" sz="1350" spc="1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software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quality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that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too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in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shorter</a:t>
            </a:r>
            <a:r>
              <a:rPr dirty="0" sz="1350" spc="5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development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lifecycle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41423" y="4337370"/>
            <a:ext cx="218059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0">
                <a:latin typeface="Calibri"/>
                <a:cs typeface="Calibri"/>
              </a:rPr>
              <a:t>Why</a:t>
            </a:r>
            <a:r>
              <a:rPr dirty="0" sz="1550" spc="-3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do</a:t>
            </a:r>
            <a:r>
              <a:rPr dirty="0" sz="1550" spc="75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we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 spc="-5">
                <a:latin typeface="Calibri"/>
                <a:cs typeface="Calibri"/>
              </a:rPr>
              <a:t>need</a:t>
            </a:r>
            <a:r>
              <a:rPr dirty="0" sz="1550" spc="1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DevOps?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181" y="2353561"/>
            <a:ext cx="327914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25" b="0">
                <a:solidFill>
                  <a:srgbClr val="7F7F7F"/>
                </a:solidFill>
                <a:latin typeface="Arial MT"/>
                <a:cs typeface="Arial MT"/>
              </a:rPr>
              <a:t>Why</a:t>
            </a:r>
            <a:r>
              <a:rPr dirty="0" sz="3950" spc="-75" b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3950" spc="5" b="0">
                <a:solidFill>
                  <a:srgbClr val="7F7F7F"/>
                </a:solidFill>
                <a:latin typeface="Arial MT"/>
                <a:cs typeface="Arial MT"/>
              </a:rPr>
              <a:t>DevOps?</a:t>
            </a:r>
            <a:endParaRPr sz="395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531" y="2078416"/>
            <a:ext cx="3838575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298450" marR="5080" indent="-286385">
              <a:lnSpc>
                <a:spcPts val="4360"/>
              </a:lnSpc>
              <a:spcBef>
                <a:spcPts val="595"/>
              </a:spcBef>
            </a:pPr>
            <a:r>
              <a:rPr dirty="0" sz="3950" spc="15" b="0">
                <a:solidFill>
                  <a:srgbClr val="7F7F7F"/>
                </a:solidFill>
                <a:latin typeface="Arial MT"/>
                <a:cs typeface="Arial MT"/>
              </a:rPr>
              <a:t>What</a:t>
            </a:r>
            <a:r>
              <a:rPr dirty="0" sz="3950" b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3950" spc="-25" b="0">
                <a:solidFill>
                  <a:srgbClr val="7F7F7F"/>
                </a:solidFill>
                <a:latin typeface="Arial MT"/>
                <a:cs typeface="Arial MT"/>
              </a:rPr>
              <a:t>is</a:t>
            </a:r>
            <a:r>
              <a:rPr dirty="0" sz="3950" spc="90" b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3950" spc="-10" b="0">
                <a:solidFill>
                  <a:srgbClr val="7F7F7F"/>
                </a:solidFill>
                <a:latin typeface="Arial MT"/>
                <a:cs typeface="Arial MT"/>
              </a:rPr>
              <a:t>Software </a:t>
            </a:r>
            <a:r>
              <a:rPr dirty="0" sz="3950" spc="-1080" b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3950" spc="-5" b="0">
                <a:solidFill>
                  <a:srgbClr val="7F7F7F"/>
                </a:solidFill>
                <a:latin typeface="Arial MT"/>
                <a:cs typeface="Arial MT"/>
              </a:rPr>
              <a:t>Development?</a:t>
            </a:r>
            <a:endParaRPr sz="395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08407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Why</a:t>
            </a:r>
            <a:r>
              <a:rPr dirty="0" spc="-45"/>
              <a:t> </a:t>
            </a:r>
            <a:r>
              <a:rPr dirty="0" spc="15"/>
              <a:t>DevOps?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72075" y="1666875"/>
            <a:ext cx="3533775" cy="2085975"/>
            <a:chOff x="5172075" y="1666875"/>
            <a:chExt cx="3533775" cy="2085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2075" y="1666875"/>
              <a:ext cx="3533775" cy="20859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88701" y="1685665"/>
              <a:ext cx="3438525" cy="1993900"/>
            </a:xfrm>
            <a:custGeom>
              <a:avLst/>
              <a:gdLst/>
              <a:ahLst/>
              <a:cxnLst/>
              <a:rect l="l" t="t" r="r" b="b"/>
              <a:pathLst>
                <a:path w="3438525" h="1993900">
                  <a:moveTo>
                    <a:pt x="3105668" y="0"/>
                  </a:moveTo>
                  <a:lnTo>
                    <a:pt x="332231" y="0"/>
                  </a:lnTo>
                  <a:lnTo>
                    <a:pt x="283136" y="3604"/>
                  </a:lnTo>
                  <a:lnTo>
                    <a:pt x="236277" y="14074"/>
                  </a:lnTo>
                  <a:lnTo>
                    <a:pt x="192170" y="30895"/>
                  </a:lnTo>
                  <a:lnTo>
                    <a:pt x="151326" y="53552"/>
                  </a:lnTo>
                  <a:lnTo>
                    <a:pt x="114262" y="81532"/>
                  </a:lnTo>
                  <a:lnTo>
                    <a:pt x="81489" y="114319"/>
                  </a:lnTo>
                  <a:lnTo>
                    <a:pt x="53523" y="151398"/>
                  </a:lnTo>
                  <a:lnTo>
                    <a:pt x="30878" y="192256"/>
                  </a:lnTo>
                  <a:lnTo>
                    <a:pt x="14066" y="236378"/>
                  </a:lnTo>
                  <a:lnTo>
                    <a:pt x="3602" y="283248"/>
                  </a:lnTo>
                  <a:lnTo>
                    <a:pt x="0" y="332353"/>
                  </a:lnTo>
                  <a:lnTo>
                    <a:pt x="0" y="1661550"/>
                  </a:lnTo>
                  <a:lnTo>
                    <a:pt x="3602" y="1710653"/>
                  </a:lnTo>
                  <a:lnTo>
                    <a:pt x="14066" y="1757522"/>
                  </a:lnTo>
                  <a:lnTo>
                    <a:pt x="30878" y="1801642"/>
                  </a:lnTo>
                  <a:lnTo>
                    <a:pt x="53523" y="1842500"/>
                  </a:lnTo>
                  <a:lnTo>
                    <a:pt x="81489" y="1879579"/>
                  </a:lnTo>
                  <a:lnTo>
                    <a:pt x="114262" y="1912366"/>
                  </a:lnTo>
                  <a:lnTo>
                    <a:pt x="151326" y="1940346"/>
                  </a:lnTo>
                  <a:lnTo>
                    <a:pt x="192170" y="1963004"/>
                  </a:lnTo>
                  <a:lnTo>
                    <a:pt x="236277" y="1979826"/>
                  </a:lnTo>
                  <a:lnTo>
                    <a:pt x="283136" y="1990296"/>
                  </a:lnTo>
                  <a:lnTo>
                    <a:pt x="332231" y="1993900"/>
                  </a:lnTo>
                  <a:lnTo>
                    <a:pt x="3105668" y="1993900"/>
                  </a:lnTo>
                  <a:lnTo>
                    <a:pt x="3154773" y="1990296"/>
                  </a:lnTo>
                  <a:lnTo>
                    <a:pt x="3201643" y="1979826"/>
                  </a:lnTo>
                  <a:lnTo>
                    <a:pt x="3245765" y="1963004"/>
                  </a:lnTo>
                  <a:lnTo>
                    <a:pt x="3286623" y="1940346"/>
                  </a:lnTo>
                  <a:lnTo>
                    <a:pt x="3323702" y="1912366"/>
                  </a:lnTo>
                  <a:lnTo>
                    <a:pt x="3356489" y="1879579"/>
                  </a:lnTo>
                  <a:lnTo>
                    <a:pt x="3384469" y="1842500"/>
                  </a:lnTo>
                  <a:lnTo>
                    <a:pt x="3407126" y="1801642"/>
                  </a:lnTo>
                  <a:lnTo>
                    <a:pt x="3423947" y="1757522"/>
                  </a:lnTo>
                  <a:lnTo>
                    <a:pt x="3434417" y="1710653"/>
                  </a:lnTo>
                  <a:lnTo>
                    <a:pt x="3438022" y="1661550"/>
                  </a:lnTo>
                  <a:lnTo>
                    <a:pt x="3438022" y="332353"/>
                  </a:lnTo>
                  <a:lnTo>
                    <a:pt x="3434417" y="283248"/>
                  </a:lnTo>
                  <a:lnTo>
                    <a:pt x="3423947" y="236378"/>
                  </a:lnTo>
                  <a:lnTo>
                    <a:pt x="3407126" y="192256"/>
                  </a:lnTo>
                  <a:lnTo>
                    <a:pt x="3384469" y="151398"/>
                  </a:lnTo>
                  <a:lnTo>
                    <a:pt x="3356489" y="114319"/>
                  </a:lnTo>
                  <a:lnTo>
                    <a:pt x="3323702" y="81532"/>
                  </a:lnTo>
                  <a:lnTo>
                    <a:pt x="3286623" y="53552"/>
                  </a:lnTo>
                  <a:lnTo>
                    <a:pt x="3245765" y="30895"/>
                  </a:lnTo>
                  <a:lnTo>
                    <a:pt x="3201643" y="14074"/>
                  </a:lnTo>
                  <a:lnTo>
                    <a:pt x="3154773" y="3604"/>
                  </a:lnTo>
                  <a:lnTo>
                    <a:pt x="3105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188701" y="1685665"/>
              <a:ext cx="3438525" cy="1993900"/>
            </a:xfrm>
            <a:custGeom>
              <a:avLst/>
              <a:gdLst/>
              <a:ahLst/>
              <a:cxnLst/>
              <a:rect l="l" t="t" r="r" b="b"/>
              <a:pathLst>
                <a:path w="3438525" h="1993900">
                  <a:moveTo>
                    <a:pt x="0" y="332353"/>
                  </a:moveTo>
                  <a:lnTo>
                    <a:pt x="3602" y="283248"/>
                  </a:lnTo>
                  <a:lnTo>
                    <a:pt x="14066" y="236378"/>
                  </a:lnTo>
                  <a:lnTo>
                    <a:pt x="30878" y="192256"/>
                  </a:lnTo>
                  <a:lnTo>
                    <a:pt x="53523" y="151398"/>
                  </a:lnTo>
                  <a:lnTo>
                    <a:pt x="81489" y="114319"/>
                  </a:lnTo>
                  <a:lnTo>
                    <a:pt x="114262" y="81532"/>
                  </a:lnTo>
                  <a:lnTo>
                    <a:pt x="151326" y="53552"/>
                  </a:lnTo>
                  <a:lnTo>
                    <a:pt x="192170" y="30895"/>
                  </a:lnTo>
                  <a:lnTo>
                    <a:pt x="236277" y="14074"/>
                  </a:lnTo>
                  <a:lnTo>
                    <a:pt x="283136" y="3604"/>
                  </a:lnTo>
                  <a:lnTo>
                    <a:pt x="332231" y="0"/>
                  </a:lnTo>
                  <a:lnTo>
                    <a:pt x="3105668" y="0"/>
                  </a:lnTo>
                  <a:lnTo>
                    <a:pt x="3154773" y="3604"/>
                  </a:lnTo>
                  <a:lnTo>
                    <a:pt x="3201643" y="14074"/>
                  </a:lnTo>
                  <a:lnTo>
                    <a:pt x="3245765" y="30895"/>
                  </a:lnTo>
                  <a:lnTo>
                    <a:pt x="3286623" y="53552"/>
                  </a:lnTo>
                  <a:lnTo>
                    <a:pt x="3323702" y="81532"/>
                  </a:lnTo>
                  <a:lnTo>
                    <a:pt x="3356489" y="114319"/>
                  </a:lnTo>
                  <a:lnTo>
                    <a:pt x="3384469" y="151398"/>
                  </a:lnTo>
                  <a:lnTo>
                    <a:pt x="3407126" y="192256"/>
                  </a:lnTo>
                  <a:lnTo>
                    <a:pt x="3423947" y="236378"/>
                  </a:lnTo>
                  <a:lnTo>
                    <a:pt x="3434417" y="283248"/>
                  </a:lnTo>
                  <a:lnTo>
                    <a:pt x="3438022" y="332353"/>
                  </a:lnTo>
                  <a:lnTo>
                    <a:pt x="3438022" y="1661550"/>
                  </a:lnTo>
                  <a:lnTo>
                    <a:pt x="3434417" y="1710653"/>
                  </a:lnTo>
                  <a:lnTo>
                    <a:pt x="3423947" y="1757522"/>
                  </a:lnTo>
                  <a:lnTo>
                    <a:pt x="3407126" y="1801642"/>
                  </a:lnTo>
                  <a:lnTo>
                    <a:pt x="3384469" y="1842500"/>
                  </a:lnTo>
                  <a:lnTo>
                    <a:pt x="3356489" y="1879579"/>
                  </a:lnTo>
                  <a:lnTo>
                    <a:pt x="3323702" y="1912366"/>
                  </a:lnTo>
                  <a:lnTo>
                    <a:pt x="3286623" y="1940346"/>
                  </a:lnTo>
                  <a:lnTo>
                    <a:pt x="3245765" y="1963004"/>
                  </a:lnTo>
                  <a:lnTo>
                    <a:pt x="3201643" y="1979826"/>
                  </a:lnTo>
                  <a:lnTo>
                    <a:pt x="3154773" y="1990296"/>
                  </a:lnTo>
                  <a:lnTo>
                    <a:pt x="3105668" y="1993900"/>
                  </a:lnTo>
                  <a:lnTo>
                    <a:pt x="332231" y="1993900"/>
                  </a:lnTo>
                  <a:lnTo>
                    <a:pt x="283136" y="1990296"/>
                  </a:lnTo>
                  <a:lnTo>
                    <a:pt x="236277" y="1979826"/>
                  </a:lnTo>
                  <a:lnTo>
                    <a:pt x="192170" y="1963004"/>
                  </a:lnTo>
                  <a:lnTo>
                    <a:pt x="151326" y="1940346"/>
                  </a:lnTo>
                  <a:lnTo>
                    <a:pt x="114262" y="1912366"/>
                  </a:lnTo>
                  <a:lnTo>
                    <a:pt x="81489" y="1879579"/>
                  </a:lnTo>
                  <a:lnTo>
                    <a:pt x="53523" y="1842500"/>
                  </a:lnTo>
                  <a:lnTo>
                    <a:pt x="30878" y="1801642"/>
                  </a:lnTo>
                  <a:lnTo>
                    <a:pt x="14066" y="1757522"/>
                  </a:lnTo>
                  <a:lnTo>
                    <a:pt x="3602" y="1710653"/>
                  </a:lnTo>
                  <a:lnTo>
                    <a:pt x="0" y="1661550"/>
                  </a:lnTo>
                  <a:lnTo>
                    <a:pt x="0" y="332353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250438" y="2123755"/>
            <a:ext cx="3298825" cy="1262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905">
              <a:lnSpc>
                <a:spcPct val="100200"/>
              </a:lnSpc>
              <a:spcBef>
                <a:spcPts val="100"/>
              </a:spcBef>
            </a:pPr>
            <a:r>
              <a:rPr dirty="0" sz="1350" spc="-35">
                <a:latin typeface="Calibri"/>
                <a:cs typeface="Calibri"/>
              </a:rPr>
              <a:t>A</a:t>
            </a:r>
            <a:r>
              <a:rPr dirty="0" sz="1350" spc="-10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35">
                <a:latin typeface="Calibri"/>
                <a:cs typeface="Calibri"/>
              </a:rPr>
              <a:t>h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5">
                <a:latin typeface="Calibri"/>
                <a:cs typeface="Calibri"/>
              </a:rPr>
              <a:t>ugh</a:t>
            </a:r>
            <a:r>
              <a:rPr dirty="0" sz="1350">
                <a:latin typeface="Calibri"/>
                <a:cs typeface="Calibri"/>
              </a:rPr>
              <a:t>,</a:t>
            </a:r>
            <a:r>
              <a:rPr dirty="0" sz="1350" spc="75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35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35">
                <a:latin typeface="Calibri"/>
                <a:cs typeface="Calibri"/>
              </a:rPr>
              <a:t>of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1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Calibri"/>
                <a:cs typeface="Calibri"/>
              </a:rPr>
              <a:t>qu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10">
                <a:latin typeface="Calibri"/>
                <a:cs typeface="Calibri"/>
              </a:rPr>
              <a:t>li</a:t>
            </a:r>
            <a:r>
              <a:rPr dirty="0" sz="1350">
                <a:latin typeface="Calibri"/>
                <a:cs typeface="Calibri"/>
              </a:rPr>
              <a:t>ty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114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 spc="-30">
                <a:latin typeface="Calibri"/>
                <a:cs typeface="Calibri"/>
              </a:rPr>
              <a:t>m</a:t>
            </a:r>
            <a:r>
              <a:rPr dirty="0" sz="1350" spc="-35">
                <a:latin typeface="Calibri"/>
                <a:cs typeface="Calibri"/>
              </a:rPr>
              <a:t>p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10">
                <a:latin typeface="Calibri"/>
                <a:cs typeface="Calibri"/>
              </a:rPr>
              <a:t>v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0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. 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We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still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had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lack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efficiency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among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 development</a:t>
            </a:r>
            <a:r>
              <a:rPr dirty="0" sz="1350" spc="6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team.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typical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software 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development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team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consists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Developers</a:t>
            </a:r>
            <a:r>
              <a:rPr dirty="0" sz="1350" spc="-5">
                <a:latin typeface="Calibri"/>
                <a:cs typeface="Calibri"/>
              </a:rPr>
              <a:t> and 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O</a:t>
            </a:r>
            <a:r>
              <a:rPr dirty="0" sz="1350" spc="-35">
                <a:latin typeface="Calibri"/>
                <a:cs typeface="Calibri"/>
              </a:rPr>
              <a:t>p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25">
                <a:latin typeface="Calibri"/>
                <a:cs typeface="Calibri"/>
              </a:rPr>
              <a:t>m</a:t>
            </a:r>
            <a:r>
              <a:rPr dirty="0" sz="1350" spc="-35">
                <a:latin typeface="Calibri"/>
                <a:cs typeface="Calibri"/>
              </a:rPr>
              <a:t>p</a:t>
            </a:r>
            <a:r>
              <a:rPr dirty="0" sz="1350" spc="-10">
                <a:latin typeface="Calibri"/>
                <a:cs typeface="Calibri"/>
              </a:rPr>
              <a:t>l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15">
                <a:latin typeface="Calibri"/>
                <a:cs typeface="Calibri"/>
              </a:rPr>
              <a:t>y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5">
                <a:latin typeface="Calibri"/>
                <a:cs typeface="Calibri"/>
              </a:rPr>
              <a:t>e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>
                <a:latin typeface="Calibri"/>
                <a:cs typeface="Calibri"/>
              </a:rPr>
              <a:t>.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et</a:t>
            </a:r>
            <a:r>
              <a:rPr dirty="0" sz="1350" spc="-11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Calibri"/>
                <a:cs typeface="Calibri"/>
              </a:rPr>
              <a:t>u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Calibri"/>
                <a:cs typeface="Calibri"/>
              </a:rPr>
              <a:t>und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-5">
                <a:latin typeface="Calibri"/>
                <a:cs typeface="Calibri"/>
              </a:rPr>
              <a:t>st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d</a:t>
            </a:r>
            <a:r>
              <a:rPr dirty="0" sz="1350" spc="8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35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r 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job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roles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9649" y="2877257"/>
            <a:ext cx="1046884" cy="93090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303536" y="2799624"/>
            <a:ext cx="966469" cy="1062355"/>
            <a:chOff x="3303536" y="2799624"/>
            <a:chExt cx="966469" cy="106235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3536" y="2799624"/>
              <a:ext cx="786936" cy="85098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6754" y="3338474"/>
              <a:ext cx="523213" cy="523213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15045" y="1296754"/>
            <a:ext cx="958373" cy="95045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891412" y="2309492"/>
            <a:ext cx="10039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>
                <a:latin typeface="Calibri"/>
                <a:cs typeface="Calibri"/>
              </a:rPr>
              <a:t>Software</a:t>
            </a:r>
            <a:r>
              <a:rPr dirty="0" sz="950" spc="-10">
                <a:latin typeface="Calibri"/>
                <a:cs typeface="Calibri"/>
              </a:rPr>
              <a:t> </a:t>
            </a:r>
            <a:r>
              <a:rPr dirty="0" sz="950" spc="20">
                <a:latin typeface="Calibri"/>
                <a:cs typeface="Calibri"/>
              </a:rPr>
              <a:t>Company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21343" y="2146041"/>
            <a:ext cx="732790" cy="486409"/>
          </a:xfrm>
          <a:custGeom>
            <a:avLst/>
            <a:gdLst/>
            <a:ahLst/>
            <a:cxnLst/>
            <a:rect l="l" t="t" r="r" b="b"/>
            <a:pathLst>
              <a:path w="732789" h="486410">
                <a:moveTo>
                  <a:pt x="29561" y="411254"/>
                </a:moveTo>
                <a:lnTo>
                  <a:pt x="0" y="414028"/>
                </a:lnTo>
                <a:lnTo>
                  <a:pt x="44958" y="486287"/>
                </a:lnTo>
                <a:lnTo>
                  <a:pt x="69551" y="423172"/>
                </a:lnTo>
                <a:lnTo>
                  <a:pt x="29596" y="423172"/>
                </a:lnTo>
                <a:lnTo>
                  <a:pt x="29561" y="411254"/>
                </a:lnTo>
                <a:close/>
              </a:path>
              <a:path w="732789" h="486410">
                <a:moveTo>
                  <a:pt x="48607" y="409467"/>
                </a:moveTo>
                <a:lnTo>
                  <a:pt x="29561" y="411254"/>
                </a:lnTo>
                <a:lnTo>
                  <a:pt x="29596" y="423172"/>
                </a:lnTo>
                <a:lnTo>
                  <a:pt x="48646" y="423041"/>
                </a:lnTo>
                <a:lnTo>
                  <a:pt x="48607" y="409467"/>
                </a:lnTo>
                <a:close/>
              </a:path>
              <a:path w="732789" h="486410">
                <a:moveTo>
                  <a:pt x="75889" y="406908"/>
                </a:moveTo>
                <a:lnTo>
                  <a:pt x="48607" y="409467"/>
                </a:lnTo>
                <a:lnTo>
                  <a:pt x="48646" y="423041"/>
                </a:lnTo>
                <a:lnTo>
                  <a:pt x="29596" y="423172"/>
                </a:lnTo>
                <a:lnTo>
                  <a:pt x="69551" y="423172"/>
                </a:lnTo>
                <a:lnTo>
                  <a:pt x="75889" y="406908"/>
                </a:lnTo>
                <a:close/>
              </a:path>
              <a:path w="732789" h="486410">
                <a:moveTo>
                  <a:pt x="732733" y="0"/>
                </a:moveTo>
                <a:lnTo>
                  <a:pt x="28382" y="0"/>
                </a:lnTo>
                <a:lnTo>
                  <a:pt x="29561" y="411254"/>
                </a:lnTo>
                <a:lnTo>
                  <a:pt x="48607" y="409467"/>
                </a:lnTo>
                <a:lnTo>
                  <a:pt x="47508" y="19050"/>
                </a:lnTo>
                <a:lnTo>
                  <a:pt x="37956" y="19050"/>
                </a:lnTo>
                <a:lnTo>
                  <a:pt x="47481" y="9525"/>
                </a:lnTo>
                <a:lnTo>
                  <a:pt x="732733" y="9525"/>
                </a:lnTo>
                <a:lnTo>
                  <a:pt x="732733" y="0"/>
                </a:lnTo>
                <a:close/>
              </a:path>
              <a:path w="732789" h="486410">
                <a:moveTo>
                  <a:pt x="47481" y="9525"/>
                </a:moveTo>
                <a:lnTo>
                  <a:pt x="37956" y="19050"/>
                </a:lnTo>
                <a:lnTo>
                  <a:pt x="47508" y="19050"/>
                </a:lnTo>
                <a:lnTo>
                  <a:pt x="47481" y="9525"/>
                </a:lnTo>
                <a:close/>
              </a:path>
              <a:path w="732789" h="486410">
                <a:moveTo>
                  <a:pt x="732733" y="9525"/>
                </a:moveTo>
                <a:lnTo>
                  <a:pt x="47481" y="9525"/>
                </a:lnTo>
                <a:lnTo>
                  <a:pt x="47508" y="19050"/>
                </a:lnTo>
                <a:lnTo>
                  <a:pt x="732733" y="19050"/>
                </a:lnTo>
                <a:lnTo>
                  <a:pt x="732733" y="952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42463" y="2155697"/>
            <a:ext cx="752475" cy="486409"/>
          </a:xfrm>
          <a:custGeom>
            <a:avLst/>
            <a:gdLst/>
            <a:ahLst/>
            <a:cxnLst/>
            <a:rect l="l" t="t" r="r" b="b"/>
            <a:pathLst>
              <a:path w="752475" h="486410">
                <a:moveTo>
                  <a:pt x="706940" y="412402"/>
                </a:moveTo>
                <a:lnTo>
                  <a:pt x="676793" y="417444"/>
                </a:lnTo>
                <a:lnTo>
                  <a:pt x="727085" y="486287"/>
                </a:lnTo>
                <a:lnTo>
                  <a:pt x="746213" y="423672"/>
                </a:lnTo>
                <a:lnTo>
                  <a:pt x="706998" y="423672"/>
                </a:lnTo>
                <a:lnTo>
                  <a:pt x="706940" y="412402"/>
                </a:lnTo>
                <a:close/>
              </a:path>
              <a:path w="752475" h="486410">
                <a:moveTo>
                  <a:pt x="725976" y="409217"/>
                </a:moveTo>
                <a:lnTo>
                  <a:pt x="706940" y="412402"/>
                </a:lnTo>
                <a:lnTo>
                  <a:pt x="706998" y="423672"/>
                </a:lnTo>
                <a:lnTo>
                  <a:pt x="726048" y="423672"/>
                </a:lnTo>
                <a:lnTo>
                  <a:pt x="725976" y="409217"/>
                </a:lnTo>
                <a:close/>
              </a:path>
              <a:path w="752475" h="486410">
                <a:moveTo>
                  <a:pt x="751956" y="404871"/>
                </a:moveTo>
                <a:lnTo>
                  <a:pt x="725976" y="409217"/>
                </a:lnTo>
                <a:lnTo>
                  <a:pt x="726048" y="423672"/>
                </a:lnTo>
                <a:lnTo>
                  <a:pt x="746213" y="423672"/>
                </a:lnTo>
                <a:lnTo>
                  <a:pt x="751956" y="404871"/>
                </a:lnTo>
                <a:close/>
              </a:path>
              <a:path w="752475" h="486410">
                <a:moveTo>
                  <a:pt x="723963" y="9525"/>
                </a:moveTo>
                <a:lnTo>
                  <a:pt x="704865" y="9525"/>
                </a:lnTo>
                <a:lnTo>
                  <a:pt x="714375" y="19050"/>
                </a:lnTo>
                <a:lnTo>
                  <a:pt x="704914" y="19050"/>
                </a:lnTo>
                <a:lnTo>
                  <a:pt x="706940" y="412402"/>
                </a:lnTo>
                <a:lnTo>
                  <a:pt x="725976" y="409217"/>
                </a:lnTo>
                <a:lnTo>
                  <a:pt x="724011" y="19050"/>
                </a:lnTo>
                <a:lnTo>
                  <a:pt x="714375" y="19050"/>
                </a:lnTo>
                <a:lnTo>
                  <a:pt x="704865" y="9525"/>
                </a:lnTo>
                <a:lnTo>
                  <a:pt x="723963" y="9525"/>
                </a:lnTo>
                <a:close/>
              </a:path>
              <a:path w="752475" h="486410">
                <a:moveTo>
                  <a:pt x="723915" y="0"/>
                </a:moveTo>
                <a:lnTo>
                  <a:pt x="0" y="0"/>
                </a:lnTo>
                <a:lnTo>
                  <a:pt x="0" y="19050"/>
                </a:lnTo>
                <a:lnTo>
                  <a:pt x="704914" y="19050"/>
                </a:lnTo>
                <a:lnTo>
                  <a:pt x="704865" y="9525"/>
                </a:lnTo>
                <a:lnTo>
                  <a:pt x="723963" y="9525"/>
                </a:lnTo>
                <a:lnTo>
                  <a:pt x="723915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84070" y="3080915"/>
            <a:ext cx="692161" cy="51530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46146" y="3864926"/>
            <a:ext cx="69024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latin typeface="Calibri"/>
                <a:cs typeface="Calibri"/>
              </a:rPr>
              <a:t>Developers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29634" y="3869049"/>
            <a:ext cx="68262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latin typeface="Calibri"/>
                <a:cs typeface="Calibri"/>
              </a:rPr>
              <a:t>Operations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010134" y="1066800"/>
            <a:ext cx="3439160" cy="3714750"/>
            <a:chOff x="5010134" y="1066800"/>
            <a:chExt cx="3439160" cy="3714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0134" y="1066800"/>
              <a:ext cx="3438539" cy="37147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27553" y="1083686"/>
              <a:ext cx="3349625" cy="3625850"/>
            </a:xfrm>
            <a:custGeom>
              <a:avLst/>
              <a:gdLst/>
              <a:ahLst/>
              <a:cxnLst/>
              <a:rect l="l" t="t" r="r" b="b"/>
              <a:pathLst>
                <a:path w="3349625" h="3625850">
                  <a:moveTo>
                    <a:pt x="2790962" y="0"/>
                  </a:moveTo>
                  <a:lnTo>
                    <a:pt x="558149" y="0"/>
                  </a:lnTo>
                  <a:lnTo>
                    <a:pt x="509979" y="2048"/>
                  </a:lnTo>
                  <a:lnTo>
                    <a:pt x="462949" y="8080"/>
                  </a:lnTo>
                  <a:lnTo>
                    <a:pt x="417225" y="17931"/>
                  </a:lnTo>
                  <a:lnTo>
                    <a:pt x="372977" y="31431"/>
                  </a:lnTo>
                  <a:lnTo>
                    <a:pt x="330371" y="48414"/>
                  </a:lnTo>
                  <a:lnTo>
                    <a:pt x="289574" y="68713"/>
                  </a:lnTo>
                  <a:lnTo>
                    <a:pt x="250753" y="92160"/>
                  </a:lnTo>
                  <a:lnTo>
                    <a:pt x="214077" y="118588"/>
                  </a:lnTo>
                  <a:lnTo>
                    <a:pt x="179712" y="147829"/>
                  </a:lnTo>
                  <a:lnTo>
                    <a:pt x="147826" y="179716"/>
                  </a:lnTo>
                  <a:lnTo>
                    <a:pt x="118585" y="214083"/>
                  </a:lnTo>
                  <a:lnTo>
                    <a:pt x="92158" y="250761"/>
                  </a:lnTo>
                  <a:lnTo>
                    <a:pt x="68712" y="289583"/>
                  </a:lnTo>
                  <a:lnTo>
                    <a:pt x="48414" y="330383"/>
                  </a:lnTo>
                  <a:lnTo>
                    <a:pt x="31431" y="372992"/>
                  </a:lnTo>
                  <a:lnTo>
                    <a:pt x="17931" y="417244"/>
                  </a:lnTo>
                  <a:lnTo>
                    <a:pt x="8080" y="462970"/>
                  </a:lnTo>
                  <a:lnTo>
                    <a:pt x="2048" y="510005"/>
                  </a:lnTo>
                  <a:lnTo>
                    <a:pt x="0" y="558180"/>
                  </a:lnTo>
                  <a:lnTo>
                    <a:pt x="0" y="3067427"/>
                  </a:lnTo>
                  <a:lnTo>
                    <a:pt x="2048" y="3115593"/>
                  </a:lnTo>
                  <a:lnTo>
                    <a:pt x="8080" y="3162621"/>
                  </a:lnTo>
                  <a:lnTo>
                    <a:pt x="17931" y="3208344"/>
                  </a:lnTo>
                  <a:lnTo>
                    <a:pt x="31431" y="3252594"/>
                  </a:lnTo>
                  <a:lnTo>
                    <a:pt x="48414" y="3295203"/>
                  </a:lnTo>
                  <a:lnTo>
                    <a:pt x="68712" y="3336005"/>
                  </a:lnTo>
                  <a:lnTo>
                    <a:pt x="92158" y="3374831"/>
                  </a:lnTo>
                  <a:lnTo>
                    <a:pt x="118585" y="3411513"/>
                  </a:lnTo>
                  <a:lnTo>
                    <a:pt x="147826" y="3445885"/>
                  </a:lnTo>
                  <a:lnTo>
                    <a:pt x="179712" y="3477779"/>
                  </a:lnTo>
                  <a:lnTo>
                    <a:pt x="214077" y="3507027"/>
                  </a:lnTo>
                  <a:lnTo>
                    <a:pt x="250753" y="3533462"/>
                  </a:lnTo>
                  <a:lnTo>
                    <a:pt x="289574" y="3556915"/>
                  </a:lnTo>
                  <a:lnTo>
                    <a:pt x="330371" y="3577220"/>
                  </a:lnTo>
                  <a:lnTo>
                    <a:pt x="372977" y="3594209"/>
                  </a:lnTo>
                  <a:lnTo>
                    <a:pt x="417225" y="3607715"/>
                  </a:lnTo>
                  <a:lnTo>
                    <a:pt x="462949" y="3617569"/>
                  </a:lnTo>
                  <a:lnTo>
                    <a:pt x="509979" y="3623604"/>
                  </a:lnTo>
                  <a:lnTo>
                    <a:pt x="558149" y="3625653"/>
                  </a:lnTo>
                  <a:lnTo>
                    <a:pt x="2790962" y="3625653"/>
                  </a:lnTo>
                  <a:lnTo>
                    <a:pt x="2839133" y="3623604"/>
                  </a:lnTo>
                  <a:lnTo>
                    <a:pt x="2886166" y="3617569"/>
                  </a:lnTo>
                  <a:lnTo>
                    <a:pt x="2931894" y="3607715"/>
                  </a:lnTo>
                  <a:lnTo>
                    <a:pt x="2976148" y="3594209"/>
                  </a:lnTo>
                  <a:lnTo>
                    <a:pt x="3018761" y="3577220"/>
                  </a:lnTo>
                  <a:lnTo>
                    <a:pt x="3059566" y="3556915"/>
                  </a:lnTo>
                  <a:lnTo>
                    <a:pt x="3098395" y="3533462"/>
                  </a:lnTo>
                  <a:lnTo>
                    <a:pt x="3135081" y="3507027"/>
                  </a:lnTo>
                  <a:lnTo>
                    <a:pt x="3169455" y="3477779"/>
                  </a:lnTo>
                  <a:lnTo>
                    <a:pt x="3201351" y="3445885"/>
                  </a:lnTo>
                  <a:lnTo>
                    <a:pt x="3230601" y="3411513"/>
                  </a:lnTo>
                  <a:lnTo>
                    <a:pt x="3257037" y="3374831"/>
                  </a:lnTo>
                  <a:lnTo>
                    <a:pt x="3280492" y="3336005"/>
                  </a:lnTo>
                  <a:lnTo>
                    <a:pt x="3300798" y="3295203"/>
                  </a:lnTo>
                  <a:lnTo>
                    <a:pt x="3317788" y="3252594"/>
                  </a:lnTo>
                  <a:lnTo>
                    <a:pt x="3331294" y="3208344"/>
                  </a:lnTo>
                  <a:lnTo>
                    <a:pt x="3341149" y="3162621"/>
                  </a:lnTo>
                  <a:lnTo>
                    <a:pt x="3347184" y="3115593"/>
                  </a:lnTo>
                  <a:lnTo>
                    <a:pt x="3349233" y="3067427"/>
                  </a:lnTo>
                  <a:lnTo>
                    <a:pt x="3349233" y="558180"/>
                  </a:lnTo>
                  <a:lnTo>
                    <a:pt x="3347184" y="510005"/>
                  </a:lnTo>
                  <a:lnTo>
                    <a:pt x="3341149" y="462970"/>
                  </a:lnTo>
                  <a:lnTo>
                    <a:pt x="3331294" y="417244"/>
                  </a:lnTo>
                  <a:lnTo>
                    <a:pt x="3317788" y="372992"/>
                  </a:lnTo>
                  <a:lnTo>
                    <a:pt x="3300798" y="330383"/>
                  </a:lnTo>
                  <a:lnTo>
                    <a:pt x="3280492" y="289583"/>
                  </a:lnTo>
                  <a:lnTo>
                    <a:pt x="3257037" y="250761"/>
                  </a:lnTo>
                  <a:lnTo>
                    <a:pt x="3230601" y="214083"/>
                  </a:lnTo>
                  <a:lnTo>
                    <a:pt x="3201351" y="179716"/>
                  </a:lnTo>
                  <a:lnTo>
                    <a:pt x="3169455" y="147829"/>
                  </a:lnTo>
                  <a:lnTo>
                    <a:pt x="3135081" y="118588"/>
                  </a:lnTo>
                  <a:lnTo>
                    <a:pt x="3098395" y="92160"/>
                  </a:lnTo>
                  <a:lnTo>
                    <a:pt x="3059566" y="68713"/>
                  </a:lnTo>
                  <a:lnTo>
                    <a:pt x="3018761" y="48414"/>
                  </a:lnTo>
                  <a:lnTo>
                    <a:pt x="2976148" y="31431"/>
                  </a:lnTo>
                  <a:lnTo>
                    <a:pt x="2931894" y="17931"/>
                  </a:lnTo>
                  <a:lnTo>
                    <a:pt x="2886166" y="8080"/>
                  </a:lnTo>
                  <a:lnTo>
                    <a:pt x="2839133" y="2048"/>
                  </a:lnTo>
                  <a:lnTo>
                    <a:pt x="27909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27553" y="1083686"/>
              <a:ext cx="3349625" cy="3625850"/>
            </a:xfrm>
            <a:custGeom>
              <a:avLst/>
              <a:gdLst/>
              <a:ahLst/>
              <a:cxnLst/>
              <a:rect l="l" t="t" r="r" b="b"/>
              <a:pathLst>
                <a:path w="3349625" h="3625850">
                  <a:moveTo>
                    <a:pt x="0" y="558180"/>
                  </a:moveTo>
                  <a:lnTo>
                    <a:pt x="2048" y="510005"/>
                  </a:lnTo>
                  <a:lnTo>
                    <a:pt x="8080" y="462970"/>
                  </a:lnTo>
                  <a:lnTo>
                    <a:pt x="17931" y="417244"/>
                  </a:lnTo>
                  <a:lnTo>
                    <a:pt x="31431" y="372992"/>
                  </a:lnTo>
                  <a:lnTo>
                    <a:pt x="48414" y="330383"/>
                  </a:lnTo>
                  <a:lnTo>
                    <a:pt x="68712" y="289583"/>
                  </a:lnTo>
                  <a:lnTo>
                    <a:pt x="92158" y="250761"/>
                  </a:lnTo>
                  <a:lnTo>
                    <a:pt x="118585" y="214083"/>
                  </a:lnTo>
                  <a:lnTo>
                    <a:pt x="147826" y="179716"/>
                  </a:lnTo>
                  <a:lnTo>
                    <a:pt x="179712" y="147829"/>
                  </a:lnTo>
                  <a:lnTo>
                    <a:pt x="214077" y="118588"/>
                  </a:lnTo>
                  <a:lnTo>
                    <a:pt x="250753" y="92160"/>
                  </a:lnTo>
                  <a:lnTo>
                    <a:pt x="289574" y="68713"/>
                  </a:lnTo>
                  <a:lnTo>
                    <a:pt x="330371" y="48414"/>
                  </a:lnTo>
                  <a:lnTo>
                    <a:pt x="372977" y="31431"/>
                  </a:lnTo>
                  <a:lnTo>
                    <a:pt x="417225" y="17931"/>
                  </a:lnTo>
                  <a:lnTo>
                    <a:pt x="462949" y="8080"/>
                  </a:lnTo>
                  <a:lnTo>
                    <a:pt x="509979" y="2048"/>
                  </a:lnTo>
                  <a:lnTo>
                    <a:pt x="558149" y="0"/>
                  </a:lnTo>
                  <a:lnTo>
                    <a:pt x="2790962" y="0"/>
                  </a:lnTo>
                  <a:lnTo>
                    <a:pt x="2839133" y="2048"/>
                  </a:lnTo>
                  <a:lnTo>
                    <a:pt x="2886166" y="8080"/>
                  </a:lnTo>
                  <a:lnTo>
                    <a:pt x="2931894" y="17931"/>
                  </a:lnTo>
                  <a:lnTo>
                    <a:pt x="2976148" y="31431"/>
                  </a:lnTo>
                  <a:lnTo>
                    <a:pt x="3018761" y="48414"/>
                  </a:lnTo>
                  <a:lnTo>
                    <a:pt x="3059566" y="68713"/>
                  </a:lnTo>
                  <a:lnTo>
                    <a:pt x="3098395" y="92160"/>
                  </a:lnTo>
                  <a:lnTo>
                    <a:pt x="3135081" y="118588"/>
                  </a:lnTo>
                  <a:lnTo>
                    <a:pt x="3169455" y="147829"/>
                  </a:lnTo>
                  <a:lnTo>
                    <a:pt x="3201351" y="179716"/>
                  </a:lnTo>
                  <a:lnTo>
                    <a:pt x="3230601" y="214083"/>
                  </a:lnTo>
                  <a:lnTo>
                    <a:pt x="3257037" y="250761"/>
                  </a:lnTo>
                  <a:lnTo>
                    <a:pt x="3280492" y="289583"/>
                  </a:lnTo>
                  <a:lnTo>
                    <a:pt x="3300798" y="330383"/>
                  </a:lnTo>
                  <a:lnTo>
                    <a:pt x="3317788" y="372992"/>
                  </a:lnTo>
                  <a:lnTo>
                    <a:pt x="3331294" y="417244"/>
                  </a:lnTo>
                  <a:lnTo>
                    <a:pt x="3341149" y="462970"/>
                  </a:lnTo>
                  <a:lnTo>
                    <a:pt x="3347184" y="510005"/>
                  </a:lnTo>
                  <a:lnTo>
                    <a:pt x="3349233" y="558180"/>
                  </a:lnTo>
                  <a:lnTo>
                    <a:pt x="3349233" y="3067427"/>
                  </a:lnTo>
                  <a:lnTo>
                    <a:pt x="3347184" y="3115593"/>
                  </a:lnTo>
                  <a:lnTo>
                    <a:pt x="3341149" y="3162621"/>
                  </a:lnTo>
                  <a:lnTo>
                    <a:pt x="3331294" y="3208344"/>
                  </a:lnTo>
                  <a:lnTo>
                    <a:pt x="3317788" y="3252594"/>
                  </a:lnTo>
                  <a:lnTo>
                    <a:pt x="3300798" y="3295203"/>
                  </a:lnTo>
                  <a:lnTo>
                    <a:pt x="3280492" y="3336005"/>
                  </a:lnTo>
                  <a:lnTo>
                    <a:pt x="3257037" y="3374831"/>
                  </a:lnTo>
                  <a:lnTo>
                    <a:pt x="3230601" y="3411513"/>
                  </a:lnTo>
                  <a:lnTo>
                    <a:pt x="3201351" y="3445885"/>
                  </a:lnTo>
                  <a:lnTo>
                    <a:pt x="3169455" y="3477779"/>
                  </a:lnTo>
                  <a:lnTo>
                    <a:pt x="3135081" y="3507027"/>
                  </a:lnTo>
                  <a:lnTo>
                    <a:pt x="3098395" y="3533462"/>
                  </a:lnTo>
                  <a:lnTo>
                    <a:pt x="3059566" y="3556915"/>
                  </a:lnTo>
                  <a:lnTo>
                    <a:pt x="3018761" y="3577220"/>
                  </a:lnTo>
                  <a:lnTo>
                    <a:pt x="2976148" y="3594209"/>
                  </a:lnTo>
                  <a:lnTo>
                    <a:pt x="2931894" y="3607715"/>
                  </a:lnTo>
                  <a:lnTo>
                    <a:pt x="2886166" y="3617569"/>
                  </a:lnTo>
                  <a:lnTo>
                    <a:pt x="2839133" y="3623604"/>
                  </a:lnTo>
                  <a:lnTo>
                    <a:pt x="2790962" y="3625653"/>
                  </a:lnTo>
                  <a:lnTo>
                    <a:pt x="558149" y="3625653"/>
                  </a:lnTo>
                  <a:lnTo>
                    <a:pt x="509979" y="3623604"/>
                  </a:lnTo>
                  <a:lnTo>
                    <a:pt x="462949" y="3617569"/>
                  </a:lnTo>
                  <a:lnTo>
                    <a:pt x="417225" y="3607715"/>
                  </a:lnTo>
                  <a:lnTo>
                    <a:pt x="372977" y="3594209"/>
                  </a:lnTo>
                  <a:lnTo>
                    <a:pt x="330371" y="3577220"/>
                  </a:lnTo>
                  <a:lnTo>
                    <a:pt x="289574" y="3556915"/>
                  </a:lnTo>
                  <a:lnTo>
                    <a:pt x="250753" y="3533462"/>
                  </a:lnTo>
                  <a:lnTo>
                    <a:pt x="214077" y="3507027"/>
                  </a:lnTo>
                  <a:lnTo>
                    <a:pt x="179712" y="3477779"/>
                  </a:lnTo>
                  <a:lnTo>
                    <a:pt x="147826" y="3445885"/>
                  </a:lnTo>
                  <a:lnTo>
                    <a:pt x="118585" y="3411513"/>
                  </a:lnTo>
                  <a:lnTo>
                    <a:pt x="92158" y="3374831"/>
                  </a:lnTo>
                  <a:lnTo>
                    <a:pt x="68712" y="3336005"/>
                  </a:lnTo>
                  <a:lnTo>
                    <a:pt x="48414" y="3295203"/>
                  </a:lnTo>
                  <a:lnTo>
                    <a:pt x="31431" y="3252594"/>
                  </a:lnTo>
                  <a:lnTo>
                    <a:pt x="17931" y="3208344"/>
                  </a:lnTo>
                  <a:lnTo>
                    <a:pt x="8080" y="3162621"/>
                  </a:lnTo>
                  <a:lnTo>
                    <a:pt x="2048" y="3115593"/>
                  </a:lnTo>
                  <a:lnTo>
                    <a:pt x="0" y="3067427"/>
                  </a:lnTo>
                  <a:lnTo>
                    <a:pt x="0" y="558180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51691" y="2893987"/>
              <a:ext cx="850989" cy="8509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6814" y="3432898"/>
              <a:ext cx="523213" cy="523213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95325" y="1066800"/>
            <a:ext cx="3439160" cy="3714750"/>
            <a:chOff x="695325" y="1066800"/>
            <a:chExt cx="3439160" cy="37147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325" y="1066800"/>
              <a:ext cx="3438539" cy="37147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14161" y="1083686"/>
              <a:ext cx="3349625" cy="3625850"/>
            </a:xfrm>
            <a:custGeom>
              <a:avLst/>
              <a:gdLst/>
              <a:ahLst/>
              <a:cxnLst/>
              <a:rect l="l" t="t" r="r" b="b"/>
              <a:pathLst>
                <a:path w="3349625" h="3625850">
                  <a:moveTo>
                    <a:pt x="2791038" y="0"/>
                  </a:moveTo>
                  <a:lnTo>
                    <a:pt x="558247" y="0"/>
                  </a:lnTo>
                  <a:lnTo>
                    <a:pt x="510077" y="2048"/>
                  </a:lnTo>
                  <a:lnTo>
                    <a:pt x="463046" y="8080"/>
                  </a:lnTo>
                  <a:lnTo>
                    <a:pt x="417321" y="17931"/>
                  </a:lnTo>
                  <a:lnTo>
                    <a:pt x="373068" y="31431"/>
                  </a:lnTo>
                  <a:lnTo>
                    <a:pt x="330457" y="48414"/>
                  </a:lnTo>
                  <a:lnTo>
                    <a:pt x="289654" y="68713"/>
                  </a:lnTo>
                  <a:lnTo>
                    <a:pt x="250826" y="92160"/>
                  </a:lnTo>
                  <a:lnTo>
                    <a:pt x="214142" y="118588"/>
                  </a:lnTo>
                  <a:lnTo>
                    <a:pt x="179769" y="147829"/>
                  </a:lnTo>
                  <a:lnTo>
                    <a:pt x="147875" y="179716"/>
                  </a:lnTo>
                  <a:lnTo>
                    <a:pt x="118626" y="214083"/>
                  </a:lnTo>
                  <a:lnTo>
                    <a:pt x="92191" y="250761"/>
                  </a:lnTo>
                  <a:lnTo>
                    <a:pt x="68738" y="289583"/>
                  </a:lnTo>
                  <a:lnTo>
                    <a:pt x="48432" y="330383"/>
                  </a:lnTo>
                  <a:lnTo>
                    <a:pt x="31443" y="372992"/>
                  </a:lnTo>
                  <a:lnTo>
                    <a:pt x="17938" y="417244"/>
                  </a:lnTo>
                  <a:lnTo>
                    <a:pt x="8084" y="462970"/>
                  </a:lnTo>
                  <a:lnTo>
                    <a:pt x="2049" y="510005"/>
                  </a:lnTo>
                  <a:lnTo>
                    <a:pt x="0" y="558180"/>
                  </a:lnTo>
                  <a:lnTo>
                    <a:pt x="0" y="3067427"/>
                  </a:lnTo>
                  <a:lnTo>
                    <a:pt x="2049" y="3115593"/>
                  </a:lnTo>
                  <a:lnTo>
                    <a:pt x="8084" y="3162621"/>
                  </a:lnTo>
                  <a:lnTo>
                    <a:pt x="17938" y="3208344"/>
                  </a:lnTo>
                  <a:lnTo>
                    <a:pt x="31443" y="3252594"/>
                  </a:lnTo>
                  <a:lnTo>
                    <a:pt x="48432" y="3295203"/>
                  </a:lnTo>
                  <a:lnTo>
                    <a:pt x="68738" y="3336005"/>
                  </a:lnTo>
                  <a:lnTo>
                    <a:pt x="92191" y="3374831"/>
                  </a:lnTo>
                  <a:lnTo>
                    <a:pt x="118626" y="3411513"/>
                  </a:lnTo>
                  <a:lnTo>
                    <a:pt x="147875" y="3445885"/>
                  </a:lnTo>
                  <a:lnTo>
                    <a:pt x="179769" y="3477779"/>
                  </a:lnTo>
                  <a:lnTo>
                    <a:pt x="214142" y="3507027"/>
                  </a:lnTo>
                  <a:lnTo>
                    <a:pt x="250826" y="3533462"/>
                  </a:lnTo>
                  <a:lnTo>
                    <a:pt x="289654" y="3556915"/>
                  </a:lnTo>
                  <a:lnTo>
                    <a:pt x="330457" y="3577220"/>
                  </a:lnTo>
                  <a:lnTo>
                    <a:pt x="373068" y="3594209"/>
                  </a:lnTo>
                  <a:lnTo>
                    <a:pt x="417321" y="3607715"/>
                  </a:lnTo>
                  <a:lnTo>
                    <a:pt x="463046" y="3617569"/>
                  </a:lnTo>
                  <a:lnTo>
                    <a:pt x="510077" y="3623604"/>
                  </a:lnTo>
                  <a:lnTo>
                    <a:pt x="558247" y="3625653"/>
                  </a:lnTo>
                  <a:lnTo>
                    <a:pt x="2791038" y="3625653"/>
                  </a:lnTo>
                  <a:lnTo>
                    <a:pt x="2839195" y="3623604"/>
                  </a:lnTo>
                  <a:lnTo>
                    <a:pt x="2886216" y="3617569"/>
                  </a:lnTo>
                  <a:lnTo>
                    <a:pt x="2931933" y="3607715"/>
                  </a:lnTo>
                  <a:lnTo>
                    <a:pt x="2976177" y="3594209"/>
                  </a:lnTo>
                  <a:lnTo>
                    <a:pt x="3018782" y="3577220"/>
                  </a:lnTo>
                  <a:lnTo>
                    <a:pt x="3059580" y="3556915"/>
                  </a:lnTo>
                  <a:lnTo>
                    <a:pt x="3098403" y="3533462"/>
                  </a:lnTo>
                  <a:lnTo>
                    <a:pt x="3135083" y="3507027"/>
                  </a:lnTo>
                  <a:lnTo>
                    <a:pt x="3169453" y="3477779"/>
                  </a:lnTo>
                  <a:lnTo>
                    <a:pt x="3201345" y="3445885"/>
                  </a:lnTo>
                  <a:lnTo>
                    <a:pt x="3230592" y="3411513"/>
                  </a:lnTo>
                  <a:lnTo>
                    <a:pt x="3257026" y="3374831"/>
                  </a:lnTo>
                  <a:lnTo>
                    <a:pt x="3280480" y="3336005"/>
                  </a:lnTo>
                  <a:lnTo>
                    <a:pt x="3300785" y="3295203"/>
                  </a:lnTo>
                  <a:lnTo>
                    <a:pt x="3317774" y="3252594"/>
                  </a:lnTo>
                  <a:lnTo>
                    <a:pt x="3331279" y="3208344"/>
                  </a:lnTo>
                  <a:lnTo>
                    <a:pt x="3341133" y="3162621"/>
                  </a:lnTo>
                  <a:lnTo>
                    <a:pt x="3347169" y="3115593"/>
                  </a:lnTo>
                  <a:lnTo>
                    <a:pt x="3349218" y="3067427"/>
                  </a:lnTo>
                  <a:lnTo>
                    <a:pt x="3349218" y="558180"/>
                  </a:lnTo>
                  <a:lnTo>
                    <a:pt x="3347169" y="510005"/>
                  </a:lnTo>
                  <a:lnTo>
                    <a:pt x="3341133" y="462970"/>
                  </a:lnTo>
                  <a:lnTo>
                    <a:pt x="3331279" y="417244"/>
                  </a:lnTo>
                  <a:lnTo>
                    <a:pt x="3317774" y="372992"/>
                  </a:lnTo>
                  <a:lnTo>
                    <a:pt x="3300785" y="330383"/>
                  </a:lnTo>
                  <a:lnTo>
                    <a:pt x="3280480" y="289583"/>
                  </a:lnTo>
                  <a:lnTo>
                    <a:pt x="3257026" y="250761"/>
                  </a:lnTo>
                  <a:lnTo>
                    <a:pt x="3230592" y="214083"/>
                  </a:lnTo>
                  <a:lnTo>
                    <a:pt x="3201345" y="179716"/>
                  </a:lnTo>
                  <a:lnTo>
                    <a:pt x="3169453" y="147829"/>
                  </a:lnTo>
                  <a:lnTo>
                    <a:pt x="3135083" y="118588"/>
                  </a:lnTo>
                  <a:lnTo>
                    <a:pt x="3098403" y="92160"/>
                  </a:lnTo>
                  <a:lnTo>
                    <a:pt x="3059580" y="68713"/>
                  </a:lnTo>
                  <a:lnTo>
                    <a:pt x="3018782" y="48414"/>
                  </a:lnTo>
                  <a:lnTo>
                    <a:pt x="2976177" y="31431"/>
                  </a:lnTo>
                  <a:lnTo>
                    <a:pt x="2931933" y="17931"/>
                  </a:lnTo>
                  <a:lnTo>
                    <a:pt x="2886216" y="8080"/>
                  </a:lnTo>
                  <a:lnTo>
                    <a:pt x="2839195" y="2048"/>
                  </a:lnTo>
                  <a:lnTo>
                    <a:pt x="27910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14161" y="1083686"/>
              <a:ext cx="3349625" cy="3625850"/>
            </a:xfrm>
            <a:custGeom>
              <a:avLst/>
              <a:gdLst/>
              <a:ahLst/>
              <a:cxnLst/>
              <a:rect l="l" t="t" r="r" b="b"/>
              <a:pathLst>
                <a:path w="3349625" h="3625850">
                  <a:moveTo>
                    <a:pt x="0" y="558180"/>
                  </a:moveTo>
                  <a:lnTo>
                    <a:pt x="2049" y="510005"/>
                  </a:lnTo>
                  <a:lnTo>
                    <a:pt x="8084" y="462970"/>
                  </a:lnTo>
                  <a:lnTo>
                    <a:pt x="17938" y="417244"/>
                  </a:lnTo>
                  <a:lnTo>
                    <a:pt x="31443" y="372992"/>
                  </a:lnTo>
                  <a:lnTo>
                    <a:pt x="48432" y="330383"/>
                  </a:lnTo>
                  <a:lnTo>
                    <a:pt x="68738" y="289583"/>
                  </a:lnTo>
                  <a:lnTo>
                    <a:pt x="92191" y="250761"/>
                  </a:lnTo>
                  <a:lnTo>
                    <a:pt x="118626" y="214083"/>
                  </a:lnTo>
                  <a:lnTo>
                    <a:pt x="147875" y="179716"/>
                  </a:lnTo>
                  <a:lnTo>
                    <a:pt x="179769" y="147829"/>
                  </a:lnTo>
                  <a:lnTo>
                    <a:pt x="214142" y="118588"/>
                  </a:lnTo>
                  <a:lnTo>
                    <a:pt x="250826" y="92160"/>
                  </a:lnTo>
                  <a:lnTo>
                    <a:pt x="289654" y="68713"/>
                  </a:lnTo>
                  <a:lnTo>
                    <a:pt x="330457" y="48414"/>
                  </a:lnTo>
                  <a:lnTo>
                    <a:pt x="373068" y="31431"/>
                  </a:lnTo>
                  <a:lnTo>
                    <a:pt x="417321" y="17931"/>
                  </a:lnTo>
                  <a:lnTo>
                    <a:pt x="463046" y="8080"/>
                  </a:lnTo>
                  <a:lnTo>
                    <a:pt x="510077" y="2048"/>
                  </a:lnTo>
                  <a:lnTo>
                    <a:pt x="558247" y="0"/>
                  </a:lnTo>
                  <a:lnTo>
                    <a:pt x="2791038" y="0"/>
                  </a:lnTo>
                  <a:lnTo>
                    <a:pt x="2839195" y="2048"/>
                  </a:lnTo>
                  <a:lnTo>
                    <a:pt x="2886216" y="8080"/>
                  </a:lnTo>
                  <a:lnTo>
                    <a:pt x="2931933" y="17931"/>
                  </a:lnTo>
                  <a:lnTo>
                    <a:pt x="2976177" y="31431"/>
                  </a:lnTo>
                  <a:lnTo>
                    <a:pt x="3018782" y="48414"/>
                  </a:lnTo>
                  <a:lnTo>
                    <a:pt x="3059580" y="68713"/>
                  </a:lnTo>
                  <a:lnTo>
                    <a:pt x="3098403" y="92160"/>
                  </a:lnTo>
                  <a:lnTo>
                    <a:pt x="3135083" y="118588"/>
                  </a:lnTo>
                  <a:lnTo>
                    <a:pt x="3169453" y="147829"/>
                  </a:lnTo>
                  <a:lnTo>
                    <a:pt x="3201345" y="179716"/>
                  </a:lnTo>
                  <a:lnTo>
                    <a:pt x="3230592" y="214083"/>
                  </a:lnTo>
                  <a:lnTo>
                    <a:pt x="3257026" y="250761"/>
                  </a:lnTo>
                  <a:lnTo>
                    <a:pt x="3280480" y="289583"/>
                  </a:lnTo>
                  <a:lnTo>
                    <a:pt x="3300785" y="330383"/>
                  </a:lnTo>
                  <a:lnTo>
                    <a:pt x="3317774" y="372992"/>
                  </a:lnTo>
                  <a:lnTo>
                    <a:pt x="3331279" y="417244"/>
                  </a:lnTo>
                  <a:lnTo>
                    <a:pt x="3341133" y="462970"/>
                  </a:lnTo>
                  <a:lnTo>
                    <a:pt x="3347169" y="510005"/>
                  </a:lnTo>
                  <a:lnTo>
                    <a:pt x="3349218" y="558180"/>
                  </a:lnTo>
                  <a:lnTo>
                    <a:pt x="3349218" y="3067427"/>
                  </a:lnTo>
                  <a:lnTo>
                    <a:pt x="3347169" y="3115593"/>
                  </a:lnTo>
                  <a:lnTo>
                    <a:pt x="3341133" y="3162621"/>
                  </a:lnTo>
                  <a:lnTo>
                    <a:pt x="3331279" y="3208344"/>
                  </a:lnTo>
                  <a:lnTo>
                    <a:pt x="3317774" y="3252594"/>
                  </a:lnTo>
                  <a:lnTo>
                    <a:pt x="3300785" y="3295203"/>
                  </a:lnTo>
                  <a:lnTo>
                    <a:pt x="3280480" y="3336005"/>
                  </a:lnTo>
                  <a:lnTo>
                    <a:pt x="3257026" y="3374831"/>
                  </a:lnTo>
                  <a:lnTo>
                    <a:pt x="3230592" y="3411513"/>
                  </a:lnTo>
                  <a:lnTo>
                    <a:pt x="3201345" y="3445885"/>
                  </a:lnTo>
                  <a:lnTo>
                    <a:pt x="3169453" y="3477779"/>
                  </a:lnTo>
                  <a:lnTo>
                    <a:pt x="3135083" y="3507027"/>
                  </a:lnTo>
                  <a:lnTo>
                    <a:pt x="3098403" y="3533462"/>
                  </a:lnTo>
                  <a:lnTo>
                    <a:pt x="3059580" y="3556915"/>
                  </a:lnTo>
                  <a:lnTo>
                    <a:pt x="3018782" y="3577220"/>
                  </a:lnTo>
                  <a:lnTo>
                    <a:pt x="2976177" y="3594209"/>
                  </a:lnTo>
                  <a:lnTo>
                    <a:pt x="2931933" y="3607715"/>
                  </a:lnTo>
                  <a:lnTo>
                    <a:pt x="2886216" y="3617569"/>
                  </a:lnTo>
                  <a:lnTo>
                    <a:pt x="2839195" y="3623604"/>
                  </a:lnTo>
                  <a:lnTo>
                    <a:pt x="2791038" y="3625653"/>
                  </a:lnTo>
                  <a:lnTo>
                    <a:pt x="558247" y="3625653"/>
                  </a:lnTo>
                  <a:lnTo>
                    <a:pt x="510077" y="3623604"/>
                  </a:lnTo>
                  <a:lnTo>
                    <a:pt x="463046" y="3617569"/>
                  </a:lnTo>
                  <a:lnTo>
                    <a:pt x="417321" y="3607715"/>
                  </a:lnTo>
                  <a:lnTo>
                    <a:pt x="373068" y="3594209"/>
                  </a:lnTo>
                  <a:lnTo>
                    <a:pt x="330457" y="3577220"/>
                  </a:lnTo>
                  <a:lnTo>
                    <a:pt x="289654" y="3556915"/>
                  </a:lnTo>
                  <a:lnTo>
                    <a:pt x="250826" y="3533462"/>
                  </a:lnTo>
                  <a:lnTo>
                    <a:pt x="214142" y="3507027"/>
                  </a:lnTo>
                  <a:lnTo>
                    <a:pt x="179769" y="3477779"/>
                  </a:lnTo>
                  <a:lnTo>
                    <a:pt x="147875" y="3445885"/>
                  </a:lnTo>
                  <a:lnTo>
                    <a:pt x="118626" y="3411513"/>
                  </a:lnTo>
                  <a:lnTo>
                    <a:pt x="92191" y="3374831"/>
                  </a:lnTo>
                  <a:lnTo>
                    <a:pt x="68738" y="3336005"/>
                  </a:lnTo>
                  <a:lnTo>
                    <a:pt x="48432" y="3295203"/>
                  </a:lnTo>
                  <a:lnTo>
                    <a:pt x="31443" y="3252594"/>
                  </a:lnTo>
                  <a:lnTo>
                    <a:pt x="17938" y="3208344"/>
                  </a:lnTo>
                  <a:lnTo>
                    <a:pt x="8084" y="3162621"/>
                  </a:lnTo>
                  <a:lnTo>
                    <a:pt x="2049" y="3115593"/>
                  </a:lnTo>
                  <a:lnTo>
                    <a:pt x="0" y="3067427"/>
                  </a:lnTo>
                  <a:lnTo>
                    <a:pt x="0" y="558180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7148" y="2744215"/>
              <a:ext cx="1123188" cy="1123188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08407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Why</a:t>
            </a:r>
            <a:r>
              <a:rPr dirty="0" spc="-45"/>
              <a:t> </a:t>
            </a:r>
            <a:r>
              <a:rPr dirty="0" spc="15"/>
              <a:t>DevOps?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25092" y="3959859"/>
            <a:ext cx="65024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 b="1">
                <a:latin typeface="Calibri"/>
                <a:cs typeface="Calibri"/>
              </a:rPr>
              <a:t>Developer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4996" y="3959859"/>
            <a:ext cx="68262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b="1">
                <a:latin typeface="Calibri"/>
                <a:cs typeface="Calibri"/>
              </a:rPr>
              <a:t>Operations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5054" y="1504375"/>
            <a:ext cx="2582545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13970">
              <a:lnSpc>
                <a:spcPct val="99700"/>
              </a:lnSpc>
              <a:spcBef>
                <a:spcPts val="105"/>
              </a:spcBef>
            </a:pP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developer’s</a:t>
            </a:r>
            <a:r>
              <a:rPr dirty="0" sz="1350" spc="6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job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develop 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35">
                <a:latin typeface="Calibri"/>
                <a:cs typeface="Calibri"/>
              </a:rPr>
              <a:t>pp</a:t>
            </a:r>
            <a:r>
              <a:rPr dirty="0" sz="1350" spc="-15">
                <a:latin typeface="Calibri"/>
                <a:cs typeface="Calibri"/>
              </a:rPr>
              <a:t>li</a:t>
            </a:r>
            <a:r>
              <a:rPr dirty="0" sz="1350" spc="25">
                <a:latin typeface="Calibri"/>
                <a:cs typeface="Calibri"/>
              </a:rPr>
              <a:t>ca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d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Calibri"/>
                <a:cs typeface="Calibri"/>
              </a:rPr>
              <a:t>p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Calibri"/>
                <a:cs typeface="Calibri"/>
              </a:rPr>
              <a:t>h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5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1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40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 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operations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team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49875" y="1504375"/>
            <a:ext cx="2663190" cy="1052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99700"/>
              </a:lnSpc>
              <a:spcBef>
                <a:spcPts val="105"/>
              </a:spcBef>
            </a:pPr>
            <a:r>
              <a:rPr dirty="0" sz="1350" spc="10">
                <a:latin typeface="Calibri"/>
                <a:cs typeface="Calibri"/>
              </a:rPr>
              <a:t>T</a:t>
            </a:r>
            <a:r>
              <a:rPr dirty="0" sz="1350" spc="-40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p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te</a:t>
            </a:r>
            <a:r>
              <a:rPr dirty="0" sz="1350" spc="20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m</a:t>
            </a:r>
            <a:r>
              <a:rPr dirty="0" sz="1350" spc="-7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Calibri"/>
                <a:cs typeface="Calibri"/>
              </a:rPr>
              <a:t>j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b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te</a:t>
            </a:r>
            <a:r>
              <a:rPr dirty="0" sz="1350" spc="-10">
                <a:latin typeface="Calibri"/>
                <a:cs typeface="Calibri"/>
              </a:rPr>
              <a:t>s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2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40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 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Calibri"/>
                <a:cs typeface="Calibri"/>
              </a:rPr>
              <a:t>code,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provide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feedback</a:t>
            </a:r>
            <a:r>
              <a:rPr dirty="0" sz="1350">
                <a:latin typeface="Calibri"/>
                <a:cs typeface="Calibri"/>
              </a:rPr>
              <a:t> to 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40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0">
                <a:latin typeface="Calibri"/>
                <a:cs typeface="Calibri"/>
              </a:rPr>
              <a:t>v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0">
                <a:latin typeface="Calibri"/>
                <a:cs typeface="Calibri"/>
              </a:rPr>
              <a:t>l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p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ca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14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f</a:t>
            </a:r>
            <a:r>
              <a:rPr dirty="0" sz="1350" spc="-80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bug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>
                <a:latin typeface="Calibri"/>
                <a:cs typeface="Calibri"/>
              </a:rPr>
              <a:t>.</a:t>
            </a:r>
            <a:r>
              <a:rPr dirty="0" sz="1350" spc="60">
                <a:latin typeface="Times New Roman"/>
                <a:cs typeface="Times New Roman"/>
              </a:rPr>
              <a:t> </a:t>
            </a:r>
            <a:r>
              <a:rPr dirty="0" sz="1350" spc="30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f</a:t>
            </a:r>
            <a:r>
              <a:rPr dirty="0" sz="1350" spc="-8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l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g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es 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0">
                <a:latin typeface="Calibri"/>
                <a:cs typeface="Calibri"/>
              </a:rPr>
              <a:t>l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,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40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p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te</a:t>
            </a:r>
            <a:r>
              <a:rPr dirty="0" sz="1350" spc="20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m</a:t>
            </a:r>
            <a:r>
              <a:rPr dirty="0" sz="1350" spc="-145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up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40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40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 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Calibri"/>
                <a:cs typeface="Calibri"/>
              </a:rPr>
              <a:t>code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build</a:t>
            </a:r>
            <a:r>
              <a:rPr dirty="0" sz="1350" spc="10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servers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210175" y="1038225"/>
            <a:ext cx="3439160" cy="3724275"/>
            <a:chOff x="5210175" y="1038225"/>
            <a:chExt cx="3439160" cy="3724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0175" y="1038225"/>
              <a:ext cx="3438539" cy="37242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227715" y="1059423"/>
              <a:ext cx="3349625" cy="3625850"/>
            </a:xfrm>
            <a:custGeom>
              <a:avLst/>
              <a:gdLst/>
              <a:ahLst/>
              <a:cxnLst/>
              <a:rect l="l" t="t" r="r" b="b"/>
              <a:pathLst>
                <a:path w="3349625" h="3625850">
                  <a:moveTo>
                    <a:pt x="2790931" y="0"/>
                  </a:moveTo>
                  <a:lnTo>
                    <a:pt x="558149" y="0"/>
                  </a:lnTo>
                  <a:lnTo>
                    <a:pt x="509996" y="2049"/>
                  </a:lnTo>
                  <a:lnTo>
                    <a:pt x="462979" y="8084"/>
                  </a:lnTo>
                  <a:lnTo>
                    <a:pt x="417266" y="17939"/>
                  </a:lnTo>
                  <a:lnTo>
                    <a:pt x="373025" y="31445"/>
                  </a:lnTo>
                  <a:lnTo>
                    <a:pt x="330423" y="48435"/>
                  </a:lnTo>
                  <a:lnTo>
                    <a:pt x="289628" y="68742"/>
                  </a:lnTo>
                  <a:lnTo>
                    <a:pt x="250807" y="92197"/>
                  </a:lnTo>
                  <a:lnTo>
                    <a:pt x="214129" y="118634"/>
                  </a:lnTo>
                  <a:lnTo>
                    <a:pt x="179760" y="147885"/>
                  </a:lnTo>
                  <a:lnTo>
                    <a:pt x="147869" y="179782"/>
                  </a:lnTo>
                  <a:lnTo>
                    <a:pt x="118623" y="214158"/>
                  </a:lnTo>
                  <a:lnTo>
                    <a:pt x="92190" y="250845"/>
                  </a:lnTo>
                  <a:lnTo>
                    <a:pt x="68737" y="289677"/>
                  </a:lnTo>
                  <a:lnTo>
                    <a:pt x="48432" y="330484"/>
                  </a:lnTo>
                  <a:lnTo>
                    <a:pt x="31444" y="373100"/>
                  </a:lnTo>
                  <a:lnTo>
                    <a:pt x="17938" y="417357"/>
                  </a:lnTo>
                  <a:lnTo>
                    <a:pt x="8084" y="463089"/>
                  </a:lnTo>
                  <a:lnTo>
                    <a:pt x="2049" y="510126"/>
                  </a:lnTo>
                  <a:lnTo>
                    <a:pt x="0" y="558302"/>
                  </a:lnTo>
                  <a:lnTo>
                    <a:pt x="0" y="3067519"/>
                  </a:lnTo>
                  <a:lnTo>
                    <a:pt x="2049" y="3115685"/>
                  </a:lnTo>
                  <a:lnTo>
                    <a:pt x="8084" y="3162713"/>
                  </a:lnTo>
                  <a:lnTo>
                    <a:pt x="17938" y="3208436"/>
                  </a:lnTo>
                  <a:lnTo>
                    <a:pt x="31444" y="3252686"/>
                  </a:lnTo>
                  <a:lnTo>
                    <a:pt x="48432" y="3295296"/>
                  </a:lnTo>
                  <a:lnTo>
                    <a:pt x="68737" y="3336098"/>
                  </a:lnTo>
                  <a:lnTo>
                    <a:pt x="92190" y="3374923"/>
                  </a:lnTo>
                  <a:lnTo>
                    <a:pt x="118623" y="3411606"/>
                  </a:lnTo>
                  <a:lnTo>
                    <a:pt x="147869" y="3445978"/>
                  </a:lnTo>
                  <a:lnTo>
                    <a:pt x="179760" y="3477872"/>
                  </a:lnTo>
                  <a:lnTo>
                    <a:pt x="214129" y="3507119"/>
                  </a:lnTo>
                  <a:lnTo>
                    <a:pt x="250807" y="3533554"/>
                  </a:lnTo>
                  <a:lnTo>
                    <a:pt x="289628" y="3557007"/>
                  </a:lnTo>
                  <a:lnTo>
                    <a:pt x="330423" y="3577312"/>
                  </a:lnTo>
                  <a:lnTo>
                    <a:pt x="373025" y="3594301"/>
                  </a:lnTo>
                  <a:lnTo>
                    <a:pt x="417266" y="3607806"/>
                  </a:lnTo>
                  <a:lnTo>
                    <a:pt x="462979" y="3617660"/>
                  </a:lnTo>
                  <a:lnTo>
                    <a:pt x="509996" y="3623696"/>
                  </a:lnTo>
                  <a:lnTo>
                    <a:pt x="558149" y="3625745"/>
                  </a:lnTo>
                  <a:lnTo>
                    <a:pt x="2790931" y="3625745"/>
                  </a:lnTo>
                  <a:lnTo>
                    <a:pt x="2839107" y="3623696"/>
                  </a:lnTo>
                  <a:lnTo>
                    <a:pt x="2886144" y="3617660"/>
                  </a:lnTo>
                  <a:lnTo>
                    <a:pt x="2931875" y="3607806"/>
                  </a:lnTo>
                  <a:lnTo>
                    <a:pt x="2976133" y="3594301"/>
                  </a:lnTo>
                  <a:lnTo>
                    <a:pt x="3018749" y="3577312"/>
                  </a:lnTo>
                  <a:lnTo>
                    <a:pt x="3059556" y="3557007"/>
                  </a:lnTo>
                  <a:lnTo>
                    <a:pt x="3098387" y="3533554"/>
                  </a:lnTo>
                  <a:lnTo>
                    <a:pt x="3135075" y="3507119"/>
                  </a:lnTo>
                  <a:lnTo>
                    <a:pt x="3169451" y="3477872"/>
                  </a:lnTo>
                  <a:lnTo>
                    <a:pt x="3201348" y="3445978"/>
                  </a:lnTo>
                  <a:lnTo>
                    <a:pt x="3230599" y="3411606"/>
                  </a:lnTo>
                  <a:lnTo>
                    <a:pt x="3257035" y="3374923"/>
                  </a:lnTo>
                  <a:lnTo>
                    <a:pt x="3280491" y="3336098"/>
                  </a:lnTo>
                  <a:lnTo>
                    <a:pt x="3300798" y="3295296"/>
                  </a:lnTo>
                  <a:lnTo>
                    <a:pt x="3317788" y="3252686"/>
                  </a:lnTo>
                  <a:lnTo>
                    <a:pt x="3331294" y="3208436"/>
                  </a:lnTo>
                  <a:lnTo>
                    <a:pt x="3341149" y="3162713"/>
                  </a:lnTo>
                  <a:lnTo>
                    <a:pt x="3347184" y="3115685"/>
                  </a:lnTo>
                  <a:lnTo>
                    <a:pt x="3349233" y="3067519"/>
                  </a:lnTo>
                  <a:lnTo>
                    <a:pt x="3349233" y="558302"/>
                  </a:lnTo>
                  <a:lnTo>
                    <a:pt x="3347184" y="510126"/>
                  </a:lnTo>
                  <a:lnTo>
                    <a:pt x="3341149" y="463089"/>
                  </a:lnTo>
                  <a:lnTo>
                    <a:pt x="3331294" y="417357"/>
                  </a:lnTo>
                  <a:lnTo>
                    <a:pt x="3317788" y="373100"/>
                  </a:lnTo>
                  <a:lnTo>
                    <a:pt x="3300798" y="330484"/>
                  </a:lnTo>
                  <a:lnTo>
                    <a:pt x="3280491" y="289677"/>
                  </a:lnTo>
                  <a:lnTo>
                    <a:pt x="3257035" y="250845"/>
                  </a:lnTo>
                  <a:lnTo>
                    <a:pt x="3230599" y="214158"/>
                  </a:lnTo>
                  <a:lnTo>
                    <a:pt x="3201348" y="179782"/>
                  </a:lnTo>
                  <a:lnTo>
                    <a:pt x="3169451" y="147885"/>
                  </a:lnTo>
                  <a:lnTo>
                    <a:pt x="3135075" y="118634"/>
                  </a:lnTo>
                  <a:lnTo>
                    <a:pt x="3098387" y="92197"/>
                  </a:lnTo>
                  <a:lnTo>
                    <a:pt x="3059556" y="68742"/>
                  </a:lnTo>
                  <a:lnTo>
                    <a:pt x="3018749" y="48435"/>
                  </a:lnTo>
                  <a:lnTo>
                    <a:pt x="2976133" y="31445"/>
                  </a:lnTo>
                  <a:lnTo>
                    <a:pt x="2931875" y="17939"/>
                  </a:lnTo>
                  <a:lnTo>
                    <a:pt x="2886144" y="8084"/>
                  </a:lnTo>
                  <a:lnTo>
                    <a:pt x="2839107" y="2049"/>
                  </a:lnTo>
                  <a:lnTo>
                    <a:pt x="27909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227715" y="1059423"/>
              <a:ext cx="3349625" cy="3625850"/>
            </a:xfrm>
            <a:custGeom>
              <a:avLst/>
              <a:gdLst/>
              <a:ahLst/>
              <a:cxnLst/>
              <a:rect l="l" t="t" r="r" b="b"/>
              <a:pathLst>
                <a:path w="3349625" h="3625850">
                  <a:moveTo>
                    <a:pt x="0" y="558302"/>
                  </a:moveTo>
                  <a:lnTo>
                    <a:pt x="2049" y="510126"/>
                  </a:lnTo>
                  <a:lnTo>
                    <a:pt x="8084" y="463089"/>
                  </a:lnTo>
                  <a:lnTo>
                    <a:pt x="17938" y="417357"/>
                  </a:lnTo>
                  <a:lnTo>
                    <a:pt x="31444" y="373100"/>
                  </a:lnTo>
                  <a:lnTo>
                    <a:pt x="48432" y="330484"/>
                  </a:lnTo>
                  <a:lnTo>
                    <a:pt x="68737" y="289677"/>
                  </a:lnTo>
                  <a:lnTo>
                    <a:pt x="92190" y="250845"/>
                  </a:lnTo>
                  <a:lnTo>
                    <a:pt x="118623" y="214158"/>
                  </a:lnTo>
                  <a:lnTo>
                    <a:pt x="147869" y="179782"/>
                  </a:lnTo>
                  <a:lnTo>
                    <a:pt x="179760" y="147885"/>
                  </a:lnTo>
                  <a:lnTo>
                    <a:pt x="214129" y="118634"/>
                  </a:lnTo>
                  <a:lnTo>
                    <a:pt x="250807" y="92197"/>
                  </a:lnTo>
                  <a:lnTo>
                    <a:pt x="289628" y="68742"/>
                  </a:lnTo>
                  <a:lnTo>
                    <a:pt x="330423" y="48435"/>
                  </a:lnTo>
                  <a:lnTo>
                    <a:pt x="373025" y="31445"/>
                  </a:lnTo>
                  <a:lnTo>
                    <a:pt x="417266" y="17939"/>
                  </a:lnTo>
                  <a:lnTo>
                    <a:pt x="462979" y="8084"/>
                  </a:lnTo>
                  <a:lnTo>
                    <a:pt x="509996" y="2049"/>
                  </a:lnTo>
                  <a:lnTo>
                    <a:pt x="558149" y="0"/>
                  </a:lnTo>
                  <a:lnTo>
                    <a:pt x="2790931" y="0"/>
                  </a:lnTo>
                  <a:lnTo>
                    <a:pt x="2839107" y="2049"/>
                  </a:lnTo>
                  <a:lnTo>
                    <a:pt x="2886144" y="8084"/>
                  </a:lnTo>
                  <a:lnTo>
                    <a:pt x="2931875" y="17939"/>
                  </a:lnTo>
                  <a:lnTo>
                    <a:pt x="2976133" y="31445"/>
                  </a:lnTo>
                  <a:lnTo>
                    <a:pt x="3018749" y="48435"/>
                  </a:lnTo>
                  <a:lnTo>
                    <a:pt x="3059556" y="68742"/>
                  </a:lnTo>
                  <a:lnTo>
                    <a:pt x="3098387" y="92197"/>
                  </a:lnTo>
                  <a:lnTo>
                    <a:pt x="3135075" y="118634"/>
                  </a:lnTo>
                  <a:lnTo>
                    <a:pt x="3169451" y="147885"/>
                  </a:lnTo>
                  <a:lnTo>
                    <a:pt x="3201348" y="179782"/>
                  </a:lnTo>
                  <a:lnTo>
                    <a:pt x="3230599" y="214158"/>
                  </a:lnTo>
                  <a:lnTo>
                    <a:pt x="3257035" y="250845"/>
                  </a:lnTo>
                  <a:lnTo>
                    <a:pt x="3280491" y="289677"/>
                  </a:lnTo>
                  <a:lnTo>
                    <a:pt x="3300798" y="330484"/>
                  </a:lnTo>
                  <a:lnTo>
                    <a:pt x="3317788" y="373100"/>
                  </a:lnTo>
                  <a:lnTo>
                    <a:pt x="3331294" y="417357"/>
                  </a:lnTo>
                  <a:lnTo>
                    <a:pt x="3341149" y="463089"/>
                  </a:lnTo>
                  <a:lnTo>
                    <a:pt x="3347184" y="510126"/>
                  </a:lnTo>
                  <a:lnTo>
                    <a:pt x="3349233" y="558302"/>
                  </a:lnTo>
                  <a:lnTo>
                    <a:pt x="3349233" y="3067519"/>
                  </a:lnTo>
                  <a:lnTo>
                    <a:pt x="3347184" y="3115685"/>
                  </a:lnTo>
                  <a:lnTo>
                    <a:pt x="3341149" y="3162713"/>
                  </a:lnTo>
                  <a:lnTo>
                    <a:pt x="3331294" y="3208436"/>
                  </a:lnTo>
                  <a:lnTo>
                    <a:pt x="3317788" y="3252686"/>
                  </a:lnTo>
                  <a:lnTo>
                    <a:pt x="3300798" y="3295296"/>
                  </a:lnTo>
                  <a:lnTo>
                    <a:pt x="3280491" y="3336098"/>
                  </a:lnTo>
                  <a:lnTo>
                    <a:pt x="3257035" y="3374923"/>
                  </a:lnTo>
                  <a:lnTo>
                    <a:pt x="3230599" y="3411606"/>
                  </a:lnTo>
                  <a:lnTo>
                    <a:pt x="3201348" y="3445978"/>
                  </a:lnTo>
                  <a:lnTo>
                    <a:pt x="3169451" y="3477872"/>
                  </a:lnTo>
                  <a:lnTo>
                    <a:pt x="3135075" y="3507119"/>
                  </a:lnTo>
                  <a:lnTo>
                    <a:pt x="3098387" y="3533554"/>
                  </a:lnTo>
                  <a:lnTo>
                    <a:pt x="3059556" y="3557007"/>
                  </a:lnTo>
                  <a:lnTo>
                    <a:pt x="3018749" y="3577312"/>
                  </a:lnTo>
                  <a:lnTo>
                    <a:pt x="2976133" y="3594301"/>
                  </a:lnTo>
                  <a:lnTo>
                    <a:pt x="2931875" y="3607806"/>
                  </a:lnTo>
                  <a:lnTo>
                    <a:pt x="2886144" y="3617660"/>
                  </a:lnTo>
                  <a:lnTo>
                    <a:pt x="2839107" y="3623696"/>
                  </a:lnTo>
                  <a:lnTo>
                    <a:pt x="2790931" y="3625745"/>
                  </a:lnTo>
                  <a:lnTo>
                    <a:pt x="558149" y="3625745"/>
                  </a:lnTo>
                  <a:lnTo>
                    <a:pt x="509996" y="3623696"/>
                  </a:lnTo>
                  <a:lnTo>
                    <a:pt x="462979" y="3617660"/>
                  </a:lnTo>
                  <a:lnTo>
                    <a:pt x="417266" y="3607806"/>
                  </a:lnTo>
                  <a:lnTo>
                    <a:pt x="373025" y="3594301"/>
                  </a:lnTo>
                  <a:lnTo>
                    <a:pt x="330423" y="3577312"/>
                  </a:lnTo>
                  <a:lnTo>
                    <a:pt x="289628" y="3557007"/>
                  </a:lnTo>
                  <a:lnTo>
                    <a:pt x="250807" y="3533554"/>
                  </a:lnTo>
                  <a:lnTo>
                    <a:pt x="214129" y="3507119"/>
                  </a:lnTo>
                  <a:lnTo>
                    <a:pt x="179760" y="3477872"/>
                  </a:lnTo>
                  <a:lnTo>
                    <a:pt x="147869" y="3445978"/>
                  </a:lnTo>
                  <a:lnTo>
                    <a:pt x="118623" y="3411606"/>
                  </a:lnTo>
                  <a:lnTo>
                    <a:pt x="92190" y="3374923"/>
                  </a:lnTo>
                  <a:lnTo>
                    <a:pt x="68737" y="3336098"/>
                  </a:lnTo>
                  <a:lnTo>
                    <a:pt x="48432" y="3295296"/>
                  </a:lnTo>
                  <a:lnTo>
                    <a:pt x="31444" y="3252686"/>
                  </a:lnTo>
                  <a:lnTo>
                    <a:pt x="17938" y="3208436"/>
                  </a:lnTo>
                  <a:lnTo>
                    <a:pt x="8084" y="3162713"/>
                  </a:lnTo>
                  <a:lnTo>
                    <a:pt x="2049" y="3115685"/>
                  </a:lnTo>
                  <a:lnTo>
                    <a:pt x="0" y="3067519"/>
                  </a:lnTo>
                  <a:lnTo>
                    <a:pt x="0" y="558302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0677" y="1837474"/>
              <a:ext cx="850989" cy="8509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5799" y="2376324"/>
              <a:ext cx="523213" cy="523213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95300" y="1095375"/>
            <a:ext cx="3448685" cy="3714750"/>
            <a:chOff x="495300" y="1095375"/>
            <a:chExt cx="3448685" cy="37147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300" y="1095375"/>
              <a:ext cx="3448065" cy="37147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15956" y="1110112"/>
              <a:ext cx="3349625" cy="3625850"/>
            </a:xfrm>
            <a:custGeom>
              <a:avLst/>
              <a:gdLst/>
              <a:ahLst/>
              <a:cxnLst/>
              <a:rect l="l" t="t" r="r" b="b"/>
              <a:pathLst>
                <a:path w="3349625" h="3625850">
                  <a:moveTo>
                    <a:pt x="2791001" y="0"/>
                  </a:moveTo>
                  <a:lnTo>
                    <a:pt x="558225" y="0"/>
                  </a:lnTo>
                  <a:lnTo>
                    <a:pt x="510059" y="2049"/>
                  </a:lnTo>
                  <a:lnTo>
                    <a:pt x="463031" y="8084"/>
                  </a:lnTo>
                  <a:lnTo>
                    <a:pt x="417308" y="17939"/>
                  </a:lnTo>
                  <a:lnTo>
                    <a:pt x="373058" y="31445"/>
                  </a:lnTo>
                  <a:lnTo>
                    <a:pt x="330448" y="48435"/>
                  </a:lnTo>
                  <a:lnTo>
                    <a:pt x="289647" y="68741"/>
                  </a:lnTo>
                  <a:lnTo>
                    <a:pt x="250821" y="92196"/>
                  </a:lnTo>
                  <a:lnTo>
                    <a:pt x="214138" y="118632"/>
                  </a:lnTo>
                  <a:lnTo>
                    <a:pt x="179766" y="147882"/>
                  </a:lnTo>
                  <a:lnTo>
                    <a:pt x="147873" y="179778"/>
                  </a:lnTo>
                  <a:lnTo>
                    <a:pt x="118625" y="214152"/>
                  </a:lnTo>
                  <a:lnTo>
                    <a:pt x="92190" y="250838"/>
                  </a:lnTo>
                  <a:lnTo>
                    <a:pt x="68737" y="289667"/>
                  </a:lnTo>
                  <a:lnTo>
                    <a:pt x="48432" y="330472"/>
                  </a:lnTo>
                  <a:lnTo>
                    <a:pt x="31443" y="373085"/>
                  </a:lnTo>
                  <a:lnTo>
                    <a:pt x="17938" y="417339"/>
                  </a:lnTo>
                  <a:lnTo>
                    <a:pt x="8084" y="463067"/>
                  </a:lnTo>
                  <a:lnTo>
                    <a:pt x="2049" y="510100"/>
                  </a:lnTo>
                  <a:lnTo>
                    <a:pt x="0" y="558271"/>
                  </a:lnTo>
                  <a:lnTo>
                    <a:pt x="0" y="3067516"/>
                  </a:lnTo>
                  <a:lnTo>
                    <a:pt x="2049" y="3115682"/>
                  </a:lnTo>
                  <a:lnTo>
                    <a:pt x="8084" y="3162710"/>
                  </a:lnTo>
                  <a:lnTo>
                    <a:pt x="17938" y="3208433"/>
                  </a:lnTo>
                  <a:lnTo>
                    <a:pt x="31443" y="3252683"/>
                  </a:lnTo>
                  <a:lnTo>
                    <a:pt x="48432" y="3295293"/>
                  </a:lnTo>
                  <a:lnTo>
                    <a:pt x="68737" y="3336094"/>
                  </a:lnTo>
                  <a:lnTo>
                    <a:pt x="92190" y="3374920"/>
                  </a:lnTo>
                  <a:lnTo>
                    <a:pt x="118625" y="3411603"/>
                  </a:lnTo>
                  <a:lnTo>
                    <a:pt x="147873" y="3445975"/>
                  </a:lnTo>
                  <a:lnTo>
                    <a:pt x="179766" y="3477869"/>
                  </a:lnTo>
                  <a:lnTo>
                    <a:pt x="214138" y="3507116"/>
                  </a:lnTo>
                  <a:lnTo>
                    <a:pt x="250821" y="3533551"/>
                  </a:lnTo>
                  <a:lnTo>
                    <a:pt x="289647" y="3557004"/>
                  </a:lnTo>
                  <a:lnTo>
                    <a:pt x="330448" y="3577309"/>
                  </a:lnTo>
                  <a:lnTo>
                    <a:pt x="373058" y="3594298"/>
                  </a:lnTo>
                  <a:lnTo>
                    <a:pt x="417308" y="3607803"/>
                  </a:lnTo>
                  <a:lnTo>
                    <a:pt x="463031" y="3617657"/>
                  </a:lnTo>
                  <a:lnTo>
                    <a:pt x="510059" y="3623693"/>
                  </a:lnTo>
                  <a:lnTo>
                    <a:pt x="558225" y="3625742"/>
                  </a:lnTo>
                  <a:lnTo>
                    <a:pt x="2791001" y="3625742"/>
                  </a:lnTo>
                  <a:lnTo>
                    <a:pt x="2839177" y="3623693"/>
                  </a:lnTo>
                  <a:lnTo>
                    <a:pt x="2886214" y="3617657"/>
                  </a:lnTo>
                  <a:lnTo>
                    <a:pt x="2931945" y="3607803"/>
                  </a:lnTo>
                  <a:lnTo>
                    <a:pt x="2976203" y="3594298"/>
                  </a:lnTo>
                  <a:lnTo>
                    <a:pt x="3018819" y="3577309"/>
                  </a:lnTo>
                  <a:lnTo>
                    <a:pt x="3059626" y="3557004"/>
                  </a:lnTo>
                  <a:lnTo>
                    <a:pt x="3098457" y="3533551"/>
                  </a:lnTo>
                  <a:lnTo>
                    <a:pt x="3135145" y="3507116"/>
                  </a:lnTo>
                  <a:lnTo>
                    <a:pt x="3169521" y="3477869"/>
                  </a:lnTo>
                  <a:lnTo>
                    <a:pt x="3201418" y="3445975"/>
                  </a:lnTo>
                  <a:lnTo>
                    <a:pt x="3230669" y="3411603"/>
                  </a:lnTo>
                  <a:lnTo>
                    <a:pt x="3257106" y="3374920"/>
                  </a:lnTo>
                  <a:lnTo>
                    <a:pt x="3280561" y="3336094"/>
                  </a:lnTo>
                  <a:lnTo>
                    <a:pt x="3300868" y="3295293"/>
                  </a:lnTo>
                  <a:lnTo>
                    <a:pt x="3317858" y="3252683"/>
                  </a:lnTo>
                  <a:lnTo>
                    <a:pt x="3331364" y="3208433"/>
                  </a:lnTo>
                  <a:lnTo>
                    <a:pt x="3341219" y="3162710"/>
                  </a:lnTo>
                  <a:lnTo>
                    <a:pt x="3347254" y="3115682"/>
                  </a:lnTo>
                  <a:lnTo>
                    <a:pt x="3349303" y="3067516"/>
                  </a:lnTo>
                  <a:lnTo>
                    <a:pt x="3349303" y="558271"/>
                  </a:lnTo>
                  <a:lnTo>
                    <a:pt x="3347254" y="510100"/>
                  </a:lnTo>
                  <a:lnTo>
                    <a:pt x="3341219" y="463067"/>
                  </a:lnTo>
                  <a:lnTo>
                    <a:pt x="3331364" y="417339"/>
                  </a:lnTo>
                  <a:lnTo>
                    <a:pt x="3317858" y="373085"/>
                  </a:lnTo>
                  <a:lnTo>
                    <a:pt x="3300868" y="330472"/>
                  </a:lnTo>
                  <a:lnTo>
                    <a:pt x="3280561" y="289667"/>
                  </a:lnTo>
                  <a:lnTo>
                    <a:pt x="3257106" y="250838"/>
                  </a:lnTo>
                  <a:lnTo>
                    <a:pt x="3230669" y="214152"/>
                  </a:lnTo>
                  <a:lnTo>
                    <a:pt x="3201418" y="179778"/>
                  </a:lnTo>
                  <a:lnTo>
                    <a:pt x="3169521" y="147882"/>
                  </a:lnTo>
                  <a:lnTo>
                    <a:pt x="3135145" y="118632"/>
                  </a:lnTo>
                  <a:lnTo>
                    <a:pt x="3098457" y="92196"/>
                  </a:lnTo>
                  <a:lnTo>
                    <a:pt x="3059626" y="68741"/>
                  </a:lnTo>
                  <a:lnTo>
                    <a:pt x="3018819" y="48435"/>
                  </a:lnTo>
                  <a:lnTo>
                    <a:pt x="2976203" y="31445"/>
                  </a:lnTo>
                  <a:lnTo>
                    <a:pt x="2931945" y="17939"/>
                  </a:lnTo>
                  <a:lnTo>
                    <a:pt x="2886214" y="8084"/>
                  </a:lnTo>
                  <a:lnTo>
                    <a:pt x="2839177" y="2049"/>
                  </a:lnTo>
                  <a:lnTo>
                    <a:pt x="2791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15956" y="1110112"/>
              <a:ext cx="3349625" cy="3625850"/>
            </a:xfrm>
            <a:custGeom>
              <a:avLst/>
              <a:gdLst/>
              <a:ahLst/>
              <a:cxnLst/>
              <a:rect l="l" t="t" r="r" b="b"/>
              <a:pathLst>
                <a:path w="3349625" h="3625850">
                  <a:moveTo>
                    <a:pt x="0" y="558271"/>
                  </a:moveTo>
                  <a:lnTo>
                    <a:pt x="2049" y="510100"/>
                  </a:lnTo>
                  <a:lnTo>
                    <a:pt x="8084" y="463067"/>
                  </a:lnTo>
                  <a:lnTo>
                    <a:pt x="17938" y="417339"/>
                  </a:lnTo>
                  <a:lnTo>
                    <a:pt x="31443" y="373085"/>
                  </a:lnTo>
                  <a:lnTo>
                    <a:pt x="48432" y="330472"/>
                  </a:lnTo>
                  <a:lnTo>
                    <a:pt x="68737" y="289667"/>
                  </a:lnTo>
                  <a:lnTo>
                    <a:pt x="92190" y="250838"/>
                  </a:lnTo>
                  <a:lnTo>
                    <a:pt x="118625" y="214152"/>
                  </a:lnTo>
                  <a:lnTo>
                    <a:pt x="147873" y="179778"/>
                  </a:lnTo>
                  <a:lnTo>
                    <a:pt x="179766" y="147882"/>
                  </a:lnTo>
                  <a:lnTo>
                    <a:pt x="214138" y="118632"/>
                  </a:lnTo>
                  <a:lnTo>
                    <a:pt x="250821" y="92196"/>
                  </a:lnTo>
                  <a:lnTo>
                    <a:pt x="289647" y="68741"/>
                  </a:lnTo>
                  <a:lnTo>
                    <a:pt x="330448" y="48435"/>
                  </a:lnTo>
                  <a:lnTo>
                    <a:pt x="373058" y="31445"/>
                  </a:lnTo>
                  <a:lnTo>
                    <a:pt x="417308" y="17939"/>
                  </a:lnTo>
                  <a:lnTo>
                    <a:pt x="463031" y="8084"/>
                  </a:lnTo>
                  <a:lnTo>
                    <a:pt x="510059" y="2049"/>
                  </a:lnTo>
                  <a:lnTo>
                    <a:pt x="558225" y="0"/>
                  </a:lnTo>
                  <a:lnTo>
                    <a:pt x="2791001" y="0"/>
                  </a:lnTo>
                  <a:lnTo>
                    <a:pt x="2839177" y="2049"/>
                  </a:lnTo>
                  <a:lnTo>
                    <a:pt x="2886214" y="8084"/>
                  </a:lnTo>
                  <a:lnTo>
                    <a:pt x="2931945" y="17939"/>
                  </a:lnTo>
                  <a:lnTo>
                    <a:pt x="2976203" y="31445"/>
                  </a:lnTo>
                  <a:lnTo>
                    <a:pt x="3018819" y="48435"/>
                  </a:lnTo>
                  <a:lnTo>
                    <a:pt x="3059626" y="68741"/>
                  </a:lnTo>
                  <a:lnTo>
                    <a:pt x="3098457" y="92196"/>
                  </a:lnTo>
                  <a:lnTo>
                    <a:pt x="3135145" y="118632"/>
                  </a:lnTo>
                  <a:lnTo>
                    <a:pt x="3169521" y="147882"/>
                  </a:lnTo>
                  <a:lnTo>
                    <a:pt x="3201418" y="179778"/>
                  </a:lnTo>
                  <a:lnTo>
                    <a:pt x="3230669" y="214152"/>
                  </a:lnTo>
                  <a:lnTo>
                    <a:pt x="3257106" y="250838"/>
                  </a:lnTo>
                  <a:lnTo>
                    <a:pt x="3280561" y="289667"/>
                  </a:lnTo>
                  <a:lnTo>
                    <a:pt x="3300868" y="330472"/>
                  </a:lnTo>
                  <a:lnTo>
                    <a:pt x="3317858" y="373085"/>
                  </a:lnTo>
                  <a:lnTo>
                    <a:pt x="3331364" y="417339"/>
                  </a:lnTo>
                  <a:lnTo>
                    <a:pt x="3341219" y="463067"/>
                  </a:lnTo>
                  <a:lnTo>
                    <a:pt x="3347254" y="510100"/>
                  </a:lnTo>
                  <a:lnTo>
                    <a:pt x="3349303" y="558271"/>
                  </a:lnTo>
                  <a:lnTo>
                    <a:pt x="3349303" y="3067516"/>
                  </a:lnTo>
                  <a:lnTo>
                    <a:pt x="3347254" y="3115682"/>
                  </a:lnTo>
                  <a:lnTo>
                    <a:pt x="3341219" y="3162710"/>
                  </a:lnTo>
                  <a:lnTo>
                    <a:pt x="3331364" y="3208433"/>
                  </a:lnTo>
                  <a:lnTo>
                    <a:pt x="3317858" y="3252683"/>
                  </a:lnTo>
                  <a:lnTo>
                    <a:pt x="3300868" y="3295293"/>
                  </a:lnTo>
                  <a:lnTo>
                    <a:pt x="3280561" y="3336094"/>
                  </a:lnTo>
                  <a:lnTo>
                    <a:pt x="3257106" y="3374920"/>
                  </a:lnTo>
                  <a:lnTo>
                    <a:pt x="3230669" y="3411603"/>
                  </a:lnTo>
                  <a:lnTo>
                    <a:pt x="3201418" y="3445975"/>
                  </a:lnTo>
                  <a:lnTo>
                    <a:pt x="3169521" y="3477869"/>
                  </a:lnTo>
                  <a:lnTo>
                    <a:pt x="3135145" y="3507116"/>
                  </a:lnTo>
                  <a:lnTo>
                    <a:pt x="3098457" y="3533551"/>
                  </a:lnTo>
                  <a:lnTo>
                    <a:pt x="3059626" y="3557004"/>
                  </a:lnTo>
                  <a:lnTo>
                    <a:pt x="3018819" y="3577309"/>
                  </a:lnTo>
                  <a:lnTo>
                    <a:pt x="2976203" y="3594298"/>
                  </a:lnTo>
                  <a:lnTo>
                    <a:pt x="2931945" y="3607803"/>
                  </a:lnTo>
                  <a:lnTo>
                    <a:pt x="2886214" y="3617657"/>
                  </a:lnTo>
                  <a:lnTo>
                    <a:pt x="2839177" y="3623693"/>
                  </a:lnTo>
                  <a:lnTo>
                    <a:pt x="2791001" y="3625742"/>
                  </a:lnTo>
                  <a:lnTo>
                    <a:pt x="558225" y="3625742"/>
                  </a:lnTo>
                  <a:lnTo>
                    <a:pt x="510059" y="3623693"/>
                  </a:lnTo>
                  <a:lnTo>
                    <a:pt x="463031" y="3617657"/>
                  </a:lnTo>
                  <a:lnTo>
                    <a:pt x="417308" y="3607803"/>
                  </a:lnTo>
                  <a:lnTo>
                    <a:pt x="373058" y="3594298"/>
                  </a:lnTo>
                  <a:lnTo>
                    <a:pt x="330448" y="3577309"/>
                  </a:lnTo>
                  <a:lnTo>
                    <a:pt x="289647" y="3557004"/>
                  </a:lnTo>
                  <a:lnTo>
                    <a:pt x="250821" y="3533551"/>
                  </a:lnTo>
                  <a:lnTo>
                    <a:pt x="214138" y="3507116"/>
                  </a:lnTo>
                  <a:lnTo>
                    <a:pt x="179766" y="3477869"/>
                  </a:lnTo>
                  <a:lnTo>
                    <a:pt x="147873" y="3445975"/>
                  </a:lnTo>
                  <a:lnTo>
                    <a:pt x="118625" y="3411603"/>
                  </a:lnTo>
                  <a:lnTo>
                    <a:pt x="92190" y="3374920"/>
                  </a:lnTo>
                  <a:lnTo>
                    <a:pt x="68737" y="3336094"/>
                  </a:lnTo>
                  <a:lnTo>
                    <a:pt x="48432" y="3295293"/>
                  </a:lnTo>
                  <a:lnTo>
                    <a:pt x="31443" y="3252683"/>
                  </a:lnTo>
                  <a:lnTo>
                    <a:pt x="17938" y="3208433"/>
                  </a:lnTo>
                  <a:lnTo>
                    <a:pt x="8084" y="3162710"/>
                  </a:lnTo>
                  <a:lnTo>
                    <a:pt x="2049" y="3115682"/>
                  </a:lnTo>
                  <a:lnTo>
                    <a:pt x="0" y="3067516"/>
                  </a:lnTo>
                  <a:lnTo>
                    <a:pt x="0" y="558271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1748" y="1659888"/>
              <a:ext cx="1123188" cy="112318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08407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Why</a:t>
            </a:r>
            <a:r>
              <a:rPr dirty="0" spc="-45"/>
              <a:t> </a:t>
            </a:r>
            <a:r>
              <a:rPr dirty="0" spc="15"/>
              <a:t>DevOps?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29436" y="2873690"/>
            <a:ext cx="6477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 b="1">
                <a:latin typeface="Calibri"/>
                <a:cs typeface="Calibri"/>
              </a:rPr>
              <a:t>Developer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4907" y="3431606"/>
            <a:ext cx="2130425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99800"/>
              </a:lnSpc>
              <a:spcBef>
                <a:spcPts val="105"/>
              </a:spcBef>
            </a:pP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10">
                <a:latin typeface="Calibri"/>
                <a:cs typeface="Calibri"/>
              </a:rPr>
              <a:t> developer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used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run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code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his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system,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then 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35">
                <a:latin typeface="Calibri"/>
                <a:cs typeface="Calibri"/>
              </a:rPr>
              <a:t>fo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d</a:t>
            </a:r>
            <a:r>
              <a:rPr dirty="0" sz="1350" spc="-150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80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p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te</a:t>
            </a:r>
            <a:r>
              <a:rPr dirty="0" sz="1350" spc="20">
                <a:latin typeface="Calibri"/>
                <a:cs typeface="Calibri"/>
              </a:rPr>
              <a:t>a</a:t>
            </a:r>
            <a:r>
              <a:rPr dirty="0" sz="1350" spc="-30">
                <a:latin typeface="Calibri"/>
                <a:cs typeface="Calibri"/>
              </a:rPr>
              <a:t>m</a:t>
            </a:r>
            <a:r>
              <a:rPr dirty="0" sz="135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74236" y="2901376"/>
            <a:ext cx="68262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b="1">
                <a:latin typeface="Calibri"/>
                <a:cs typeface="Calibri"/>
              </a:rPr>
              <a:t>Operations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43858" y="3431602"/>
            <a:ext cx="2068195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-9525">
              <a:lnSpc>
                <a:spcPct val="99800"/>
              </a:lnSpc>
              <a:spcBef>
                <a:spcPts val="105"/>
              </a:spcBef>
            </a:pP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operations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when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tried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40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14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40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r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-20">
                <a:latin typeface="Calibri"/>
                <a:cs typeface="Calibri"/>
              </a:rPr>
              <a:t>y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-10">
                <a:latin typeface="Calibri"/>
                <a:cs typeface="Calibri"/>
              </a:rPr>
              <a:t>t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0">
                <a:latin typeface="Calibri"/>
                <a:cs typeface="Calibri"/>
              </a:rPr>
              <a:t>m</a:t>
            </a:r>
            <a:r>
              <a:rPr dirty="0" sz="1350">
                <a:latin typeface="Calibri"/>
                <a:cs typeface="Calibri"/>
              </a:rPr>
              <a:t>, 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Calibri"/>
                <a:cs typeface="Calibri"/>
              </a:rPr>
              <a:t>it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did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not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run!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4508" y="2355880"/>
              <a:ext cx="1022171" cy="8544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210175" y="1038225"/>
            <a:ext cx="3439160" cy="3724275"/>
            <a:chOff x="5210175" y="1038225"/>
            <a:chExt cx="3439160" cy="3724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0175" y="1038225"/>
              <a:ext cx="3438539" cy="37242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227715" y="1059423"/>
              <a:ext cx="3349625" cy="3625850"/>
            </a:xfrm>
            <a:custGeom>
              <a:avLst/>
              <a:gdLst/>
              <a:ahLst/>
              <a:cxnLst/>
              <a:rect l="l" t="t" r="r" b="b"/>
              <a:pathLst>
                <a:path w="3349625" h="3625850">
                  <a:moveTo>
                    <a:pt x="2790931" y="0"/>
                  </a:moveTo>
                  <a:lnTo>
                    <a:pt x="558149" y="0"/>
                  </a:lnTo>
                  <a:lnTo>
                    <a:pt x="509996" y="2049"/>
                  </a:lnTo>
                  <a:lnTo>
                    <a:pt x="462979" y="8084"/>
                  </a:lnTo>
                  <a:lnTo>
                    <a:pt x="417266" y="17939"/>
                  </a:lnTo>
                  <a:lnTo>
                    <a:pt x="373025" y="31445"/>
                  </a:lnTo>
                  <a:lnTo>
                    <a:pt x="330423" y="48435"/>
                  </a:lnTo>
                  <a:lnTo>
                    <a:pt x="289628" y="68742"/>
                  </a:lnTo>
                  <a:lnTo>
                    <a:pt x="250807" y="92197"/>
                  </a:lnTo>
                  <a:lnTo>
                    <a:pt x="214129" y="118634"/>
                  </a:lnTo>
                  <a:lnTo>
                    <a:pt x="179760" y="147885"/>
                  </a:lnTo>
                  <a:lnTo>
                    <a:pt x="147869" y="179782"/>
                  </a:lnTo>
                  <a:lnTo>
                    <a:pt x="118623" y="214158"/>
                  </a:lnTo>
                  <a:lnTo>
                    <a:pt x="92190" y="250845"/>
                  </a:lnTo>
                  <a:lnTo>
                    <a:pt x="68737" y="289677"/>
                  </a:lnTo>
                  <a:lnTo>
                    <a:pt x="48432" y="330484"/>
                  </a:lnTo>
                  <a:lnTo>
                    <a:pt x="31444" y="373100"/>
                  </a:lnTo>
                  <a:lnTo>
                    <a:pt x="17938" y="417357"/>
                  </a:lnTo>
                  <a:lnTo>
                    <a:pt x="8084" y="463089"/>
                  </a:lnTo>
                  <a:lnTo>
                    <a:pt x="2049" y="510126"/>
                  </a:lnTo>
                  <a:lnTo>
                    <a:pt x="0" y="558302"/>
                  </a:lnTo>
                  <a:lnTo>
                    <a:pt x="0" y="3067519"/>
                  </a:lnTo>
                  <a:lnTo>
                    <a:pt x="2049" y="3115685"/>
                  </a:lnTo>
                  <a:lnTo>
                    <a:pt x="8084" y="3162713"/>
                  </a:lnTo>
                  <a:lnTo>
                    <a:pt x="17938" y="3208436"/>
                  </a:lnTo>
                  <a:lnTo>
                    <a:pt x="31444" y="3252686"/>
                  </a:lnTo>
                  <a:lnTo>
                    <a:pt x="48432" y="3295296"/>
                  </a:lnTo>
                  <a:lnTo>
                    <a:pt x="68737" y="3336098"/>
                  </a:lnTo>
                  <a:lnTo>
                    <a:pt x="92190" y="3374923"/>
                  </a:lnTo>
                  <a:lnTo>
                    <a:pt x="118623" y="3411606"/>
                  </a:lnTo>
                  <a:lnTo>
                    <a:pt x="147869" y="3445978"/>
                  </a:lnTo>
                  <a:lnTo>
                    <a:pt x="179760" y="3477872"/>
                  </a:lnTo>
                  <a:lnTo>
                    <a:pt x="214129" y="3507119"/>
                  </a:lnTo>
                  <a:lnTo>
                    <a:pt x="250807" y="3533554"/>
                  </a:lnTo>
                  <a:lnTo>
                    <a:pt x="289628" y="3557007"/>
                  </a:lnTo>
                  <a:lnTo>
                    <a:pt x="330423" y="3577312"/>
                  </a:lnTo>
                  <a:lnTo>
                    <a:pt x="373025" y="3594301"/>
                  </a:lnTo>
                  <a:lnTo>
                    <a:pt x="417266" y="3607806"/>
                  </a:lnTo>
                  <a:lnTo>
                    <a:pt x="462979" y="3617660"/>
                  </a:lnTo>
                  <a:lnTo>
                    <a:pt x="509996" y="3623696"/>
                  </a:lnTo>
                  <a:lnTo>
                    <a:pt x="558149" y="3625745"/>
                  </a:lnTo>
                  <a:lnTo>
                    <a:pt x="2790931" y="3625745"/>
                  </a:lnTo>
                  <a:lnTo>
                    <a:pt x="2839107" y="3623696"/>
                  </a:lnTo>
                  <a:lnTo>
                    <a:pt x="2886144" y="3617660"/>
                  </a:lnTo>
                  <a:lnTo>
                    <a:pt x="2931875" y="3607806"/>
                  </a:lnTo>
                  <a:lnTo>
                    <a:pt x="2976133" y="3594301"/>
                  </a:lnTo>
                  <a:lnTo>
                    <a:pt x="3018749" y="3577312"/>
                  </a:lnTo>
                  <a:lnTo>
                    <a:pt x="3059556" y="3557007"/>
                  </a:lnTo>
                  <a:lnTo>
                    <a:pt x="3098387" y="3533554"/>
                  </a:lnTo>
                  <a:lnTo>
                    <a:pt x="3135075" y="3507119"/>
                  </a:lnTo>
                  <a:lnTo>
                    <a:pt x="3169451" y="3477872"/>
                  </a:lnTo>
                  <a:lnTo>
                    <a:pt x="3201348" y="3445978"/>
                  </a:lnTo>
                  <a:lnTo>
                    <a:pt x="3230599" y="3411606"/>
                  </a:lnTo>
                  <a:lnTo>
                    <a:pt x="3257035" y="3374923"/>
                  </a:lnTo>
                  <a:lnTo>
                    <a:pt x="3280491" y="3336098"/>
                  </a:lnTo>
                  <a:lnTo>
                    <a:pt x="3300798" y="3295296"/>
                  </a:lnTo>
                  <a:lnTo>
                    <a:pt x="3317788" y="3252686"/>
                  </a:lnTo>
                  <a:lnTo>
                    <a:pt x="3331294" y="3208436"/>
                  </a:lnTo>
                  <a:lnTo>
                    <a:pt x="3341149" y="3162713"/>
                  </a:lnTo>
                  <a:lnTo>
                    <a:pt x="3347184" y="3115685"/>
                  </a:lnTo>
                  <a:lnTo>
                    <a:pt x="3349233" y="3067519"/>
                  </a:lnTo>
                  <a:lnTo>
                    <a:pt x="3349233" y="558302"/>
                  </a:lnTo>
                  <a:lnTo>
                    <a:pt x="3347184" y="510126"/>
                  </a:lnTo>
                  <a:lnTo>
                    <a:pt x="3341149" y="463089"/>
                  </a:lnTo>
                  <a:lnTo>
                    <a:pt x="3331294" y="417357"/>
                  </a:lnTo>
                  <a:lnTo>
                    <a:pt x="3317788" y="373100"/>
                  </a:lnTo>
                  <a:lnTo>
                    <a:pt x="3300798" y="330484"/>
                  </a:lnTo>
                  <a:lnTo>
                    <a:pt x="3280491" y="289677"/>
                  </a:lnTo>
                  <a:lnTo>
                    <a:pt x="3257035" y="250845"/>
                  </a:lnTo>
                  <a:lnTo>
                    <a:pt x="3230599" y="214158"/>
                  </a:lnTo>
                  <a:lnTo>
                    <a:pt x="3201348" y="179782"/>
                  </a:lnTo>
                  <a:lnTo>
                    <a:pt x="3169451" y="147885"/>
                  </a:lnTo>
                  <a:lnTo>
                    <a:pt x="3135075" y="118634"/>
                  </a:lnTo>
                  <a:lnTo>
                    <a:pt x="3098387" y="92197"/>
                  </a:lnTo>
                  <a:lnTo>
                    <a:pt x="3059556" y="68742"/>
                  </a:lnTo>
                  <a:lnTo>
                    <a:pt x="3018749" y="48435"/>
                  </a:lnTo>
                  <a:lnTo>
                    <a:pt x="2976133" y="31445"/>
                  </a:lnTo>
                  <a:lnTo>
                    <a:pt x="2931875" y="17939"/>
                  </a:lnTo>
                  <a:lnTo>
                    <a:pt x="2886144" y="8084"/>
                  </a:lnTo>
                  <a:lnTo>
                    <a:pt x="2839107" y="2049"/>
                  </a:lnTo>
                  <a:lnTo>
                    <a:pt x="27909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227715" y="1059423"/>
              <a:ext cx="3349625" cy="3625850"/>
            </a:xfrm>
            <a:custGeom>
              <a:avLst/>
              <a:gdLst/>
              <a:ahLst/>
              <a:cxnLst/>
              <a:rect l="l" t="t" r="r" b="b"/>
              <a:pathLst>
                <a:path w="3349625" h="3625850">
                  <a:moveTo>
                    <a:pt x="0" y="558302"/>
                  </a:moveTo>
                  <a:lnTo>
                    <a:pt x="2049" y="510126"/>
                  </a:lnTo>
                  <a:lnTo>
                    <a:pt x="8084" y="463089"/>
                  </a:lnTo>
                  <a:lnTo>
                    <a:pt x="17938" y="417357"/>
                  </a:lnTo>
                  <a:lnTo>
                    <a:pt x="31444" y="373100"/>
                  </a:lnTo>
                  <a:lnTo>
                    <a:pt x="48432" y="330484"/>
                  </a:lnTo>
                  <a:lnTo>
                    <a:pt x="68737" y="289677"/>
                  </a:lnTo>
                  <a:lnTo>
                    <a:pt x="92190" y="250845"/>
                  </a:lnTo>
                  <a:lnTo>
                    <a:pt x="118623" y="214158"/>
                  </a:lnTo>
                  <a:lnTo>
                    <a:pt x="147869" y="179782"/>
                  </a:lnTo>
                  <a:lnTo>
                    <a:pt x="179760" y="147885"/>
                  </a:lnTo>
                  <a:lnTo>
                    <a:pt x="214129" y="118634"/>
                  </a:lnTo>
                  <a:lnTo>
                    <a:pt x="250807" y="92197"/>
                  </a:lnTo>
                  <a:lnTo>
                    <a:pt x="289628" y="68742"/>
                  </a:lnTo>
                  <a:lnTo>
                    <a:pt x="330423" y="48435"/>
                  </a:lnTo>
                  <a:lnTo>
                    <a:pt x="373025" y="31445"/>
                  </a:lnTo>
                  <a:lnTo>
                    <a:pt x="417266" y="17939"/>
                  </a:lnTo>
                  <a:lnTo>
                    <a:pt x="462979" y="8084"/>
                  </a:lnTo>
                  <a:lnTo>
                    <a:pt x="509996" y="2049"/>
                  </a:lnTo>
                  <a:lnTo>
                    <a:pt x="558149" y="0"/>
                  </a:lnTo>
                  <a:lnTo>
                    <a:pt x="2790931" y="0"/>
                  </a:lnTo>
                  <a:lnTo>
                    <a:pt x="2839107" y="2049"/>
                  </a:lnTo>
                  <a:lnTo>
                    <a:pt x="2886144" y="8084"/>
                  </a:lnTo>
                  <a:lnTo>
                    <a:pt x="2931875" y="17939"/>
                  </a:lnTo>
                  <a:lnTo>
                    <a:pt x="2976133" y="31445"/>
                  </a:lnTo>
                  <a:lnTo>
                    <a:pt x="3018749" y="48435"/>
                  </a:lnTo>
                  <a:lnTo>
                    <a:pt x="3059556" y="68742"/>
                  </a:lnTo>
                  <a:lnTo>
                    <a:pt x="3098387" y="92197"/>
                  </a:lnTo>
                  <a:lnTo>
                    <a:pt x="3135075" y="118634"/>
                  </a:lnTo>
                  <a:lnTo>
                    <a:pt x="3169451" y="147885"/>
                  </a:lnTo>
                  <a:lnTo>
                    <a:pt x="3201348" y="179782"/>
                  </a:lnTo>
                  <a:lnTo>
                    <a:pt x="3230599" y="214158"/>
                  </a:lnTo>
                  <a:lnTo>
                    <a:pt x="3257035" y="250845"/>
                  </a:lnTo>
                  <a:lnTo>
                    <a:pt x="3280491" y="289677"/>
                  </a:lnTo>
                  <a:lnTo>
                    <a:pt x="3300798" y="330484"/>
                  </a:lnTo>
                  <a:lnTo>
                    <a:pt x="3317788" y="373100"/>
                  </a:lnTo>
                  <a:lnTo>
                    <a:pt x="3331294" y="417357"/>
                  </a:lnTo>
                  <a:lnTo>
                    <a:pt x="3341149" y="463089"/>
                  </a:lnTo>
                  <a:lnTo>
                    <a:pt x="3347184" y="510126"/>
                  </a:lnTo>
                  <a:lnTo>
                    <a:pt x="3349233" y="558302"/>
                  </a:lnTo>
                  <a:lnTo>
                    <a:pt x="3349233" y="3067519"/>
                  </a:lnTo>
                  <a:lnTo>
                    <a:pt x="3347184" y="3115685"/>
                  </a:lnTo>
                  <a:lnTo>
                    <a:pt x="3341149" y="3162713"/>
                  </a:lnTo>
                  <a:lnTo>
                    <a:pt x="3331294" y="3208436"/>
                  </a:lnTo>
                  <a:lnTo>
                    <a:pt x="3317788" y="3252686"/>
                  </a:lnTo>
                  <a:lnTo>
                    <a:pt x="3300798" y="3295296"/>
                  </a:lnTo>
                  <a:lnTo>
                    <a:pt x="3280491" y="3336098"/>
                  </a:lnTo>
                  <a:lnTo>
                    <a:pt x="3257035" y="3374923"/>
                  </a:lnTo>
                  <a:lnTo>
                    <a:pt x="3230599" y="3411606"/>
                  </a:lnTo>
                  <a:lnTo>
                    <a:pt x="3201348" y="3445978"/>
                  </a:lnTo>
                  <a:lnTo>
                    <a:pt x="3169451" y="3477872"/>
                  </a:lnTo>
                  <a:lnTo>
                    <a:pt x="3135075" y="3507119"/>
                  </a:lnTo>
                  <a:lnTo>
                    <a:pt x="3098387" y="3533554"/>
                  </a:lnTo>
                  <a:lnTo>
                    <a:pt x="3059556" y="3557007"/>
                  </a:lnTo>
                  <a:lnTo>
                    <a:pt x="3018749" y="3577312"/>
                  </a:lnTo>
                  <a:lnTo>
                    <a:pt x="2976133" y="3594301"/>
                  </a:lnTo>
                  <a:lnTo>
                    <a:pt x="2931875" y="3607806"/>
                  </a:lnTo>
                  <a:lnTo>
                    <a:pt x="2886144" y="3617660"/>
                  </a:lnTo>
                  <a:lnTo>
                    <a:pt x="2839107" y="3623696"/>
                  </a:lnTo>
                  <a:lnTo>
                    <a:pt x="2790931" y="3625745"/>
                  </a:lnTo>
                  <a:lnTo>
                    <a:pt x="558149" y="3625745"/>
                  </a:lnTo>
                  <a:lnTo>
                    <a:pt x="509996" y="3623696"/>
                  </a:lnTo>
                  <a:lnTo>
                    <a:pt x="462979" y="3617660"/>
                  </a:lnTo>
                  <a:lnTo>
                    <a:pt x="417266" y="3607806"/>
                  </a:lnTo>
                  <a:lnTo>
                    <a:pt x="373025" y="3594301"/>
                  </a:lnTo>
                  <a:lnTo>
                    <a:pt x="330423" y="3577312"/>
                  </a:lnTo>
                  <a:lnTo>
                    <a:pt x="289628" y="3557007"/>
                  </a:lnTo>
                  <a:lnTo>
                    <a:pt x="250807" y="3533554"/>
                  </a:lnTo>
                  <a:lnTo>
                    <a:pt x="214129" y="3507119"/>
                  </a:lnTo>
                  <a:lnTo>
                    <a:pt x="179760" y="3477872"/>
                  </a:lnTo>
                  <a:lnTo>
                    <a:pt x="147869" y="3445978"/>
                  </a:lnTo>
                  <a:lnTo>
                    <a:pt x="118623" y="3411606"/>
                  </a:lnTo>
                  <a:lnTo>
                    <a:pt x="92190" y="3374923"/>
                  </a:lnTo>
                  <a:lnTo>
                    <a:pt x="68737" y="3336098"/>
                  </a:lnTo>
                  <a:lnTo>
                    <a:pt x="48432" y="3295296"/>
                  </a:lnTo>
                  <a:lnTo>
                    <a:pt x="31444" y="3252686"/>
                  </a:lnTo>
                  <a:lnTo>
                    <a:pt x="17938" y="3208436"/>
                  </a:lnTo>
                  <a:lnTo>
                    <a:pt x="8084" y="3162713"/>
                  </a:lnTo>
                  <a:lnTo>
                    <a:pt x="2049" y="3115685"/>
                  </a:lnTo>
                  <a:lnTo>
                    <a:pt x="0" y="3067519"/>
                  </a:lnTo>
                  <a:lnTo>
                    <a:pt x="0" y="558302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0677" y="1837474"/>
              <a:ext cx="850989" cy="8509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5799" y="2376324"/>
              <a:ext cx="523213" cy="523213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95300" y="1095375"/>
            <a:ext cx="3448685" cy="3714750"/>
            <a:chOff x="495300" y="1095375"/>
            <a:chExt cx="3448685" cy="37147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300" y="1095375"/>
              <a:ext cx="3448065" cy="37147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15956" y="1110112"/>
              <a:ext cx="3349625" cy="3625850"/>
            </a:xfrm>
            <a:custGeom>
              <a:avLst/>
              <a:gdLst/>
              <a:ahLst/>
              <a:cxnLst/>
              <a:rect l="l" t="t" r="r" b="b"/>
              <a:pathLst>
                <a:path w="3349625" h="3625850">
                  <a:moveTo>
                    <a:pt x="2791001" y="0"/>
                  </a:moveTo>
                  <a:lnTo>
                    <a:pt x="558225" y="0"/>
                  </a:lnTo>
                  <a:lnTo>
                    <a:pt x="510059" y="2049"/>
                  </a:lnTo>
                  <a:lnTo>
                    <a:pt x="463031" y="8084"/>
                  </a:lnTo>
                  <a:lnTo>
                    <a:pt x="417308" y="17939"/>
                  </a:lnTo>
                  <a:lnTo>
                    <a:pt x="373058" y="31445"/>
                  </a:lnTo>
                  <a:lnTo>
                    <a:pt x="330448" y="48435"/>
                  </a:lnTo>
                  <a:lnTo>
                    <a:pt x="289647" y="68741"/>
                  </a:lnTo>
                  <a:lnTo>
                    <a:pt x="250821" y="92196"/>
                  </a:lnTo>
                  <a:lnTo>
                    <a:pt x="214138" y="118632"/>
                  </a:lnTo>
                  <a:lnTo>
                    <a:pt x="179766" y="147882"/>
                  </a:lnTo>
                  <a:lnTo>
                    <a:pt x="147873" y="179778"/>
                  </a:lnTo>
                  <a:lnTo>
                    <a:pt x="118625" y="214152"/>
                  </a:lnTo>
                  <a:lnTo>
                    <a:pt x="92190" y="250838"/>
                  </a:lnTo>
                  <a:lnTo>
                    <a:pt x="68737" y="289667"/>
                  </a:lnTo>
                  <a:lnTo>
                    <a:pt x="48432" y="330472"/>
                  </a:lnTo>
                  <a:lnTo>
                    <a:pt x="31443" y="373085"/>
                  </a:lnTo>
                  <a:lnTo>
                    <a:pt x="17938" y="417339"/>
                  </a:lnTo>
                  <a:lnTo>
                    <a:pt x="8084" y="463067"/>
                  </a:lnTo>
                  <a:lnTo>
                    <a:pt x="2049" y="510100"/>
                  </a:lnTo>
                  <a:lnTo>
                    <a:pt x="0" y="558271"/>
                  </a:lnTo>
                  <a:lnTo>
                    <a:pt x="0" y="3067516"/>
                  </a:lnTo>
                  <a:lnTo>
                    <a:pt x="2049" y="3115682"/>
                  </a:lnTo>
                  <a:lnTo>
                    <a:pt x="8084" y="3162710"/>
                  </a:lnTo>
                  <a:lnTo>
                    <a:pt x="17938" y="3208433"/>
                  </a:lnTo>
                  <a:lnTo>
                    <a:pt x="31443" y="3252683"/>
                  </a:lnTo>
                  <a:lnTo>
                    <a:pt x="48432" y="3295293"/>
                  </a:lnTo>
                  <a:lnTo>
                    <a:pt x="68737" y="3336094"/>
                  </a:lnTo>
                  <a:lnTo>
                    <a:pt x="92190" y="3374920"/>
                  </a:lnTo>
                  <a:lnTo>
                    <a:pt x="118625" y="3411603"/>
                  </a:lnTo>
                  <a:lnTo>
                    <a:pt x="147873" y="3445975"/>
                  </a:lnTo>
                  <a:lnTo>
                    <a:pt x="179766" y="3477869"/>
                  </a:lnTo>
                  <a:lnTo>
                    <a:pt x="214138" y="3507116"/>
                  </a:lnTo>
                  <a:lnTo>
                    <a:pt x="250821" y="3533551"/>
                  </a:lnTo>
                  <a:lnTo>
                    <a:pt x="289647" y="3557004"/>
                  </a:lnTo>
                  <a:lnTo>
                    <a:pt x="330448" y="3577309"/>
                  </a:lnTo>
                  <a:lnTo>
                    <a:pt x="373058" y="3594298"/>
                  </a:lnTo>
                  <a:lnTo>
                    <a:pt x="417308" y="3607803"/>
                  </a:lnTo>
                  <a:lnTo>
                    <a:pt x="463031" y="3617657"/>
                  </a:lnTo>
                  <a:lnTo>
                    <a:pt x="510059" y="3623693"/>
                  </a:lnTo>
                  <a:lnTo>
                    <a:pt x="558225" y="3625742"/>
                  </a:lnTo>
                  <a:lnTo>
                    <a:pt x="2791001" y="3625742"/>
                  </a:lnTo>
                  <a:lnTo>
                    <a:pt x="2839177" y="3623693"/>
                  </a:lnTo>
                  <a:lnTo>
                    <a:pt x="2886214" y="3617657"/>
                  </a:lnTo>
                  <a:lnTo>
                    <a:pt x="2931945" y="3607803"/>
                  </a:lnTo>
                  <a:lnTo>
                    <a:pt x="2976203" y="3594298"/>
                  </a:lnTo>
                  <a:lnTo>
                    <a:pt x="3018819" y="3577309"/>
                  </a:lnTo>
                  <a:lnTo>
                    <a:pt x="3059626" y="3557004"/>
                  </a:lnTo>
                  <a:lnTo>
                    <a:pt x="3098457" y="3533551"/>
                  </a:lnTo>
                  <a:lnTo>
                    <a:pt x="3135145" y="3507116"/>
                  </a:lnTo>
                  <a:lnTo>
                    <a:pt x="3169521" y="3477869"/>
                  </a:lnTo>
                  <a:lnTo>
                    <a:pt x="3201418" y="3445975"/>
                  </a:lnTo>
                  <a:lnTo>
                    <a:pt x="3230669" y="3411603"/>
                  </a:lnTo>
                  <a:lnTo>
                    <a:pt x="3257106" y="3374920"/>
                  </a:lnTo>
                  <a:lnTo>
                    <a:pt x="3280561" y="3336094"/>
                  </a:lnTo>
                  <a:lnTo>
                    <a:pt x="3300868" y="3295293"/>
                  </a:lnTo>
                  <a:lnTo>
                    <a:pt x="3317858" y="3252683"/>
                  </a:lnTo>
                  <a:lnTo>
                    <a:pt x="3331364" y="3208433"/>
                  </a:lnTo>
                  <a:lnTo>
                    <a:pt x="3341219" y="3162710"/>
                  </a:lnTo>
                  <a:lnTo>
                    <a:pt x="3347254" y="3115682"/>
                  </a:lnTo>
                  <a:lnTo>
                    <a:pt x="3349303" y="3067516"/>
                  </a:lnTo>
                  <a:lnTo>
                    <a:pt x="3349303" y="558271"/>
                  </a:lnTo>
                  <a:lnTo>
                    <a:pt x="3347254" y="510100"/>
                  </a:lnTo>
                  <a:lnTo>
                    <a:pt x="3341219" y="463067"/>
                  </a:lnTo>
                  <a:lnTo>
                    <a:pt x="3331364" y="417339"/>
                  </a:lnTo>
                  <a:lnTo>
                    <a:pt x="3317858" y="373085"/>
                  </a:lnTo>
                  <a:lnTo>
                    <a:pt x="3300868" y="330472"/>
                  </a:lnTo>
                  <a:lnTo>
                    <a:pt x="3280561" y="289667"/>
                  </a:lnTo>
                  <a:lnTo>
                    <a:pt x="3257106" y="250838"/>
                  </a:lnTo>
                  <a:lnTo>
                    <a:pt x="3230669" y="214152"/>
                  </a:lnTo>
                  <a:lnTo>
                    <a:pt x="3201418" y="179778"/>
                  </a:lnTo>
                  <a:lnTo>
                    <a:pt x="3169521" y="147882"/>
                  </a:lnTo>
                  <a:lnTo>
                    <a:pt x="3135145" y="118632"/>
                  </a:lnTo>
                  <a:lnTo>
                    <a:pt x="3098457" y="92196"/>
                  </a:lnTo>
                  <a:lnTo>
                    <a:pt x="3059626" y="68741"/>
                  </a:lnTo>
                  <a:lnTo>
                    <a:pt x="3018819" y="48435"/>
                  </a:lnTo>
                  <a:lnTo>
                    <a:pt x="2976203" y="31445"/>
                  </a:lnTo>
                  <a:lnTo>
                    <a:pt x="2931945" y="17939"/>
                  </a:lnTo>
                  <a:lnTo>
                    <a:pt x="2886214" y="8084"/>
                  </a:lnTo>
                  <a:lnTo>
                    <a:pt x="2839177" y="2049"/>
                  </a:lnTo>
                  <a:lnTo>
                    <a:pt x="2791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15956" y="1110112"/>
              <a:ext cx="3349625" cy="3625850"/>
            </a:xfrm>
            <a:custGeom>
              <a:avLst/>
              <a:gdLst/>
              <a:ahLst/>
              <a:cxnLst/>
              <a:rect l="l" t="t" r="r" b="b"/>
              <a:pathLst>
                <a:path w="3349625" h="3625850">
                  <a:moveTo>
                    <a:pt x="0" y="558271"/>
                  </a:moveTo>
                  <a:lnTo>
                    <a:pt x="2049" y="510100"/>
                  </a:lnTo>
                  <a:lnTo>
                    <a:pt x="8084" y="463067"/>
                  </a:lnTo>
                  <a:lnTo>
                    <a:pt x="17938" y="417339"/>
                  </a:lnTo>
                  <a:lnTo>
                    <a:pt x="31443" y="373085"/>
                  </a:lnTo>
                  <a:lnTo>
                    <a:pt x="48432" y="330472"/>
                  </a:lnTo>
                  <a:lnTo>
                    <a:pt x="68737" y="289667"/>
                  </a:lnTo>
                  <a:lnTo>
                    <a:pt x="92190" y="250838"/>
                  </a:lnTo>
                  <a:lnTo>
                    <a:pt x="118625" y="214152"/>
                  </a:lnTo>
                  <a:lnTo>
                    <a:pt x="147873" y="179778"/>
                  </a:lnTo>
                  <a:lnTo>
                    <a:pt x="179766" y="147882"/>
                  </a:lnTo>
                  <a:lnTo>
                    <a:pt x="214138" y="118632"/>
                  </a:lnTo>
                  <a:lnTo>
                    <a:pt x="250821" y="92196"/>
                  </a:lnTo>
                  <a:lnTo>
                    <a:pt x="289647" y="68741"/>
                  </a:lnTo>
                  <a:lnTo>
                    <a:pt x="330448" y="48435"/>
                  </a:lnTo>
                  <a:lnTo>
                    <a:pt x="373058" y="31445"/>
                  </a:lnTo>
                  <a:lnTo>
                    <a:pt x="417308" y="17939"/>
                  </a:lnTo>
                  <a:lnTo>
                    <a:pt x="463031" y="8084"/>
                  </a:lnTo>
                  <a:lnTo>
                    <a:pt x="510059" y="2049"/>
                  </a:lnTo>
                  <a:lnTo>
                    <a:pt x="558225" y="0"/>
                  </a:lnTo>
                  <a:lnTo>
                    <a:pt x="2791001" y="0"/>
                  </a:lnTo>
                  <a:lnTo>
                    <a:pt x="2839177" y="2049"/>
                  </a:lnTo>
                  <a:lnTo>
                    <a:pt x="2886214" y="8084"/>
                  </a:lnTo>
                  <a:lnTo>
                    <a:pt x="2931945" y="17939"/>
                  </a:lnTo>
                  <a:lnTo>
                    <a:pt x="2976203" y="31445"/>
                  </a:lnTo>
                  <a:lnTo>
                    <a:pt x="3018819" y="48435"/>
                  </a:lnTo>
                  <a:lnTo>
                    <a:pt x="3059626" y="68741"/>
                  </a:lnTo>
                  <a:lnTo>
                    <a:pt x="3098457" y="92196"/>
                  </a:lnTo>
                  <a:lnTo>
                    <a:pt x="3135145" y="118632"/>
                  </a:lnTo>
                  <a:lnTo>
                    <a:pt x="3169521" y="147882"/>
                  </a:lnTo>
                  <a:lnTo>
                    <a:pt x="3201418" y="179778"/>
                  </a:lnTo>
                  <a:lnTo>
                    <a:pt x="3230669" y="214152"/>
                  </a:lnTo>
                  <a:lnTo>
                    <a:pt x="3257106" y="250838"/>
                  </a:lnTo>
                  <a:lnTo>
                    <a:pt x="3280561" y="289667"/>
                  </a:lnTo>
                  <a:lnTo>
                    <a:pt x="3300868" y="330472"/>
                  </a:lnTo>
                  <a:lnTo>
                    <a:pt x="3317858" y="373085"/>
                  </a:lnTo>
                  <a:lnTo>
                    <a:pt x="3331364" y="417339"/>
                  </a:lnTo>
                  <a:lnTo>
                    <a:pt x="3341219" y="463067"/>
                  </a:lnTo>
                  <a:lnTo>
                    <a:pt x="3347254" y="510100"/>
                  </a:lnTo>
                  <a:lnTo>
                    <a:pt x="3349303" y="558271"/>
                  </a:lnTo>
                  <a:lnTo>
                    <a:pt x="3349303" y="3067516"/>
                  </a:lnTo>
                  <a:lnTo>
                    <a:pt x="3347254" y="3115682"/>
                  </a:lnTo>
                  <a:lnTo>
                    <a:pt x="3341219" y="3162710"/>
                  </a:lnTo>
                  <a:lnTo>
                    <a:pt x="3331364" y="3208433"/>
                  </a:lnTo>
                  <a:lnTo>
                    <a:pt x="3317858" y="3252683"/>
                  </a:lnTo>
                  <a:lnTo>
                    <a:pt x="3300868" y="3295293"/>
                  </a:lnTo>
                  <a:lnTo>
                    <a:pt x="3280561" y="3336094"/>
                  </a:lnTo>
                  <a:lnTo>
                    <a:pt x="3257106" y="3374920"/>
                  </a:lnTo>
                  <a:lnTo>
                    <a:pt x="3230669" y="3411603"/>
                  </a:lnTo>
                  <a:lnTo>
                    <a:pt x="3201418" y="3445975"/>
                  </a:lnTo>
                  <a:lnTo>
                    <a:pt x="3169521" y="3477869"/>
                  </a:lnTo>
                  <a:lnTo>
                    <a:pt x="3135145" y="3507116"/>
                  </a:lnTo>
                  <a:lnTo>
                    <a:pt x="3098457" y="3533551"/>
                  </a:lnTo>
                  <a:lnTo>
                    <a:pt x="3059626" y="3557004"/>
                  </a:lnTo>
                  <a:lnTo>
                    <a:pt x="3018819" y="3577309"/>
                  </a:lnTo>
                  <a:lnTo>
                    <a:pt x="2976203" y="3594298"/>
                  </a:lnTo>
                  <a:lnTo>
                    <a:pt x="2931945" y="3607803"/>
                  </a:lnTo>
                  <a:lnTo>
                    <a:pt x="2886214" y="3617657"/>
                  </a:lnTo>
                  <a:lnTo>
                    <a:pt x="2839177" y="3623693"/>
                  </a:lnTo>
                  <a:lnTo>
                    <a:pt x="2791001" y="3625742"/>
                  </a:lnTo>
                  <a:lnTo>
                    <a:pt x="558225" y="3625742"/>
                  </a:lnTo>
                  <a:lnTo>
                    <a:pt x="510059" y="3623693"/>
                  </a:lnTo>
                  <a:lnTo>
                    <a:pt x="463031" y="3617657"/>
                  </a:lnTo>
                  <a:lnTo>
                    <a:pt x="417308" y="3607803"/>
                  </a:lnTo>
                  <a:lnTo>
                    <a:pt x="373058" y="3594298"/>
                  </a:lnTo>
                  <a:lnTo>
                    <a:pt x="330448" y="3577309"/>
                  </a:lnTo>
                  <a:lnTo>
                    <a:pt x="289647" y="3557004"/>
                  </a:lnTo>
                  <a:lnTo>
                    <a:pt x="250821" y="3533551"/>
                  </a:lnTo>
                  <a:lnTo>
                    <a:pt x="214138" y="3507116"/>
                  </a:lnTo>
                  <a:lnTo>
                    <a:pt x="179766" y="3477869"/>
                  </a:lnTo>
                  <a:lnTo>
                    <a:pt x="147873" y="3445975"/>
                  </a:lnTo>
                  <a:lnTo>
                    <a:pt x="118625" y="3411603"/>
                  </a:lnTo>
                  <a:lnTo>
                    <a:pt x="92190" y="3374920"/>
                  </a:lnTo>
                  <a:lnTo>
                    <a:pt x="68737" y="3336094"/>
                  </a:lnTo>
                  <a:lnTo>
                    <a:pt x="48432" y="3295293"/>
                  </a:lnTo>
                  <a:lnTo>
                    <a:pt x="31443" y="3252683"/>
                  </a:lnTo>
                  <a:lnTo>
                    <a:pt x="17938" y="3208433"/>
                  </a:lnTo>
                  <a:lnTo>
                    <a:pt x="8084" y="3162710"/>
                  </a:lnTo>
                  <a:lnTo>
                    <a:pt x="2049" y="3115682"/>
                  </a:lnTo>
                  <a:lnTo>
                    <a:pt x="0" y="3067516"/>
                  </a:lnTo>
                  <a:lnTo>
                    <a:pt x="0" y="558271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1748" y="1659888"/>
              <a:ext cx="1123188" cy="112318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08407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Why</a:t>
            </a:r>
            <a:r>
              <a:rPr dirty="0" spc="-45"/>
              <a:t> </a:t>
            </a:r>
            <a:r>
              <a:rPr dirty="0" spc="15"/>
              <a:t>DevOps?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29436" y="2873690"/>
            <a:ext cx="6477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 b="1">
                <a:latin typeface="Calibri"/>
                <a:cs typeface="Calibri"/>
              </a:rPr>
              <a:t>Developer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4432" y="3431606"/>
            <a:ext cx="2111375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99800"/>
              </a:lnSpc>
              <a:spcBef>
                <a:spcPts val="105"/>
              </a:spcBef>
            </a:pPr>
            <a:r>
              <a:rPr dirty="0" sz="1350" spc="-10">
                <a:latin typeface="Calibri"/>
                <a:cs typeface="Calibri"/>
              </a:rPr>
              <a:t>But,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code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runs</a:t>
            </a:r>
            <a:r>
              <a:rPr dirty="0" sz="1350" spc="6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fine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developer’s </a:t>
            </a:r>
            <a:r>
              <a:rPr dirty="0" sz="1350" spc="-10">
                <a:latin typeface="Calibri"/>
                <a:cs typeface="Calibri"/>
              </a:rPr>
              <a:t>system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 spc="-10">
                <a:latin typeface="Calibri"/>
                <a:cs typeface="Calibri"/>
              </a:rPr>
              <a:t>hence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 spc="-40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20">
                <a:latin typeface="Calibri"/>
                <a:cs typeface="Calibri"/>
              </a:rPr>
              <a:t>a</a:t>
            </a:r>
            <a:r>
              <a:rPr dirty="0" sz="1350" spc="-15">
                <a:latin typeface="Calibri"/>
                <a:cs typeface="Calibri"/>
              </a:rPr>
              <a:t>y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30">
                <a:latin typeface="Calibri"/>
                <a:cs typeface="Calibri"/>
              </a:rPr>
              <a:t>“I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m</a:t>
            </a:r>
            <a:r>
              <a:rPr dirty="0" sz="1350">
                <a:latin typeface="Calibri"/>
                <a:cs typeface="Calibri"/>
              </a:rPr>
              <a:t>y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35">
                <a:latin typeface="Calibri"/>
                <a:cs typeface="Calibri"/>
              </a:rPr>
              <a:t>f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t!”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74236" y="2901376"/>
            <a:ext cx="68262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b="1">
                <a:latin typeface="Calibri"/>
                <a:cs typeface="Calibri"/>
              </a:rPr>
              <a:t>Operations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81958" y="3431602"/>
            <a:ext cx="1991995" cy="8521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499"/>
              </a:lnSpc>
              <a:spcBef>
                <a:spcPts val="95"/>
              </a:spcBef>
            </a:pP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operations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then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marked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40">
                <a:latin typeface="Calibri"/>
                <a:cs typeface="Calibri"/>
              </a:rPr>
              <a:t>h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14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f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95">
                <a:latin typeface="Calibri"/>
                <a:cs typeface="Calibri"/>
              </a:rPr>
              <a:t>y</a:t>
            </a:r>
            <a:r>
              <a:rPr dirty="0" sz="1350">
                <a:latin typeface="Calibri"/>
                <a:cs typeface="Calibri"/>
              </a:rPr>
              <a:t>,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d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 spc="-5">
                <a:latin typeface="Calibri"/>
                <a:cs typeface="Calibri"/>
              </a:rPr>
              <a:t>sed 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85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fo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d</a:t>
            </a:r>
            <a:r>
              <a:rPr dirty="0" sz="1350" spc="-15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40">
                <a:latin typeface="Calibri"/>
                <a:cs typeface="Calibri"/>
              </a:rPr>
              <a:t>h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f</a:t>
            </a:r>
            <a:r>
              <a:rPr dirty="0" sz="1350">
                <a:latin typeface="Calibri"/>
                <a:cs typeface="Calibri"/>
              </a:rPr>
              <a:t>ee</a:t>
            </a:r>
            <a:r>
              <a:rPr dirty="0" sz="1350" spc="-35">
                <a:latin typeface="Calibri"/>
                <a:cs typeface="Calibri"/>
              </a:rPr>
              <a:t>d</a:t>
            </a:r>
            <a:r>
              <a:rPr dirty="0" sz="1350" spc="-40">
                <a:latin typeface="Calibri"/>
                <a:cs typeface="Calibri"/>
              </a:rPr>
              <a:t>b</a:t>
            </a:r>
            <a:r>
              <a:rPr dirty="0" sz="1350" spc="25">
                <a:latin typeface="Calibri"/>
                <a:cs typeface="Calibri"/>
              </a:rPr>
              <a:t>ac</a:t>
            </a:r>
            <a:r>
              <a:rPr dirty="0" sz="1350">
                <a:latin typeface="Calibri"/>
                <a:cs typeface="Calibri"/>
              </a:rPr>
              <a:t>k</a:t>
            </a:r>
            <a:r>
              <a:rPr dirty="0" sz="1350" spc="-13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developer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4563" y="2355932"/>
              <a:ext cx="1022171" cy="8544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533650" y="3238500"/>
            <a:ext cx="3982085" cy="1123950"/>
            <a:chOff x="2533650" y="3238500"/>
            <a:chExt cx="3982085" cy="11239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3650" y="3238500"/>
              <a:ext cx="3981465" cy="11239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54986" y="3260348"/>
              <a:ext cx="3881120" cy="1025525"/>
            </a:xfrm>
            <a:custGeom>
              <a:avLst/>
              <a:gdLst/>
              <a:ahLst/>
              <a:cxnLst/>
              <a:rect l="l" t="t" r="r" b="b"/>
              <a:pathLst>
                <a:path w="3881120" h="1025525">
                  <a:moveTo>
                    <a:pt x="3710177" y="0"/>
                  </a:moveTo>
                  <a:lnTo>
                    <a:pt x="170937" y="0"/>
                  </a:lnTo>
                  <a:lnTo>
                    <a:pt x="125467" y="6099"/>
                  </a:lnTo>
                  <a:lnTo>
                    <a:pt x="84626" y="23315"/>
                  </a:lnTo>
                  <a:lnTo>
                    <a:pt x="50035" y="50019"/>
                  </a:lnTo>
                  <a:lnTo>
                    <a:pt x="23319" y="84587"/>
                  </a:lnTo>
                  <a:lnTo>
                    <a:pt x="6100" y="125391"/>
                  </a:lnTo>
                  <a:lnTo>
                    <a:pt x="0" y="170806"/>
                  </a:lnTo>
                  <a:lnTo>
                    <a:pt x="0" y="854427"/>
                  </a:lnTo>
                  <a:lnTo>
                    <a:pt x="6100" y="899858"/>
                  </a:lnTo>
                  <a:lnTo>
                    <a:pt x="23319" y="940682"/>
                  </a:lnTo>
                  <a:lnTo>
                    <a:pt x="50035" y="975271"/>
                  </a:lnTo>
                  <a:lnTo>
                    <a:pt x="84626" y="1001994"/>
                  </a:lnTo>
                  <a:lnTo>
                    <a:pt x="125467" y="1019223"/>
                  </a:lnTo>
                  <a:lnTo>
                    <a:pt x="170937" y="1025328"/>
                  </a:lnTo>
                  <a:lnTo>
                    <a:pt x="3710177" y="1025328"/>
                  </a:lnTo>
                  <a:lnTo>
                    <a:pt x="3755605" y="1019223"/>
                  </a:lnTo>
                  <a:lnTo>
                    <a:pt x="3796434" y="1001994"/>
                  </a:lnTo>
                  <a:lnTo>
                    <a:pt x="3831031" y="975271"/>
                  </a:lnTo>
                  <a:lnTo>
                    <a:pt x="3857764" y="940682"/>
                  </a:lnTo>
                  <a:lnTo>
                    <a:pt x="3875001" y="899858"/>
                  </a:lnTo>
                  <a:lnTo>
                    <a:pt x="3881109" y="854427"/>
                  </a:lnTo>
                  <a:lnTo>
                    <a:pt x="3881109" y="170806"/>
                  </a:lnTo>
                  <a:lnTo>
                    <a:pt x="3875001" y="125391"/>
                  </a:lnTo>
                  <a:lnTo>
                    <a:pt x="3857764" y="84587"/>
                  </a:lnTo>
                  <a:lnTo>
                    <a:pt x="3831031" y="50019"/>
                  </a:lnTo>
                  <a:lnTo>
                    <a:pt x="3796434" y="23315"/>
                  </a:lnTo>
                  <a:lnTo>
                    <a:pt x="3755605" y="6099"/>
                  </a:lnTo>
                  <a:lnTo>
                    <a:pt x="37101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54986" y="3260348"/>
              <a:ext cx="3881120" cy="1025525"/>
            </a:xfrm>
            <a:custGeom>
              <a:avLst/>
              <a:gdLst/>
              <a:ahLst/>
              <a:cxnLst/>
              <a:rect l="l" t="t" r="r" b="b"/>
              <a:pathLst>
                <a:path w="3881120" h="1025525">
                  <a:moveTo>
                    <a:pt x="0" y="170806"/>
                  </a:moveTo>
                  <a:lnTo>
                    <a:pt x="6100" y="125391"/>
                  </a:lnTo>
                  <a:lnTo>
                    <a:pt x="23319" y="84587"/>
                  </a:lnTo>
                  <a:lnTo>
                    <a:pt x="50035" y="50019"/>
                  </a:lnTo>
                  <a:lnTo>
                    <a:pt x="84626" y="23315"/>
                  </a:lnTo>
                  <a:lnTo>
                    <a:pt x="125467" y="6099"/>
                  </a:lnTo>
                  <a:lnTo>
                    <a:pt x="170937" y="0"/>
                  </a:lnTo>
                  <a:lnTo>
                    <a:pt x="3710177" y="0"/>
                  </a:lnTo>
                  <a:lnTo>
                    <a:pt x="3755605" y="6099"/>
                  </a:lnTo>
                  <a:lnTo>
                    <a:pt x="3796434" y="23315"/>
                  </a:lnTo>
                  <a:lnTo>
                    <a:pt x="3831031" y="50019"/>
                  </a:lnTo>
                  <a:lnTo>
                    <a:pt x="3857764" y="84587"/>
                  </a:lnTo>
                  <a:lnTo>
                    <a:pt x="3875001" y="125391"/>
                  </a:lnTo>
                  <a:lnTo>
                    <a:pt x="3881109" y="170806"/>
                  </a:lnTo>
                  <a:lnTo>
                    <a:pt x="3881109" y="854427"/>
                  </a:lnTo>
                  <a:lnTo>
                    <a:pt x="3875001" y="899858"/>
                  </a:lnTo>
                  <a:lnTo>
                    <a:pt x="3857764" y="940682"/>
                  </a:lnTo>
                  <a:lnTo>
                    <a:pt x="3831031" y="975271"/>
                  </a:lnTo>
                  <a:lnTo>
                    <a:pt x="3796434" y="1001994"/>
                  </a:lnTo>
                  <a:lnTo>
                    <a:pt x="3755605" y="1019223"/>
                  </a:lnTo>
                  <a:lnTo>
                    <a:pt x="3710177" y="1025328"/>
                  </a:lnTo>
                  <a:lnTo>
                    <a:pt x="170937" y="1025328"/>
                  </a:lnTo>
                  <a:lnTo>
                    <a:pt x="125467" y="1019223"/>
                  </a:lnTo>
                  <a:lnTo>
                    <a:pt x="84626" y="1001994"/>
                  </a:lnTo>
                  <a:lnTo>
                    <a:pt x="50035" y="975271"/>
                  </a:lnTo>
                  <a:lnTo>
                    <a:pt x="23319" y="940682"/>
                  </a:lnTo>
                  <a:lnTo>
                    <a:pt x="6100" y="899858"/>
                  </a:lnTo>
                  <a:lnTo>
                    <a:pt x="0" y="854427"/>
                  </a:lnTo>
                  <a:lnTo>
                    <a:pt x="0" y="170806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08407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Why</a:t>
            </a:r>
            <a:r>
              <a:rPr dirty="0" spc="-45"/>
              <a:t> </a:t>
            </a:r>
            <a:r>
              <a:rPr dirty="0" spc="15"/>
              <a:t>DevOps?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6365" y="1369131"/>
            <a:ext cx="1046884" cy="9309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09496" y="2435540"/>
            <a:ext cx="6477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 b="1">
                <a:latin typeface="Calibri"/>
                <a:cs typeface="Calibri"/>
              </a:rPr>
              <a:t>Developer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10922" y="1410245"/>
            <a:ext cx="966469" cy="1062355"/>
            <a:chOff x="6010922" y="1410245"/>
            <a:chExt cx="966469" cy="106235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0922" y="1410245"/>
              <a:ext cx="786936" cy="85098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4018" y="1949095"/>
              <a:ext cx="523213" cy="52321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131945" y="2473259"/>
            <a:ext cx="68262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b="1">
                <a:latin typeface="Calibri"/>
                <a:cs typeface="Calibri"/>
              </a:rPr>
              <a:t>Operations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30583" y="1724760"/>
            <a:ext cx="1025399" cy="76103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923923" y="3446207"/>
            <a:ext cx="3243580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99700"/>
              </a:lnSpc>
              <a:spcBef>
                <a:spcPts val="105"/>
              </a:spcBef>
            </a:pPr>
            <a:r>
              <a:rPr dirty="0" sz="1350" spc="-15">
                <a:latin typeface="Calibri"/>
                <a:cs typeface="Calibri"/>
              </a:rPr>
              <a:t>This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led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lot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back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forth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between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developer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5">
                <a:latin typeface="Calibri"/>
                <a:cs typeface="Calibri"/>
              </a:rPr>
              <a:t> operations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team,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hence </a:t>
            </a:r>
            <a:r>
              <a:rPr dirty="0" sz="1350" spc="-5">
                <a:latin typeface="Calibri"/>
                <a:cs typeface="Calibri"/>
              </a:rPr>
              <a:t> impacted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efficiency.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371725" y="3181350"/>
            <a:ext cx="3972560" cy="1114425"/>
            <a:chOff x="2371725" y="3181350"/>
            <a:chExt cx="3972560" cy="1114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1725" y="3181350"/>
              <a:ext cx="3971940" cy="11144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88738" y="3197982"/>
              <a:ext cx="3881120" cy="1025525"/>
            </a:xfrm>
            <a:custGeom>
              <a:avLst/>
              <a:gdLst/>
              <a:ahLst/>
              <a:cxnLst/>
              <a:rect l="l" t="t" r="r" b="b"/>
              <a:pathLst>
                <a:path w="3881120" h="1025525">
                  <a:moveTo>
                    <a:pt x="3710308" y="0"/>
                  </a:moveTo>
                  <a:lnTo>
                    <a:pt x="170950" y="0"/>
                  </a:lnTo>
                  <a:lnTo>
                    <a:pt x="125520" y="6100"/>
                  </a:lnTo>
                  <a:lnTo>
                    <a:pt x="84687" y="23318"/>
                  </a:lnTo>
                  <a:lnTo>
                    <a:pt x="50086" y="50025"/>
                  </a:lnTo>
                  <a:lnTo>
                    <a:pt x="23349" y="84596"/>
                  </a:lnTo>
                  <a:lnTo>
                    <a:pt x="6109" y="125402"/>
                  </a:lnTo>
                  <a:lnTo>
                    <a:pt x="0" y="170819"/>
                  </a:lnTo>
                  <a:lnTo>
                    <a:pt x="0" y="854451"/>
                  </a:lnTo>
                  <a:lnTo>
                    <a:pt x="6109" y="899882"/>
                  </a:lnTo>
                  <a:lnTo>
                    <a:pt x="23349" y="940706"/>
                  </a:lnTo>
                  <a:lnTo>
                    <a:pt x="50086" y="975295"/>
                  </a:lnTo>
                  <a:lnTo>
                    <a:pt x="84687" y="1002019"/>
                  </a:lnTo>
                  <a:lnTo>
                    <a:pt x="125520" y="1019248"/>
                  </a:lnTo>
                  <a:lnTo>
                    <a:pt x="170950" y="1025353"/>
                  </a:lnTo>
                  <a:lnTo>
                    <a:pt x="3710308" y="1025353"/>
                  </a:lnTo>
                  <a:lnTo>
                    <a:pt x="3755727" y="1019248"/>
                  </a:lnTo>
                  <a:lnTo>
                    <a:pt x="3796533" y="1002019"/>
                  </a:lnTo>
                  <a:lnTo>
                    <a:pt x="3831101" y="975295"/>
                  </a:lnTo>
                  <a:lnTo>
                    <a:pt x="3857805" y="940706"/>
                  </a:lnTo>
                  <a:lnTo>
                    <a:pt x="3875019" y="899882"/>
                  </a:lnTo>
                  <a:lnTo>
                    <a:pt x="3881118" y="854451"/>
                  </a:lnTo>
                  <a:lnTo>
                    <a:pt x="3881118" y="170819"/>
                  </a:lnTo>
                  <a:lnTo>
                    <a:pt x="3875019" y="125402"/>
                  </a:lnTo>
                  <a:lnTo>
                    <a:pt x="3857805" y="84596"/>
                  </a:lnTo>
                  <a:lnTo>
                    <a:pt x="3831101" y="50025"/>
                  </a:lnTo>
                  <a:lnTo>
                    <a:pt x="3796533" y="23318"/>
                  </a:lnTo>
                  <a:lnTo>
                    <a:pt x="3755727" y="6100"/>
                  </a:lnTo>
                  <a:lnTo>
                    <a:pt x="3710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88738" y="3197982"/>
              <a:ext cx="3881120" cy="1025525"/>
            </a:xfrm>
            <a:custGeom>
              <a:avLst/>
              <a:gdLst/>
              <a:ahLst/>
              <a:cxnLst/>
              <a:rect l="l" t="t" r="r" b="b"/>
              <a:pathLst>
                <a:path w="3881120" h="1025525">
                  <a:moveTo>
                    <a:pt x="0" y="170819"/>
                  </a:moveTo>
                  <a:lnTo>
                    <a:pt x="6109" y="125402"/>
                  </a:lnTo>
                  <a:lnTo>
                    <a:pt x="23349" y="84596"/>
                  </a:lnTo>
                  <a:lnTo>
                    <a:pt x="50086" y="50025"/>
                  </a:lnTo>
                  <a:lnTo>
                    <a:pt x="84687" y="23318"/>
                  </a:lnTo>
                  <a:lnTo>
                    <a:pt x="125520" y="6100"/>
                  </a:lnTo>
                  <a:lnTo>
                    <a:pt x="170950" y="0"/>
                  </a:lnTo>
                  <a:lnTo>
                    <a:pt x="3710308" y="0"/>
                  </a:lnTo>
                  <a:lnTo>
                    <a:pt x="3755727" y="6100"/>
                  </a:lnTo>
                  <a:lnTo>
                    <a:pt x="3796533" y="23318"/>
                  </a:lnTo>
                  <a:lnTo>
                    <a:pt x="3831101" y="50025"/>
                  </a:lnTo>
                  <a:lnTo>
                    <a:pt x="3857805" y="84596"/>
                  </a:lnTo>
                  <a:lnTo>
                    <a:pt x="3875019" y="125402"/>
                  </a:lnTo>
                  <a:lnTo>
                    <a:pt x="3881118" y="170819"/>
                  </a:lnTo>
                  <a:lnTo>
                    <a:pt x="3881118" y="854451"/>
                  </a:lnTo>
                  <a:lnTo>
                    <a:pt x="3875019" y="899882"/>
                  </a:lnTo>
                  <a:lnTo>
                    <a:pt x="3857805" y="940706"/>
                  </a:lnTo>
                  <a:lnTo>
                    <a:pt x="3831101" y="975295"/>
                  </a:lnTo>
                  <a:lnTo>
                    <a:pt x="3796533" y="1002019"/>
                  </a:lnTo>
                  <a:lnTo>
                    <a:pt x="3755727" y="1019248"/>
                  </a:lnTo>
                  <a:lnTo>
                    <a:pt x="3710308" y="1025353"/>
                  </a:lnTo>
                  <a:lnTo>
                    <a:pt x="170950" y="1025353"/>
                  </a:lnTo>
                  <a:lnTo>
                    <a:pt x="125520" y="1019248"/>
                  </a:lnTo>
                  <a:lnTo>
                    <a:pt x="84687" y="1002019"/>
                  </a:lnTo>
                  <a:lnTo>
                    <a:pt x="50086" y="975295"/>
                  </a:lnTo>
                  <a:lnTo>
                    <a:pt x="23349" y="940706"/>
                  </a:lnTo>
                  <a:lnTo>
                    <a:pt x="6109" y="899882"/>
                  </a:lnTo>
                  <a:lnTo>
                    <a:pt x="0" y="854451"/>
                  </a:lnTo>
                  <a:lnTo>
                    <a:pt x="0" y="170819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08407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Why</a:t>
            </a:r>
            <a:r>
              <a:rPr dirty="0" spc="-45"/>
              <a:t> </a:t>
            </a:r>
            <a:r>
              <a:rPr dirty="0" spc="15"/>
              <a:t>DevOps?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6365" y="1369131"/>
            <a:ext cx="1046884" cy="9309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09496" y="2435540"/>
            <a:ext cx="6477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 b="1">
                <a:latin typeface="Calibri"/>
                <a:cs typeface="Calibri"/>
              </a:rPr>
              <a:t>Developer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10922" y="1410245"/>
            <a:ext cx="966469" cy="1062355"/>
            <a:chOff x="6010922" y="1410245"/>
            <a:chExt cx="966469" cy="106235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0922" y="1410245"/>
              <a:ext cx="786936" cy="85098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4018" y="1949095"/>
              <a:ext cx="523213" cy="52321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131945" y="2473259"/>
            <a:ext cx="68262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b="1">
                <a:latin typeface="Calibri"/>
                <a:cs typeface="Calibri"/>
              </a:rPr>
              <a:t>Operations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8218" y="3589089"/>
            <a:ext cx="275145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>
                <a:latin typeface="Calibri"/>
                <a:cs typeface="Calibri"/>
              </a:rPr>
              <a:t>T</a:t>
            </a:r>
            <a:r>
              <a:rPr dirty="0" sz="1350" spc="-35">
                <a:latin typeface="Calibri"/>
                <a:cs typeface="Calibri"/>
              </a:rPr>
              <a:t>h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Calibri"/>
                <a:cs typeface="Calibri"/>
              </a:rPr>
              <a:t>p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5">
                <a:latin typeface="Calibri"/>
                <a:cs typeface="Calibri"/>
              </a:rPr>
              <a:t>b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em</a:t>
            </a:r>
            <a:r>
              <a:rPr dirty="0" sz="1350" spc="85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12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 spc="-10">
                <a:latin typeface="Calibri"/>
                <a:cs typeface="Calibri"/>
              </a:rPr>
              <a:t>v</a:t>
            </a:r>
            <a:r>
              <a:rPr dirty="0" sz="1350">
                <a:latin typeface="Calibri"/>
                <a:cs typeface="Calibri"/>
              </a:rPr>
              <a:t>ed</a:t>
            </a:r>
            <a:r>
              <a:rPr dirty="0" sz="1350" spc="-65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Calibri"/>
                <a:cs typeface="Calibri"/>
              </a:rPr>
              <a:t>u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g</a:t>
            </a:r>
            <a:r>
              <a:rPr dirty="0" sz="1350" spc="6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5">
                <a:latin typeface="Calibri"/>
                <a:cs typeface="Calibri"/>
              </a:rPr>
              <a:t>v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5">
                <a:latin typeface="Calibri"/>
                <a:cs typeface="Calibri"/>
              </a:rPr>
              <a:t>p</a:t>
            </a:r>
            <a:r>
              <a:rPr dirty="0" sz="1350" spc="-10">
                <a:latin typeface="Calibri"/>
                <a:cs typeface="Calibri"/>
              </a:rPr>
              <a:t>s</a:t>
            </a:r>
            <a:r>
              <a:rPr dirty="0" sz="1350">
                <a:latin typeface="Calibri"/>
                <a:cs typeface="Calibri"/>
              </a:rPr>
              <a:t>!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9515" y="1466849"/>
              <a:ext cx="1876425" cy="9239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9046" y="1366241"/>
              <a:ext cx="2560191" cy="10790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57441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0"/>
              <a:t>Traditional</a:t>
            </a:r>
            <a:r>
              <a:rPr dirty="0" spc="175"/>
              <a:t> </a:t>
            </a:r>
            <a:r>
              <a:rPr dirty="0" spc="10"/>
              <a:t>IT</a:t>
            </a:r>
            <a:r>
              <a:rPr dirty="0" spc="15"/>
              <a:t> </a:t>
            </a:r>
            <a:r>
              <a:rPr dirty="0" spc="25"/>
              <a:t>vs</a:t>
            </a:r>
            <a:r>
              <a:rPr dirty="0" spc="-20"/>
              <a:t> </a:t>
            </a:r>
            <a:r>
              <a:rPr dirty="0" spc="15"/>
              <a:t>DevOps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625" y="1419225"/>
            <a:ext cx="7581900" cy="244792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19444" y="1436481"/>
          <a:ext cx="7512050" cy="2364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0"/>
                <a:gridCol w="3746500"/>
              </a:tblGrid>
              <a:tr h="423946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1800" spc="-7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8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adi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800" spc="-14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905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Devops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905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</a:tr>
              <a:tr h="363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Less</a:t>
                      </a:r>
                      <a:r>
                        <a:rPr dirty="0" sz="14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5">
                          <a:latin typeface="Calibri"/>
                          <a:cs typeface="Calibri"/>
                        </a:rPr>
                        <a:t>Productive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28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400" spc="10">
                          <a:latin typeface="Calibri"/>
                          <a:cs typeface="Calibri"/>
                        </a:rPr>
                        <a:t>More</a:t>
                      </a:r>
                      <a:r>
                        <a:rPr dirty="0" sz="14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5">
                          <a:latin typeface="Calibri"/>
                          <a:cs typeface="Calibri"/>
                        </a:rPr>
                        <a:t>Productive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28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D1D7"/>
                    </a:solidFill>
                  </a:tcPr>
                </a:tc>
              </a:tr>
              <a:tr h="363117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Skill</a:t>
                      </a:r>
                      <a:r>
                        <a:rPr dirty="0" sz="14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Centric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45">
                          <a:latin typeface="Calibri"/>
                          <a:cs typeface="Calibri"/>
                        </a:rPr>
                        <a:t>Team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400" spc="-45">
                          <a:latin typeface="Calibri"/>
                          <a:cs typeface="Calibri"/>
                        </a:rPr>
                        <a:t>Team</a:t>
                      </a:r>
                      <a:r>
                        <a:rPr dirty="0" sz="14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4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divided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into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specialized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silos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E7EAEC"/>
                    </a:solidFill>
                  </a:tcPr>
                </a:tc>
              </a:tr>
              <a:tr h="6005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400" spc="10">
                          <a:latin typeface="Calibri"/>
                          <a:cs typeface="Calibri"/>
                        </a:rPr>
                        <a:t>More</a:t>
                      </a:r>
                      <a:r>
                        <a:rPr dirty="0" sz="14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Time</a:t>
                      </a:r>
                      <a:r>
                        <a:rPr dirty="0" sz="14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invested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planning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573405" marR="323215" indent="-247650">
                        <a:lnSpc>
                          <a:spcPct val="102899"/>
                        </a:lnSpc>
                        <a:spcBef>
                          <a:spcPts val="550"/>
                        </a:spcBef>
                      </a:pPr>
                      <a:r>
                        <a:rPr dirty="0" sz="1400" spc="1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ll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400" spc="2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qu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400" spc="-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400" spc="3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4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400" spc="3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y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3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ch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du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li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400" spc="-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400" spc="3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ti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nn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8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D1D7"/>
                    </a:solidFill>
                  </a:tcPr>
                </a:tc>
              </a:tr>
              <a:tr h="6005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5080">
                        <a:lnSpc>
                          <a:spcPct val="100000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Difficult</a:t>
                      </a:r>
                      <a:r>
                        <a:rPr dirty="0" sz="1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achieve</a:t>
                      </a:r>
                      <a:r>
                        <a:rPr dirty="0" sz="14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target</a:t>
                      </a:r>
                      <a:r>
                        <a:rPr dirty="0" sz="1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5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14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5">
                          <a:latin typeface="Calibri"/>
                          <a:cs typeface="Calibri"/>
                        </a:rPr>
                        <a:t>goal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821055" marR="245110" indent="-572135">
                        <a:lnSpc>
                          <a:spcPct val="102800"/>
                        </a:lnSpc>
                        <a:spcBef>
                          <a:spcPts val="560"/>
                        </a:spcBef>
                      </a:pPr>
                      <a:r>
                        <a:rPr dirty="0" sz="1400" spc="5">
                          <a:latin typeface="Calibri"/>
                          <a:cs typeface="Calibri"/>
                        </a:rPr>
                        <a:t>Frequent</a:t>
                      </a:r>
                      <a:r>
                        <a:rPr dirty="0" sz="1400" spc="-1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releases,</a:t>
                      </a:r>
                      <a:r>
                        <a:rPr dirty="0" sz="14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continuous</a:t>
                      </a:r>
                      <a:r>
                        <a:rPr dirty="0" sz="14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feedback </a:t>
                      </a:r>
                      <a:r>
                        <a:rPr dirty="0" sz="1400" spc="-3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ch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400" spc="25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400" spc="-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400" spc="2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400" spc="3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181" y="2353561"/>
            <a:ext cx="385381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10" b="0">
                <a:solidFill>
                  <a:srgbClr val="7F7F7F"/>
                </a:solidFill>
                <a:latin typeface="Arial MT"/>
                <a:cs typeface="Arial MT"/>
              </a:rPr>
              <a:t>What</a:t>
            </a:r>
            <a:r>
              <a:rPr dirty="0" sz="3950" spc="5" b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3950" spc="-25" b="0">
                <a:solidFill>
                  <a:srgbClr val="7F7F7F"/>
                </a:solidFill>
                <a:latin typeface="Arial MT"/>
                <a:cs typeface="Arial MT"/>
              </a:rPr>
              <a:t>is</a:t>
            </a:r>
            <a:r>
              <a:rPr dirty="0" sz="3950" spc="120" b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3950" spc="5" b="0">
                <a:solidFill>
                  <a:srgbClr val="7F7F7F"/>
                </a:solidFill>
                <a:latin typeface="Arial MT"/>
                <a:cs typeface="Arial MT"/>
              </a:rPr>
              <a:t>Devops?</a:t>
            </a:r>
            <a:endParaRPr sz="395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47750" y="962025"/>
            <a:ext cx="7200900" cy="1428750"/>
            <a:chOff x="1047750" y="962025"/>
            <a:chExt cx="7200900" cy="1428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750" y="962025"/>
              <a:ext cx="7200900" cy="14287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63252" y="981699"/>
              <a:ext cx="7113270" cy="1336675"/>
            </a:xfrm>
            <a:custGeom>
              <a:avLst/>
              <a:gdLst/>
              <a:ahLst/>
              <a:cxnLst/>
              <a:rect l="l" t="t" r="r" b="b"/>
              <a:pathLst>
                <a:path w="7113270" h="1336675">
                  <a:moveTo>
                    <a:pt x="6890503" y="0"/>
                  </a:moveTo>
                  <a:lnTo>
                    <a:pt x="222753" y="0"/>
                  </a:lnTo>
                  <a:lnTo>
                    <a:pt x="177856" y="4524"/>
                  </a:lnTo>
                  <a:lnTo>
                    <a:pt x="136041" y="17501"/>
                  </a:lnTo>
                  <a:lnTo>
                    <a:pt x="98203" y="38036"/>
                  </a:lnTo>
                  <a:lnTo>
                    <a:pt x="65237" y="65234"/>
                  </a:lnTo>
                  <a:lnTo>
                    <a:pt x="38038" y="98202"/>
                  </a:lnTo>
                  <a:lnTo>
                    <a:pt x="17502" y="136045"/>
                  </a:lnTo>
                  <a:lnTo>
                    <a:pt x="4524" y="177868"/>
                  </a:lnTo>
                  <a:lnTo>
                    <a:pt x="0" y="222778"/>
                  </a:lnTo>
                  <a:lnTo>
                    <a:pt x="0" y="1113556"/>
                  </a:lnTo>
                  <a:lnTo>
                    <a:pt x="4524" y="1158415"/>
                  </a:lnTo>
                  <a:lnTo>
                    <a:pt x="17502" y="1200199"/>
                  </a:lnTo>
                  <a:lnTo>
                    <a:pt x="38038" y="1238013"/>
                  </a:lnTo>
                  <a:lnTo>
                    <a:pt x="65237" y="1270961"/>
                  </a:lnTo>
                  <a:lnTo>
                    <a:pt x="98203" y="1298147"/>
                  </a:lnTo>
                  <a:lnTo>
                    <a:pt x="136041" y="1318675"/>
                  </a:lnTo>
                  <a:lnTo>
                    <a:pt x="177856" y="1331649"/>
                  </a:lnTo>
                  <a:lnTo>
                    <a:pt x="222753" y="1336173"/>
                  </a:lnTo>
                  <a:lnTo>
                    <a:pt x="6890503" y="1336173"/>
                  </a:lnTo>
                  <a:lnTo>
                    <a:pt x="6935362" y="1331649"/>
                  </a:lnTo>
                  <a:lnTo>
                    <a:pt x="6977148" y="1318675"/>
                  </a:lnTo>
                  <a:lnTo>
                    <a:pt x="7014964" y="1298147"/>
                  </a:lnTo>
                  <a:lnTo>
                    <a:pt x="7047913" y="1270961"/>
                  </a:lnTo>
                  <a:lnTo>
                    <a:pt x="7075101" y="1238013"/>
                  </a:lnTo>
                  <a:lnTo>
                    <a:pt x="7095630" y="1200199"/>
                  </a:lnTo>
                  <a:lnTo>
                    <a:pt x="7108605" y="1158415"/>
                  </a:lnTo>
                  <a:lnTo>
                    <a:pt x="7113129" y="1113556"/>
                  </a:lnTo>
                  <a:lnTo>
                    <a:pt x="7113129" y="222778"/>
                  </a:lnTo>
                  <a:lnTo>
                    <a:pt x="7108605" y="177868"/>
                  </a:lnTo>
                  <a:lnTo>
                    <a:pt x="7095630" y="136045"/>
                  </a:lnTo>
                  <a:lnTo>
                    <a:pt x="7075101" y="98202"/>
                  </a:lnTo>
                  <a:lnTo>
                    <a:pt x="7047913" y="65234"/>
                  </a:lnTo>
                  <a:lnTo>
                    <a:pt x="7014964" y="38036"/>
                  </a:lnTo>
                  <a:lnTo>
                    <a:pt x="6977148" y="17501"/>
                  </a:lnTo>
                  <a:lnTo>
                    <a:pt x="6935362" y="4524"/>
                  </a:lnTo>
                  <a:lnTo>
                    <a:pt x="68905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63252" y="981699"/>
              <a:ext cx="7113270" cy="1336675"/>
            </a:xfrm>
            <a:custGeom>
              <a:avLst/>
              <a:gdLst/>
              <a:ahLst/>
              <a:cxnLst/>
              <a:rect l="l" t="t" r="r" b="b"/>
              <a:pathLst>
                <a:path w="7113270" h="1336675">
                  <a:moveTo>
                    <a:pt x="0" y="222778"/>
                  </a:moveTo>
                  <a:lnTo>
                    <a:pt x="4524" y="177868"/>
                  </a:lnTo>
                  <a:lnTo>
                    <a:pt x="17502" y="136045"/>
                  </a:lnTo>
                  <a:lnTo>
                    <a:pt x="38038" y="98202"/>
                  </a:lnTo>
                  <a:lnTo>
                    <a:pt x="65237" y="65234"/>
                  </a:lnTo>
                  <a:lnTo>
                    <a:pt x="98203" y="38036"/>
                  </a:lnTo>
                  <a:lnTo>
                    <a:pt x="136041" y="17501"/>
                  </a:lnTo>
                  <a:lnTo>
                    <a:pt x="177856" y="4524"/>
                  </a:lnTo>
                  <a:lnTo>
                    <a:pt x="222753" y="0"/>
                  </a:lnTo>
                  <a:lnTo>
                    <a:pt x="6890503" y="0"/>
                  </a:lnTo>
                  <a:lnTo>
                    <a:pt x="6935362" y="4524"/>
                  </a:lnTo>
                  <a:lnTo>
                    <a:pt x="6977148" y="17501"/>
                  </a:lnTo>
                  <a:lnTo>
                    <a:pt x="7014964" y="38036"/>
                  </a:lnTo>
                  <a:lnTo>
                    <a:pt x="7047913" y="65234"/>
                  </a:lnTo>
                  <a:lnTo>
                    <a:pt x="7075101" y="98202"/>
                  </a:lnTo>
                  <a:lnTo>
                    <a:pt x="7095630" y="136045"/>
                  </a:lnTo>
                  <a:lnTo>
                    <a:pt x="7108605" y="177868"/>
                  </a:lnTo>
                  <a:lnTo>
                    <a:pt x="7113129" y="222778"/>
                  </a:lnTo>
                  <a:lnTo>
                    <a:pt x="7113129" y="1113556"/>
                  </a:lnTo>
                  <a:lnTo>
                    <a:pt x="7108605" y="1158415"/>
                  </a:lnTo>
                  <a:lnTo>
                    <a:pt x="7095630" y="1200199"/>
                  </a:lnTo>
                  <a:lnTo>
                    <a:pt x="7075101" y="1238013"/>
                  </a:lnTo>
                  <a:lnTo>
                    <a:pt x="7047913" y="1270961"/>
                  </a:lnTo>
                  <a:lnTo>
                    <a:pt x="7014964" y="1298147"/>
                  </a:lnTo>
                  <a:lnTo>
                    <a:pt x="6977148" y="1318675"/>
                  </a:lnTo>
                  <a:lnTo>
                    <a:pt x="6935362" y="1331649"/>
                  </a:lnTo>
                  <a:lnTo>
                    <a:pt x="6890503" y="1336173"/>
                  </a:lnTo>
                  <a:lnTo>
                    <a:pt x="222753" y="1336173"/>
                  </a:lnTo>
                  <a:lnTo>
                    <a:pt x="177856" y="1331649"/>
                  </a:lnTo>
                  <a:lnTo>
                    <a:pt x="136041" y="1318675"/>
                  </a:lnTo>
                  <a:lnTo>
                    <a:pt x="98203" y="1298147"/>
                  </a:lnTo>
                  <a:lnTo>
                    <a:pt x="65237" y="1270961"/>
                  </a:lnTo>
                  <a:lnTo>
                    <a:pt x="38038" y="1238013"/>
                  </a:lnTo>
                  <a:lnTo>
                    <a:pt x="17502" y="1200199"/>
                  </a:lnTo>
                  <a:lnTo>
                    <a:pt x="4524" y="1158415"/>
                  </a:lnTo>
                  <a:lnTo>
                    <a:pt x="0" y="1113556"/>
                  </a:lnTo>
                  <a:lnTo>
                    <a:pt x="0" y="222778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53111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What</a:t>
            </a:r>
            <a:r>
              <a:rPr dirty="0" spc="-35"/>
              <a:t> </a:t>
            </a:r>
            <a:r>
              <a:rPr dirty="0"/>
              <a:t>is</a:t>
            </a:r>
            <a:r>
              <a:rPr dirty="0" spc="35"/>
              <a:t> </a:t>
            </a:r>
            <a:r>
              <a:rPr dirty="0" spc="15"/>
              <a:t>DevOps?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44575" y="1213799"/>
            <a:ext cx="6061710" cy="8521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11430">
              <a:lnSpc>
                <a:spcPct val="100499"/>
              </a:lnSpc>
              <a:spcBef>
                <a:spcPts val="95"/>
              </a:spcBef>
            </a:pPr>
            <a:r>
              <a:rPr dirty="0" sz="1350" spc="-5">
                <a:latin typeface="Calibri"/>
                <a:cs typeface="Calibri"/>
              </a:rPr>
              <a:t>Devops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software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development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methodology</a:t>
            </a:r>
            <a:r>
              <a:rPr dirty="0" sz="1350" spc="5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which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improves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collaboration 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between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developers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-5">
                <a:latin typeface="Calibri"/>
                <a:cs typeface="Calibri"/>
              </a:rPr>
              <a:t> operations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team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using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various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automation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tools.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These </a:t>
            </a:r>
            <a:r>
              <a:rPr dirty="0" sz="1350">
                <a:latin typeface="Calibri"/>
                <a:cs typeface="Calibri"/>
              </a:rPr>
              <a:t> automation</a:t>
            </a:r>
            <a:r>
              <a:rPr dirty="0" sz="1350" spc="-12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tools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are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implemented</a:t>
            </a:r>
            <a:r>
              <a:rPr dirty="0" sz="1350" spc="11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using</a:t>
            </a:r>
            <a:r>
              <a:rPr dirty="0" sz="1350" spc="1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various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stages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which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are</a:t>
            </a:r>
            <a:r>
              <a:rPr dirty="0" sz="1350">
                <a:latin typeface="Calibri"/>
                <a:cs typeface="Calibri"/>
              </a:rPr>
              <a:t> a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part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12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Devops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Lifecycle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497" y="2876549"/>
              <a:ext cx="3467089" cy="16573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8237" y="2669490"/>
              <a:ext cx="4827391" cy="20345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0119" y="117585"/>
            <a:ext cx="1665351" cy="5805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4181" y="2353561"/>
            <a:ext cx="3935729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solidFill>
                  <a:srgbClr val="7F7F7F"/>
                </a:solidFill>
                <a:latin typeface="Arial MT"/>
                <a:cs typeface="Arial MT"/>
              </a:rPr>
              <a:t>DevOps</a:t>
            </a:r>
            <a:r>
              <a:rPr dirty="0" sz="3950" spc="5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3950" spc="-15">
                <a:solidFill>
                  <a:srgbClr val="7F7F7F"/>
                </a:solidFill>
                <a:latin typeface="Arial MT"/>
                <a:cs typeface="Arial MT"/>
              </a:rPr>
              <a:t>Lifecycle</a:t>
            </a:r>
            <a:endParaRPr sz="39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524"/>
            <a:ext cx="9144000" cy="5142230"/>
            <a:chOff x="0" y="1524"/>
            <a:chExt cx="9144000" cy="51422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1612" y="1904999"/>
              <a:ext cx="3467088" cy="16573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5563" y="1694940"/>
              <a:ext cx="4678435" cy="20345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400" y="962025"/>
            <a:ext cx="5686425" cy="1076325"/>
            <a:chOff x="1676400" y="962025"/>
            <a:chExt cx="5686425" cy="1076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400" y="962025"/>
              <a:ext cx="5686409" cy="10763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96842" y="980175"/>
              <a:ext cx="5596255" cy="981710"/>
            </a:xfrm>
            <a:custGeom>
              <a:avLst/>
              <a:gdLst/>
              <a:ahLst/>
              <a:cxnLst/>
              <a:rect l="l" t="t" r="r" b="b"/>
              <a:pathLst>
                <a:path w="5596255" h="981710">
                  <a:moveTo>
                    <a:pt x="5432550" y="0"/>
                  </a:moveTo>
                  <a:lnTo>
                    <a:pt x="163580" y="0"/>
                  </a:lnTo>
                  <a:lnTo>
                    <a:pt x="120109" y="5845"/>
                  </a:lnTo>
                  <a:lnTo>
                    <a:pt x="81038" y="22341"/>
                  </a:lnTo>
                  <a:lnTo>
                    <a:pt x="47928" y="47925"/>
                  </a:lnTo>
                  <a:lnTo>
                    <a:pt x="22343" y="81036"/>
                  </a:lnTo>
                  <a:lnTo>
                    <a:pt x="5846" y="120110"/>
                  </a:lnTo>
                  <a:lnTo>
                    <a:pt x="0" y="163586"/>
                  </a:lnTo>
                  <a:lnTo>
                    <a:pt x="0" y="817747"/>
                  </a:lnTo>
                  <a:lnTo>
                    <a:pt x="5846" y="861223"/>
                  </a:lnTo>
                  <a:lnTo>
                    <a:pt x="22343" y="900297"/>
                  </a:lnTo>
                  <a:lnTo>
                    <a:pt x="47928" y="933408"/>
                  </a:lnTo>
                  <a:lnTo>
                    <a:pt x="81038" y="958992"/>
                  </a:lnTo>
                  <a:lnTo>
                    <a:pt x="120109" y="975488"/>
                  </a:lnTo>
                  <a:lnTo>
                    <a:pt x="163580" y="981334"/>
                  </a:lnTo>
                  <a:lnTo>
                    <a:pt x="5432550" y="981334"/>
                  </a:lnTo>
                  <a:lnTo>
                    <a:pt x="5476026" y="975488"/>
                  </a:lnTo>
                  <a:lnTo>
                    <a:pt x="5515100" y="958992"/>
                  </a:lnTo>
                  <a:lnTo>
                    <a:pt x="5548211" y="933408"/>
                  </a:lnTo>
                  <a:lnTo>
                    <a:pt x="5573795" y="900297"/>
                  </a:lnTo>
                  <a:lnTo>
                    <a:pt x="5590291" y="861223"/>
                  </a:lnTo>
                  <a:lnTo>
                    <a:pt x="5596137" y="817747"/>
                  </a:lnTo>
                  <a:lnTo>
                    <a:pt x="5596137" y="163586"/>
                  </a:lnTo>
                  <a:lnTo>
                    <a:pt x="5590291" y="120110"/>
                  </a:lnTo>
                  <a:lnTo>
                    <a:pt x="5573795" y="81036"/>
                  </a:lnTo>
                  <a:lnTo>
                    <a:pt x="5548211" y="47925"/>
                  </a:lnTo>
                  <a:lnTo>
                    <a:pt x="5515100" y="22341"/>
                  </a:lnTo>
                  <a:lnTo>
                    <a:pt x="5476026" y="5845"/>
                  </a:lnTo>
                  <a:lnTo>
                    <a:pt x="5432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96842" y="980175"/>
              <a:ext cx="5596255" cy="981710"/>
            </a:xfrm>
            <a:custGeom>
              <a:avLst/>
              <a:gdLst/>
              <a:ahLst/>
              <a:cxnLst/>
              <a:rect l="l" t="t" r="r" b="b"/>
              <a:pathLst>
                <a:path w="5596255" h="981710">
                  <a:moveTo>
                    <a:pt x="0" y="163586"/>
                  </a:moveTo>
                  <a:lnTo>
                    <a:pt x="5846" y="120110"/>
                  </a:lnTo>
                  <a:lnTo>
                    <a:pt x="22343" y="81036"/>
                  </a:lnTo>
                  <a:lnTo>
                    <a:pt x="47928" y="47925"/>
                  </a:lnTo>
                  <a:lnTo>
                    <a:pt x="81038" y="22341"/>
                  </a:lnTo>
                  <a:lnTo>
                    <a:pt x="120109" y="5845"/>
                  </a:lnTo>
                  <a:lnTo>
                    <a:pt x="163580" y="0"/>
                  </a:lnTo>
                  <a:lnTo>
                    <a:pt x="5432550" y="0"/>
                  </a:lnTo>
                  <a:lnTo>
                    <a:pt x="5476026" y="5845"/>
                  </a:lnTo>
                  <a:lnTo>
                    <a:pt x="5515100" y="22341"/>
                  </a:lnTo>
                  <a:lnTo>
                    <a:pt x="5548211" y="47925"/>
                  </a:lnTo>
                  <a:lnTo>
                    <a:pt x="5573795" y="81036"/>
                  </a:lnTo>
                  <a:lnTo>
                    <a:pt x="5590291" y="120110"/>
                  </a:lnTo>
                  <a:lnTo>
                    <a:pt x="5596137" y="163586"/>
                  </a:lnTo>
                  <a:lnTo>
                    <a:pt x="5596137" y="817747"/>
                  </a:lnTo>
                  <a:lnTo>
                    <a:pt x="5590291" y="861223"/>
                  </a:lnTo>
                  <a:lnTo>
                    <a:pt x="5573795" y="900297"/>
                  </a:lnTo>
                  <a:lnTo>
                    <a:pt x="5548211" y="933408"/>
                  </a:lnTo>
                  <a:lnTo>
                    <a:pt x="5515100" y="958992"/>
                  </a:lnTo>
                  <a:lnTo>
                    <a:pt x="5476026" y="975488"/>
                  </a:lnTo>
                  <a:lnTo>
                    <a:pt x="5432550" y="981334"/>
                  </a:lnTo>
                  <a:lnTo>
                    <a:pt x="163580" y="981334"/>
                  </a:lnTo>
                  <a:lnTo>
                    <a:pt x="120109" y="975488"/>
                  </a:lnTo>
                  <a:lnTo>
                    <a:pt x="81038" y="958992"/>
                  </a:lnTo>
                  <a:lnTo>
                    <a:pt x="47928" y="933408"/>
                  </a:lnTo>
                  <a:lnTo>
                    <a:pt x="22343" y="900297"/>
                  </a:lnTo>
                  <a:lnTo>
                    <a:pt x="5846" y="861223"/>
                  </a:lnTo>
                  <a:lnTo>
                    <a:pt x="0" y="817747"/>
                  </a:lnTo>
                  <a:lnTo>
                    <a:pt x="0" y="163586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55905" y="183256"/>
            <a:ext cx="480631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What</a:t>
            </a:r>
            <a:r>
              <a:rPr dirty="0" sz="2750" spc="-3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is</a:t>
            </a:r>
            <a:r>
              <a:rPr dirty="0" sz="2750" spc="3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Software</a:t>
            </a:r>
            <a:r>
              <a:rPr dirty="0" sz="2750" spc="5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Development?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7051" y="1230944"/>
            <a:ext cx="5387340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509395" marR="5080" indent="-1497330">
              <a:lnSpc>
                <a:spcPts val="1580"/>
              </a:lnSpc>
              <a:spcBef>
                <a:spcPts val="185"/>
              </a:spcBef>
            </a:pPr>
            <a:r>
              <a:rPr dirty="0" sz="1350" spc="5">
                <a:latin typeface="Calibri"/>
                <a:cs typeface="Calibri"/>
              </a:rPr>
              <a:t>Software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Development</a:t>
            </a:r>
            <a:r>
              <a:rPr dirty="0" sz="1350" spc="-10">
                <a:latin typeface="Calibri"/>
                <a:cs typeface="Calibri"/>
              </a:rPr>
              <a:t> is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process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transforming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customer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requirements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9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5">
                <a:latin typeface="Calibri"/>
                <a:cs typeface="Calibri"/>
              </a:rPr>
              <a:t>m</a:t>
            </a:r>
            <a:r>
              <a:rPr dirty="0" sz="1350" spc="-40">
                <a:latin typeface="Calibri"/>
                <a:cs typeface="Calibri"/>
              </a:rPr>
              <a:t>p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ete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30">
                <a:latin typeface="Calibri"/>
                <a:cs typeface="Calibri"/>
              </a:rPr>
              <a:t>o</a:t>
            </a:r>
            <a:r>
              <a:rPr dirty="0" sz="1350" spc="35">
                <a:latin typeface="Calibri"/>
                <a:cs typeface="Calibri"/>
              </a:rPr>
              <a:t>f</a:t>
            </a:r>
            <a:r>
              <a:rPr dirty="0" sz="1350">
                <a:latin typeface="Calibri"/>
                <a:cs typeface="Calibri"/>
              </a:rPr>
              <a:t>tw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14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p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du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>
                <a:latin typeface="Calibri"/>
                <a:cs typeface="Calibri"/>
              </a:rPr>
              <a:t>t.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6297" y="2078568"/>
              <a:ext cx="3697224" cy="270408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11340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How</a:t>
            </a:r>
            <a:r>
              <a:rPr dirty="0" spc="50"/>
              <a:t> </a:t>
            </a:r>
            <a:r>
              <a:rPr dirty="0" spc="15"/>
              <a:t>DevOps</a:t>
            </a:r>
            <a:r>
              <a:rPr dirty="0" spc="-35"/>
              <a:t> </a:t>
            </a:r>
            <a:r>
              <a:rPr dirty="0" spc="10"/>
              <a:t>Works?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34516" y="1077274"/>
            <a:ext cx="503364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Devops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Lifecycle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divides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SDLC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lifecycle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into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following</a:t>
            </a:r>
            <a:r>
              <a:rPr dirty="0" sz="1350" spc="-114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stages: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47875" y="2076450"/>
            <a:ext cx="1495425" cy="495300"/>
            <a:chOff x="2047875" y="2076450"/>
            <a:chExt cx="1495425" cy="4953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7875" y="2085975"/>
              <a:ext cx="1495425" cy="4286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500" y="2076450"/>
              <a:ext cx="676275" cy="4953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61209" y="2101190"/>
              <a:ext cx="1414145" cy="340360"/>
            </a:xfrm>
            <a:custGeom>
              <a:avLst/>
              <a:gdLst/>
              <a:ahLst/>
              <a:cxnLst/>
              <a:rect l="l" t="t" r="r" b="b"/>
              <a:pathLst>
                <a:path w="1414145" h="340360">
                  <a:moveTo>
                    <a:pt x="1413890" y="0"/>
                  </a:moveTo>
                  <a:lnTo>
                    <a:pt x="0" y="0"/>
                  </a:lnTo>
                  <a:lnTo>
                    <a:pt x="0" y="340257"/>
                  </a:lnTo>
                  <a:lnTo>
                    <a:pt x="1413890" y="340257"/>
                  </a:lnTo>
                  <a:lnTo>
                    <a:pt x="1413890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609598" y="2150425"/>
            <a:ext cx="32512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350" spc="-1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350" spc="2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19300" y="2476500"/>
            <a:ext cx="1552575" cy="514350"/>
            <a:chOff x="2019300" y="2476500"/>
            <a:chExt cx="1552575" cy="51435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9300" y="2476500"/>
              <a:ext cx="1552575" cy="4667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8400" y="2495550"/>
              <a:ext cx="742950" cy="495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61209" y="2512289"/>
              <a:ext cx="1414145" cy="340360"/>
            </a:xfrm>
            <a:custGeom>
              <a:avLst/>
              <a:gdLst/>
              <a:ahLst/>
              <a:cxnLst/>
              <a:rect l="l" t="t" r="r" b="b"/>
              <a:pathLst>
                <a:path w="1414145" h="340360">
                  <a:moveTo>
                    <a:pt x="1413890" y="0"/>
                  </a:moveTo>
                  <a:lnTo>
                    <a:pt x="0" y="0"/>
                  </a:lnTo>
                  <a:lnTo>
                    <a:pt x="0" y="340257"/>
                  </a:lnTo>
                  <a:lnTo>
                    <a:pt x="1413890" y="340257"/>
                  </a:lnTo>
                  <a:lnTo>
                    <a:pt x="1413890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571498" y="2561905"/>
            <a:ext cx="3873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2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350" spc="3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350" spc="-4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19300" y="2886075"/>
            <a:ext cx="1552575" cy="514350"/>
            <a:chOff x="2019300" y="2886075"/>
            <a:chExt cx="1552575" cy="51435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9300" y="2886075"/>
              <a:ext cx="1552575" cy="4667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47925" y="2905125"/>
              <a:ext cx="723900" cy="4953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061209" y="2923257"/>
              <a:ext cx="1414145" cy="340360"/>
            </a:xfrm>
            <a:custGeom>
              <a:avLst/>
              <a:gdLst/>
              <a:ahLst/>
              <a:cxnLst/>
              <a:rect l="l" t="t" r="r" b="b"/>
              <a:pathLst>
                <a:path w="1414145" h="340360">
                  <a:moveTo>
                    <a:pt x="1413890" y="0"/>
                  </a:moveTo>
                  <a:lnTo>
                    <a:pt x="0" y="0"/>
                  </a:lnTo>
                  <a:lnTo>
                    <a:pt x="0" y="340257"/>
                  </a:lnTo>
                  <a:lnTo>
                    <a:pt x="1413890" y="340257"/>
                  </a:lnTo>
                  <a:lnTo>
                    <a:pt x="1413890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581277" y="2973639"/>
            <a:ext cx="3733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5">
                <a:solidFill>
                  <a:srgbClr val="FFFFFF"/>
                </a:solidFill>
                <a:latin typeface="Calibri"/>
                <a:cs typeface="Calibri"/>
              </a:rPr>
              <a:t>Build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19300" y="3305175"/>
            <a:ext cx="1552575" cy="514350"/>
            <a:chOff x="2019300" y="3305175"/>
            <a:chExt cx="1552575" cy="51435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19300" y="3305175"/>
              <a:ext cx="1552575" cy="4762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6025" y="3324225"/>
              <a:ext cx="657225" cy="4953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061209" y="3348453"/>
              <a:ext cx="1414145" cy="340360"/>
            </a:xfrm>
            <a:custGeom>
              <a:avLst/>
              <a:gdLst/>
              <a:ahLst/>
              <a:cxnLst/>
              <a:rect l="l" t="t" r="r" b="b"/>
              <a:pathLst>
                <a:path w="1414145" h="340360">
                  <a:moveTo>
                    <a:pt x="1413890" y="0"/>
                  </a:moveTo>
                  <a:lnTo>
                    <a:pt x="0" y="0"/>
                  </a:lnTo>
                  <a:lnTo>
                    <a:pt x="0" y="340257"/>
                  </a:lnTo>
                  <a:lnTo>
                    <a:pt x="1413890" y="340257"/>
                  </a:lnTo>
                  <a:lnTo>
                    <a:pt x="1413890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619377" y="3399852"/>
            <a:ext cx="3028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3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est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476875" y="2076450"/>
            <a:ext cx="1495425" cy="495300"/>
            <a:chOff x="5476875" y="2076450"/>
            <a:chExt cx="1495425" cy="495300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76875" y="2085975"/>
              <a:ext cx="1495425" cy="4286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81659" y="2076450"/>
              <a:ext cx="923925" cy="4953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490971" y="2101190"/>
              <a:ext cx="1414145" cy="340360"/>
            </a:xfrm>
            <a:custGeom>
              <a:avLst/>
              <a:gdLst/>
              <a:ahLst/>
              <a:cxnLst/>
              <a:rect l="l" t="t" r="r" b="b"/>
              <a:pathLst>
                <a:path w="1414145" h="340360">
                  <a:moveTo>
                    <a:pt x="1413890" y="0"/>
                  </a:moveTo>
                  <a:lnTo>
                    <a:pt x="0" y="0"/>
                  </a:lnTo>
                  <a:lnTo>
                    <a:pt x="0" y="340257"/>
                  </a:lnTo>
                  <a:lnTo>
                    <a:pt x="1413890" y="340257"/>
                  </a:lnTo>
                  <a:lnTo>
                    <a:pt x="1413890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5919220" y="2150425"/>
            <a:ext cx="57023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350" spc="3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448300" y="2476500"/>
            <a:ext cx="1552575" cy="514350"/>
            <a:chOff x="5448300" y="2476500"/>
            <a:chExt cx="1552575" cy="514350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48300" y="2476500"/>
              <a:ext cx="1552575" cy="4667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10250" y="2495550"/>
              <a:ext cx="866775" cy="4953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490971" y="2512289"/>
              <a:ext cx="1414145" cy="340360"/>
            </a:xfrm>
            <a:custGeom>
              <a:avLst/>
              <a:gdLst/>
              <a:ahLst/>
              <a:cxnLst/>
              <a:rect l="l" t="t" r="r" b="b"/>
              <a:pathLst>
                <a:path w="1414145" h="340360">
                  <a:moveTo>
                    <a:pt x="1413890" y="0"/>
                  </a:moveTo>
                  <a:lnTo>
                    <a:pt x="0" y="0"/>
                  </a:lnTo>
                  <a:lnTo>
                    <a:pt x="0" y="340257"/>
                  </a:lnTo>
                  <a:lnTo>
                    <a:pt x="1413890" y="340257"/>
                  </a:lnTo>
                  <a:lnTo>
                    <a:pt x="1413890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947795" y="2561905"/>
            <a:ext cx="5143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350" spc="-3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350" spc="3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448300" y="2886075"/>
            <a:ext cx="1552575" cy="514350"/>
            <a:chOff x="5448300" y="2886075"/>
            <a:chExt cx="1552575" cy="514350"/>
          </a:xfrm>
        </p:grpSpPr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48300" y="2886075"/>
              <a:ext cx="1552575" cy="46672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2609" y="2905125"/>
              <a:ext cx="952500" cy="4953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490971" y="2923257"/>
              <a:ext cx="1414145" cy="340360"/>
            </a:xfrm>
            <a:custGeom>
              <a:avLst/>
              <a:gdLst/>
              <a:ahLst/>
              <a:cxnLst/>
              <a:rect l="l" t="t" r="r" b="b"/>
              <a:pathLst>
                <a:path w="1414145" h="340360">
                  <a:moveTo>
                    <a:pt x="1413890" y="0"/>
                  </a:moveTo>
                  <a:lnTo>
                    <a:pt x="0" y="0"/>
                  </a:lnTo>
                  <a:lnTo>
                    <a:pt x="0" y="340257"/>
                  </a:lnTo>
                  <a:lnTo>
                    <a:pt x="1413890" y="340257"/>
                  </a:lnTo>
                  <a:lnTo>
                    <a:pt x="1413890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5899789" y="2973639"/>
            <a:ext cx="59880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350" spc="-3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350" spc="-2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350" spc="2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448300" y="3305175"/>
            <a:ext cx="1552575" cy="514350"/>
            <a:chOff x="5448300" y="3305175"/>
            <a:chExt cx="1552575" cy="514350"/>
          </a:xfrm>
        </p:grpSpPr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48300" y="3305175"/>
              <a:ext cx="1552575" cy="47625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62609" y="3324225"/>
              <a:ext cx="952500" cy="4953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490971" y="3344393"/>
              <a:ext cx="1414145" cy="340360"/>
            </a:xfrm>
            <a:custGeom>
              <a:avLst/>
              <a:gdLst/>
              <a:ahLst/>
              <a:cxnLst/>
              <a:rect l="l" t="t" r="r" b="b"/>
              <a:pathLst>
                <a:path w="1414145" h="340360">
                  <a:moveTo>
                    <a:pt x="1413890" y="0"/>
                  </a:moveTo>
                  <a:lnTo>
                    <a:pt x="0" y="0"/>
                  </a:lnTo>
                  <a:lnTo>
                    <a:pt x="0" y="340257"/>
                  </a:lnTo>
                  <a:lnTo>
                    <a:pt x="1413890" y="340257"/>
                  </a:lnTo>
                  <a:lnTo>
                    <a:pt x="1413890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5899789" y="3395660"/>
            <a:ext cx="6019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3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350" spc="3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350" spc="-3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350" spc="3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352800" y="2143125"/>
            <a:ext cx="2315210" cy="1514475"/>
            <a:chOff x="3352800" y="2143125"/>
            <a:chExt cx="2315210" cy="1514475"/>
          </a:xfrm>
        </p:grpSpPr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38540" y="2171700"/>
              <a:ext cx="2228850" cy="148590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474963" y="2259460"/>
              <a:ext cx="2016125" cy="1301750"/>
            </a:xfrm>
            <a:custGeom>
              <a:avLst/>
              <a:gdLst/>
              <a:ahLst/>
              <a:cxnLst/>
              <a:rect l="l" t="t" r="r" b="b"/>
              <a:pathLst>
                <a:path w="2016125" h="1301750">
                  <a:moveTo>
                    <a:pt x="226710" y="1251703"/>
                  </a:moveTo>
                  <a:lnTo>
                    <a:pt x="181508" y="1259323"/>
                  </a:lnTo>
                  <a:lnTo>
                    <a:pt x="181996" y="1259323"/>
                  </a:lnTo>
                  <a:lnTo>
                    <a:pt x="136398" y="1265301"/>
                  </a:lnTo>
                  <a:lnTo>
                    <a:pt x="136916" y="1265301"/>
                  </a:lnTo>
                  <a:lnTo>
                    <a:pt x="91074" y="1269610"/>
                  </a:lnTo>
                  <a:lnTo>
                    <a:pt x="91592" y="1269610"/>
                  </a:lnTo>
                  <a:lnTo>
                    <a:pt x="45598" y="1272277"/>
                  </a:lnTo>
                  <a:lnTo>
                    <a:pt x="46116" y="1272277"/>
                  </a:lnTo>
                  <a:lnTo>
                    <a:pt x="0" y="1273170"/>
                  </a:lnTo>
                  <a:lnTo>
                    <a:pt x="640" y="1301745"/>
                  </a:lnTo>
                  <a:lnTo>
                    <a:pt x="47000" y="1300852"/>
                  </a:lnTo>
                  <a:lnTo>
                    <a:pt x="93482" y="1298067"/>
                  </a:lnTo>
                  <a:lnTo>
                    <a:pt x="139842" y="1293613"/>
                  </a:lnTo>
                  <a:lnTo>
                    <a:pt x="185928" y="1287648"/>
                  </a:lnTo>
                  <a:lnTo>
                    <a:pt x="231648" y="1279897"/>
                  </a:lnTo>
                  <a:lnTo>
                    <a:pt x="276880" y="1270503"/>
                  </a:lnTo>
                  <a:lnTo>
                    <a:pt x="321564" y="1259704"/>
                  </a:lnTo>
                  <a:lnTo>
                    <a:pt x="350013" y="1251834"/>
                  </a:lnTo>
                  <a:lnTo>
                    <a:pt x="226192" y="1251834"/>
                  </a:lnTo>
                  <a:lnTo>
                    <a:pt x="226710" y="1251703"/>
                  </a:lnTo>
                  <a:close/>
                </a:path>
                <a:path w="2016125" h="1301750">
                  <a:moveTo>
                    <a:pt x="314584" y="1232022"/>
                  </a:moveTo>
                  <a:lnTo>
                    <a:pt x="270388" y="1242690"/>
                  </a:lnTo>
                  <a:lnTo>
                    <a:pt x="226192" y="1251834"/>
                  </a:lnTo>
                  <a:lnTo>
                    <a:pt x="350013" y="1251834"/>
                  </a:lnTo>
                  <a:lnTo>
                    <a:pt x="365638" y="1247512"/>
                  </a:lnTo>
                  <a:lnTo>
                    <a:pt x="408950" y="1233927"/>
                  </a:lnTo>
                  <a:lnTo>
                    <a:pt x="414029" y="1232154"/>
                  </a:lnTo>
                  <a:lnTo>
                    <a:pt x="314218" y="1232154"/>
                  </a:lnTo>
                  <a:lnTo>
                    <a:pt x="314584" y="1232022"/>
                  </a:lnTo>
                  <a:close/>
                </a:path>
                <a:path w="2016125" h="1301750">
                  <a:moveTo>
                    <a:pt x="270906" y="1242559"/>
                  </a:moveTo>
                  <a:lnTo>
                    <a:pt x="270274" y="1242690"/>
                  </a:lnTo>
                  <a:lnTo>
                    <a:pt x="270906" y="1242559"/>
                  </a:lnTo>
                  <a:close/>
                </a:path>
                <a:path w="2016125" h="1301750">
                  <a:moveTo>
                    <a:pt x="482978" y="1206745"/>
                  </a:moveTo>
                  <a:lnTo>
                    <a:pt x="400202" y="1206745"/>
                  </a:lnTo>
                  <a:lnTo>
                    <a:pt x="357378" y="1220211"/>
                  </a:lnTo>
                  <a:lnTo>
                    <a:pt x="314218" y="1232154"/>
                  </a:lnTo>
                  <a:lnTo>
                    <a:pt x="414029" y="1232154"/>
                  </a:lnTo>
                  <a:lnTo>
                    <a:pt x="451500" y="1219068"/>
                  </a:lnTo>
                  <a:lnTo>
                    <a:pt x="482978" y="1206745"/>
                  </a:lnTo>
                  <a:close/>
                </a:path>
                <a:path w="2016125" h="1301750">
                  <a:moveTo>
                    <a:pt x="357774" y="1220080"/>
                  </a:moveTo>
                  <a:lnTo>
                    <a:pt x="357301" y="1220211"/>
                  </a:lnTo>
                  <a:lnTo>
                    <a:pt x="357774" y="1220080"/>
                  </a:lnTo>
                  <a:close/>
                </a:path>
                <a:path w="2016125" h="1301750">
                  <a:moveTo>
                    <a:pt x="517763" y="1192149"/>
                  </a:moveTo>
                  <a:lnTo>
                    <a:pt x="441716" y="1192149"/>
                  </a:lnTo>
                  <a:lnTo>
                    <a:pt x="399684" y="1206876"/>
                  </a:lnTo>
                  <a:lnTo>
                    <a:pt x="400202" y="1206745"/>
                  </a:lnTo>
                  <a:lnTo>
                    <a:pt x="482978" y="1206745"/>
                  </a:lnTo>
                  <a:lnTo>
                    <a:pt x="493014" y="1202817"/>
                  </a:lnTo>
                  <a:lnTo>
                    <a:pt x="517763" y="1192149"/>
                  </a:lnTo>
                  <a:close/>
                </a:path>
                <a:path w="2016125" h="1301750">
                  <a:moveTo>
                    <a:pt x="553029" y="1176265"/>
                  </a:moveTo>
                  <a:lnTo>
                    <a:pt x="482498" y="1176265"/>
                  </a:lnTo>
                  <a:lnTo>
                    <a:pt x="441350" y="1192267"/>
                  </a:lnTo>
                  <a:lnTo>
                    <a:pt x="441716" y="1192149"/>
                  </a:lnTo>
                  <a:lnTo>
                    <a:pt x="517763" y="1192149"/>
                  </a:lnTo>
                  <a:lnTo>
                    <a:pt x="533674" y="1185291"/>
                  </a:lnTo>
                  <a:lnTo>
                    <a:pt x="553029" y="1176265"/>
                  </a:lnTo>
                  <a:close/>
                </a:path>
                <a:path w="2016125" h="1301750">
                  <a:moveTo>
                    <a:pt x="622206" y="1141095"/>
                  </a:moveTo>
                  <a:lnTo>
                    <a:pt x="560832" y="1141095"/>
                  </a:lnTo>
                  <a:lnTo>
                    <a:pt x="560344" y="1141344"/>
                  </a:lnTo>
                  <a:lnTo>
                    <a:pt x="521726" y="1159383"/>
                  </a:lnTo>
                  <a:lnTo>
                    <a:pt x="481980" y="1176396"/>
                  </a:lnTo>
                  <a:lnTo>
                    <a:pt x="482498" y="1176265"/>
                  </a:lnTo>
                  <a:lnTo>
                    <a:pt x="553029" y="1176265"/>
                  </a:lnTo>
                  <a:lnTo>
                    <a:pt x="573176" y="1166871"/>
                  </a:lnTo>
                  <a:lnTo>
                    <a:pt x="611520" y="1147059"/>
                  </a:lnTo>
                  <a:lnTo>
                    <a:pt x="622206" y="1141095"/>
                  </a:lnTo>
                  <a:close/>
                </a:path>
                <a:path w="2016125" h="1301750">
                  <a:moveTo>
                    <a:pt x="522244" y="1159120"/>
                  </a:moveTo>
                  <a:lnTo>
                    <a:pt x="521633" y="1159383"/>
                  </a:lnTo>
                  <a:lnTo>
                    <a:pt x="522244" y="1159120"/>
                  </a:lnTo>
                  <a:close/>
                </a:path>
                <a:path w="2016125" h="1301750">
                  <a:moveTo>
                    <a:pt x="560786" y="1141116"/>
                  </a:moveTo>
                  <a:lnTo>
                    <a:pt x="560297" y="1141344"/>
                  </a:lnTo>
                  <a:lnTo>
                    <a:pt x="560786" y="1141116"/>
                  </a:lnTo>
                  <a:close/>
                </a:path>
                <a:path w="2016125" h="1301750">
                  <a:moveTo>
                    <a:pt x="598170" y="1121782"/>
                  </a:moveTo>
                  <a:lnTo>
                    <a:pt x="560786" y="1141116"/>
                  </a:lnTo>
                  <a:lnTo>
                    <a:pt x="622206" y="1141095"/>
                  </a:lnTo>
                  <a:lnTo>
                    <a:pt x="648614" y="1126354"/>
                  </a:lnTo>
                  <a:lnTo>
                    <a:pt x="655691" y="1122045"/>
                  </a:lnTo>
                  <a:lnTo>
                    <a:pt x="597804" y="1122045"/>
                  </a:lnTo>
                  <a:lnTo>
                    <a:pt x="598170" y="1121782"/>
                  </a:lnTo>
                  <a:close/>
                </a:path>
                <a:path w="2016125" h="1301750">
                  <a:moveTo>
                    <a:pt x="688894" y="1101589"/>
                  </a:moveTo>
                  <a:lnTo>
                    <a:pt x="634502" y="1101589"/>
                  </a:lnTo>
                  <a:lnTo>
                    <a:pt x="597804" y="1122045"/>
                  </a:lnTo>
                  <a:lnTo>
                    <a:pt x="655691" y="1122045"/>
                  </a:lnTo>
                  <a:lnTo>
                    <a:pt x="684276" y="1104637"/>
                  </a:lnTo>
                  <a:lnTo>
                    <a:pt x="688894" y="1101589"/>
                  </a:lnTo>
                  <a:close/>
                </a:path>
                <a:path w="2016125" h="1301750">
                  <a:moveTo>
                    <a:pt x="720844" y="1080384"/>
                  </a:moveTo>
                  <a:lnTo>
                    <a:pt x="669310" y="1080384"/>
                  </a:lnTo>
                  <a:lnTo>
                    <a:pt x="633984" y="1101852"/>
                  </a:lnTo>
                  <a:lnTo>
                    <a:pt x="634502" y="1101589"/>
                  </a:lnTo>
                  <a:lnTo>
                    <a:pt x="688894" y="1101589"/>
                  </a:lnTo>
                  <a:lnTo>
                    <a:pt x="718718" y="1081908"/>
                  </a:lnTo>
                  <a:lnTo>
                    <a:pt x="720844" y="1080384"/>
                  </a:lnTo>
                  <a:close/>
                </a:path>
                <a:path w="2016125" h="1301750">
                  <a:moveTo>
                    <a:pt x="751651" y="1058286"/>
                  </a:moveTo>
                  <a:lnTo>
                    <a:pt x="702716" y="1058286"/>
                  </a:lnTo>
                  <a:lnTo>
                    <a:pt x="668792" y="1080634"/>
                  </a:lnTo>
                  <a:lnTo>
                    <a:pt x="669310" y="1080384"/>
                  </a:lnTo>
                  <a:lnTo>
                    <a:pt x="720844" y="1080384"/>
                  </a:lnTo>
                  <a:lnTo>
                    <a:pt x="751651" y="1058286"/>
                  </a:lnTo>
                  <a:close/>
                </a:path>
                <a:path w="2016125" h="1301750">
                  <a:moveTo>
                    <a:pt x="808891" y="1011673"/>
                  </a:moveTo>
                  <a:lnTo>
                    <a:pt x="764804" y="1011673"/>
                  </a:lnTo>
                  <a:lnTo>
                    <a:pt x="734080" y="1035676"/>
                  </a:lnTo>
                  <a:lnTo>
                    <a:pt x="702320" y="1058536"/>
                  </a:lnTo>
                  <a:lnTo>
                    <a:pt x="702716" y="1058286"/>
                  </a:lnTo>
                  <a:lnTo>
                    <a:pt x="751651" y="1058286"/>
                  </a:lnTo>
                  <a:lnTo>
                    <a:pt x="782574" y="1034034"/>
                  </a:lnTo>
                  <a:lnTo>
                    <a:pt x="808891" y="1011673"/>
                  </a:lnTo>
                  <a:close/>
                </a:path>
                <a:path w="2016125" h="1301750">
                  <a:moveTo>
                    <a:pt x="734568" y="1035295"/>
                  </a:moveTo>
                  <a:lnTo>
                    <a:pt x="734039" y="1035676"/>
                  </a:lnTo>
                  <a:lnTo>
                    <a:pt x="734568" y="1035295"/>
                  </a:lnTo>
                  <a:close/>
                </a:path>
                <a:path w="2016125" h="1301750">
                  <a:moveTo>
                    <a:pt x="859837" y="962274"/>
                  </a:moveTo>
                  <a:lnTo>
                    <a:pt x="820064" y="962274"/>
                  </a:lnTo>
                  <a:lnTo>
                    <a:pt x="819546" y="962787"/>
                  </a:lnTo>
                  <a:lnTo>
                    <a:pt x="792876" y="987801"/>
                  </a:lnTo>
                  <a:lnTo>
                    <a:pt x="764286" y="1012054"/>
                  </a:lnTo>
                  <a:lnTo>
                    <a:pt x="764804" y="1011673"/>
                  </a:lnTo>
                  <a:lnTo>
                    <a:pt x="808891" y="1011673"/>
                  </a:lnTo>
                  <a:lnTo>
                    <a:pt x="812170" y="1008888"/>
                  </a:lnTo>
                  <a:lnTo>
                    <a:pt x="839724" y="982980"/>
                  </a:lnTo>
                  <a:lnTo>
                    <a:pt x="859837" y="962274"/>
                  </a:lnTo>
                  <a:close/>
                </a:path>
                <a:path w="2016125" h="1301750">
                  <a:moveTo>
                    <a:pt x="793394" y="987289"/>
                  </a:moveTo>
                  <a:lnTo>
                    <a:pt x="792792" y="987801"/>
                  </a:lnTo>
                  <a:lnTo>
                    <a:pt x="793394" y="987289"/>
                  </a:lnTo>
                  <a:close/>
                </a:path>
                <a:path w="2016125" h="1301750">
                  <a:moveTo>
                    <a:pt x="819825" y="962499"/>
                  </a:moveTo>
                  <a:lnTo>
                    <a:pt x="819519" y="962787"/>
                  </a:lnTo>
                  <a:lnTo>
                    <a:pt x="819825" y="962499"/>
                  </a:lnTo>
                  <a:close/>
                </a:path>
                <a:path w="2016125" h="1301750">
                  <a:moveTo>
                    <a:pt x="882741" y="936747"/>
                  </a:moveTo>
                  <a:lnTo>
                    <a:pt x="844814" y="936747"/>
                  </a:lnTo>
                  <a:lnTo>
                    <a:pt x="819825" y="962499"/>
                  </a:lnTo>
                  <a:lnTo>
                    <a:pt x="820064" y="962274"/>
                  </a:lnTo>
                  <a:lnTo>
                    <a:pt x="859837" y="962274"/>
                  </a:lnTo>
                  <a:lnTo>
                    <a:pt x="865632" y="956310"/>
                  </a:lnTo>
                  <a:lnTo>
                    <a:pt x="882741" y="936747"/>
                  </a:lnTo>
                  <a:close/>
                </a:path>
                <a:path w="2016125" h="1301750">
                  <a:moveTo>
                    <a:pt x="903871" y="910590"/>
                  </a:moveTo>
                  <a:lnTo>
                    <a:pt x="867552" y="910590"/>
                  </a:lnTo>
                  <a:lnTo>
                    <a:pt x="867034" y="911220"/>
                  </a:lnTo>
                  <a:lnTo>
                    <a:pt x="844296" y="937260"/>
                  </a:lnTo>
                  <a:lnTo>
                    <a:pt x="844814" y="936747"/>
                  </a:lnTo>
                  <a:lnTo>
                    <a:pt x="882741" y="936747"/>
                  </a:lnTo>
                  <a:lnTo>
                    <a:pt x="889406" y="929127"/>
                  </a:lnTo>
                  <a:lnTo>
                    <a:pt x="903871" y="910590"/>
                  </a:lnTo>
                  <a:close/>
                </a:path>
                <a:path w="2016125" h="1301750">
                  <a:moveTo>
                    <a:pt x="867322" y="910853"/>
                  </a:moveTo>
                  <a:lnTo>
                    <a:pt x="867002" y="911220"/>
                  </a:lnTo>
                  <a:lnTo>
                    <a:pt x="867322" y="910853"/>
                  </a:lnTo>
                  <a:close/>
                </a:path>
                <a:path w="2016125" h="1301750">
                  <a:moveTo>
                    <a:pt x="923043" y="884038"/>
                  </a:moveTo>
                  <a:lnTo>
                    <a:pt x="888370" y="884038"/>
                  </a:lnTo>
                  <a:lnTo>
                    <a:pt x="887882" y="884682"/>
                  </a:lnTo>
                  <a:lnTo>
                    <a:pt x="867322" y="910853"/>
                  </a:lnTo>
                  <a:lnTo>
                    <a:pt x="867552" y="910590"/>
                  </a:lnTo>
                  <a:lnTo>
                    <a:pt x="903871" y="910590"/>
                  </a:lnTo>
                  <a:lnTo>
                    <a:pt x="911108" y="901314"/>
                  </a:lnTo>
                  <a:lnTo>
                    <a:pt x="923043" y="884038"/>
                  </a:lnTo>
                  <a:close/>
                </a:path>
                <a:path w="2016125" h="1301750">
                  <a:moveTo>
                    <a:pt x="888015" y="884490"/>
                  </a:moveTo>
                  <a:lnTo>
                    <a:pt x="887865" y="884682"/>
                  </a:lnTo>
                  <a:lnTo>
                    <a:pt x="888015" y="884490"/>
                  </a:lnTo>
                  <a:close/>
                </a:path>
                <a:path w="2016125" h="1301750">
                  <a:moveTo>
                    <a:pt x="940490" y="857118"/>
                  </a:moveTo>
                  <a:lnTo>
                    <a:pt x="907054" y="857118"/>
                  </a:lnTo>
                  <a:lnTo>
                    <a:pt x="888015" y="884490"/>
                  </a:lnTo>
                  <a:lnTo>
                    <a:pt x="888370" y="884038"/>
                  </a:lnTo>
                  <a:lnTo>
                    <a:pt x="923043" y="884038"/>
                  </a:lnTo>
                  <a:lnTo>
                    <a:pt x="930676" y="872989"/>
                  </a:lnTo>
                  <a:lnTo>
                    <a:pt x="939698" y="858511"/>
                  </a:lnTo>
                  <a:lnTo>
                    <a:pt x="940490" y="857118"/>
                  </a:lnTo>
                  <a:close/>
                </a:path>
                <a:path w="2016125" h="1301750">
                  <a:moveTo>
                    <a:pt x="948132" y="843652"/>
                  </a:moveTo>
                  <a:lnTo>
                    <a:pt x="915314" y="843652"/>
                  </a:lnTo>
                  <a:lnTo>
                    <a:pt x="906536" y="857749"/>
                  </a:lnTo>
                  <a:lnTo>
                    <a:pt x="907054" y="857118"/>
                  </a:lnTo>
                  <a:lnTo>
                    <a:pt x="940490" y="857118"/>
                  </a:lnTo>
                  <a:lnTo>
                    <a:pt x="948132" y="843652"/>
                  </a:lnTo>
                  <a:close/>
                </a:path>
                <a:path w="2016125" h="1301750">
                  <a:moveTo>
                    <a:pt x="923056" y="829936"/>
                  </a:moveTo>
                  <a:lnTo>
                    <a:pt x="915040" y="844033"/>
                  </a:lnTo>
                  <a:lnTo>
                    <a:pt x="915314" y="843652"/>
                  </a:lnTo>
                  <a:lnTo>
                    <a:pt x="948132" y="843652"/>
                  </a:lnTo>
                  <a:lnTo>
                    <a:pt x="955220" y="830448"/>
                  </a:lnTo>
                  <a:lnTo>
                    <a:pt x="922934" y="830448"/>
                  </a:lnTo>
                  <a:lnTo>
                    <a:pt x="923056" y="829936"/>
                  </a:lnTo>
                  <a:close/>
                </a:path>
                <a:path w="2016125" h="1301750">
                  <a:moveTo>
                    <a:pt x="962176" y="816351"/>
                  </a:moveTo>
                  <a:lnTo>
                    <a:pt x="930402" y="816351"/>
                  </a:lnTo>
                  <a:lnTo>
                    <a:pt x="922934" y="830448"/>
                  </a:lnTo>
                  <a:lnTo>
                    <a:pt x="955220" y="830448"/>
                  </a:lnTo>
                  <a:lnTo>
                    <a:pt x="955700" y="829555"/>
                  </a:lnTo>
                  <a:lnTo>
                    <a:pt x="962176" y="816351"/>
                  </a:lnTo>
                  <a:close/>
                </a:path>
                <a:path w="2016125" h="1301750">
                  <a:moveTo>
                    <a:pt x="968458" y="802504"/>
                  </a:moveTo>
                  <a:lnTo>
                    <a:pt x="937138" y="802504"/>
                  </a:lnTo>
                  <a:lnTo>
                    <a:pt x="930158" y="816732"/>
                  </a:lnTo>
                  <a:lnTo>
                    <a:pt x="930402" y="816351"/>
                  </a:lnTo>
                  <a:lnTo>
                    <a:pt x="962176" y="816351"/>
                  </a:lnTo>
                  <a:lnTo>
                    <a:pt x="962924" y="814827"/>
                  </a:lnTo>
                  <a:lnTo>
                    <a:pt x="968458" y="802504"/>
                  </a:lnTo>
                  <a:close/>
                </a:path>
                <a:path w="2016125" h="1301750">
                  <a:moveTo>
                    <a:pt x="979068" y="774822"/>
                  </a:moveTo>
                  <a:lnTo>
                    <a:pt x="948842" y="774822"/>
                  </a:lnTo>
                  <a:lnTo>
                    <a:pt x="943112" y="789300"/>
                  </a:lnTo>
                  <a:lnTo>
                    <a:pt x="936976" y="802833"/>
                  </a:lnTo>
                  <a:lnTo>
                    <a:pt x="937138" y="802504"/>
                  </a:lnTo>
                  <a:lnTo>
                    <a:pt x="968458" y="802504"/>
                  </a:lnTo>
                  <a:lnTo>
                    <a:pt x="969538" y="800100"/>
                  </a:lnTo>
                  <a:lnTo>
                    <a:pt x="975512" y="785109"/>
                  </a:lnTo>
                  <a:lnTo>
                    <a:pt x="979068" y="774822"/>
                  </a:lnTo>
                  <a:close/>
                </a:path>
                <a:path w="2016125" h="1301750">
                  <a:moveTo>
                    <a:pt x="943356" y="788670"/>
                  </a:moveTo>
                  <a:lnTo>
                    <a:pt x="943071" y="789300"/>
                  </a:lnTo>
                  <a:lnTo>
                    <a:pt x="943356" y="788670"/>
                  </a:lnTo>
                  <a:close/>
                </a:path>
                <a:path w="2016125" h="1301750">
                  <a:moveTo>
                    <a:pt x="987477" y="747009"/>
                  </a:moveTo>
                  <a:lnTo>
                    <a:pt x="957986" y="747009"/>
                  </a:lnTo>
                  <a:lnTo>
                    <a:pt x="953536" y="761487"/>
                  </a:lnTo>
                  <a:lnTo>
                    <a:pt x="948568" y="775453"/>
                  </a:lnTo>
                  <a:lnTo>
                    <a:pt x="948842" y="774822"/>
                  </a:lnTo>
                  <a:lnTo>
                    <a:pt x="979068" y="774822"/>
                  </a:lnTo>
                  <a:lnTo>
                    <a:pt x="980694" y="770119"/>
                  </a:lnTo>
                  <a:lnTo>
                    <a:pt x="985266" y="755260"/>
                  </a:lnTo>
                  <a:lnTo>
                    <a:pt x="987477" y="747009"/>
                  </a:lnTo>
                  <a:close/>
                </a:path>
                <a:path w="2016125" h="1301750">
                  <a:moveTo>
                    <a:pt x="953658" y="760975"/>
                  </a:moveTo>
                  <a:lnTo>
                    <a:pt x="953478" y="761487"/>
                  </a:lnTo>
                  <a:lnTo>
                    <a:pt x="953658" y="760975"/>
                  </a:lnTo>
                  <a:close/>
                </a:path>
                <a:path w="2016125" h="1301750">
                  <a:moveTo>
                    <a:pt x="993455" y="719328"/>
                  </a:moveTo>
                  <a:lnTo>
                    <a:pt x="964448" y="719328"/>
                  </a:lnTo>
                  <a:lnTo>
                    <a:pt x="961400" y="733806"/>
                  </a:lnTo>
                  <a:lnTo>
                    <a:pt x="957712" y="747640"/>
                  </a:lnTo>
                  <a:lnTo>
                    <a:pt x="957986" y="747009"/>
                  </a:lnTo>
                  <a:lnTo>
                    <a:pt x="987477" y="747009"/>
                  </a:lnTo>
                  <a:lnTo>
                    <a:pt x="989350" y="740020"/>
                  </a:lnTo>
                  <a:lnTo>
                    <a:pt x="992520" y="724911"/>
                  </a:lnTo>
                  <a:lnTo>
                    <a:pt x="993455" y="719328"/>
                  </a:lnTo>
                  <a:close/>
                </a:path>
                <a:path w="2016125" h="1301750">
                  <a:moveTo>
                    <a:pt x="961522" y="733162"/>
                  </a:moveTo>
                  <a:lnTo>
                    <a:pt x="961352" y="733806"/>
                  </a:lnTo>
                  <a:lnTo>
                    <a:pt x="961522" y="733162"/>
                  </a:lnTo>
                  <a:close/>
                </a:path>
                <a:path w="2016125" h="1301750">
                  <a:moveTo>
                    <a:pt x="995621" y="705231"/>
                  </a:moveTo>
                  <a:lnTo>
                    <a:pt x="966856" y="705231"/>
                  </a:lnTo>
                  <a:lnTo>
                    <a:pt x="964326" y="719827"/>
                  </a:lnTo>
                  <a:lnTo>
                    <a:pt x="964448" y="719328"/>
                  </a:lnTo>
                  <a:lnTo>
                    <a:pt x="993455" y="719328"/>
                  </a:lnTo>
                  <a:lnTo>
                    <a:pt x="995050" y="709803"/>
                  </a:lnTo>
                  <a:lnTo>
                    <a:pt x="995621" y="705231"/>
                  </a:lnTo>
                  <a:close/>
                </a:path>
                <a:path w="2016125" h="1301750">
                  <a:moveTo>
                    <a:pt x="1929791" y="28562"/>
                  </a:moveTo>
                  <a:lnTo>
                    <a:pt x="1869826" y="33528"/>
                  </a:lnTo>
                  <a:lnTo>
                    <a:pt x="1821454" y="39742"/>
                  </a:lnTo>
                  <a:lnTo>
                    <a:pt x="1773570" y="47493"/>
                  </a:lnTo>
                  <a:lnTo>
                    <a:pt x="1726204" y="56769"/>
                  </a:lnTo>
                  <a:lnTo>
                    <a:pt x="1679326" y="67686"/>
                  </a:lnTo>
                  <a:lnTo>
                    <a:pt x="1633240" y="79878"/>
                  </a:lnTo>
                  <a:lnTo>
                    <a:pt x="1587764" y="93463"/>
                  </a:lnTo>
                  <a:lnTo>
                    <a:pt x="1543324" y="108453"/>
                  </a:lnTo>
                  <a:lnTo>
                    <a:pt x="1499768" y="124587"/>
                  </a:lnTo>
                  <a:lnTo>
                    <a:pt x="1457218" y="141981"/>
                  </a:lnTo>
                  <a:lnTo>
                    <a:pt x="1415796" y="160650"/>
                  </a:lnTo>
                  <a:lnTo>
                    <a:pt x="1375562" y="180331"/>
                  </a:lnTo>
                  <a:lnTo>
                    <a:pt x="1336700" y="201036"/>
                  </a:lnTo>
                  <a:lnTo>
                    <a:pt x="1299210" y="222885"/>
                  </a:lnTo>
                  <a:lnTo>
                    <a:pt x="1263274" y="245482"/>
                  </a:lnTo>
                  <a:lnTo>
                    <a:pt x="1228984" y="268986"/>
                  </a:lnTo>
                  <a:lnTo>
                    <a:pt x="1196218" y="293370"/>
                  </a:lnTo>
                  <a:lnTo>
                    <a:pt x="1165372" y="318516"/>
                  </a:lnTo>
                  <a:lnTo>
                    <a:pt x="1136294" y="344424"/>
                  </a:lnTo>
                  <a:lnTo>
                    <a:pt x="1084326" y="398263"/>
                  </a:lnTo>
                  <a:lnTo>
                    <a:pt x="1050950" y="440173"/>
                  </a:lnTo>
                  <a:lnTo>
                    <a:pt x="1022878" y="483357"/>
                  </a:lnTo>
                  <a:lnTo>
                    <a:pt x="1000262" y="527422"/>
                  </a:lnTo>
                  <a:lnTo>
                    <a:pt x="983620" y="572380"/>
                  </a:lnTo>
                  <a:lnTo>
                    <a:pt x="973348" y="617982"/>
                  </a:lnTo>
                  <a:lnTo>
                    <a:pt x="969538" y="678048"/>
                  </a:lnTo>
                  <a:lnTo>
                    <a:pt x="969412" y="679191"/>
                  </a:lnTo>
                  <a:lnTo>
                    <a:pt x="968502" y="692014"/>
                  </a:lnTo>
                  <a:lnTo>
                    <a:pt x="966734" y="705861"/>
                  </a:lnTo>
                  <a:lnTo>
                    <a:pt x="966856" y="705231"/>
                  </a:lnTo>
                  <a:lnTo>
                    <a:pt x="995621" y="705231"/>
                  </a:lnTo>
                  <a:lnTo>
                    <a:pt x="996970" y="694431"/>
                  </a:lnTo>
                  <a:lnTo>
                    <a:pt x="998098" y="679191"/>
                  </a:lnTo>
                  <a:lnTo>
                    <a:pt x="998840" y="650367"/>
                  </a:lnTo>
                  <a:lnTo>
                    <a:pt x="999846" y="636388"/>
                  </a:lnTo>
                  <a:lnTo>
                    <a:pt x="999972" y="635757"/>
                  </a:lnTo>
                  <a:lnTo>
                    <a:pt x="1001571" y="622554"/>
                  </a:lnTo>
                  <a:lnTo>
                    <a:pt x="1001664" y="621792"/>
                  </a:lnTo>
                  <a:lnTo>
                    <a:pt x="1004055" y="608706"/>
                  </a:lnTo>
                  <a:lnTo>
                    <a:pt x="1007244" y="594609"/>
                  </a:lnTo>
                  <a:lnTo>
                    <a:pt x="1011052" y="580131"/>
                  </a:lnTo>
                  <a:lnTo>
                    <a:pt x="1015415" y="566928"/>
                  </a:lnTo>
                  <a:lnTo>
                    <a:pt x="1020524" y="553080"/>
                  </a:lnTo>
                  <a:lnTo>
                    <a:pt x="1026354" y="539233"/>
                  </a:lnTo>
                  <a:lnTo>
                    <a:pt x="1032670" y="525399"/>
                  </a:lnTo>
                  <a:lnTo>
                    <a:pt x="1032906" y="524886"/>
                  </a:lnTo>
                  <a:lnTo>
                    <a:pt x="1039811" y="511551"/>
                  </a:lnTo>
                  <a:lnTo>
                    <a:pt x="1047628" y="497454"/>
                  </a:lnTo>
                  <a:lnTo>
                    <a:pt x="1055888" y="483738"/>
                  </a:lnTo>
                  <a:lnTo>
                    <a:pt x="1064623" y="470653"/>
                  </a:lnTo>
                  <a:lnTo>
                    <a:pt x="1074028" y="457200"/>
                  </a:lnTo>
                  <a:lnTo>
                    <a:pt x="1084204" y="443484"/>
                  </a:lnTo>
                  <a:lnTo>
                    <a:pt x="1105664" y="417313"/>
                  </a:lnTo>
                  <a:lnTo>
                    <a:pt x="1106180" y="416682"/>
                  </a:lnTo>
                  <a:lnTo>
                    <a:pt x="1129727" y="391155"/>
                  </a:lnTo>
                  <a:lnTo>
                    <a:pt x="1155601" y="365497"/>
                  </a:lnTo>
                  <a:lnTo>
                    <a:pt x="1156106" y="364998"/>
                  </a:lnTo>
                  <a:lnTo>
                    <a:pt x="1183719" y="340482"/>
                  </a:lnTo>
                  <a:lnTo>
                    <a:pt x="1213671" y="316098"/>
                  </a:lnTo>
                  <a:lnTo>
                    <a:pt x="1245748" y="292095"/>
                  </a:lnTo>
                  <a:lnTo>
                    <a:pt x="1245937" y="292095"/>
                  </a:lnTo>
                  <a:lnTo>
                    <a:pt x="1278911" y="269485"/>
                  </a:lnTo>
                  <a:lnTo>
                    <a:pt x="1314206" y="247137"/>
                  </a:lnTo>
                  <a:lnTo>
                    <a:pt x="1350782" y="225933"/>
                  </a:lnTo>
                  <a:lnTo>
                    <a:pt x="1388294" y="205858"/>
                  </a:lnTo>
                  <a:lnTo>
                    <a:pt x="1428140" y="186427"/>
                  </a:lnTo>
                  <a:lnTo>
                    <a:pt x="1428322" y="186427"/>
                  </a:lnTo>
                  <a:lnTo>
                    <a:pt x="1468648" y="168139"/>
                  </a:lnTo>
                  <a:lnTo>
                    <a:pt x="1468889" y="168139"/>
                  </a:lnTo>
                  <a:lnTo>
                    <a:pt x="1509965" y="151257"/>
                  </a:lnTo>
                  <a:lnTo>
                    <a:pt x="1552636" y="135373"/>
                  </a:lnTo>
                  <a:lnTo>
                    <a:pt x="1596664" y="120514"/>
                  </a:lnTo>
                  <a:lnTo>
                    <a:pt x="1597143" y="120514"/>
                  </a:lnTo>
                  <a:lnTo>
                    <a:pt x="1640788" y="107442"/>
                  </a:lnTo>
                  <a:lnTo>
                    <a:pt x="1686458" y="95368"/>
                  </a:lnTo>
                  <a:lnTo>
                    <a:pt x="1686062" y="95368"/>
                  </a:lnTo>
                  <a:lnTo>
                    <a:pt x="1732422" y="84700"/>
                  </a:lnTo>
                  <a:lnTo>
                    <a:pt x="1731904" y="84700"/>
                  </a:lnTo>
                  <a:lnTo>
                    <a:pt x="1778782" y="75556"/>
                  </a:lnTo>
                  <a:lnTo>
                    <a:pt x="1779187" y="75556"/>
                  </a:lnTo>
                  <a:lnTo>
                    <a:pt x="1825752" y="67936"/>
                  </a:lnTo>
                  <a:lnTo>
                    <a:pt x="1826293" y="67936"/>
                  </a:lnTo>
                  <a:lnTo>
                    <a:pt x="1873148" y="61971"/>
                  </a:lnTo>
                  <a:lnTo>
                    <a:pt x="1872630" y="61971"/>
                  </a:lnTo>
                  <a:lnTo>
                    <a:pt x="1920636" y="57649"/>
                  </a:lnTo>
                  <a:lnTo>
                    <a:pt x="1919996" y="57649"/>
                  </a:lnTo>
                  <a:lnTo>
                    <a:pt x="1930809" y="57158"/>
                  </a:lnTo>
                  <a:lnTo>
                    <a:pt x="1929791" y="28562"/>
                  </a:lnTo>
                  <a:close/>
                </a:path>
                <a:path w="2016125" h="1301750">
                  <a:moveTo>
                    <a:pt x="968502" y="691252"/>
                  </a:moveTo>
                  <a:lnTo>
                    <a:pt x="968409" y="692014"/>
                  </a:lnTo>
                  <a:lnTo>
                    <a:pt x="968502" y="691252"/>
                  </a:lnTo>
                  <a:close/>
                </a:path>
                <a:path w="2016125" h="1301750">
                  <a:moveTo>
                    <a:pt x="969538" y="677418"/>
                  </a:moveTo>
                  <a:lnTo>
                    <a:pt x="969493" y="678048"/>
                  </a:lnTo>
                  <a:lnTo>
                    <a:pt x="969538" y="677418"/>
                  </a:lnTo>
                  <a:close/>
                </a:path>
                <a:path w="2016125" h="1301750">
                  <a:moveTo>
                    <a:pt x="998860" y="649605"/>
                  </a:moveTo>
                  <a:lnTo>
                    <a:pt x="998738" y="650367"/>
                  </a:lnTo>
                  <a:lnTo>
                    <a:pt x="998860" y="649605"/>
                  </a:lnTo>
                  <a:close/>
                </a:path>
                <a:path w="2016125" h="1301750">
                  <a:moveTo>
                    <a:pt x="999972" y="635757"/>
                  </a:moveTo>
                  <a:lnTo>
                    <a:pt x="999896" y="636388"/>
                  </a:lnTo>
                  <a:lnTo>
                    <a:pt x="999972" y="635757"/>
                  </a:lnTo>
                  <a:close/>
                </a:path>
                <a:path w="2016125" h="1301750">
                  <a:moveTo>
                    <a:pt x="1001631" y="622063"/>
                  </a:moveTo>
                  <a:lnTo>
                    <a:pt x="1001542" y="622554"/>
                  </a:lnTo>
                  <a:lnTo>
                    <a:pt x="1001631" y="622063"/>
                  </a:lnTo>
                  <a:close/>
                </a:path>
                <a:path w="2016125" h="1301750">
                  <a:moveTo>
                    <a:pt x="1001680" y="621792"/>
                  </a:moveTo>
                  <a:lnTo>
                    <a:pt x="1001631" y="622063"/>
                  </a:lnTo>
                  <a:lnTo>
                    <a:pt x="1001680" y="621792"/>
                  </a:lnTo>
                  <a:close/>
                </a:path>
                <a:path w="2016125" h="1301750">
                  <a:moveTo>
                    <a:pt x="1004194" y="607944"/>
                  </a:moveTo>
                  <a:lnTo>
                    <a:pt x="1003950" y="608706"/>
                  </a:lnTo>
                  <a:lnTo>
                    <a:pt x="1004194" y="607944"/>
                  </a:lnTo>
                  <a:close/>
                </a:path>
                <a:path w="2016125" h="1301750">
                  <a:moveTo>
                    <a:pt x="1011134" y="580131"/>
                  </a:moveTo>
                  <a:lnTo>
                    <a:pt x="1010930" y="580762"/>
                  </a:lnTo>
                  <a:lnTo>
                    <a:pt x="1011134" y="580131"/>
                  </a:lnTo>
                  <a:close/>
                </a:path>
                <a:path w="2016125" h="1301750">
                  <a:moveTo>
                    <a:pt x="1015624" y="566284"/>
                  </a:moveTo>
                  <a:lnTo>
                    <a:pt x="1015380" y="566928"/>
                  </a:lnTo>
                  <a:lnTo>
                    <a:pt x="1015624" y="566284"/>
                  </a:lnTo>
                  <a:close/>
                </a:path>
                <a:path w="2016125" h="1301750">
                  <a:moveTo>
                    <a:pt x="1020714" y="552568"/>
                  </a:moveTo>
                  <a:lnTo>
                    <a:pt x="1020470" y="553080"/>
                  </a:lnTo>
                  <a:lnTo>
                    <a:pt x="1020714" y="552568"/>
                  </a:lnTo>
                  <a:close/>
                </a:path>
                <a:path w="2016125" h="1301750">
                  <a:moveTo>
                    <a:pt x="1026566" y="538734"/>
                  </a:moveTo>
                  <a:lnTo>
                    <a:pt x="1026292" y="539233"/>
                  </a:lnTo>
                  <a:lnTo>
                    <a:pt x="1026566" y="538734"/>
                  </a:lnTo>
                  <a:close/>
                </a:path>
                <a:path w="2016125" h="1301750">
                  <a:moveTo>
                    <a:pt x="1032926" y="524886"/>
                  </a:moveTo>
                  <a:lnTo>
                    <a:pt x="1032735" y="525258"/>
                  </a:lnTo>
                  <a:lnTo>
                    <a:pt x="1032926" y="524886"/>
                  </a:lnTo>
                  <a:close/>
                </a:path>
                <a:path w="2016125" h="1301750">
                  <a:moveTo>
                    <a:pt x="1040008" y="511170"/>
                  </a:moveTo>
                  <a:lnTo>
                    <a:pt x="1039764" y="511551"/>
                  </a:lnTo>
                  <a:lnTo>
                    <a:pt x="1040008" y="511170"/>
                  </a:lnTo>
                  <a:close/>
                </a:path>
                <a:path w="2016125" h="1301750">
                  <a:moveTo>
                    <a:pt x="1047732" y="497454"/>
                  </a:moveTo>
                  <a:lnTo>
                    <a:pt x="1047506" y="497835"/>
                  </a:lnTo>
                  <a:lnTo>
                    <a:pt x="1047732" y="497454"/>
                  </a:lnTo>
                  <a:close/>
                </a:path>
                <a:path w="2016125" h="1301750">
                  <a:moveTo>
                    <a:pt x="1055982" y="483738"/>
                  </a:moveTo>
                  <a:lnTo>
                    <a:pt x="1055644" y="484251"/>
                  </a:lnTo>
                  <a:lnTo>
                    <a:pt x="1055982" y="483738"/>
                  </a:lnTo>
                  <a:close/>
                </a:path>
                <a:path w="2016125" h="1301750">
                  <a:moveTo>
                    <a:pt x="1064788" y="470403"/>
                  </a:moveTo>
                  <a:lnTo>
                    <a:pt x="1064514" y="470653"/>
                  </a:lnTo>
                  <a:lnTo>
                    <a:pt x="1064788" y="470403"/>
                  </a:lnTo>
                  <a:close/>
                </a:path>
                <a:path w="2016125" h="1301750">
                  <a:moveTo>
                    <a:pt x="1074298" y="456819"/>
                  </a:moveTo>
                  <a:lnTo>
                    <a:pt x="1073932" y="457200"/>
                  </a:lnTo>
                  <a:lnTo>
                    <a:pt x="1074298" y="456819"/>
                  </a:lnTo>
                  <a:close/>
                </a:path>
                <a:path w="2016125" h="1301750">
                  <a:moveTo>
                    <a:pt x="1084271" y="443484"/>
                  </a:moveTo>
                  <a:lnTo>
                    <a:pt x="1083960" y="443865"/>
                  </a:lnTo>
                  <a:lnTo>
                    <a:pt x="1084271" y="443484"/>
                  </a:lnTo>
                  <a:close/>
                </a:path>
                <a:path w="2016125" h="1301750">
                  <a:moveTo>
                    <a:pt x="1106242" y="416682"/>
                  </a:moveTo>
                  <a:lnTo>
                    <a:pt x="1105683" y="417290"/>
                  </a:lnTo>
                  <a:lnTo>
                    <a:pt x="1106242" y="416682"/>
                  </a:lnTo>
                  <a:close/>
                </a:path>
                <a:path w="2016125" h="1301750">
                  <a:moveTo>
                    <a:pt x="1130198" y="390643"/>
                  </a:moveTo>
                  <a:lnTo>
                    <a:pt x="1129680" y="391155"/>
                  </a:lnTo>
                  <a:lnTo>
                    <a:pt x="1130198" y="390643"/>
                  </a:lnTo>
                  <a:close/>
                </a:path>
                <a:path w="2016125" h="1301750">
                  <a:moveTo>
                    <a:pt x="1156150" y="364998"/>
                  </a:moveTo>
                  <a:lnTo>
                    <a:pt x="1155717" y="365382"/>
                  </a:lnTo>
                  <a:lnTo>
                    <a:pt x="1156150" y="364998"/>
                  </a:lnTo>
                  <a:close/>
                </a:path>
                <a:path w="2016125" h="1301750">
                  <a:moveTo>
                    <a:pt x="1184148" y="340101"/>
                  </a:moveTo>
                  <a:lnTo>
                    <a:pt x="1183660" y="340482"/>
                  </a:lnTo>
                  <a:lnTo>
                    <a:pt x="1184148" y="340101"/>
                  </a:lnTo>
                  <a:close/>
                </a:path>
                <a:path w="2016125" h="1301750">
                  <a:moveTo>
                    <a:pt x="1214140" y="315717"/>
                  </a:moveTo>
                  <a:lnTo>
                    <a:pt x="1213622" y="316098"/>
                  </a:lnTo>
                  <a:lnTo>
                    <a:pt x="1214140" y="315717"/>
                  </a:lnTo>
                  <a:close/>
                </a:path>
                <a:path w="2016125" h="1301750">
                  <a:moveTo>
                    <a:pt x="1245937" y="292095"/>
                  </a:moveTo>
                  <a:lnTo>
                    <a:pt x="1245748" y="292095"/>
                  </a:lnTo>
                  <a:lnTo>
                    <a:pt x="1245382" y="292476"/>
                  </a:lnTo>
                  <a:lnTo>
                    <a:pt x="1245937" y="292095"/>
                  </a:lnTo>
                  <a:close/>
                </a:path>
                <a:path w="2016125" h="1301750">
                  <a:moveTo>
                    <a:pt x="1279276" y="269235"/>
                  </a:moveTo>
                  <a:lnTo>
                    <a:pt x="1278788" y="269485"/>
                  </a:lnTo>
                  <a:lnTo>
                    <a:pt x="1279276" y="269235"/>
                  </a:lnTo>
                  <a:close/>
                </a:path>
                <a:path w="2016125" h="1301750">
                  <a:moveTo>
                    <a:pt x="1314270" y="247137"/>
                  </a:moveTo>
                  <a:lnTo>
                    <a:pt x="1313840" y="247387"/>
                  </a:lnTo>
                  <a:lnTo>
                    <a:pt x="1314270" y="247137"/>
                  </a:lnTo>
                  <a:close/>
                </a:path>
                <a:path w="2016125" h="1301750">
                  <a:moveTo>
                    <a:pt x="1350882" y="225933"/>
                  </a:moveTo>
                  <a:lnTo>
                    <a:pt x="1350416" y="226182"/>
                  </a:lnTo>
                  <a:lnTo>
                    <a:pt x="1350882" y="225933"/>
                  </a:lnTo>
                  <a:close/>
                </a:path>
                <a:path w="2016125" h="1301750">
                  <a:moveTo>
                    <a:pt x="1388760" y="205608"/>
                  </a:moveTo>
                  <a:lnTo>
                    <a:pt x="1388242" y="205858"/>
                  </a:lnTo>
                  <a:lnTo>
                    <a:pt x="1388760" y="205608"/>
                  </a:lnTo>
                  <a:close/>
                </a:path>
                <a:path w="2016125" h="1301750">
                  <a:moveTo>
                    <a:pt x="1428322" y="186427"/>
                  </a:moveTo>
                  <a:lnTo>
                    <a:pt x="1428140" y="186427"/>
                  </a:lnTo>
                  <a:lnTo>
                    <a:pt x="1427744" y="186690"/>
                  </a:lnTo>
                  <a:lnTo>
                    <a:pt x="1428322" y="186427"/>
                  </a:lnTo>
                  <a:close/>
                </a:path>
                <a:path w="2016125" h="1301750">
                  <a:moveTo>
                    <a:pt x="1468889" y="168139"/>
                  </a:moveTo>
                  <a:lnTo>
                    <a:pt x="1468648" y="168139"/>
                  </a:lnTo>
                  <a:lnTo>
                    <a:pt x="1468252" y="168402"/>
                  </a:lnTo>
                  <a:lnTo>
                    <a:pt x="1468889" y="168139"/>
                  </a:lnTo>
                  <a:close/>
                </a:path>
                <a:path w="2016125" h="1301750">
                  <a:moveTo>
                    <a:pt x="1510284" y="151125"/>
                  </a:moveTo>
                  <a:lnTo>
                    <a:pt x="1509918" y="151257"/>
                  </a:lnTo>
                  <a:lnTo>
                    <a:pt x="1510284" y="151125"/>
                  </a:lnTo>
                  <a:close/>
                </a:path>
                <a:path w="2016125" h="1301750">
                  <a:moveTo>
                    <a:pt x="1552956" y="135255"/>
                  </a:moveTo>
                  <a:lnTo>
                    <a:pt x="1552590" y="135373"/>
                  </a:lnTo>
                  <a:lnTo>
                    <a:pt x="1552956" y="135255"/>
                  </a:lnTo>
                  <a:close/>
                </a:path>
                <a:path w="2016125" h="1301750">
                  <a:moveTo>
                    <a:pt x="1597143" y="120514"/>
                  </a:moveTo>
                  <a:lnTo>
                    <a:pt x="1596664" y="120514"/>
                  </a:lnTo>
                  <a:lnTo>
                    <a:pt x="1596268" y="120777"/>
                  </a:lnTo>
                  <a:lnTo>
                    <a:pt x="1597143" y="120514"/>
                  </a:lnTo>
                  <a:close/>
                </a:path>
                <a:path w="2016125" h="1301750">
                  <a:moveTo>
                    <a:pt x="1641161" y="107330"/>
                  </a:moveTo>
                  <a:lnTo>
                    <a:pt x="1640738" y="107442"/>
                  </a:lnTo>
                  <a:lnTo>
                    <a:pt x="1641161" y="107330"/>
                  </a:lnTo>
                  <a:close/>
                </a:path>
                <a:path w="2016125" h="1301750">
                  <a:moveTo>
                    <a:pt x="1990181" y="27931"/>
                  </a:moveTo>
                  <a:lnTo>
                    <a:pt x="1943862" y="27931"/>
                  </a:lnTo>
                  <a:lnTo>
                    <a:pt x="1945142" y="56506"/>
                  </a:lnTo>
                  <a:lnTo>
                    <a:pt x="1930809" y="57158"/>
                  </a:lnTo>
                  <a:lnTo>
                    <a:pt x="1931822" y="85593"/>
                  </a:lnTo>
                  <a:lnTo>
                    <a:pt x="2015886" y="39624"/>
                  </a:lnTo>
                  <a:lnTo>
                    <a:pt x="1990181" y="27931"/>
                  </a:lnTo>
                  <a:close/>
                </a:path>
                <a:path w="2016125" h="1301750">
                  <a:moveTo>
                    <a:pt x="1779187" y="75556"/>
                  </a:moveTo>
                  <a:lnTo>
                    <a:pt x="1778782" y="75556"/>
                  </a:lnTo>
                  <a:lnTo>
                    <a:pt x="1778386" y="75687"/>
                  </a:lnTo>
                  <a:lnTo>
                    <a:pt x="1779187" y="75556"/>
                  </a:lnTo>
                  <a:close/>
                </a:path>
                <a:path w="2016125" h="1301750">
                  <a:moveTo>
                    <a:pt x="1826293" y="67936"/>
                  </a:moveTo>
                  <a:lnTo>
                    <a:pt x="1825752" y="67936"/>
                  </a:lnTo>
                  <a:lnTo>
                    <a:pt x="1825264" y="68067"/>
                  </a:lnTo>
                  <a:lnTo>
                    <a:pt x="1826293" y="67936"/>
                  </a:lnTo>
                  <a:close/>
                </a:path>
                <a:path w="2016125" h="1301750">
                  <a:moveTo>
                    <a:pt x="1943862" y="27931"/>
                  </a:moveTo>
                  <a:lnTo>
                    <a:pt x="1929791" y="28562"/>
                  </a:lnTo>
                  <a:lnTo>
                    <a:pt x="1930809" y="57158"/>
                  </a:lnTo>
                  <a:lnTo>
                    <a:pt x="1945142" y="56506"/>
                  </a:lnTo>
                  <a:lnTo>
                    <a:pt x="1943862" y="27931"/>
                  </a:lnTo>
                  <a:close/>
                </a:path>
                <a:path w="2016125" h="1301750">
                  <a:moveTo>
                    <a:pt x="1928774" y="0"/>
                  </a:moveTo>
                  <a:lnTo>
                    <a:pt x="1929791" y="28562"/>
                  </a:lnTo>
                  <a:lnTo>
                    <a:pt x="1943862" y="27931"/>
                  </a:lnTo>
                  <a:lnTo>
                    <a:pt x="1990181" y="27931"/>
                  </a:lnTo>
                  <a:lnTo>
                    <a:pt x="1928774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52800" y="2143125"/>
              <a:ext cx="2228850" cy="147637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475238" y="2231385"/>
              <a:ext cx="2016125" cy="1297940"/>
            </a:xfrm>
            <a:custGeom>
              <a:avLst/>
              <a:gdLst/>
              <a:ahLst/>
              <a:cxnLst/>
              <a:rect l="l" t="t" r="r" b="b"/>
              <a:pathLst>
                <a:path w="2016125" h="1297939">
                  <a:moveTo>
                    <a:pt x="1021869" y="647450"/>
                  </a:moveTo>
                  <a:lnTo>
                    <a:pt x="993251" y="647450"/>
                  </a:lnTo>
                  <a:lnTo>
                    <a:pt x="993648" y="662059"/>
                  </a:lnTo>
                  <a:lnTo>
                    <a:pt x="994013" y="676918"/>
                  </a:lnTo>
                  <a:lnTo>
                    <a:pt x="999744" y="722638"/>
                  </a:lnTo>
                  <a:lnTo>
                    <a:pt x="1011814" y="767846"/>
                  </a:lnTo>
                  <a:lnTo>
                    <a:pt x="1029949" y="812292"/>
                  </a:lnTo>
                  <a:lnTo>
                    <a:pt x="1053967" y="855857"/>
                  </a:lnTo>
                  <a:lnTo>
                    <a:pt x="1083167" y="898529"/>
                  </a:lnTo>
                  <a:lnTo>
                    <a:pt x="1129771" y="953262"/>
                  </a:lnTo>
                  <a:lnTo>
                    <a:pt x="1184513" y="1005590"/>
                  </a:lnTo>
                  <a:lnTo>
                    <a:pt x="1214749" y="1030736"/>
                  </a:lnTo>
                  <a:lnTo>
                    <a:pt x="1246632" y="1054989"/>
                  </a:lnTo>
                  <a:lnTo>
                    <a:pt x="1280281" y="1078492"/>
                  </a:lnTo>
                  <a:lnTo>
                    <a:pt x="1315333" y="1101090"/>
                  </a:lnTo>
                  <a:lnTo>
                    <a:pt x="1351909" y="1122688"/>
                  </a:lnTo>
                  <a:lnTo>
                    <a:pt x="1389888" y="1143381"/>
                  </a:lnTo>
                  <a:lnTo>
                    <a:pt x="1429237" y="1162943"/>
                  </a:lnTo>
                  <a:lnTo>
                    <a:pt x="1469623" y="1181612"/>
                  </a:lnTo>
                  <a:lnTo>
                    <a:pt x="1511289" y="1198888"/>
                  </a:lnTo>
                  <a:lnTo>
                    <a:pt x="1553839" y="1215009"/>
                  </a:lnTo>
                  <a:lnTo>
                    <a:pt x="1597395" y="1229868"/>
                  </a:lnTo>
                  <a:lnTo>
                    <a:pt x="1641713" y="1243465"/>
                  </a:lnTo>
                  <a:lnTo>
                    <a:pt x="1686793" y="1255657"/>
                  </a:lnTo>
                  <a:lnTo>
                    <a:pt x="1732513" y="1266325"/>
                  </a:lnTo>
                  <a:lnTo>
                    <a:pt x="1778873" y="1275588"/>
                  </a:lnTo>
                  <a:lnTo>
                    <a:pt x="1825752" y="1283339"/>
                  </a:lnTo>
                  <a:lnTo>
                    <a:pt x="1872874" y="1289435"/>
                  </a:lnTo>
                  <a:lnTo>
                    <a:pt x="1920240" y="1293876"/>
                  </a:lnTo>
                  <a:lnTo>
                    <a:pt x="1967971" y="1296543"/>
                  </a:lnTo>
                  <a:lnTo>
                    <a:pt x="2015490" y="1297436"/>
                  </a:lnTo>
                  <a:lnTo>
                    <a:pt x="2015977" y="1268861"/>
                  </a:lnTo>
                  <a:lnTo>
                    <a:pt x="1968733" y="1267968"/>
                  </a:lnTo>
                  <a:lnTo>
                    <a:pt x="1969251" y="1267968"/>
                  </a:lnTo>
                  <a:lnTo>
                    <a:pt x="1924445" y="1265432"/>
                  </a:lnTo>
                  <a:lnTo>
                    <a:pt x="1922647" y="1265432"/>
                  </a:lnTo>
                  <a:lnTo>
                    <a:pt x="1877024" y="1261110"/>
                  </a:lnTo>
                  <a:lnTo>
                    <a:pt x="1876287" y="1261110"/>
                  </a:lnTo>
                  <a:lnTo>
                    <a:pt x="1829683" y="1255014"/>
                  </a:lnTo>
                  <a:lnTo>
                    <a:pt x="1830049" y="1255014"/>
                  </a:lnTo>
                  <a:lnTo>
                    <a:pt x="1784517" y="1247525"/>
                  </a:lnTo>
                  <a:lnTo>
                    <a:pt x="1784207" y="1247525"/>
                  </a:lnTo>
                  <a:lnTo>
                    <a:pt x="1739022" y="1238512"/>
                  </a:lnTo>
                  <a:lnTo>
                    <a:pt x="1738884" y="1238512"/>
                  </a:lnTo>
                  <a:lnTo>
                    <a:pt x="1694155" y="1227963"/>
                  </a:lnTo>
                  <a:lnTo>
                    <a:pt x="1649940" y="1216033"/>
                  </a:lnTo>
                  <a:lnTo>
                    <a:pt x="1606715" y="1202817"/>
                  </a:lnTo>
                  <a:lnTo>
                    <a:pt x="1606417" y="1202817"/>
                  </a:lnTo>
                  <a:lnTo>
                    <a:pt x="1563349" y="1188089"/>
                  </a:lnTo>
                  <a:lnTo>
                    <a:pt x="1522250" y="1172468"/>
                  </a:lnTo>
                  <a:lnTo>
                    <a:pt x="1522079" y="1172468"/>
                  </a:lnTo>
                  <a:lnTo>
                    <a:pt x="1480931" y="1155323"/>
                  </a:lnTo>
                  <a:lnTo>
                    <a:pt x="1441307" y="1137166"/>
                  </a:lnTo>
                  <a:lnTo>
                    <a:pt x="1441464" y="1137166"/>
                  </a:lnTo>
                  <a:lnTo>
                    <a:pt x="1402842" y="1117985"/>
                  </a:lnTo>
                  <a:lnTo>
                    <a:pt x="1366347" y="1097923"/>
                  </a:lnTo>
                  <a:lnTo>
                    <a:pt x="1330822" y="1076968"/>
                  </a:lnTo>
                  <a:lnTo>
                    <a:pt x="1330573" y="1076968"/>
                  </a:lnTo>
                  <a:lnTo>
                    <a:pt x="1296478" y="1054989"/>
                  </a:lnTo>
                  <a:lnTo>
                    <a:pt x="1263817" y="1032129"/>
                  </a:lnTo>
                  <a:lnTo>
                    <a:pt x="1232275" y="1008126"/>
                  </a:lnTo>
                  <a:lnTo>
                    <a:pt x="1203076" y="983873"/>
                  </a:lnTo>
                  <a:lnTo>
                    <a:pt x="1175766" y="958977"/>
                  </a:lnTo>
                  <a:lnTo>
                    <a:pt x="1150345" y="933450"/>
                  </a:lnTo>
                  <a:lnTo>
                    <a:pt x="1126876" y="907423"/>
                  </a:lnTo>
                  <a:lnTo>
                    <a:pt x="1106072" y="881384"/>
                  </a:lnTo>
                  <a:lnTo>
                    <a:pt x="1096278" y="868049"/>
                  </a:lnTo>
                  <a:lnTo>
                    <a:pt x="1087085" y="854714"/>
                  </a:lnTo>
                  <a:lnTo>
                    <a:pt x="1078108" y="840748"/>
                  </a:lnTo>
                  <a:lnTo>
                    <a:pt x="1069969" y="827032"/>
                  </a:lnTo>
                  <a:lnTo>
                    <a:pt x="1062746" y="813816"/>
                  </a:lnTo>
                  <a:lnTo>
                    <a:pt x="1055722" y="799946"/>
                  </a:lnTo>
                  <a:lnTo>
                    <a:pt x="1049395" y="786003"/>
                  </a:lnTo>
                  <a:lnTo>
                    <a:pt x="1044020" y="772668"/>
                  </a:lnTo>
                  <a:lnTo>
                    <a:pt x="1038727" y="758321"/>
                  </a:lnTo>
                  <a:lnTo>
                    <a:pt x="1034604" y="745117"/>
                  </a:lnTo>
                  <a:lnTo>
                    <a:pt x="1030589" y="730639"/>
                  </a:lnTo>
                  <a:lnTo>
                    <a:pt x="1030724" y="730639"/>
                  </a:lnTo>
                  <a:lnTo>
                    <a:pt x="1027776" y="717304"/>
                  </a:lnTo>
                  <a:lnTo>
                    <a:pt x="1027725" y="716792"/>
                  </a:lnTo>
                  <a:lnTo>
                    <a:pt x="1025367" y="703457"/>
                  </a:lnTo>
                  <a:lnTo>
                    <a:pt x="1023580" y="689741"/>
                  </a:lnTo>
                  <a:lnTo>
                    <a:pt x="1023551" y="688979"/>
                  </a:lnTo>
                  <a:lnTo>
                    <a:pt x="1022540" y="675894"/>
                  </a:lnTo>
                  <a:lnTo>
                    <a:pt x="1022583" y="675132"/>
                  </a:lnTo>
                  <a:lnTo>
                    <a:pt x="1022207" y="661297"/>
                  </a:lnTo>
                  <a:lnTo>
                    <a:pt x="1021869" y="647450"/>
                  </a:lnTo>
                  <a:close/>
                </a:path>
                <a:path w="2016125" h="1297939">
                  <a:moveTo>
                    <a:pt x="1922129" y="1265301"/>
                  </a:moveTo>
                  <a:lnTo>
                    <a:pt x="1922647" y="1265432"/>
                  </a:lnTo>
                  <a:lnTo>
                    <a:pt x="1924445" y="1265432"/>
                  </a:lnTo>
                  <a:lnTo>
                    <a:pt x="1922129" y="1265301"/>
                  </a:lnTo>
                  <a:close/>
                </a:path>
                <a:path w="2016125" h="1297939">
                  <a:moveTo>
                    <a:pt x="1875769" y="1260991"/>
                  </a:moveTo>
                  <a:lnTo>
                    <a:pt x="1876287" y="1261110"/>
                  </a:lnTo>
                  <a:lnTo>
                    <a:pt x="1877024" y="1261110"/>
                  </a:lnTo>
                  <a:lnTo>
                    <a:pt x="1875769" y="1260991"/>
                  </a:lnTo>
                  <a:close/>
                </a:path>
                <a:path w="2016125" h="1297939">
                  <a:moveTo>
                    <a:pt x="1783720" y="1247394"/>
                  </a:moveTo>
                  <a:lnTo>
                    <a:pt x="1784207" y="1247525"/>
                  </a:lnTo>
                  <a:lnTo>
                    <a:pt x="1784517" y="1247525"/>
                  </a:lnTo>
                  <a:lnTo>
                    <a:pt x="1783720" y="1247394"/>
                  </a:lnTo>
                  <a:close/>
                </a:path>
                <a:path w="2016125" h="1297939">
                  <a:moveTo>
                    <a:pt x="1738365" y="1238381"/>
                  </a:moveTo>
                  <a:lnTo>
                    <a:pt x="1738884" y="1238512"/>
                  </a:lnTo>
                  <a:lnTo>
                    <a:pt x="1739022" y="1238512"/>
                  </a:lnTo>
                  <a:lnTo>
                    <a:pt x="1738365" y="1238381"/>
                  </a:lnTo>
                  <a:close/>
                </a:path>
                <a:path w="2016125" h="1297939">
                  <a:moveTo>
                    <a:pt x="1693651" y="1227844"/>
                  </a:moveTo>
                  <a:lnTo>
                    <a:pt x="1694047" y="1227963"/>
                  </a:lnTo>
                  <a:lnTo>
                    <a:pt x="1693651" y="1227844"/>
                  </a:lnTo>
                  <a:close/>
                </a:path>
                <a:path w="2016125" h="1297939">
                  <a:moveTo>
                    <a:pt x="1649455" y="1215902"/>
                  </a:moveTo>
                  <a:lnTo>
                    <a:pt x="1649851" y="1216033"/>
                  </a:lnTo>
                  <a:lnTo>
                    <a:pt x="1649455" y="1215902"/>
                  </a:lnTo>
                  <a:close/>
                </a:path>
                <a:path w="2016125" h="1297939">
                  <a:moveTo>
                    <a:pt x="1605899" y="1202567"/>
                  </a:moveTo>
                  <a:lnTo>
                    <a:pt x="1606417" y="1202817"/>
                  </a:lnTo>
                  <a:lnTo>
                    <a:pt x="1606715" y="1202817"/>
                  </a:lnTo>
                  <a:lnTo>
                    <a:pt x="1605899" y="1202567"/>
                  </a:lnTo>
                  <a:close/>
                </a:path>
                <a:path w="2016125" h="1297939">
                  <a:moveTo>
                    <a:pt x="1563400" y="1188089"/>
                  </a:moveTo>
                  <a:lnTo>
                    <a:pt x="1563745" y="1188220"/>
                  </a:lnTo>
                  <a:lnTo>
                    <a:pt x="1563400" y="1188089"/>
                  </a:lnTo>
                  <a:close/>
                </a:path>
                <a:path w="2016125" h="1297939">
                  <a:moveTo>
                    <a:pt x="1521592" y="1172218"/>
                  </a:moveTo>
                  <a:lnTo>
                    <a:pt x="1522079" y="1172468"/>
                  </a:lnTo>
                  <a:lnTo>
                    <a:pt x="1522250" y="1172468"/>
                  </a:lnTo>
                  <a:lnTo>
                    <a:pt x="1521592" y="1172218"/>
                  </a:lnTo>
                  <a:close/>
                </a:path>
                <a:path w="2016125" h="1297939">
                  <a:moveTo>
                    <a:pt x="1481041" y="1155323"/>
                  </a:moveTo>
                  <a:lnTo>
                    <a:pt x="1481328" y="1155454"/>
                  </a:lnTo>
                  <a:lnTo>
                    <a:pt x="1481041" y="1155323"/>
                  </a:lnTo>
                  <a:close/>
                </a:path>
                <a:path w="2016125" h="1297939">
                  <a:moveTo>
                    <a:pt x="1441464" y="1137166"/>
                  </a:moveTo>
                  <a:lnTo>
                    <a:pt x="1441307" y="1137166"/>
                  </a:lnTo>
                  <a:lnTo>
                    <a:pt x="1441704" y="1137285"/>
                  </a:lnTo>
                  <a:lnTo>
                    <a:pt x="1441464" y="1137166"/>
                  </a:lnTo>
                  <a:close/>
                </a:path>
                <a:path w="2016125" h="1297939">
                  <a:moveTo>
                    <a:pt x="1403182" y="1118154"/>
                  </a:moveTo>
                  <a:lnTo>
                    <a:pt x="1403329" y="1118235"/>
                  </a:lnTo>
                  <a:lnTo>
                    <a:pt x="1403182" y="1118154"/>
                  </a:lnTo>
                  <a:close/>
                </a:path>
                <a:path w="2016125" h="1297939">
                  <a:moveTo>
                    <a:pt x="1402874" y="1117985"/>
                  </a:moveTo>
                  <a:lnTo>
                    <a:pt x="1403182" y="1118154"/>
                  </a:lnTo>
                  <a:lnTo>
                    <a:pt x="1402874" y="1117985"/>
                  </a:lnTo>
                  <a:close/>
                </a:path>
                <a:path w="2016125" h="1297939">
                  <a:moveTo>
                    <a:pt x="1365869" y="1097661"/>
                  </a:moveTo>
                  <a:lnTo>
                    <a:pt x="1366266" y="1097923"/>
                  </a:lnTo>
                  <a:lnTo>
                    <a:pt x="1365869" y="1097661"/>
                  </a:lnTo>
                  <a:close/>
                </a:path>
                <a:path w="2016125" h="1297939">
                  <a:moveTo>
                    <a:pt x="1330177" y="1076587"/>
                  </a:moveTo>
                  <a:lnTo>
                    <a:pt x="1330573" y="1076968"/>
                  </a:lnTo>
                  <a:lnTo>
                    <a:pt x="1330822" y="1076968"/>
                  </a:lnTo>
                  <a:lnTo>
                    <a:pt x="1330177" y="1076587"/>
                  </a:lnTo>
                  <a:close/>
                </a:path>
                <a:path w="2016125" h="1297939">
                  <a:moveTo>
                    <a:pt x="1295887" y="1054608"/>
                  </a:moveTo>
                  <a:lnTo>
                    <a:pt x="1296405" y="1054989"/>
                  </a:lnTo>
                  <a:lnTo>
                    <a:pt x="1295887" y="1054608"/>
                  </a:lnTo>
                  <a:close/>
                </a:path>
                <a:path w="2016125" h="1297939">
                  <a:moveTo>
                    <a:pt x="1263274" y="1031748"/>
                  </a:moveTo>
                  <a:lnTo>
                    <a:pt x="1263761" y="1032129"/>
                  </a:lnTo>
                  <a:lnTo>
                    <a:pt x="1263274" y="1031748"/>
                  </a:lnTo>
                  <a:close/>
                </a:path>
                <a:path w="2016125" h="1297939">
                  <a:moveTo>
                    <a:pt x="1232334" y="1008126"/>
                  </a:moveTo>
                  <a:lnTo>
                    <a:pt x="1232794" y="1008507"/>
                  </a:lnTo>
                  <a:lnTo>
                    <a:pt x="1232334" y="1008126"/>
                  </a:lnTo>
                  <a:close/>
                </a:path>
                <a:path w="2016125" h="1297939">
                  <a:moveTo>
                    <a:pt x="1203144" y="983873"/>
                  </a:moveTo>
                  <a:lnTo>
                    <a:pt x="1203563" y="984254"/>
                  </a:lnTo>
                  <a:lnTo>
                    <a:pt x="1203144" y="983873"/>
                  </a:lnTo>
                  <a:close/>
                </a:path>
                <a:path w="2016125" h="1297939">
                  <a:moveTo>
                    <a:pt x="1175872" y="958977"/>
                  </a:moveTo>
                  <a:lnTo>
                    <a:pt x="1176253" y="959358"/>
                  </a:lnTo>
                  <a:lnTo>
                    <a:pt x="1175872" y="958977"/>
                  </a:lnTo>
                  <a:close/>
                </a:path>
                <a:path w="2016125" h="1297939">
                  <a:moveTo>
                    <a:pt x="1150401" y="933450"/>
                  </a:moveTo>
                  <a:lnTo>
                    <a:pt x="1150863" y="933962"/>
                  </a:lnTo>
                  <a:lnTo>
                    <a:pt x="1150401" y="933450"/>
                  </a:lnTo>
                  <a:close/>
                </a:path>
                <a:path w="2016125" h="1297939">
                  <a:moveTo>
                    <a:pt x="1126962" y="907423"/>
                  </a:moveTo>
                  <a:lnTo>
                    <a:pt x="1127363" y="907923"/>
                  </a:lnTo>
                  <a:lnTo>
                    <a:pt x="1126962" y="907423"/>
                  </a:lnTo>
                  <a:close/>
                </a:path>
                <a:path w="2016125" h="1297939">
                  <a:moveTo>
                    <a:pt x="1105662" y="880872"/>
                  </a:moveTo>
                  <a:lnTo>
                    <a:pt x="1106027" y="881384"/>
                  </a:lnTo>
                  <a:lnTo>
                    <a:pt x="1105662" y="880872"/>
                  </a:lnTo>
                  <a:close/>
                </a:path>
                <a:path w="2016125" h="1297939">
                  <a:moveTo>
                    <a:pt x="1095999" y="867668"/>
                  </a:moveTo>
                  <a:lnTo>
                    <a:pt x="1096243" y="868049"/>
                  </a:lnTo>
                  <a:lnTo>
                    <a:pt x="1095999" y="867668"/>
                  </a:lnTo>
                  <a:close/>
                </a:path>
                <a:path w="2016125" h="1297939">
                  <a:moveTo>
                    <a:pt x="1086733" y="854202"/>
                  </a:moveTo>
                  <a:lnTo>
                    <a:pt x="1086977" y="854714"/>
                  </a:lnTo>
                  <a:lnTo>
                    <a:pt x="1086733" y="854202"/>
                  </a:lnTo>
                  <a:close/>
                </a:path>
                <a:path w="2016125" h="1297939">
                  <a:moveTo>
                    <a:pt x="1078125" y="840748"/>
                  </a:moveTo>
                  <a:lnTo>
                    <a:pt x="1078351" y="841129"/>
                  </a:lnTo>
                  <a:lnTo>
                    <a:pt x="1078125" y="840748"/>
                  </a:lnTo>
                  <a:close/>
                </a:path>
                <a:path w="2016125" h="1297939">
                  <a:moveTo>
                    <a:pt x="1070004" y="827032"/>
                  </a:moveTo>
                  <a:lnTo>
                    <a:pt x="1070213" y="827413"/>
                  </a:lnTo>
                  <a:lnTo>
                    <a:pt x="1070004" y="827032"/>
                  </a:lnTo>
                  <a:close/>
                </a:path>
                <a:path w="2016125" h="1297939">
                  <a:moveTo>
                    <a:pt x="1062471" y="813316"/>
                  </a:moveTo>
                  <a:lnTo>
                    <a:pt x="1062715" y="813816"/>
                  </a:lnTo>
                  <a:lnTo>
                    <a:pt x="1062471" y="813316"/>
                  </a:lnTo>
                  <a:close/>
                </a:path>
                <a:path w="2016125" h="1297939">
                  <a:moveTo>
                    <a:pt x="1055728" y="799946"/>
                  </a:moveTo>
                  <a:lnTo>
                    <a:pt x="1055857" y="800231"/>
                  </a:lnTo>
                  <a:lnTo>
                    <a:pt x="1055728" y="799946"/>
                  </a:lnTo>
                  <a:close/>
                </a:path>
                <a:path w="2016125" h="1297939">
                  <a:moveTo>
                    <a:pt x="1055625" y="799719"/>
                  </a:moveTo>
                  <a:lnTo>
                    <a:pt x="1055728" y="799946"/>
                  </a:lnTo>
                  <a:lnTo>
                    <a:pt x="1055625" y="799719"/>
                  </a:lnTo>
                  <a:close/>
                </a:path>
                <a:path w="2016125" h="1297939">
                  <a:moveTo>
                    <a:pt x="1049432" y="786003"/>
                  </a:moveTo>
                  <a:lnTo>
                    <a:pt x="1049639" y="786515"/>
                  </a:lnTo>
                  <a:lnTo>
                    <a:pt x="1049432" y="786003"/>
                  </a:lnTo>
                  <a:close/>
                </a:path>
                <a:path w="2016125" h="1297939">
                  <a:moveTo>
                    <a:pt x="1043818" y="772168"/>
                  </a:moveTo>
                  <a:lnTo>
                    <a:pt x="1043940" y="772668"/>
                  </a:lnTo>
                  <a:lnTo>
                    <a:pt x="1043818" y="772168"/>
                  </a:lnTo>
                  <a:close/>
                </a:path>
                <a:path w="2016125" h="1297939">
                  <a:moveTo>
                    <a:pt x="1038808" y="758321"/>
                  </a:moveTo>
                  <a:lnTo>
                    <a:pt x="1038971" y="758833"/>
                  </a:lnTo>
                  <a:lnTo>
                    <a:pt x="1038808" y="758321"/>
                  </a:lnTo>
                  <a:close/>
                </a:path>
                <a:path w="2016125" h="1297939">
                  <a:moveTo>
                    <a:pt x="1034399" y="744474"/>
                  </a:moveTo>
                  <a:lnTo>
                    <a:pt x="1034521" y="745117"/>
                  </a:lnTo>
                  <a:lnTo>
                    <a:pt x="1034399" y="744474"/>
                  </a:lnTo>
                  <a:close/>
                </a:path>
                <a:path w="2016125" h="1297939">
                  <a:moveTo>
                    <a:pt x="1030724" y="730639"/>
                  </a:moveTo>
                  <a:lnTo>
                    <a:pt x="1030589" y="730639"/>
                  </a:lnTo>
                  <a:lnTo>
                    <a:pt x="1030864" y="731270"/>
                  </a:lnTo>
                  <a:lnTo>
                    <a:pt x="1030724" y="730639"/>
                  </a:lnTo>
                  <a:close/>
                </a:path>
                <a:path w="2016125" h="1297939">
                  <a:moveTo>
                    <a:pt x="1027725" y="716792"/>
                  </a:moveTo>
                  <a:lnTo>
                    <a:pt x="1027816" y="717304"/>
                  </a:lnTo>
                  <a:lnTo>
                    <a:pt x="1027725" y="716792"/>
                  </a:lnTo>
                  <a:close/>
                </a:path>
                <a:path w="2016125" h="1297939">
                  <a:moveTo>
                    <a:pt x="1025255" y="702826"/>
                  </a:moveTo>
                  <a:lnTo>
                    <a:pt x="1025255" y="703457"/>
                  </a:lnTo>
                  <a:lnTo>
                    <a:pt x="1025255" y="702826"/>
                  </a:lnTo>
                  <a:close/>
                </a:path>
                <a:path w="2016125" h="1297939">
                  <a:moveTo>
                    <a:pt x="1023551" y="688979"/>
                  </a:moveTo>
                  <a:lnTo>
                    <a:pt x="1023609" y="689741"/>
                  </a:lnTo>
                  <a:lnTo>
                    <a:pt x="1023551" y="688979"/>
                  </a:lnTo>
                  <a:close/>
                </a:path>
                <a:path w="2016125" h="1297939">
                  <a:moveTo>
                    <a:pt x="1022583" y="675132"/>
                  </a:moveTo>
                  <a:lnTo>
                    <a:pt x="1022604" y="675894"/>
                  </a:lnTo>
                  <a:lnTo>
                    <a:pt x="1022583" y="675132"/>
                  </a:lnTo>
                  <a:close/>
                </a:path>
                <a:path w="2016125" h="1297939">
                  <a:moveTo>
                    <a:pt x="1020867" y="633484"/>
                  </a:moveTo>
                  <a:lnTo>
                    <a:pt x="992245" y="633484"/>
                  </a:lnTo>
                  <a:lnTo>
                    <a:pt x="993251" y="648081"/>
                  </a:lnTo>
                  <a:lnTo>
                    <a:pt x="993251" y="647450"/>
                  </a:lnTo>
                  <a:lnTo>
                    <a:pt x="1021869" y="647450"/>
                  </a:lnTo>
                  <a:lnTo>
                    <a:pt x="1021842" y="646307"/>
                  </a:lnTo>
                  <a:lnTo>
                    <a:pt x="1020867" y="633484"/>
                  </a:lnTo>
                  <a:close/>
                </a:path>
                <a:path w="2016125" h="1297939">
                  <a:moveTo>
                    <a:pt x="1019266" y="619637"/>
                  </a:moveTo>
                  <a:lnTo>
                    <a:pt x="990478" y="619637"/>
                  </a:lnTo>
                  <a:lnTo>
                    <a:pt x="990600" y="620399"/>
                  </a:lnTo>
                  <a:lnTo>
                    <a:pt x="992245" y="634246"/>
                  </a:lnTo>
                  <a:lnTo>
                    <a:pt x="992245" y="633484"/>
                  </a:lnTo>
                  <a:lnTo>
                    <a:pt x="1020867" y="633484"/>
                  </a:lnTo>
                  <a:lnTo>
                    <a:pt x="1020683" y="631067"/>
                  </a:lnTo>
                  <a:lnTo>
                    <a:pt x="1019266" y="619637"/>
                  </a:lnTo>
                  <a:close/>
                </a:path>
                <a:path w="2016125" h="1297939">
                  <a:moveTo>
                    <a:pt x="990505" y="619866"/>
                  </a:moveTo>
                  <a:lnTo>
                    <a:pt x="990570" y="620399"/>
                  </a:lnTo>
                  <a:lnTo>
                    <a:pt x="990505" y="619866"/>
                  </a:lnTo>
                  <a:close/>
                </a:path>
                <a:path w="2016125" h="1297939">
                  <a:moveTo>
                    <a:pt x="1014204" y="591955"/>
                  </a:moveTo>
                  <a:lnTo>
                    <a:pt x="984991" y="591955"/>
                  </a:lnTo>
                  <a:lnTo>
                    <a:pt x="988192" y="606433"/>
                  </a:lnTo>
                  <a:lnTo>
                    <a:pt x="990505" y="619866"/>
                  </a:lnTo>
                  <a:lnTo>
                    <a:pt x="990478" y="619637"/>
                  </a:lnTo>
                  <a:lnTo>
                    <a:pt x="1019266" y="619637"/>
                  </a:lnTo>
                  <a:lnTo>
                    <a:pt x="1018794" y="615827"/>
                  </a:lnTo>
                  <a:lnTo>
                    <a:pt x="1016111" y="600718"/>
                  </a:lnTo>
                  <a:lnTo>
                    <a:pt x="1014204" y="591955"/>
                  </a:lnTo>
                  <a:close/>
                </a:path>
                <a:path w="2016125" h="1297939">
                  <a:moveTo>
                    <a:pt x="988039" y="605921"/>
                  </a:moveTo>
                  <a:lnTo>
                    <a:pt x="988130" y="606433"/>
                  </a:lnTo>
                  <a:lnTo>
                    <a:pt x="988039" y="605921"/>
                  </a:lnTo>
                  <a:close/>
                </a:path>
                <a:path w="2016125" h="1297939">
                  <a:moveTo>
                    <a:pt x="1006844" y="564392"/>
                  </a:moveTo>
                  <a:lnTo>
                    <a:pt x="976884" y="564392"/>
                  </a:lnTo>
                  <a:lnTo>
                    <a:pt x="981456" y="578870"/>
                  </a:lnTo>
                  <a:lnTo>
                    <a:pt x="985144" y="592717"/>
                  </a:lnTo>
                  <a:lnTo>
                    <a:pt x="984991" y="591955"/>
                  </a:lnTo>
                  <a:lnTo>
                    <a:pt x="1014204" y="591955"/>
                  </a:lnTo>
                  <a:lnTo>
                    <a:pt x="1012819" y="585597"/>
                  </a:lnTo>
                  <a:lnTo>
                    <a:pt x="1008766" y="570488"/>
                  </a:lnTo>
                  <a:lnTo>
                    <a:pt x="1006844" y="564392"/>
                  </a:lnTo>
                  <a:close/>
                </a:path>
                <a:path w="2016125" h="1297939">
                  <a:moveTo>
                    <a:pt x="981181" y="578239"/>
                  </a:moveTo>
                  <a:lnTo>
                    <a:pt x="981354" y="578870"/>
                  </a:lnTo>
                  <a:lnTo>
                    <a:pt x="981181" y="578239"/>
                  </a:lnTo>
                  <a:close/>
                </a:path>
                <a:path w="2016125" h="1297939">
                  <a:moveTo>
                    <a:pt x="1002271" y="550676"/>
                  </a:moveTo>
                  <a:lnTo>
                    <a:pt x="971793" y="550676"/>
                  </a:lnTo>
                  <a:lnTo>
                    <a:pt x="977005" y="565023"/>
                  </a:lnTo>
                  <a:lnTo>
                    <a:pt x="976884" y="564392"/>
                  </a:lnTo>
                  <a:lnTo>
                    <a:pt x="1006844" y="564392"/>
                  </a:lnTo>
                  <a:lnTo>
                    <a:pt x="1004041" y="555498"/>
                  </a:lnTo>
                  <a:lnTo>
                    <a:pt x="1002271" y="550676"/>
                  </a:lnTo>
                  <a:close/>
                </a:path>
                <a:path w="2016125" h="1297939">
                  <a:moveTo>
                    <a:pt x="991325" y="523113"/>
                  </a:moveTo>
                  <a:lnTo>
                    <a:pt x="959998" y="523113"/>
                  </a:lnTo>
                  <a:lnTo>
                    <a:pt x="960241" y="523625"/>
                  </a:lnTo>
                  <a:lnTo>
                    <a:pt x="966459" y="537210"/>
                  </a:lnTo>
                  <a:lnTo>
                    <a:pt x="971915" y="551057"/>
                  </a:lnTo>
                  <a:lnTo>
                    <a:pt x="971793" y="550676"/>
                  </a:lnTo>
                  <a:lnTo>
                    <a:pt x="1002271" y="550676"/>
                  </a:lnTo>
                  <a:lnTo>
                    <a:pt x="998585" y="540639"/>
                  </a:lnTo>
                  <a:lnTo>
                    <a:pt x="992489" y="525661"/>
                  </a:lnTo>
                  <a:lnTo>
                    <a:pt x="991325" y="523113"/>
                  </a:lnTo>
                  <a:close/>
                </a:path>
                <a:path w="2016125" h="1297939">
                  <a:moveTo>
                    <a:pt x="966216" y="536710"/>
                  </a:moveTo>
                  <a:lnTo>
                    <a:pt x="966414" y="537210"/>
                  </a:lnTo>
                  <a:lnTo>
                    <a:pt x="966216" y="536710"/>
                  </a:lnTo>
                  <a:close/>
                </a:path>
                <a:path w="2016125" h="1297939">
                  <a:moveTo>
                    <a:pt x="960151" y="523447"/>
                  </a:moveTo>
                  <a:lnTo>
                    <a:pt x="960232" y="523625"/>
                  </a:lnTo>
                  <a:lnTo>
                    <a:pt x="960151" y="523447"/>
                  </a:lnTo>
                  <a:close/>
                </a:path>
                <a:path w="2016125" h="1297939">
                  <a:moveTo>
                    <a:pt x="978060" y="495681"/>
                  </a:moveTo>
                  <a:lnTo>
                    <a:pt x="945520" y="495681"/>
                  </a:lnTo>
                  <a:lnTo>
                    <a:pt x="953262" y="509778"/>
                  </a:lnTo>
                  <a:lnTo>
                    <a:pt x="960151" y="523447"/>
                  </a:lnTo>
                  <a:lnTo>
                    <a:pt x="959998" y="523113"/>
                  </a:lnTo>
                  <a:lnTo>
                    <a:pt x="991325" y="523113"/>
                  </a:lnTo>
                  <a:lnTo>
                    <a:pt x="985753" y="510921"/>
                  </a:lnTo>
                  <a:lnTo>
                    <a:pt x="978337" y="496193"/>
                  </a:lnTo>
                  <a:lnTo>
                    <a:pt x="978060" y="495681"/>
                  </a:lnTo>
                  <a:close/>
                </a:path>
                <a:path w="2016125" h="1297939">
                  <a:moveTo>
                    <a:pt x="952987" y="509397"/>
                  </a:moveTo>
                  <a:lnTo>
                    <a:pt x="953181" y="509778"/>
                  </a:lnTo>
                  <a:lnTo>
                    <a:pt x="952987" y="509397"/>
                  </a:lnTo>
                  <a:close/>
                </a:path>
                <a:path w="2016125" h="1297939">
                  <a:moveTo>
                    <a:pt x="954199" y="455295"/>
                  </a:moveTo>
                  <a:lnTo>
                    <a:pt x="919612" y="455295"/>
                  </a:lnTo>
                  <a:lnTo>
                    <a:pt x="929121" y="469011"/>
                  </a:lnTo>
                  <a:lnTo>
                    <a:pt x="937625" y="482477"/>
                  </a:lnTo>
                  <a:lnTo>
                    <a:pt x="945763" y="496193"/>
                  </a:lnTo>
                  <a:lnTo>
                    <a:pt x="945520" y="495681"/>
                  </a:lnTo>
                  <a:lnTo>
                    <a:pt x="978060" y="495681"/>
                  </a:lnTo>
                  <a:lnTo>
                    <a:pt x="970513" y="481715"/>
                  </a:lnTo>
                  <a:lnTo>
                    <a:pt x="961887" y="467368"/>
                  </a:lnTo>
                  <a:lnTo>
                    <a:pt x="954199" y="455295"/>
                  </a:lnTo>
                  <a:close/>
                </a:path>
                <a:path w="2016125" h="1297939">
                  <a:moveTo>
                    <a:pt x="937381" y="482227"/>
                  </a:moveTo>
                  <a:lnTo>
                    <a:pt x="937531" y="482477"/>
                  </a:lnTo>
                  <a:lnTo>
                    <a:pt x="937381" y="482227"/>
                  </a:lnTo>
                  <a:close/>
                </a:path>
                <a:path w="2016125" h="1297939">
                  <a:moveTo>
                    <a:pt x="928756" y="468630"/>
                  </a:moveTo>
                  <a:lnTo>
                    <a:pt x="929000" y="469011"/>
                  </a:lnTo>
                  <a:lnTo>
                    <a:pt x="928756" y="468630"/>
                  </a:lnTo>
                  <a:close/>
                </a:path>
                <a:path w="2016125" h="1297939">
                  <a:moveTo>
                    <a:pt x="944992" y="441841"/>
                  </a:moveTo>
                  <a:lnTo>
                    <a:pt x="909828" y="441841"/>
                  </a:lnTo>
                  <a:lnTo>
                    <a:pt x="910193" y="442341"/>
                  </a:lnTo>
                  <a:lnTo>
                    <a:pt x="919734" y="455557"/>
                  </a:lnTo>
                  <a:lnTo>
                    <a:pt x="919612" y="455295"/>
                  </a:lnTo>
                  <a:lnTo>
                    <a:pt x="954199" y="455295"/>
                  </a:lnTo>
                  <a:lnTo>
                    <a:pt x="952743" y="453009"/>
                  </a:lnTo>
                  <a:lnTo>
                    <a:pt x="944992" y="441841"/>
                  </a:lnTo>
                  <a:close/>
                </a:path>
                <a:path w="2016125" h="1297939">
                  <a:moveTo>
                    <a:pt x="910146" y="442282"/>
                  </a:moveTo>
                  <a:close/>
                </a:path>
                <a:path w="2016125" h="1297939">
                  <a:moveTo>
                    <a:pt x="924993" y="415171"/>
                  </a:moveTo>
                  <a:lnTo>
                    <a:pt x="888370" y="415171"/>
                  </a:lnTo>
                  <a:lnTo>
                    <a:pt x="910146" y="442282"/>
                  </a:lnTo>
                  <a:lnTo>
                    <a:pt x="909828" y="441841"/>
                  </a:lnTo>
                  <a:lnTo>
                    <a:pt x="944992" y="441841"/>
                  </a:lnTo>
                  <a:lnTo>
                    <a:pt x="942959" y="438912"/>
                  </a:lnTo>
                  <a:lnTo>
                    <a:pt x="932688" y="424696"/>
                  </a:lnTo>
                  <a:lnTo>
                    <a:pt x="924993" y="415171"/>
                  </a:lnTo>
                  <a:close/>
                </a:path>
                <a:path w="2016125" h="1297939">
                  <a:moveTo>
                    <a:pt x="879841" y="363736"/>
                  </a:moveTo>
                  <a:lnTo>
                    <a:pt x="839602" y="363736"/>
                  </a:lnTo>
                  <a:lnTo>
                    <a:pt x="865510" y="389763"/>
                  </a:lnTo>
                  <a:lnTo>
                    <a:pt x="888857" y="415802"/>
                  </a:lnTo>
                  <a:lnTo>
                    <a:pt x="888370" y="415171"/>
                  </a:lnTo>
                  <a:lnTo>
                    <a:pt x="924993" y="415171"/>
                  </a:lnTo>
                  <a:lnTo>
                    <a:pt x="910315" y="397002"/>
                  </a:lnTo>
                  <a:lnTo>
                    <a:pt x="885931" y="369832"/>
                  </a:lnTo>
                  <a:lnTo>
                    <a:pt x="879841" y="363736"/>
                  </a:lnTo>
                  <a:close/>
                </a:path>
                <a:path w="2016125" h="1297939">
                  <a:moveTo>
                    <a:pt x="864991" y="389263"/>
                  </a:moveTo>
                  <a:lnTo>
                    <a:pt x="865441" y="389763"/>
                  </a:lnTo>
                  <a:lnTo>
                    <a:pt x="864991" y="389263"/>
                  </a:lnTo>
                  <a:close/>
                </a:path>
                <a:path w="2016125" h="1297939">
                  <a:moveTo>
                    <a:pt x="827712" y="314706"/>
                  </a:moveTo>
                  <a:lnTo>
                    <a:pt x="783061" y="314706"/>
                  </a:lnTo>
                  <a:lnTo>
                    <a:pt x="812779" y="339352"/>
                  </a:lnTo>
                  <a:lnTo>
                    <a:pt x="840089" y="364236"/>
                  </a:lnTo>
                  <a:lnTo>
                    <a:pt x="839602" y="363736"/>
                  </a:lnTo>
                  <a:lnTo>
                    <a:pt x="879841" y="363736"/>
                  </a:lnTo>
                  <a:lnTo>
                    <a:pt x="859536" y="343412"/>
                  </a:lnTo>
                  <a:lnTo>
                    <a:pt x="831220" y="317635"/>
                  </a:lnTo>
                  <a:lnTo>
                    <a:pt x="827712" y="314706"/>
                  </a:lnTo>
                  <a:close/>
                </a:path>
                <a:path w="2016125" h="1297939">
                  <a:moveTo>
                    <a:pt x="812292" y="338971"/>
                  </a:moveTo>
                  <a:lnTo>
                    <a:pt x="812711" y="339352"/>
                  </a:lnTo>
                  <a:lnTo>
                    <a:pt x="812292" y="338971"/>
                  </a:lnTo>
                  <a:close/>
                </a:path>
                <a:path w="2016125" h="1297939">
                  <a:moveTo>
                    <a:pt x="752094" y="291084"/>
                  </a:moveTo>
                  <a:lnTo>
                    <a:pt x="783457" y="315087"/>
                  </a:lnTo>
                  <a:lnTo>
                    <a:pt x="783061" y="314706"/>
                  </a:lnTo>
                  <a:lnTo>
                    <a:pt x="827712" y="314706"/>
                  </a:lnTo>
                  <a:lnTo>
                    <a:pt x="801105" y="292489"/>
                  </a:lnTo>
                  <a:lnTo>
                    <a:pt x="799605" y="291346"/>
                  </a:lnTo>
                  <a:lnTo>
                    <a:pt x="752581" y="291346"/>
                  </a:lnTo>
                  <a:lnTo>
                    <a:pt x="752094" y="291084"/>
                  </a:lnTo>
                  <a:close/>
                </a:path>
                <a:path w="2016125" h="1297939">
                  <a:moveTo>
                    <a:pt x="769257" y="268224"/>
                  </a:moveTo>
                  <a:lnTo>
                    <a:pt x="719449" y="268224"/>
                  </a:lnTo>
                  <a:lnTo>
                    <a:pt x="752581" y="291346"/>
                  </a:lnTo>
                  <a:lnTo>
                    <a:pt x="799605" y="291346"/>
                  </a:lnTo>
                  <a:lnTo>
                    <a:pt x="769257" y="268224"/>
                  </a:lnTo>
                  <a:close/>
                </a:path>
                <a:path w="2016125" h="1297939">
                  <a:moveTo>
                    <a:pt x="685159" y="246257"/>
                  </a:moveTo>
                  <a:lnTo>
                    <a:pt x="719815" y="268605"/>
                  </a:lnTo>
                  <a:lnTo>
                    <a:pt x="719449" y="268224"/>
                  </a:lnTo>
                  <a:lnTo>
                    <a:pt x="769257" y="268224"/>
                  </a:lnTo>
                  <a:lnTo>
                    <a:pt x="738118" y="246507"/>
                  </a:lnTo>
                  <a:lnTo>
                    <a:pt x="685678" y="246507"/>
                  </a:lnTo>
                  <a:lnTo>
                    <a:pt x="685159" y="246257"/>
                  </a:lnTo>
                  <a:close/>
                </a:path>
                <a:path w="2016125" h="1297939">
                  <a:moveTo>
                    <a:pt x="705141" y="225171"/>
                  </a:moveTo>
                  <a:lnTo>
                    <a:pt x="649467" y="225171"/>
                  </a:lnTo>
                  <a:lnTo>
                    <a:pt x="685678" y="246507"/>
                  </a:lnTo>
                  <a:lnTo>
                    <a:pt x="738118" y="246507"/>
                  </a:lnTo>
                  <a:lnTo>
                    <a:pt x="735573" y="244733"/>
                  </a:lnTo>
                  <a:lnTo>
                    <a:pt x="705141" y="225171"/>
                  </a:lnTo>
                  <a:close/>
                </a:path>
                <a:path w="2016125" h="1297939">
                  <a:moveTo>
                    <a:pt x="671524" y="204978"/>
                  </a:moveTo>
                  <a:lnTo>
                    <a:pt x="612373" y="204978"/>
                  </a:lnTo>
                  <a:lnTo>
                    <a:pt x="649864" y="225433"/>
                  </a:lnTo>
                  <a:lnTo>
                    <a:pt x="649467" y="225171"/>
                  </a:lnTo>
                  <a:lnTo>
                    <a:pt x="705141" y="225171"/>
                  </a:lnTo>
                  <a:lnTo>
                    <a:pt x="700399" y="222123"/>
                  </a:lnTo>
                  <a:lnTo>
                    <a:pt x="671524" y="204978"/>
                  </a:lnTo>
                  <a:close/>
                </a:path>
                <a:path w="2016125" h="1297939">
                  <a:moveTo>
                    <a:pt x="636879" y="185809"/>
                  </a:moveTo>
                  <a:lnTo>
                    <a:pt x="574029" y="185809"/>
                  </a:lnTo>
                  <a:lnTo>
                    <a:pt x="612769" y="205240"/>
                  </a:lnTo>
                  <a:lnTo>
                    <a:pt x="612373" y="204978"/>
                  </a:lnTo>
                  <a:lnTo>
                    <a:pt x="671524" y="204978"/>
                  </a:lnTo>
                  <a:lnTo>
                    <a:pt x="663823" y="200406"/>
                  </a:lnTo>
                  <a:lnTo>
                    <a:pt x="636879" y="185809"/>
                  </a:lnTo>
                  <a:close/>
                </a:path>
                <a:path w="2016125" h="1297939">
                  <a:moveTo>
                    <a:pt x="565935" y="150626"/>
                  </a:moveTo>
                  <a:lnTo>
                    <a:pt x="493654" y="150626"/>
                  </a:lnTo>
                  <a:lnTo>
                    <a:pt x="534802" y="167771"/>
                  </a:lnTo>
                  <a:lnTo>
                    <a:pt x="574426" y="186059"/>
                  </a:lnTo>
                  <a:lnTo>
                    <a:pt x="574029" y="185809"/>
                  </a:lnTo>
                  <a:lnTo>
                    <a:pt x="636879" y="185809"/>
                  </a:lnTo>
                  <a:lnTo>
                    <a:pt x="625845" y="179832"/>
                  </a:lnTo>
                  <a:lnTo>
                    <a:pt x="586618" y="160151"/>
                  </a:lnTo>
                  <a:lnTo>
                    <a:pt x="565935" y="150626"/>
                  </a:lnTo>
                  <a:close/>
                </a:path>
                <a:path w="2016125" h="1297939">
                  <a:moveTo>
                    <a:pt x="534405" y="167640"/>
                  </a:moveTo>
                  <a:lnTo>
                    <a:pt x="534690" y="167771"/>
                  </a:lnTo>
                  <a:lnTo>
                    <a:pt x="534405" y="167640"/>
                  </a:lnTo>
                  <a:close/>
                </a:path>
                <a:path w="2016125" h="1297939">
                  <a:moveTo>
                    <a:pt x="451987" y="134874"/>
                  </a:moveTo>
                  <a:lnTo>
                    <a:pt x="494141" y="150876"/>
                  </a:lnTo>
                  <a:lnTo>
                    <a:pt x="493654" y="150626"/>
                  </a:lnTo>
                  <a:lnTo>
                    <a:pt x="565935" y="150626"/>
                  </a:lnTo>
                  <a:lnTo>
                    <a:pt x="546079" y="141482"/>
                  </a:lnTo>
                  <a:lnTo>
                    <a:pt x="530469" y="135005"/>
                  </a:lnTo>
                  <a:lnTo>
                    <a:pt x="452506" y="135005"/>
                  </a:lnTo>
                  <a:lnTo>
                    <a:pt x="451987" y="134874"/>
                  </a:lnTo>
                  <a:close/>
                </a:path>
                <a:path w="2016125" h="1297939">
                  <a:moveTo>
                    <a:pt x="494073" y="120277"/>
                  </a:moveTo>
                  <a:lnTo>
                    <a:pt x="409315" y="120277"/>
                  </a:lnTo>
                  <a:lnTo>
                    <a:pt x="409681" y="120396"/>
                  </a:lnTo>
                  <a:lnTo>
                    <a:pt x="452506" y="135005"/>
                  </a:lnTo>
                  <a:lnTo>
                    <a:pt x="530469" y="135005"/>
                  </a:lnTo>
                  <a:lnTo>
                    <a:pt x="504444" y="124206"/>
                  </a:lnTo>
                  <a:lnTo>
                    <a:pt x="494073" y="120277"/>
                  </a:lnTo>
                  <a:close/>
                </a:path>
                <a:path w="2016125" h="1297939">
                  <a:moveTo>
                    <a:pt x="409508" y="120342"/>
                  </a:moveTo>
                  <a:lnTo>
                    <a:pt x="409664" y="120396"/>
                  </a:lnTo>
                  <a:lnTo>
                    <a:pt x="409508" y="120342"/>
                  </a:lnTo>
                  <a:close/>
                </a:path>
                <a:path w="2016125" h="1297939">
                  <a:moveTo>
                    <a:pt x="458572" y="106942"/>
                  </a:moveTo>
                  <a:lnTo>
                    <a:pt x="365881" y="106942"/>
                  </a:lnTo>
                  <a:lnTo>
                    <a:pt x="409508" y="120342"/>
                  </a:lnTo>
                  <a:lnTo>
                    <a:pt x="409315" y="120277"/>
                  </a:lnTo>
                  <a:lnTo>
                    <a:pt x="494073" y="120277"/>
                  </a:lnTo>
                  <a:lnTo>
                    <a:pt x="461893" y="108085"/>
                  </a:lnTo>
                  <a:lnTo>
                    <a:pt x="458572" y="106942"/>
                  </a:lnTo>
                  <a:close/>
                </a:path>
                <a:path w="2016125" h="1297939">
                  <a:moveTo>
                    <a:pt x="423873" y="95000"/>
                  </a:moveTo>
                  <a:lnTo>
                    <a:pt x="321685" y="95000"/>
                  </a:lnTo>
                  <a:lnTo>
                    <a:pt x="322204" y="95131"/>
                  </a:lnTo>
                  <a:lnTo>
                    <a:pt x="366247" y="107061"/>
                  </a:lnTo>
                  <a:lnTo>
                    <a:pt x="365881" y="106942"/>
                  </a:lnTo>
                  <a:lnTo>
                    <a:pt x="458572" y="106942"/>
                  </a:lnTo>
                  <a:lnTo>
                    <a:pt x="423873" y="95000"/>
                  </a:lnTo>
                  <a:close/>
                </a:path>
                <a:path w="2016125" h="1297939">
                  <a:moveTo>
                    <a:pt x="321945" y="95070"/>
                  </a:moveTo>
                  <a:lnTo>
                    <a:pt x="322170" y="95131"/>
                  </a:lnTo>
                  <a:lnTo>
                    <a:pt x="321945" y="95070"/>
                  </a:lnTo>
                  <a:close/>
                </a:path>
                <a:path w="2016125" h="1297939">
                  <a:moveTo>
                    <a:pt x="390178" y="84463"/>
                  </a:moveTo>
                  <a:lnTo>
                    <a:pt x="276849" y="84463"/>
                  </a:lnTo>
                  <a:lnTo>
                    <a:pt x="321945" y="95070"/>
                  </a:lnTo>
                  <a:lnTo>
                    <a:pt x="321685" y="95000"/>
                  </a:lnTo>
                  <a:lnTo>
                    <a:pt x="423873" y="95000"/>
                  </a:lnTo>
                  <a:lnTo>
                    <a:pt x="418338" y="93095"/>
                  </a:lnTo>
                  <a:lnTo>
                    <a:pt x="390178" y="84463"/>
                  </a:lnTo>
                  <a:close/>
                </a:path>
                <a:path w="2016125" h="1297939">
                  <a:moveTo>
                    <a:pt x="87233" y="0"/>
                  </a:moveTo>
                  <a:lnTo>
                    <a:pt x="0" y="39624"/>
                  </a:lnTo>
                  <a:lnTo>
                    <a:pt x="84063" y="85606"/>
                  </a:lnTo>
                  <a:lnTo>
                    <a:pt x="85117" y="57155"/>
                  </a:lnTo>
                  <a:lnTo>
                    <a:pt x="70744" y="56519"/>
                  </a:lnTo>
                  <a:lnTo>
                    <a:pt x="71993" y="27944"/>
                  </a:lnTo>
                  <a:lnTo>
                    <a:pt x="86199" y="27944"/>
                  </a:lnTo>
                  <a:lnTo>
                    <a:pt x="87233" y="0"/>
                  </a:lnTo>
                  <a:close/>
                </a:path>
                <a:path w="2016125" h="1297939">
                  <a:moveTo>
                    <a:pt x="330759" y="67818"/>
                  </a:moveTo>
                  <a:lnTo>
                    <a:pt x="185653" y="67818"/>
                  </a:lnTo>
                  <a:lnTo>
                    <a:pt x="231891" y="75438"/>
                  </a:lnTo>
                  <a:lnTo>
                    <a:pt x="231526" y="75438"/>
                  </a:lnTo>
                  <a:lnTo>
                    <a:pt x="277246" y="84582"/>
                  </a:lnTo>
                  <a:lnTo>
                    <a:pt x="276849" y="84463"/>
                  </a:lnTo>
                  <a:lnTo>
                    <a:pt x="390178" y="84463"/>
                  </a:lnTo>
                  <a:lnTo>
                    <a:pt x="374020" y="79510"/>
                  </a:lnTo>
                  <a:lnTo>
                    <a:pt x="330759" y="67818"/>
                  </a:lnTo>
                  <a:close/>
                </a:path>
                <a:path w="2016125" h="1297939">
                  <a:moveTo>
                    <a:pt x="86176" y="28561"/>
                  </a:moveTo>
                  <a:lnTo>
                    <a:pt x="85117" y="57155"/>
                  </a:lnTo>
                  <a:lnTo>
                    <a:pt x="93604" y="57531"/>
                  </a:lnTo>
                  <a:lnTo>
                    <a:pt x="92964" y="57531"/>
                  </a:lnTo>
                  <a:lnTo>
                    <a:pt x="139933" y="61853"/>
                  </a:lnTo>
                  <a:lnTo>
                    <a:pt x="139324" y="61853"/>
                  </a:lnTo>
                  <a:lnTo>
                    <a:pt x="186171" y="67949"/>
                  </a:lnTo>
                  <a:lnTo>
                    <a:pt x="185653" y="67818"/>
                  </a:lnTo>
                  <a:lnTo>
                    <a:pt x="330759" y="67818"/>
                  </a:lnTo>
                  <a:lnTo>
                    <a:pt x="328909" y="67318"/>
                  </a:lnTo>
                  <a:lnTo>
                    <a:pt x="283067" y="56519"/>
                  </a:lnTo>
                  <a:lnTo>
                    <a:pt x="236860" y="47375"/>
                  </a:lnTo>
                  <a:lnTo>
                    <a:pt x="190103" y="39624"/>
                  </a:lnTo>
                  <a:lnTo>
                    <a:pt x="142859" y="33409"/>
                  </a:lnTo>
                  <a:lnTo>
                    <a:pt x="95250" y="28956"/>
                  </a:lnTo>
                  <a:lnTo>
                    <a:pt x="86176" y="28561"/>
                  </a:lnTo>
                  <a:close/>
                </a:path>
                <a:path w="2016125" h="1297939">
                  <a:moveTo>
                    <a:pt x="71993" y="27944"/>
                  </a:moveTo>
                  <a:lnTo>
                    <a:pt x="70744" y="56519"/>
                  </a:lnTo>
                  <a:lnTo>
                    <a:pt x="85117" y="57155"/>
                  </a:lnTo>
                  <a:lnTo>
                    <a:pt x="86176" y="28561"/>
                  </a:lnTo>
                  <a:lnTo>
                    <a:pt x="71993" y="27944"/>
                  </a:lnTo>
                  <a:close/>
                </a:path>
                <a:path w="2016125" h="1297939">
                  <a:moveTo>
                    <a:pt x="86199" y="27944"/>
                  </a:moveTo>
                  <a:lnTo>
                    <a:pt x="71993" y="27944"/>
                  </a:lnTo>
                  <a:lnTo>
                    <a:pt x="86176" y="28561"/>
                  </a:lnTo>
                  <a:lnTo>
                    <a:pt x="86199" y="27944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29090" y="2381250"/>
              <a:ext cx="971550" cy="92392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084960" y="2436495"/>
              <a:ext cx="804545" cy="765175"/>
            </a:xfrm>
            <a:custGeom>
              <a:avLst/>
              <a:gdLst/>
              <a:ahLst/>
              <a:cxnLst/>
              <a:rect l="l" t="t" r="r" b="b"/>
              <a:pathLst>
                <a:path w="804545" h="765175">
                  <a:moveTo>
                    <a:pt x="402092" y="0"/>
                  </a:moveTo>
                  <a:lnTo>
                    <a:pt x="351664" y="2979"/>
                  </a:lnTo>
                  <a:lnTo>
                    <a:pt x="303104" y="11678"/>
                  </a:lnTo>
                  <a:lnTo>
                    <a:pt x="256786" y="25737"/>
                  </a:lnTo>
                  <a:lnTo>
                    <a:pt x="213090" y="44799"/>
                  </a:lnTo>
                  <a:lnTo>
                    <a:pt x="172391" y="68504"/>
                  </a:lnTo>
                  <a:lnTo>
                    <a:pt x="135068" y="96494"/>
                  </a:lnTo>
                  <a:lnTo>
                    <a:pt x="101497" y="128410"/>
                  </a:lnTo>
                  <a:lnTo>
                    <a:pt x="72055" y="163894"/>
                  </a:lnTo>
                  <a:lnTo>
                    <a:pt x="47121" y="202587"/>
                  </a:lnTo>
                  <a:lnTo>
                    <a:pt x="27071" y="244130"/>
                  </a:lnTo>
                  <a:lnTo>
                    <a:pt x="12283" y="288164"/>
                  </a:lnTo>
                  <a:lnTo>
                    <a:pt x="3133" y="334332"/>
                  </a:lnTo>
                  <a:lnTo>
                    <a:pt x="0" y="382274"/>
                  </a:lnTo>
                  <a:lnTo>
                    <a:pt x="3133" y="430241"/>
                  </a:lnTo>
                  <a:lnTo>
                    <a:pt x="12283" y="476430"/>
                  </a:lnTo>
                  <a:lnTo>
                    <a:pt x="27071" y="520482"/>
                  </a:lnTo>
                  <a:lnTo>
                    <a:pt x="47121" y="562040"/>
                  </a:lnTo>
                  <a:lnTo>
                    <a:pt x="72055" y="600744"/>
                  </a:lnTo>
                  <a:lnTo>
                    <a:pt x="101497" y="636237"/>
                  </a:lnTo>
                  <a:lnTo>
                    <a:pt x="135068" y="668160"/>
                  </a:lnTo>
                  <a:lnTo>
                    <a:pt x="172391" y="696155"/>
                  </a:lnTo>
                  <a:lnTo>
                    <a:pt x="213090" y="719864"/>
                  </a:lnTo>
                  <a:lnTo>
                    <a:pt x="256786" y="738927"/>
                  </a:lnTo>
                  <a:lnTo>
                    <a:pt x="303104" y="752988"/>
                  </a:lnTo>
                  <a:lnTo>
                    <a:pt x="351664" y="761687"/>
                  </a:lnTo>
                  <a:lnTo>
                    <a:pt x="402092" y="764666"/>
                  </a:lnTo>
                  <a:lnTo>
                    <a:pt x="452536" y="761687"/>
                  </a:lnTo>
                  <a:lnTo>
                    <a:pt x="501108" y="752988"/>
                  </a:lnTo>
                  <a:lnTo>
                    <a:pt x="547430" y="738927"/>
                  </a:lnTo>
                  <a:lnTo>
                    <a:pt x="591127" y="719864"/>
                  </a:lnTo>
                  <a:lnTo>
                    <a:pt x="631822" y="696155"/>
                  </a:lnTo>
                  <a:lnTo>
                    <a:pt x="669139" y="668160"/>
                  </a:lnTo>
                  <a:lnTo>
                    <a:pt x="702701" y="636237"/>
                  </a:lnTo>
                  <a:lnTo>
                    <a:pt x="732132" y="600744"/>
                  </a:lnTo>
                  <a:lnTo>
                    <a:pt x="757056" y="562040"/>
                  </a:lnTo>
                  <a:lnTo>
                    <a:pt x="777097" y="520482"/>
                  </a:lnTo>
                  <a:lnTo>
                    <a:pt x="791877" y="476430"/>
                  </a:lnTo>
                  <a:lnTo>
                    <a:pt x="801022" y="430241"/>
                  </a:lnTo>
                  <a:lnTo>
                    <a:pt x="804153" y="382274"/>
                  </a:lnTo>
                  <a:lnTo>
                    <a:pt x="801022" y="334332"/>
                  </a:lnTo>
                  <a:lnTo>
                    <a:pt x="791877" y="288164"/>
                  </a:lnTo>
                  <a:lnTo>
                    <a:pt x="777097" y="244130"/>
                  </a:lnTo>
                  <a:lnTo>
                    <a:pt x="757056" y="202587"/>
                  </a:lnTo>
                  <a:lnTo>
                    <a:pt x="732132" y="163894"/>
                  </a:lnTo>
                  <a:lnTo>
                    <a:pt x="702701" y="128410"/>
                  </a:lnTo>
                  <a:lnTo>
                    <a:pt x="669139" y="96494"/>
                  </a:lnTo>
                  <a:lnTo>
                    <a:pt x="631822" y="68504"/>
                  </a:lnTo>
                  <a:lnTo>
                    <a:pt x="591127" y="44799"/>
                  </a:lnTo>
                  <a:lnTo>
                    <a:pt x="547430" y="25737"/>
                  </a:lnTo>
                  <a:lnTo>
                    <a:pt x="501108" y="11678"/>
                  </a:lnTo>
                  <a:lnTo>
                    <a:pt x="452536" y="2979"/>
                  </a:lnTo>
                  <a:lnTo>
                    <a:pt x="402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084960" y="2436495"/>
              <a:ext cx="804545" cy="765175"/>
            </a:xfrm>
            <a:custGeom>
              <a:avLst/>
              <a:gdLst/>
              <a:ahLst/>
              <a:cxnLst/>
              <a:rect l="l" t="t" r="r" b="b"/>
              <a:pathLst>
                <a:path w="804545" h="765175">
                  <a:moveTo>
                    <a:pt x="0" y="382274"/>
                  </a:moveTo>
                  <a:lnTo>
                    <a:pt x="3133" y="334332"/>
                  </a:lnTo>
                  <a:lnTo>
                    <a:pt x="12283" y="288164"/>
                  </a:lnTo>
                  <a:lnTo>
                    <a:pt x="27071" y="244130"/>
                  </a:lnTo>
                  <a:lnTo>
                    <a:pt x="47121" y="202587"/>
                  </a:lnTo>
                  <a:lnTo>
                    <a:pt x="72055" y="163894"/>
                  </a:lnTo>
                  <a:lnTo>
                    <a:pt x="101497" y="128410"/>
                  </a:lnTo>
                  <a:lnTo>
                    <a:pt x="135068" y="96494"/>
                  </a:lnTo>
                  <a:lnTo>
                    <a:pt x="172391" y="68504"/>
                  </a:lnTo>
                  <a:lnTo>
                    <a:pt x="213090" y="44799"/>
                  </a:lnTo>
                  <a:lnTo>
                    <a:pt x="256786" y="25737"/>
                  </a:lnTo>
                  <a:lnTo>
                    <a:pt x="303104" y="11678"/>
                  </a:lnTo>
                  <a:lnTo>
                    <a:pt x="351664" y="2979"/>
                  </a:lnTo>
                  <a:lnTo>
                    <a:pt x="402092" y="0"/>
                  </a:lnTo>
                  <a:lnTo>
                    <a:pt x="452536" y="2979"/>
                  </a:lnTo>
                  <a:lnTo>
                    <a:pt x="501108" y="11678"/>
                  </a:lnTo>
                  <a:lnTo>
                    <a:pt x="547430" y="25737"/>
                  </a:lnTo>
                  <a:lnTo>
                    <a:pt x="591127" y="44799"/>
                  </a:lnTo>
                  <a:lnTo>
                    <a:pt x="631822" y="68504"/>
                  </a:lnTo>
                  <a:lnTo>
                    <a:pt x="669139" y="96494"/>
                  </a:lnTo>
                  <a:lnTo>
                    <a:pt x="702701" y="128410"/>
                  </a:lnTo>
                  <a:lnTo>
                    <a:pt x="732132" y="163894"/>
                  </a:lnTo>
                  <a:lnTo>
                    <a:pt x="757056" y="202587"/>
                  </a:lnTo>
                  <a:lnTo>
                    <a:pt x="777097" y="244130"/>
                  </a:lnTo>
                  <a:lnTo>
                    <a:pt x="791877" y="288164"/>
                  </a:lnTo>
                  <a:lnTo>
                    <a:pt x="801022" y="334332"/>
                  </a:lnTo>
                  <a:lnTo>
                    <a:pt x="804153" y="382274"/>
                  </a:lnTo>
                  <a:lnTo>
                    <a:pt x="801022" y="430241"/>
                  </a:lnTo>
                  <a:lnTo>
                    <a:pt x="791877" y="476430"/>
                  </a:lnTo>
                  <a:lnTo>
                    <a:pt x="777097" y="520482"/>
                  </a:lnTo>
                  <a:lnTo>
                    <a:pt x="757056" y="562040"/>
                  </a:lnTo>
                  <a:lnTo>
                    <a:pt x="732132" y="600744"/>
                  </a:lnTo>
                  <a:lnTo>
                    <a:pt x="702701" y="636237"/>
                  </a:lnTo>
                  <a:lnTo>
                    <a:pt x="669139" y="668160"/>
                  </a:lnTo>
                  <a:lnTo>
                    <a:pt x="631822" y="696155"/>
                  </a:lnTo>
                  <a:lnTo>
                    <a:pt x="591127" y="719864"/>
                  </a:lnTo>
                  <a:lnTo>
                    <a:pt x="547430" y="738927"/>
                  </a:lnTo>
                  <a:lnTo>
                    <a:pt x="501108" y="752988"/>
                  </a:lnTo>
                  <a:lnTo>
                    <a:pt x="452536" y="761687"/>
                  </a:lnTo>
                  <a:lnTo>
                    <a:pt x="402092" y="764666"/>
                  </a:lnTo>
                  <a:lnTo>
                    <a:pt x="351664" y="761687"/>
                  </a:lnTo>
                  <a:lnTo>
                    <a:pt x="303104" y="752988"/>
                  </a:lnTo>
                  <a:lnTo>
                    <a:pt x="256786" y="738927"/>
                  </a:lnTo>
                  <a:lnTo>
                    <a:pt x="213090" y="719864"/>
                  </a:lnTo>
                  <a:lnTo>
                    <a:pt x="172391" y="696155"/>
                  </a:lnTo>
                  <a:lnTo>
                    <a:pt x="135068" y="668160"/>
                  </a:lnTo>
                  <a:lnTo>
                    <a:pt x="101497" y="636237"/>
                  </a:lnTo>
                  <a:lnTo>
                    <a:pt x="72055" y="600744"/>
                  </a:lnTo>
                  <a:lnTo>
                    <a:pt x="47121" y="562040"/>
                  </a:lnTo>
                  <a:lnTo>
                    <a:pt x="27071" y="520482"/>
                  </a:lnTo>
                  <a:lnTo>
                    <a:pt x="12283" y="476430"/>
                  </a:lnTo>
                  <a:lnTo>
                    <a:pt x="3133" y="430241"/>
                  </a:lnTo>
                  <a:lnTo>
                    <a:pt x="0" y="382274"/>
                  </a:lnTo>
                  <a:close/>
                </a:path>
              </a:pathLst>
            </a:custGeom>
            <a:ln w="28574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130932" y="2631755"/>
            <a:ext cx="701675" cy="36004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22225" marR="5080" indent="-9525">
              <a:lnSpc>
                <a:spcPts val="1280"/>
              </a:lnSpc>
              <a:spcBef>
                <a:spcPts val="200"/>
              </a:spcBef>
            </a:pPr>
            <a:r>
              <a:rPr dirty="0" sz="1100" spc="10" b="1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dirty="0" sz="1100" b="1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dirty="0" sz="1100" spc="-15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1100" spc="25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100" b="1">
                <a:solidFill>
                  <a:srgbClr val="1B577B"/>
                </a:solidFill>
                <a:latin typeface="Calibri"/>
                <a:cs typeface="Calibri"/>
              </a:rPr>
              <a:t>nuou</a:t>
            </a:r>
            <a:r>
              <a:rPr dirty="0" sz="1100" spc="5" b="1">
                <a:solidFill>
                  <a:srgbClr val="1B577B"/>
                </a:solidFill>
                <a:latin typeface="Calibri"/>
                <a:cs typeface="Calibri"/>
              </a:rPr>
              <a:t>s </a:t>
            </a:r>
            <a:r>
              <a:rPr dirty="0" sz="1100" spc="5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1B577B"/>
                </a:solidFill>
                <a:latin typeface="Calibri"/>
                <a:cs typeface="Calibri"/>
              </a:rPr>
              <a:t>Integration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797689" y="2069957"/>
            <a:ext cx="5371465" cy="1652270"/>
          </a:xfrm>
          <a:custGeom>
            <a:avLst/>
            <a:gdLst/>
            <a:ahLst/>
            <a:cxnLst/>
            <a:rect l="l" t="t" r="r" b="b"/>
            <a:pathLst>
              <a:path w="5371465" h="1652270">
                <a:moveTo>
                  <a:pt x="175759" y="822975"/>
                </a:moveTo>
                <a:lnTo>
                  <a:pt x="141509" y="821817"/>
                </a:lnTo>
                <a:lnTo>
                  <a:pt x="113581" y="818671"/>
                </a:lnTo>
                <a:lnTo>
                  <a:pt x="94771" y="814024"/>
                </a:lnTo>
                <a:lnTo>
                  <a:pt x="87879" y="808366"/>
                </a:lnTo>
                <a:lnTo>
                  <a:pt x="87879" y="426604"/>
                </a:lnTo>
                <a:lnTo>
                  <a:pt x="80969" y="420897"/>
                </a:lnTo>
                <a:lnTo>
                  <a:pt x="62129" y="416260"/>
                </a:lnTo>
                <a:lnTo>
                  <a:pt x="34194" y="413146"/>
                </a:lnTo>
                <a:lnTo>
                  <a:pt x="0" y="412007"/>
                </a:lnTo>
                <a:lnTo>
                  <a:pt x="34194" y="410847"/>
                </a:lnTo>
                <a:lnTo>
                  <a:pt x="62129" y="407686"/>
                </a:lnTo>
                <a:lnTo>
                  <a:pt x="80969" y="403001"/>
                </a:lnTo>
                <a:lnTo>
                  <a:pt x="87879" y="397267"/>
                </a:lnTo>
                <a:lnTo>
                  <a:pt x="87879" y="15636"/>
                </a:lnTo>
                <a:lnTo>
                  <a:pt x="94771" y="9902"/>
                </a:lnTo>
                <a:lnTo>
                  <a:pt x="113581" y="5223"/>
                </a:lnTo>
                <a:lnTo>
                  <a:pt x="141509" y="2070"/>
                </a:lnTo>
                <a:lnTo>
                  <a:pt x="175759" y="914"/>
                </a:lnTo>
              </a:path>
              <a:path w="5371465" h="1652270">
                <a:moveTo>
                  <a:pt x="175759" y="1652162"/>
                </a:moveTo>
                <a:lnTo>
                  <a:pt x="141509" y="1651023"/>
                </a:lnTo>
                <a:lnTo>
                  <a:pt x="113581" y="1647907"/>
                </a:lnTo>
                <a:lnTo>
                  <a:pt x="94771" y="1643266"/>
                </a:lnTo>
                <a:lnTo>
                  <a:pt x="87879" y="1637553"/>
                </a:lnTo>
                <a:lnTo>
                  <a:pt x="87879" y="1293129"/>
                </a:lnTo>
                <a:lnTo>
                  <a:pt x="80969" y="1287471"/>
                </a:lnTo>
                <a:lnTo>
                  <a:pt x="62129" y="1282824"/>
                </a:lnTo>
                <a:lnTo>
                  <a:pt x="34194" y="1279677"/>
                </a:lnTo>
                <a:lnTo>
                  <a:pt x="0" y="1278520"/>
                </a:lnTo>
                <a:lnTo>
                  <a:pt x="34194" y="1277364"/>
                </a:lnTo>
                <a:lnTo>
                  <a:pt x="62129" y="1274222"/>
                </a:lnTo>
                <a:lnTo>
                  <a:pt x="80969" y="1269579"/>
                </a:lnTo>
                <a:lnTo>
                  <a:pt x="87879" y="1263923"/>
                </a:lnTo>
                <a:lnTo>
                  <a:pt x="87879" y="919499"/>
                </a:lnTo>
                <a:lnTo>
                  <a:pt x="94771" y="913841"/>
                </a:lnTo>
                <a:lnTo>
                  <a:pt x="113581" y="909194"/>
                </a:lnTo>
                <a:lnTo>
                  <a:pt x="141509" y="906047"/>
                </a:lnTo>
                <a:lnTo>
                  <a:pt x="175759" y="904890"/>
                </a:lnTo>
              </a:path>
              <a:path w="5371465" h="1652270">
                <a:moveTo>
                  <a:pt x="5195062" y="821963"/>
                </a:moveTo>
                <a:lnTo>
                  <a:pt x="5229264" y="820824"/>
                </a:lnTo>
                <a:lnTo>
                  <a:pt x="5257196" y="817708"/>
                </a:lnTo>
                <a:lnTo>
                  <a:pt x="5276030" y="813067"/>
                </a:lnTo>
                <a:lnTo>
                  <a:pt x="5282936" y="807354"/>
                </a:lnTo>
                <a:lnTo>
                  <a:pt x="5282936" y="425592"/>
                </a:lnTo>
                <a:lnTo>
                  <a:pt x="5289848" y="419934"/>
                </a:lnTo>
                <a:lnTo>
                  <a:pt x="5308692" y="415287"/>
                </a:lnTo>
                <a:lnTo>
                  <a:pt x="5336634" y="412140"/>
                </a:lnTo>
                <a:lnTo>
                  <a:pt x="5370841" y="410983"/>
                </a:lnTo>
                <a:lnTo>
                  <a:pt x="5336634" y="409827"/>
                </a:lnTo>
                <a:lnTo>
                  <a:pt x="5308692" y="406685"/>
                </a:lnTo>
                <a:lnTo>
                  <a:pt x="5289848" y="402042"/>
                </a:lnTo>
                <a:lnTo>
                  <a:pt x="5282936" y="396386"/>
                </a:lnTo>
                <a:lnTo>
                  <a:pt x="5282936" y="14630"/>
                </a:lnTo>
                <a:lnTo>
                  <a:pt x="5276030" y="8911"/>
                </a:lnTo>
                <a:lnTo>
                  <a:pt x="5257196" y="4263"/>
                </a:lnTo>
                <a:lnTo>
                  <a:pt x="5229264" y="1141"/>
                </a:lnTo>
                <a:lnTo>
                  <a:pt x="5195062" y="0"/>
                </a:lnTo>
              </a:path>
              <a:path w="5371465" h="1652270">
                <a:moveTo>
                  <a:pt x="5195062" y="1614693"/>
                </a:moveTo>
                <a:lnTo>
                  <a:pt x="5229264" y="1613535"/>
                </a:lnTo>
                <a:lnTo>
                  <a:pt x="5257196" y="1610389"/>
                </a:lnTo>
                <a:lnTo>
                  <a:pt x="5276030" y="1605742"/>
                </a:lnTo>
                <a:lnTo>
                  <a:pt x="5282936" y="1600084"/>
                </a:lnTo>
                <a:lnTo>
                  <a:pt x="5282936" y="1283854"/>
                </a:lnTo>
                <a:lnTo>
                  <a:pt x="5289848" y="1278197"/>
                </a:lnTo>
                <a:lnTo>
                  <a:pt x="5308692" y="1273555"/>
                </a:lnTo>
                <a:lnTo>
                  <a:pt x="5336634" y="1270412"/>
                </a:lnTo>
                <a:lnTo>
                  <a:pt x="5370841" y="1269257"/>
                </a:lnTo>
                <a:lnTo>
                  <a:pt x="5336634" y="1268118"/>
                </a:lnTo>
                <a:lnTo>
                  <a:pt x="5308692" y="1265002"/>
                </a:lnTo>
                <a:lnTo>
                  <a:pt x="5289848" y="1260361"/>
                </a:lnTo>
                <a:lnTo>
                  <a:pt x="5282936" y="1254648"/>
                </a:lnTo>
                <a:lnTo>
                  <a:pt x="5282936" y="938549"/>
                </a:lnTo>
                <a:lnTo>
                  <a:pt x="5276030" y="932815"/>
                </a:lnTo>
                <a:lnTo>
                  <a:pt x="5257196" y="928129"/>
                </a:lnTo>
                <a:lnTo>
                  <a:pt x="5229264" y="924968"/>
                </a:lnTo>
                <a:lnTo>
                  <a:pt x="5195062" y="923809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580707" y="2254565"/>
            <a:ext cx="998855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dirty="0" sz="1350" spc="10" b="1">
                <a:solidFill>
                  <a:srgbClr val="1B577B"/>
                </a:solidFill>
                <a:latin typeface="Calibri"/>
                <a:cs typeface="Calibri"/>
              </a:rPr>
              <a:t>Continuous </a:t>
            </a:r>
            <a:r>
              <a:rPr dirty="0" sz="1350" spc="1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-30" b="1">
                <a:solidFill>
                  <a:srgbClr val="1B577B"/>
                </a:solidFill>
                <a:latin typeface="Calibri"/>
                <a:cs typeface="Calibri"/>
              </a:rPr>
              <a:t>D</a:t>
            </a: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1350" spc="30" b="1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1350" spc="-35" b="1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dirty="0" sz="1350" spc="20" b="1">
                <a:solidFill>
                  <a:srgbClr val="1B577B"/>
                </a:solidFill>
                <a:latin typeface="Calibri"/>
                <a:cs typeface="Calibri"/>
              </a:rPr>
              <a:t>opm</a:t>
            </a: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1350" spc="20" b="1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0707" y="3105469"/>
            <a:ext cx="855344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dirty="0" sz="1350" spc="30" b="1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dirty="0" sz="1350" spc="20" b="1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dirty="0" sz="1350" spc="-2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1350" spc="-35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350" spc="20" b="1">
                <a:solidFill>
                  <a:srgbClr val="1B577B"/>
                </a:solidFill>
                <a:latin typeface="Calibri"/>
                <a:cs typeface="Calibri"/>
              </a:rPr>
              <a:t>nuou</a:t>
            </a: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s </a:t>
            </a:r>
            <a:r>
              <a:rPr dirty="0" sz="135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350" spc="-30" b="1">
                <a:solidFill>
                  <a:srgbClr val="1B577B"/>
                </a:solidFill>
                <a:latin typeface="Calibri"/>
                <a:cs typeface="Calibri"/>
              </a:rPr>
              <a:t>Testing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379975" y="2248469"/>
            <a:ext cx="913765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dirty="0" sz="1350" spc="10" b="1">
                <a:solidFill>
                  <a:srgbClr val="1B577B"/>
                </a:solidFill>
                <a:latin typeface="Calibri"/>
                <a:cs typeface="Calibri"/>
              </a:rPr>
              <a:t>Continuous </a:t>
            </a:r>
            <a:r>
              <a:rPr dirty="0" sz="1350" spc="1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-30" b="1">
                <a:solidFill>
                  <a:srgbClr val="1B577B"/>
                </a:solidFill>
                <a:latin typeface="Calibri"/>
                <a:cs typeface="Calibri"/>
              </a:rPr>
              <a:t>D</a:t>
            </a: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1350" spc="20" b="1">
                <a:solidFill>
                  <a:srgbClr val="1B577B"/>
                </a:solidFill>
                <a:latin typeface="Calibri"/>
                <a:cs typeface="Calibri"/>
              </a:rPr>
              <a:t>p</a:t>
            </a:r>
            <a:r>
              <a:rPr dirty="0" sz="1350" spc="-35" b="1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dirty="0" sz="1350" spc="20" b="1">
                <a:solidFill>
                  <a:srgbClr val="1B577B"/>
                </a:solidFill>
                <a:latin typeface="Calibri"/>
                <a:cs typeface="Calibri"/>
              </a:rPr>
              <a:t>o</a:t>
            </a:r>
            <a:r>
              <a:rPr dirty="0" sz="1350" spc="30" b="1">
                <a:solidFill>
                  <a:srgbClr val="1B577B"/>
                </a:solidFill>
                <a:latin typeface="Calibri"/>
                <a:cs typeface="Calibri"/>
              </a:rPr>
              <a:t>y</a:t>
            </a:r>
            <a:r>
              <a:rPr dirty="0" sz="1350" spc="25" b="1">
                <a:solidFill>
                  <a:srgbClr val="1B577B"/>
                </a:solidFill>
                <a:latin typeface="Calibri"/>
                <a:cs typeface="Calibri"/>
              </a:rPr>
              <a:t>m</a:t>
            </a: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1350" spc="20" b="1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379975" y="3114613"/>
            <a:ext cx="855344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dirty="0" sz="1350" spc="30" b="1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dirty="0" sz="1350" spc="20" b="1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dirty="0" sz="1350" spc="-2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1350" spc="-35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350" spc="20" b="1">
                <a:solidFill>
                  <a:srgbClr val="1B577B"/>
                </a:solidFill>
                <a:latin typeface="Calibri"/>
                <a:cs typeface="Calibri"/>
              </a:rPr>
              <a:t>nuou</a:t>
            </a: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s </a:t>
            </a:r>
            <a:r>
              <a:rPr dirty="0" sz="135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350" spc="-5" b="1">
                <a:solidFill>
                  <a:srgbClr val="1B577B"/>
                </a:solidFill>
                <a:latin typeface="Calibri"/>
                <a:cs typeface="Calibri"/>
              </a:rPr>
              <a:t>Monitoring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59" name="object 5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60" name="object 6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311340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How</a:t>
            </a:r>
            <a:r>
              <a:rPr dirty="0" sz="2750" spc="5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DevOps</a:t>
            </a:r>
            <a:r>
              <a:rPr dirty="0" sz="2750" spc="-3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Works?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885825"/>
            <a:ext cx="6953884" cy="3762375"/>
            <a:chOff x="914400" y="885825"/>
            <a:chExt cx="6953884" cy="3762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885825"/>
              <a:ext cx="6953265" cy="37623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665" y="908182"/>
              <a:ext cx="6853555" cy="3669029"/>
            </a:xfrm>
            <a:custGeom>
              <a:avLst/>
              <a:gdLst/>
              <a:ahLst/>
              <a:cxnLst/>
              <a:rect l="l" t="t" r="r" b="b"/>
              <a:pathLst>
                <a:path w="6853555" h="3669029">
                  <a:moveTo>
                    <a:pt x="6241490" y="0"/>
                  </a:moveTo>
                  <a:lnTo>
                    <a:pt x="611444" y="0"/>
                  </a:lnTo>
                  <a:lnTo>
                    <a:pt x="563662" y="1839"/>
                  </a:lnTo>
                  <a:lnTo>
                    <a:pt x="516886" y="7269"/>
                  </a:lnTo>
                  <a:lnTo>
                    <a:pt x="471251" y="16151"/>
                  </a:lnTo>
                  <a:lnTo>
                    <a:pt x="426893" y="28350"/>
                  </a:lnTo>
                  <a:lnTo>
                    <a:pt x="383949" y="43731"/>
                  </a:lnTo>
                  <a:lnTo>
                    <a:pt x="342554" y="62157"/>
                  </a:lnTo>
                  <a:lnTo>
                    <a:pt x="302844" y="83492"/>
                  </a:lnTo>
                  <a:lnTo>
                    <a:pt x="264956" y="107600"/>
                  </a:lnTo>
                  <a:lnTo>
                    <a:pt x="229024" y="134346"/>
                  </a:lnTo>
                  <a:lnTo>
                    <a:pt x="195186" y="163593"/>
                  </a:lnTo>
                  <a:lnTo>
                    <a:pt x="163577" y="195205"/>
                  </a:lnTo>
                  <a:lnTo>
                    <a:pt x="134333" y="229046"/>
                  </a:lnTo>
                  <a:lnTo>
                    <a:pt x="107590" y="264980"/>
                  </a:lnTo>
                  <a:lnTo>
                    <a:pt x="83484" y="302871"/>
                  </a:lnTo>
                  <a:lnTo>
                    <a:pt x="62151" y="342584"/>
                  </a:lnTo>
                  <a:lnTo>
                    <a:pt x="43727" y="383982"/>
                  </a:lnTo>
                  <a:lnTo>
                    <a:pt x="28347" y="426929"/>
                  </a:lnTo>
                  <a:lnTo>
                    <a:pt x="16149" y="471289"/>
                  </a:lnTo>
                  <a:lnTo>
                    <a:pt x="7268" y="516927"/>
                  </a:lnTo>
                  <a:lnTo>
                    <a:pt x="1839" y="563705"/>
                  </a:lnTo>
                  <a:lnTo>
                    <a:pt x="0" y="611489"/>
                  </a:lnTo>
                  <a:lnTo>
                    <a:pt x="0" y="3057384"/>
                  </a:lnTo>
                  <a:lnTo>
                    <a:pt x="1839" y="3105171"/>
                  </a:lnTo>
                  <a:lnTo>
                    <a:pt x="7268" y="3151952"/>
                  </a:lnTo>
                  <a:lnTo>
                    <a:pt x="16149" y="3197591"/>
                  </a:lnTo>
                  <a:lnTo>
                    <a:pt x="28347" y="3241953"/>
                  </a:lnTo>
                  <a:lnTo>
                    <a:pt x="43727" y="3284901"/>
                  </a:lnTo>
                  <a:lnTo>
                    <a:pt x="62151" y="3326299"/>
                  </a:lnTo>
                  <a:lnTo>
                    <a:pt x="83484" y="3366012"/>
                  </a:lnTo>
                  <a:lnTo>
                    <a:pt x="107590" y="3403904"/>
                  </a:lnTo>
                  <a:lnTo>
                    <a:pt x="134333" y="3439838"/>
                  </a:lnTo>
                  <a:lnTo>
                    <a:pt x="163577" y="3473679"/>
                  </a:lnTo>
                  <a:lnTo>
                    <a:pt x="195186" y="3505290"/>
                  </a:lnTo>
                  <a:lnTo>
                    <a:pt x="229024" y="3534536"/>
                  </a:lnTo>
                  <a:lnTo>
                    <a:pt x="264956" y="3561281"/>
                  </a:lnTo>
                  <a:lnTo>
                    <a:pt x="302844" y="3585388"/>
                  </a:lnTo>
                  <a:lnTo>
                    <a:pt x="342554" y="3606723"/>
                  </a:lnTo>
                  <a:lnTo>
                    <a:pt x="383949" y="3625148"/>
                  </a:lnTo>
                  <a:lnTo>
                    <a:pt x="426893" y="3640528"/>
                  </a:lnTo>
                  <a:lnTo>
                    <a:pt x="471251" y="3652727"/>
                  </a:lnTo>
                  <a:lnTo>
                    <a:pt x="516886" y="3661608"/>
                  </a:lnTo>
                  <a:lnTo>
                    <a:pt x="563662" y="3667037"/>
                  </a:lnTo>
                  <a:lnTo>
                    <a:pt x="611444" y="3668877"/>
                  </a:lnTo>
                  <a:lnTo>
                    <a:pt x="6241490" y="3668877"/>
                  </a:lnTo>
                  <a:lnTo>
                    <a:pt x="6289289" y="3667037"/>
                  </a:lnTo>
                  <a:lnTo>
                    <a:pt x="6336081" y="3661608"/>
                  </a:lnTo>
                  <a:lnTo>
                    <a:pt x="6381728" y="3652727"/>
                  </a:lnTo>
                  <a:lnTo>
                    <a:pt x="6426095" y="3640528"/>
                  </a:lnTo>
                  <a:lnTo>
                    <a:pt x="6469047" y="3625148"/>
                  </a:lnTo>
                  <a:lnTo>
                    <a:pt x="6510448" y="3606723"/>
                  </a:lnTo>
                  <a:lnTo>
                    <a:pt x="6550162" y="3585388"/>
                  </a:lnTo>
                  <a:lnTo>
                    <a:pt x="6588052" y="3561281"/>
                  </a:lnTo>
                  <a:lnTo>
                    <a:pt x="6623984" y="3534536"/>
                  </a:lnTo>
                  <a:lnTo>
                    <a:pt x="6657822" y="3505290"/>
                  </a:lnTo>
                  <a:lnTo>
                    <a:pt x="6689430" y="3473679"/>
                  </a:lnTo>
                  <a:lnTo>
                    <a:pt x="6718671" y="3439838"/>
                  </a:lnTo>
                  <a:lnTo>
                    <a:pt x="6745411" y="3403904"/>
                  </a:lnTo>
                  <a:lnTo>
                    <a:pt x="6769514" y="3366012"/>
                  </a:lnTo>
                  <a:lnTo>
                    <a:pt x="6790843" y="3326299"/>
                  </a:lnTo>
                  <a:lnTo>
                    <a:pt x="6809263" y="3284901"/>
                  </a:lnTo>
                  <a:lnTo>
                    <a:pt x="6824639" y="3241953"/>
                  </a:lnTo>
                  <a:lnTo>
                    <a:pt x="6836834" y="3197591"/>
                  </a:lnTo>
                  <a:lnTo>
                    <a:pt x="6845713" y="3151952"/>
                  </a:lnTo>
                  <a:lnTo>
                    <a:pt x="6851140" y="3105171"/>
                  </a:lnTo>
                  <a:lnTo>
                    <a:pt x="6852979" y="3057384"/>
                  </a:lnTo>
                  <a:lnTo>
                    <a:pt x="6852979" y="611489"/>
                  </a:lnTo>
                  <a:lnTo>
                    <a:pt x="6851140" y="563705"/>
                  </a:lnTo>
                  <a:lnTo>
                    <a:pt x="6845713" y="516927"/>
                  </a:lnTo>
                  <a:lnTo>
                    <a:pt x="6836834" y="471289"/>
                  </a:lnTo>
                  <a:lnTo>
                    <a:pt x="6824639" y="426929"/>
                  </a:lnTo>
                  <a:lnTo>
                    <a:pt x="6809263" y="383982"/>
                  </a:lnTo>
                  <a:lnTo>
                    <a:pt x="6790843" y="342584"/>
                  </a:lnTo>
                  <a:lnTo>
                    <a:pt x="6769514" y="302871"/>
                  </a:lnTo>
                  <a:lnTo>
                    <a:pt x="6745411" y="264980"/>
                  </a:lnTo>
                  <a:lnTo>
                    <a:pt x="6718671" y="229046"/>
                  </a:lnTo>
                  <a:lnTo>
                    <a:pt x="6689430" y="195205"/>
                  </a:lnTo>
                  <a:lnTo>
                    <a:pt x="6657822" y="163593"/>
                  </a:lnTo>
                  <a:lnTo>
                    <a:pt x="6623984" y="134346"/>
                  </a:lnTo>
                  <a:lnTo>
                    <a:pt x="6588052" y="107600"/>
                  </a:lnTo>
                  <a:lnTo>
                    <a:pt x="6550162" y="83492"/>
                  </a:lnTo>
                  <a:lnTo>
                    <a:pt x="6510448" y="62157"/>
                  </a:lnTo>
                  <a:lnTo>
                    <a:pt x="6469047" y="43731"/>
                  </a:lnTo>
                  <a:lnTo>
                    <a:pt x="6426095" y="28350"/>
                  </a:lnTo>
                  <a:lnTo>
                    <a:pt x="6381728" y="16151"/>
                  </a:lnTo>
                  <a:lnTo>
                    <a:pt x="6336081" y="7269"/>
                  </a:lnTo>
                  <a:lnTo>
                    <a:pt x="6289289" y="1839"/>
                  </a:lnTo>
                  <a:lnTo>
                    <a:pt x="62414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5665" y="908182"/>
              <a:ext cx="6853555" cy="3669029"/>
            </a:xfrm>
            <a:custGeom>
              <a:avLst/>
              <a:gdLst/>
              <a:ahLst/>
              <a:cxnLst/>
              <a:rect l="l" t="t" r="r" b="b"/>
              <a:pathLst>
                <a:path w="6853555" h="3669029">
                  <a:moveTo>
                    <a:pt x="0" y="611489"/>
                  </a:moveTo>
                  <a:lnTo>
                    <a:pt x="1839" y="563705"/>
                  </a:lnTo>
                  <a:lnTo>
                    <a:pt x="7268" y="516927"/>
                  </a:lnTo>
                  <a:lnTo>
                    <a:pt x="16149" y="471289"/>
                  </a:lnTo>
                  <a:lnTo>
                    <a:pt x="28347" y="426929"/>
                  </a:lnTo>
                  <a:lnTo>
                    <a:pt x="43727" y="383982"/>
                  </a:lnTo>
                  <a:lnTo>
                    <a:pt x="62151" y="342584"/>
                  </a:lnTo>
                  <a:lnTo>
                    <a:pt x="83484" y="302871"/>
                  </a:lnTo>
                  <a:lnTo>
                    <a:pt x="107590" y="264980"/>
                  </a:lnTo>
                  <a:lnTo>
                    <a:pt x="134333" y="229046"/>
                  </a:lnTo>
                  <a:lnTo>
                    <a:pt x="163577" y="195205"/>
                  </a:lnTo>
                  <a:lnTo>
                    <a:pt x="195186" y="163593"/>
                  </a:lnTo>
                  <a:lnTo>
                    <a:pt x="229024" y="134346"/>
                  </a:lnTo>
                  <a:lnTo>
                    <a:pt x="264956" y="107600"/>
                  </a:lnTo>
                  <a:lnTo>
                    <a:pt x="302844" y="83492"/>
                  </a:lnTo>
                  <a:lnTo>
                    <a:pt x="342554" y="62157"/>
                  </a:lnTo>
                  <a:lnTo>
                    <a:pt x="383949" y="43731"/>
                  </a:lnTo>
                  <a:lnTo>
                    <a:pt x="426893" y="28350"/>
                  </a:lnTo>
                  <a:lnTo>
                    <a:pt x="471251" y="16151"/>
                  </a:lnTo>
                  <a:lnTo>
                    <a:pt x="516886" y="7269"/>
                  </a:lnTo>
                  <a:lnTo>
                    <a:pt x="563662" y="1839"/>
                  </a:lnTo>
                  <a:lnTo>
                    <a:pt x="611444" y="0"/>
                  </a:lnTo>
                  <a:lnTo>
                    <a:pt x="6241490" y="0"/>
                  </a:lnTo>
                  <a:lnTo>
                    <a:pt x="6289289" y="1839"/>
                  </a:lnTo>
                  <a:lnTo>
                    <a:pt x="6336081" y="7269"/>
                  </a:lnTo>
                  <a:lnTo>
                    <a:pt x="6381728" y="16151"/>
                  </a:lnTo>
                  <a:lnTo>
                    <a:pt x="6426095" y="28350"/>
                  </a:lnTo>
                  <a:lnTo>
                    <a:pt x="6469047" y="43731"/>
                  </a:lnTo>
                  <a:lnTo>
                    <a:pt x="6510448" y="62157"/>
                  </a:lnTo>
                  <a:lnTo>
                    <a:pt x="6550162" y="83492"/>
                  </a:lnTo>
                  <a:lnTo>
                    <a:pt x="6588052" y="107600"/>
                  </a:lnTo>
                  <a:lnTo>
                    <a:pt x="6623984" y="134346"/>
                  </a:lnTo>
                  <a:lnTo>
                    <a:pt x="6657822" y="163593"/>
                  </a:lnTo>
                  <a:lnTo>
                    <a:pt x="6689430" y="195205"/>
                  </a:lnTo>
                  <a:lnTo>
                    <a:pt x="6718671" y="229046"/>
                  </a:lnTo>
                  <a:lnTo>
                    <a:pt x="6745411" y="264980"/>
                  </a:lnTo>
                  <a:lnTo>
                    <a:pt x="6769514" y="302871"/>
                  </a:lnTo>
                  <a:lnTo>
                    <a:pt x="6790843" y="342584"/>
                  </a:lnTo>
                  <a:lnTo>
                    <a:pt x="6809263" y="383982"/>
                  </a:lnTo>
                  <a:lnTo>
                    <a:pt x="6824639" y="426929"/>
                  </a:lnTo>
                  <a:lnTo>
                    <a:pt x="6836834" y="471289"/>
                  </a:lnTo>
                  <a:lnTo>
                    <a:pt x="6845713" y="516927"/>
                  </a:lnTo>
                  <a:lnTo>
                    <a:pt x="6851140" y="563705"/>
                  </a:lnTo>
                  <a:lnTo>
                    <a:pt x="6852979" y="611489"/>
                  </a:lnTo>
                  <a:lnTo>
                    <a:pt x="6852979" y="3057384"/>
                  </a:lnTo>
                  <a:lnTo>
                    <a:pt x="6851140" y="3105171"/>
                  </a:lnTo>
                  <a:lnTo>
                    <a:pt x="6845713" y="3151952"/>
                  </a:lnTo>
                  <a:lnTo>
                    <a:pt x="6836834" y="3197591"/>
                  </a:lnTo>
                  <a:lnTo>
                    <a:pt x="6824639" y="3241953"/>
                  </a:lnTo>
                  <a:lnTo>
                    <a:pt x="6809263" y="3284901"/>
                  </a:lnTo>
                  <a:lnTo>
                    <a:pt x="6790843" y="3326299"/>
                  </a:lnTo>
                  <a:lnTo>
                    <a:pt x="6769514" y="3366012"/>
                  </a:lnTo>
                  <a:lnTo>
                    <a:pt x="6745411" y="3403904"/>
                  </a:lnTo>
                  <a:lnTo>
                    <a:pt x="6718671" y="3439838"/>
                  </a:lnTo>
                  <a:lnTo>
                    <a:pt x="6689430" y="3473679"/>
                  </a:lnTo>
                  <a:lnTo>
                    <a:pt x="6657822" y="3505290"/>
                  </a:lnTo>
                  <a:lnTo>
                    <a:pt x="6623984" y="3534536"/>
                  </a:lnTo>
                  <a:lnTo>
                    <a:pt x="6588052" y="3561281"/>
                  </a:lnTo>
                  <a:lnTo>
                    <a:pt x="6550162" y="3585388"/>
                  </a:lnTo>
                  <a:lnTo>
                    <a:pt x="6510448" y="3606723"/>
                  </a:lnTo>
                  <a:lnTo>
                    <a:pt x="6469047" y="3625148"/>
                  </a:lnTo>
                  <a:lnTo>
                    <a:pt x="6426095" y="3640528"/>
                  </a:lnTo>
                  <a:lnTo>
                    <a:pt x="6381728" y="3652727"/>
                  </a:lnTo>
                  <a:lnTo>
                    <a:pt x="6336081" y="3661608"/>
                  </a:lnTo>
                  <a:lnTo>
                    <a:pt x="6289289" y="3667037"/>
                  </a:lnTo>
                  <a:lnTo>
                    <a:pt x="6241490" y="3668877"/>
                  </a:lnTo>
                  <a:lnTo>
                    <a:pt x="611444" y="3668877"/>
                  </a:lnTo>
                  <a:lnTo>
                    <a:pt x="563662" y="3667037"/>
                  </a:lnTo>
                  <a:lnTo>
                    <a:pt x="516886" y="3661608"/>
                  </a:lnTo>
                  <a:lnTo>
                    <a:pt x="471251" y="3652727"/>
                  </a:lnTo>
                  <a:lnTo>
                    <a:pt x="426893" y="3640528"/>
                  </a:lnTo>
                  <a:lnTo>
                    <a:pt x="383949" y="3625148"/>
                  </a:lnTo>
                  <a:lnTo>
                    <a:pt x="342554" y="3606723"/>
                  </a:lnTo>
                  <a:lnTo>
                    <a:pt x="302844" y="3585388"/>
                  </a:lnTo>
                  <a:lnTo>
                    <a:pt x="264956" y="3561281"/>
                  </a:lnTo>
                  <a:lnTo>
                    <a:pt x="229024" y="3534536"/>
                  </a:lnTo>
                  <a:lnTo>
                    <a:pt x="195186" y="3505290"/>
                  </a:lnTo>
                  <a:lnTo>
                    <a:pt x="163577" y="3473679"/>
                  </a:lnTo>
                  <a:lnTo>
                    <a:pt x="134333" y="3439838"/>
                  </a:lnTo>
                  <a:lnTo>
                    <a:pt x="107590" y="3403904"/>
                  </a:lnTo>
                  <a:lnTo>
                    <a:pt x="83484" y="3366012"/>
                  </a:lnTo>
                  <a:lnTo>
                    <a:pt x="62151" y="3326299"/>
                  </a:lnTo>
                  <a:lnTo>
                    <a:pt x="43727" y="3284901"/>
                  </a:lnTo>
                  <a:lnTo>
                    <a:pt x="28347" y="3241953"/>
                  </a:lnTo>
                  <a:lnTo>
                    <a:pt x="16149" y="3197591"/>
                  </a:lnTo>
                  <a:lnTo>
                    <a:pt x="7268" y="3151952"/>
                  </a:lnTo>
                  <a:lnTo>
                    <a:pt x="1839" y="3105171"/>
                  </a:lnTo>
                  <a:lnTo>
                    <a:pt x="0" y="3057384"/>
                  </a:lnTo>
                  <a:lnTo>
                    <a:pt x="0" y="611489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5975" y="1209675"/>
              <a:ext cx="904875" cy="990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4203" y="1250265"/>
              <a:ext cx="774280" cy="86022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267586" y="2157410"/>
            <a:ext cx="56705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solidFill>
                  <a:srgbClr val="1B577B"/>
                </a:solidFill>
                <a:latin typeface="Calibri"/>
                <a:cs typeface="Calibri"/>
              </a:rPr>
              <a:t>Developer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52750" y="1390650"/>
            <a:ext cx="2266950" cy="809625"/>
            <a:chOff x="2952750" y="1390650"/>
            <a:chExt cx="2266950" cy="80962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2750" y="1647809"/>
              <a:ext cx="866775" cy="304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89838" y="1733549"/>
              <a:ext cx="652780" cy="85725"/>
            </a:xfrm>
            <a:custGeom>
              <a:avLst/>
              <a:gdLst/>
              <a:ahLst/>
              <a:cxnLst/>
              <a:rect l="l" t="t" r="r" b="b"/>
              <a:pathLst>
                <a:path w="652779" h="85725">
                  <a:moveTo>
                    <a:pt x="566537" y="0"/>
                  </a:moveTo>
                  <a:lnTo>
                    <a:pt x="566537" y="85709"/>
                  </a:lnTo>
                  <a:lnTo>
                    <a:pt x="623789" y="57134"/>
                  </a:lnTo>
                  <a:lnTo>
                    <a:pt x="580893" y="57134"/>
                  </a:lnTo>
                  <a:lnTo>
                    <a:pt x="580893" y="28559"/>
                  </a:lnTo>
                  <a:lnTo>
                    <a:pt x="623596" y="28559"/>
                  </a:lnTo>
                  <a:lnTo>
                    <a:pt x="566537" y="0"/>
                  </a:lnTo>
                  <a:close/>
                </a:path>
                <a:path w="652779" h="85725">
                  <a:moveTo>
                    <a:pt x="566537" y="28559"/>
                  </a:moveTo>
                  <a:lnTo>
                    <a:pt x="0" y="28559"/>
                  </a:lnTo>
                  <a:lnTo>
                    <a:pt x="0" y="57134"/>
                  </a:lnTo>
                  <a:lnTo>
                    <a:pt x="566537" y="57134"/>
                  </a:lnTo>
                  <a:lnTo>
                    <a:pt x="566537" y="28559"/>
                  </a:lnTo>
                  <a:close/>
                </a:path>
                <a:path w="652779" h="85725">
                  <a:moveTo>
                    <a:pt x="623596" y="28559"/>
                  </a:moveTo>
                  <a:lnTo>
                    <a:pt x="580893" y="28559"/>
                  </a:lnTo>
                  <a:lnTo>
                    <a:pt x="580893" y="57134"/>
                  </a:lnTo>
                  <a:lnTo>
                    <a:pt x="623789" y="57134"/>
                  </a:lnTo>
                  <a:lnTo>
                    <a:pt x="652278" y="42915"/>
                  </a:lnTo>
                  <a:lnTo>
                    <a:pt x="623596" y="28559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3340" y="1390650"/>
              <a:ext cx="733425" cy="8096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9276" y="1434352"/>
              <a:ext cx="601269" cy="66800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19600" y="1676400"/>
              <a:ext cx="800100" cy="3048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458096" y="1758695"/>
              <a:ext cx="578485" cy="85725"/>
            </a:xfrm>
            <a:custGeom>
              <a:avLst/>
              <a:gdLst/>
              <a:ahLst/>
              <a:cxnLst/>
              <a:rect l="l" t="t" r="r" b="b"/>
              <a:pathLst>
                <a:path w="578485" h="85725">
                  <a:moveTo>
                    <a:pt x="492739" y="0"/>
                  </a:moveTo>
                  <a:lnTo>
                    <a:pt x="492739" y="85709"/>
                  </a:lnTo>
                  <a:lnTo>
                    <a:pt x="549991" y="57134"/>
                  </a:lnTo>
                  <a:lnTo>
                    <a:pt x="506979" y="57134"/>
                  </a:lnTo>
                  <a:lnTo>
                    <a:pt x="506979" y="28559"/>
                  </a:lnTo>
                  <a:lnTo>
                    <a:pt x="549798" y="28559"/>
                  </a:lnTo>
                  <a:lnTo>
                    <a:pt x="492739" y="0"/>
                  </a:lnTo>
                  <a:close/>
                </a:path>
                <a:path w="578485" h="85725">
                  <a:moveTo>
                    <a:pt x="492739" y="28559"/>
                  </a:moveTo>
                  <a:lnTo>
                    <a:pt x="0" y="28559"/>
                  </a:lnTo>
                  <a:lnTo>
                    <a:pt x="0" y="57134"/>
                  </a:lnTo>
                  <a:lnTo>
                    <a:pt x="492739" y="57134"/>
                  </a:lnTo>
                  <a:lnTo>
                    <a:pt x="492739" y="28559"/>
                  </a:lnTo>
                  <a:close/>
                </a:path>
                <a:path w="578485" h="85725">
                  <a:moveTo>
                    <a:pt x="549798" y="28559"/>
                  </a:moveTo>
                  <a:lnTo>
                    <a:pt x="506979" y="28559"/>
                  </a:lnTo>
                  <a:lnTo>
                    <a:pt x="506979" y="57134"/>
                  </a:lnTo>
                  <a:lnTo>
                    <a:pt x="549991" y="57134"/>
                  </a:lnTo>
                  <a:lnTo>
                    <a:pt x="578479" y="42915"/>
                  </a:lnTo>
                  <a:lnTo>
                    <a:pt x="549798" y="28559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919220" y="1635439"/>
            <a:ext cx="770890" cy="3905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2225" marR="5080" indent="-9525">
              <a:lnSpc>
                <a:spcPts val="1430"/>
              </a:lnSpc>
              <a:spcBef>
                <a:spcPts val="155"/>
              </a:spcBef>
            </a:pPr>
            <a:r>
              <a:rPr dirty="0" sz="1200" spc="-40" b="1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nuou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s </a:t>
            </a:r>
            <a:r>
              <a:rPr dirty="0" sz="120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1200" spc="-1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g</a:t>
            </a:r>
            <a:r>
              <a:rPr dirty="0" sz="1200" spc="20" b="1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dirty="0" sz="1200" spc="5" b="1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o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19590" y="2686050"/>
            <a:ext cx="904875" cy="1123950"/>
            <a:chOff x="4219590" y="2686050"/>
            <a:chExt cx="904875" cy="112395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19590" y="2686050"/>
              <a:ext cx="904875" cy="11239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57537" y="2729227"/>
              <a:ext cx="778066" cy="98882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329433" y="3676077"/>
            <a:ext cx="77406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Testing</a:t>
            </a:r>
            <a:r>
              <a:rPr dirty="0" sz="950" spc="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950" spc="20" b="1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324459" y="1524000"/>
            <a:ext cx="1858010" cy="2286000"/>
            <a:chOff x="5324459" y="1524000"/>
            <a:chExt cx="1858010" cy="2286000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24459" y="1524000"/>
              <a:ext cx="600075" cy="6477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61554" y="1560515"/>
              <a:ext cx="468172" cy="52014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57859" y="2143125"/>
              <a:ext cx="742950" cy="7239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895228" y="2185665"/>
              <a:ext cx="528955" cy="499109"/>
            </a:xfrm>
            <a:custGeom>
              <a:avLst/>
              <a:gdLst/>
              <a:ahLst/>
              <a:cxnLst/>
              <a:rect l="l" t="t" r="r" b="b"/>
              <a:pathLst>
                <a:path w="528954" h="499110">
                  <a:moveTo>
                    <a:pt x="456338" y="450739"/>
                  </a:moveTo>
                  <a:lnTo>
                    <a:pt x="436747" y="471559"/>
                  </a:lnTo>
                  <a:lnTo>
                    <a:pt x="528553" y="499110"/>
                  </a:lnTo>
                  <a:lnTo>
                    <a:pt x="514401" y="460510"/>
                  </a:lnTo>
                  <a:lnTo>
                    <a:pt x="466709" y="460510"/>
                  </a:lnTo>
                  <a:lnTo>
                    <a:pt x="456338" y="450739"/>
                  </a:lnTo>
                  <a:close/>
                </a:path>
                <a:path w="528954" h="499110">
                  <a:moveTo>
                    <a:pt x="475926" y="429922"/>
                  </a:moveTo>
                  <a:lnTo>
                    <a:pt x="456338" y="450739"/>
                  </a:lnTo>
                  <a:lnTo>
                    <a:pt x="466709" y="460510"/>
                  </a:lnTo>
                  <a:lnTo>
                    <a:pt x="486277" y="439674"/>
                  </a:lnTo>
                  <a:lnTo>
                    <a:pt x="475926" y="429922"/>
                  </a:lnTo>
                  <a:close/>
                </a:path>
                <a:path w="528954" h="499110">
                  <a:moveTo>
                    <a:pt x="495543" y="409075"/>
                  </a:moveTo>
                  <a:lnTo>
                    <a:pt x="475926" y="429922"/>
                  </a:lnTo>
                  <a:lnTo>
                    <a:pt x="486277" y="439674"/>
                  </a:lnTo>
                  <a:lnTo>
                    <a:pt x="466709" y="460510"/>
                  </a:lnTo>
                  <a:lnTo>
                    <a:pt x="514401" y="460510"/>
                  </a:lnTo>
                  <a:lnTo>
                    <a:pt x="495543" y="409075"/>
                  </a:lnTo>
                  <a:close/>
                </a:path>
                <a:path w="528954" h="499110">
                  <a:moveTo>
                    <a:pt x="19537" y="0"/>
                  </a:moveTo>
                  <a:lnTo>
                    <a:pt x="0" y="20836"/>
                  </a:lnTo>
                  <a:lnTo>
                    <a:pt x="456338" y="450739"/>
                  </a:lnTo>
                  <a:lnTo>
                    <a:pt x="475926" y="429922"/>
                  </a:lnTo>
                  <a:lnTo>
                    <a:pt x="19537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76990" y="2686050"/>
              <a:ext cx="904874" cy="112395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12042" y="2729648"/>
              <a:ext cx="778066" cy="988402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386834" y="3624261"/>
            <a:ext cx="597535" cy="3276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0" marR="5080" indent="-114935">
              <a:lnSpc>
                <a:spcPct val="105500"/>
              </a:lnSpc>
              <a:spcBef>
                <a:spcPts val="65"/>
              </a:spcBef>
            </a:pP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P</a:t>
            </a:r>
            <a:r>
              <a:rPr dirty="0" sz="950" spc="30" b="1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odu</a:t>
            </a:r>
            <a:r>
              <a:rPr dirty="0" sz="950" spc="-25" b="1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dirty="0" sz="950" spc="4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950" spc="-15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on </a:t>
            </a:r>
            <a:r>
              <a:rPr dirty="0" sz="950" spc="5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950" spc="20" b="1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50664" y="2129854"/>
            <a:ext cx="846455" cy="32702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31775" marR="5080" indent="-219710">
              <a:lnSpc>
                <a:spcPct val="105400"/>
              </a:lnSpc>
              <a:spcBef>
                <a:spcPts val="65"/>
              </a:spcBef>
            </a:pPr>
            <a:r>
              <a:rPr dirty="0" sz="950" spc="35" b="1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dirty="0" sz="950" spc="4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950" spc="30" b="1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dirty="0" sz="950" spc="-5" b="1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dirty="0" sz="950" spc="-15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dirty="0" sz="950" spc="-15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950" spc="15" b="1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dirty="0" sz="950" spc="35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950" spc="30" b="1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dirty="0" sz="950" spc="5" b="1">
                <a:solidFill>
                  <a:srgbClr val="1B577B"/>
                </a:solidFill>
                <a:latin typeface="Calibri"/>
                <a:cs typeface="Calibri"/>
              </a:rPr>
              <a:t>ol </a:t>
            </a:r>
            <a:r>
              <a:rPr dirty="0" sz="950" spc="5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950" spc="15" b="1">
                <a:solidFill>
                  <a:srgbClr val="1B577B"/>
                </a:solidFill>
                <a:latin typeface="Calibri"/>
                <a:cs typeface="Calibri"/>
              </a:rPr>
              <a:t>System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52990" y="2143125"/>
            <a:ext cx="695325" cy="752475"/>
            <a:chOff x="4752990" y="2143125"/>
            <a:chExt cx="695325" cy="752475"/>
          </a:xfrm>
        </p:grpSpPr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52990" y="2143125"/>
              <a:ext cx="695325" cy="75247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882774" y="2184903"/>
              <a:ext cx="474345" cy="531495"/>
            </a:xfrm>
            <a:custGeom>
              <a:avLst/>
              <a:gdLst/>
              <a:ahLst/>
              <a:cxnLst/>
              <a:rect l="l" t="t" r="r" b="b"/>
              <a:pathLst>
                <a:path w="474345" h="531494">
                  <a:moveTo>
                    <a:pt x="24902" y="438793"/>
                  </a:moveTo>
                  <a:lnTo>
                    <a:pt x="0" y="531376"/>
                  </a:lnTo>
                  <a:lnTo>
                    <a:pt x="89032" y="495681"/>
                  </a:lnTo>
                  <a:lnTo>
                    <a:pt x="79583" y="487299"/>
                  </a:lnTo>
                  <a:lnTo>
                    <a:pt x="58155" y="487299"/>
                  </a:lnTo>
                  <a:lnTo>
                    <a:pt x="36697" y="468380"/>
                  </a:lnTo>
                  <a:lnTo>
                    <a:pt x="46193" y="457680"/>
                  </a:lnTo>
                  <a:lnTo>
                    <a:pt x="24902" y="438793"/>
                  </a:lnTo>
                  <a:close/>
                </a:path>
                <a:path w="474345" h="531494">
                  <a:moveTo>
                    <a:pt x="46193" y="457680"/>
                  </a:moveTo>
                  <a:lnTo>
                    <a:pt x="36697" y="468380"/>
                  </a:lnTo>
                  <a:lnTo>
                    <a:pt x="58155" y="487299"/>
                  </a:lnTo>
                  <a:lnTo>
                    <a:pt x="67594" y="476664"/>
                  </a:lnTo>
                  <a:lnTo>
                    <a:pt x="46193" y="457680"/>
                  </a:lnTo>
                  <a:close/>
                </a:path>
                <a:path w="474345" h="531494">
                  <a:moveTo>
                    <a:pt x="67594" y="476664"/>
                  </a:moveTo>
                  <a:lnTo>
                    <a:pt x="58155" y="487299"/>
                  </a:lnTo>
                  <a:lnTo>
                    <a:pt x="79583" y="487299"/>
                  </a:lnTo>
                  <a:lnTo>
                    <a:pt x="67594" y="476664"/>
                  </a:lnTo>
                  <a:close/>
                </a:path>
                <a:path w="474345" h="531494">
                  <a:moveTo>
                    <a:pt x="452384" y="0"/>
                  </a:moveTo>
                  <a:lnTo>
                    <a:pt x="46193" y="457680"/>
                  </a:lnTo>
                  <a:lnTo>
                    <a:pt x="67594" y="476664"/>
                  </a:lnTo>
                  <a:lnTo>
                    <a:pt x="473842" y="18931"/>
                  </a:lnTo>
                  <a:lnTo>
                    <a:pt x="452384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247009" y="2347275"/>
            <a:ext cx="820419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28575">
              <a:lnSpc>
                <a:spcPts val="1430"/>
              </a:lnSpc>
              <a:spcBef>
                <a:spcPts val="155"/>
              </a:spcBef>
            </a:pPr>
            <a:r>
              <a:rPr dirty="0" sz="1200" spc="15" b="1">
                <a:solidFill>
                  <a:srgbClr val="1B577B"/>
                </a:solidFill>
                <a:latin typeface="Calibri"/>
                <a:cs typeface="Calibri"/>
              </a:rPr>
              <a:t>Continuous </a:t>
            </a:r>
            <a:r>
              <a:rPr dirty="0" sz="1200" spc="-260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1B577B"/>
                </a:solidFill>
                <a:latin typeface="Calibri"/>
                <a:cs typeface="Calibri"/>
              </a:rPr>
              <a:t>De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p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oy</a:t>
            </a:r>
            <a:r>
              <a:rPr dirty="0" sz="1200" spc="-5" b="1">
                <a:solidFill>
                  <a:srgbClr val="1B577B"/>
                </a:solidFill>
                <a:latin typeface="Calibri"/>
                <a:cs typeface="Calibri"/>
              </a:rPr>
              <a:t>m</a:t>
            </a:r>
            <a:r>
              <a:rPr dirty="0" sz="1200" spc="-1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04238" y="3064829"/>
            <a:ext cx="123888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nuou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dirty="0" sz="1200" spc="-11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200" spc="-7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1200" spc="-1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1200" spc="-30" b="1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200" spc="-50" b="1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12751" y="1164590"/>
            <a:ext cx="899794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66675">
              <a:lnSpc>
                <a:spcPts val="1430"/>
              </a:lnSpc>
              <a:spcBef>
                <a:spcPts val="155"/>
              </a:spcBef>
            </a:pPr>
            <a:r>
              <a:rPr dirty="0" sz="1200" spc="15" b="1">
                <a:solidFill>
                  <a:srgbClr val="1B577B"/>
                </a:solidFill>
                <a:latin typeface="Calibri"/>
                <a:cs typeface="Calibri"/>
              </a:rPr>
              <a:t>Continuous </a:t>
            </a:r>
            <a:r>
              <a:rPr dirty="0" sz="1200" spc="20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1B577B"/>
                </a:solidFill>
                <a:latin typeface="Calibri"/>
                <a:cs typeface="Calibri"/>
              </a:rPr>
              <a:t>D</a:t>
            </a:r>
            <a:r>
              <a:rPr dirty="0" sz="1200" spc="-1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dirty="0" sz="1200" spc="-5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op</a:t>
            </a:r>
            <a:r>
              <a:rPr dirty="0" sz="1200" spc="-5" b="1">
                <a:solidFill>
                  <a:srgbClr val="1B577B"/>
                </a:solidFill>
                <a:latin typeface="Calibri"/>
                <a:cs typeface="Calibri"/>
              </a:rPr>
              <a:t>me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105025" y="2571750"/>
            <a:ext cx="1781175" cy="1733550"/>
            <a:chOff x="2105025" y="2571750"/>
            <a:chExt cx="1781175" cy="1733550"/>
          </a:xfrm>
        </p:grpSpPr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05025" y="2571750"/>
              <a:ext cx="1781175" cy="173355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143744" y="2616077"/>
              <a:ext cx="406400" cy="1325245"/>
            </a:xfrm>
            <a:custGeom>
              <a:avLst/>
              <a:gdLst/>
              <a:ahLst/>
              <a:cxnLst/>
              <a:rect l="l" t="t" r="r" b="b"/>
              <a:pathLst>
                <a:path w="406400" h="1325245">
                  <a:moveTo>
                    <a:pt x="339101" y="0"/>
                  </a:moveTo>
                  <a:lnTo>
                    <a:pt x="49160" y="15870"/>
                  </a:lnTo>
                  <a:lnTo>
                    <a:pt x="125491" y="94356"/>
                  </a:lnTo>
                  <a:lnTo>
                    <a:pt x="101924" y="135874"/>
                  </a:lnTo>
                  <a:lnTo>
                    <a:pt x="80837" y="178250"/>
                  </a:lnTo>
                  <a:lnTo>
                    <a:pt x="62217" y="221388"/>
                  </a:lnTo>
                  <a:lnTo>
                    <a:pt x="46053" y="265192"/>
                  </a:lnTo>
                  <a:lnTo>
                    <a:pt x="32333" y="309565"/>
                  </a:lnTo>
                  <a:lnTo>
                    <a:pt x="21047" y="354410"/>
                  </a:lnTo>
                  <a:lnTo>
                    <a:pt x="12182" y="399632"/>
                  </a:lnTo>
                  <a:lnTo>
                    <a:pt x="5727" y="445134"/>
                  </a:lnTo>
                  <a:lnTo>
                    <a:pt x="1670" y="490820"/>
                  </a:lnTo>
                  <a:lnTo>
                    <a:pt x="0" y="536593"/>
                  </a:lnTo>
                  <a:lnTo>
                    <a:pt x="705" y="582357"/>
                  </a:lnTo>
                  <a:lnTo>
                    <a:pt x="3773" y="628016"/>
                  </a:lnTo>
                  <a:lnTo>
                    <a:pt x="9194" y="673473"/>
                  </a:lnTo>
                  <a:lnTo>
                    <a:pt x="16956" y="718632"/>
                  </a:lnTo>
                  <a:lnTo>
                    <a:pt x="27046" y="763396"/>
                  </a:lnTo>
                  <a:lnTo>
                    <a:pt x="39454" y="807670"/>
                  </a:lnTo>
                  <a:lnTo>
                    <a:pt x="54168" y="851356"/>
                  </a:lnTo>
                  <a:lnTo>
                    <a:pt x="71176" y="894359"/>
                  </a:lnTo>
                  <a:lnTo>
                    <a:pt x="90468" y="936582"/>
                  </a:lnTo>
                  <a:lnTo>
                    <a:pt x="112030" y="977929"/>
                  </a:lnTo>
                  <a:lnTo>
                    <a:pt x="135852" y="1018303"/>
                  </a:lnTo>
                  <a:lnTo>
                    <a:pt x="161923" y="1057608"/>
                  </a:lnTo>
                  <a:lnTo>
                    <a:pt x="190229" y="1095748"/>
                  </a:lnTo>
                  <a:lnTo>
                    <a:pt x="220762" y="1132626"/>
                  </a:lnTo>
                  <a:lnTo>
                    <a:pt x="253507" y="1168145"/>
                  </a:lnTo>
                  <a:lnTo>
                    <a:pt x="406157" y="1325023"/>
                  </a:lnTo>
                  <a:lnTo>
                    <a:pt x="373413" y="1289514"/>
                  </a:lnTo>
                  <a:lnTo>
                    <a:pt x="342882" y="1252646"/>
                  </a:lnTo>
                  <a:lnTo>
                    <a:pt x="314576" y="1214516"/>
                  </a:lnTo>
                  <a:lnTo>
                    <a:pt x="288506" y="1175219"/>
                  </a:lnTo>
                  <a:lnTo>
                    <a:pt x="264684" y="1134853"/>
                  </a:lnTo>
                  <a:lnTo>
                    <a:pt x="243121" y="1093513"/>
                  </a:lnTo>
                  <a:lnTo>
                    <a:pt x="223829" y="1051296"/>
                  </a:lnTo>
                  <a:lnTo>
                    <a:pt x="206820" y="1008299"/>
                  </a:lnTo>
                  <a:lnTo>
                    <a:pt x="192104" y="964617"/>
                  </a:lnTo>
                  <a:lnTo>
                    <a:pt x="179694" y="920348"/>
                  </a:lnTo>
                  <a:lnTo>
                    <a:pt x="169601" y="875587"/>
                  </a:lnTo>
                  <a:lnTo>
                    <a:pt x="161836" y="830432"/>
                  </a:lnTo>
                  <a:lnTo>
                    <a:pt x="156411" y="784977"/>
                  </a:lnTo>
                  <a:lnTo>
                    <a:pt x="153338" y="739321"/>
                  </a:lnTo>
                  <a:lnTo>
                    <a:pt x="152627" y="693559"/>
                  </a:lnTo>
                  <a:lnTo>
                    <a:pt x="154291" y="647787"/>
                  </a:lnTo>
                  <a:lnTo>
                    <a:pt x="158342" y="602103"/>
                  </a:lnTo>
                  <a:lnTo>
                    <a:pt x="164789" y="556602"/>
                  </a:lnTo>
                  <a:lnTo>
                    <a:pt x="173646" y="511381"/>
                  </a:lnTo>
                  <a:lnTo>
                    <a:pt x="184924" y="466536"/>
                  </a:lnTo>
                  <a:lnTo>
                    <a:pt x="198633" y="422163"/>
                  </a:lnTo>
                  <a:lnTo>
                    <a:pt x="214786" y="378360"/>
                  </a:lnTo>
                  <a:lnTo>
                    <a:pt x="233394" y="335222"/>
                  </a:lnTo>
                  <a:lnTo>
                    <a:pt x="254469" y="292846"/>
                  </a:lnTo>
                  <a:lnTo>
                    <a:pt x="278022" y="251328"/>
                  </a:lnTo>
                  <a:lnTo>
                    <a:pt x="354341" y="329814"/>
                  </a:lnTo>
                  <a:lnTo>
                    <a:pt x="339101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478404" y="3809487"/>
              <a:ext cx="1318260" cy="402590"/>
            </a:xfrm>
            <a:custGeom>
              <a:avLst/>
              <a:gdLst/>
              <a:ahLst/>
              <a:cxnLst/>
              <a:rect l="l" t="t" r="r" b="b"/>
              <a:pathLst>
                <a:path w="1318260" h="402589">
                  <a:moveTo>
                    <a:pt x="1165235" y="0"/>
                  </a:moveTo>
                  <a:lnTo>
                    <a:pt x="1129305" y="33053"/>
                  </a:lnTo>
                  <a:lnTo>
                    <a:pt x="1091971" y="63738"/>
                  </a:lnTo>
                  <a:lnTo>
                    <a:pt x="1053336" y="92049"/>
                  </a:lnTo>
                  <a:lnTo>
                    <a:pt x="1013501" y="117982"/>
                  </a:lnTo>
                  <a:lnTo>
                    <a:pt x="972568" y="141533"/>
                  </a:lnTo>
                  <a:lnTo>
                    <a:pt x="930638" y="162698"/>
                  </a:lnTo>
                  <a:lnTo>
                    <a:pt x="887813" y="181472"/>
                  </a:lnTo>
                  <a:lnTo>
                    <a:pt x="844195" y="197852"/>
                  </a:lnTo>
                  <a:lnTo>
                    <a:pt x="799885" y="211833"/>
                  </a:lnTo>
                  <a:lnTo>
                    <a:pt x="754986" y="223412"/>
                  </a:lnTo>
                  <a:lnTo>
                    <a:pt x="709598" y="232583"/>
                  </a:lnTo>
                  <a:lnTo>
                    <a:pt x="663824" y="239342"/>
                  </a:lnTo>
                  <a:lnTo>
                    <a:pt x="617765" y="243686"/>
                  </a:lnTo>
                  <a:lnTo>
                    <a:pt x="571523" y="245611"/>
                  </a:lnTo>
                  <a:lnTo>
                    <a:pt x="525200" y="245111"/>
                  </a:lnTo>
                  <a:lnTo>
                    <a:pt x="478898" y="242183"/>
                  </a:lnTo>
                  <a:lnTo>
                    <a:pt x="432717" y="236823"/>
                  </a:lnTo>
                  <a:lnTo>
                    <a:pt x="386760" y="229026"/>
                  </a:lnTo>
                  <a:lnTo>
                    <a:pt x="341129" y="218789"/>
                  </a:lnTo>
                  <a:lnTo>
                    <a:pt x="295925" y="206106"/>
                  </a:lnTo>
                  <a:lnTo>
                    <a:pt x="251249" y="190975"/>
                  </a:lnTo>
                  <a:lnTo>
                    <a:pt x="207205" y="173390"/>
                  </a:lnTo>
                  <a:lnTo>
                    <a:pt x="163892" y="153347"/>
                  </a:lnTo>
                  <a:lnTo>
                    <a:pt x="121414" y="130843"/>
                  </a:lnTo>
                  <a:lnTo>
                    <a:pt x="79871" y="105873"/>
                  </a:lnTo>
                  <a:lnTo>
                    <a:pt x="39366" y="78432"/>
                  </a:lnTo>
                  <a:lnTo>
                    <a:pt x="0" y="48518"/>
                  </a:lnTo>
                  <a:lnTo>
                    <a:pt x="16904" y="70090"/>
                  </a:lnTo>
                  <a:lnTo>
                    <a:pt x="52663" y="111660"/>
                  </a:lnTo>
                  <a:lnTo>
                    <a:pt x="106366" y="165602"/>
                  </a:lnTo>
                  <a:lnTo>
                    <a:pt x="142583" y="197325"/>
                  </a:lnTo>
                  <a:lnTo>
                    <a:pt x="180052" y="226777"/>
                  </a:lnTo>
                  <a:lnTo>
                    <a:pt x="218679" y="253958"/>
                  </a:lnTo>
                  <a:lnTo>
                    <a:pt x="258368" y="278866"/>
                  </a:lnTo>
                  <a:lnTo>
                    <a:pt x="299025" y="301498"/>
                  </a:lnTo>
                  <a:lnTo>
                    <a:pt x="340554" y="321852"/>
                  </a:lnTo>
                  <a:lnTo>
                    <a:pt x="382861" y="339927"/>
                  </a:lnTo>
                  <a:lnTo>
                    <a:pt x="425849" y="355721"/>
                  </a:lnTo>
                  <a:lnTo>
                    <a:pt x="469425" y="369232"/>
                  </a:lnTo>
                  <a:lnTo>
                    <a:pt x="513493" y="380457"/>
                  </a:lnTo>
                  <a:lnTo>
                    <a:pt x="557958" y="389395"/>
                  </a:lnTo>
                  <a:lnTo>
                    <a:pt x="602725" y="396045"/>
                  </a:lnTo>
                  <a:lnTo>
                    <a:pt x="647699" y="400403"/>
                  </a:lnTo>
                  <a:lnTo>
                    <a:pt x="692786" y="402468"/>
                  </a:lnTo>
                  <a:lnTo>
                    <a:pt x="737889" y="402239"/>
                  </a:lnTo>
                  <a:lnTo>
                    <a:pt x="782913" y="399713"/>
                  </a:lnTo>
                  <a:lnTo>
                    <a:pt x="827765" y="394888"/>
                  </a:lnTo>
                  <a:lnTo>
                    <a:pt x="872348" y="387762"/>
                  </a:lnTo>
                  <a:lnTo>
                    <a:pt x="916569" y="378334"/>
                  </a:lnTo>
                  <a:lnTo>
                    <a:pt x="960330" y="366601"/>
                  </a:lnTo>
                  <a:lnTo>
                    <a:pt x="1003539" y="352562"/>
                  </a:lnTo>
                  <a:lnTo>
                    <a:pt x="1046099" y="336214"/>
                  </a:lnTo>
                  <a:lnTo>
                    <a:pt x="1087915" y="317557"/>
                  </a:lnTo>
                  <a:lnTo>
                    <a:pt x="1128893" y="296586"/>
                  </a:lnTo>
                  <a:lnTo>
                    <a:pt x="1168938" y="273302"/>
                  </a:lnTo>
                  <a:lnTo>
                    <a:pt x="1207953" y="247701"/>
                  </a:lnTo>
                  <a:lnTo>
                    <a:pt x="1245846" y="219783"/>
                  </a:lnTo>
                  <a:lnTo>
                    <a:pt x="1282519" y="189544"/>
                  </a:lnTo>
                  <a:lnTo>
                    <a:pt x="1317878" y="156984"/>
                  </a:lnTo>
                  <a:lnTo>
                    <a:pt x="1165235" y="0"/>
                  </a:lnTo>
                  <a:close/>
                </a:path>
              </a:pathLst>
            </a:custGeom>
            <a:solidFill>
              <a:srgbClr val="15466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2770253" y="4226559"/>
            <a:ext cx="2756535" cy="6407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Feedback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alibri"/>
              <a:cs typeface="Calibri"/>
            </a:endParaRPr>
          </a:p>
          <a:p>
            <a:pPr marL="1061085">
              <a:lnSpc>
                <a:spcPct val="100000"/>
              </a:lnSpc>
            </a:pPr>
            <a:r>
              <a:rPr dirty="0" sz="1200" spc="20" b="1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ut</a:t>
            </a:r>
            <a:r>
              <a:rPr dirty="0" sz="1200" spc="25" b="1">
                <a:solidFill>
                  <a:srgbClr val="1B577B"/>
                </a:solidFill>
                <a:latin typeface="Calibri"/>
                <a:cs typeface="Calibri"/>
              </a:rPr>
              <a:t>o</a:t>
            </a:r>
            <a:r>
              <a:rPr dirty="0" sz="1200" spc="-5" b="1">
                <a:solidFill>
                  <a:srgbClr val="1B577B"/>
                </a:solidFill>
                <a:latin typeface="Calibri"/>
                <a:cs typeface="Calibri"/>
              </a:rPr>
              <a:t>m</a:t>
            </a:r>
            <a:r>
              <a:rPr dirty="0" sz="1200" spc="5" b="1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1200" spc="-5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d</a:t>
            </a:r>
            <a:r>
              <a:rPr dirty="0" sz="1200" spc="-5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200" spc="-35" b="1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dirty="0" sz="1200" spc="-20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200" spc="10" b="1">
                <a:solidFill>
                  <a:srgbClr val="1B577B"/>
                </a:solidFill>
                <a:latin typeface="Calibri"/>
                <a:cs typeface="Calibri"/>
              </a:rPr>
              <a:t>/</a:t>
            </a:r>
            <a:r>
              <a:rPr dirty="0" sz="1200" spc="-35" b="1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D</a:t>
            </a:r>
            <a:r>
              <a:rPr dirty="0" sz="1200" spc="-8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200" spc="35" b="1">
                <a:solidFill>
                  <a:srgbClr val="1B577B"/>
                </a:solidFill>
                <a:latin typeface="Calibri"/>
                <a:cs typeface="Calibri"/>
              </a:rPr>
              <a:t>P</a:t>
            </a:r>
            <a:r>
              <a:rPr dirty="0" sz="1200" spc="5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p</a:t>
            </a:r>
            <a:r>
              <a:rPr dirty="0" sz="1200" spc="-5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dirty="0" sz="1200" spc="5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200" spc="30" b="1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dirty="0" sz="120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45871" y="3111248"/>
            <a:ext cx="770890" cy="38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dirty="0" sz="1200" spc="10" b="1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435"/>
              </a:lnSpc>
            </a:pPr>
            <a:r>
              <a:rPr dirty="0" sz="1200" spc="15" b="1">
                <a:solidFill>
                  <a:srgbClr val="1B577B"/>
                </a:solidFill>
                <a:latin typeface="Calibri"/>
                <a:cs typeface="Calibri"/>
              </a:rPr>
              <a:t>Monitoring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450" y="723084"/>
            <a:ext cx="8688705" cy="4434840"/>
            <a:chOff x="171450" y="723084"/>
            <a:chExt cx="8688705" cy="4434840"/>
          </a:xfrm>
        </p:grpSpPr>
        <p:sp>
          <p:nvSpPr>
            <p:cNvPr id="3" name="object 3"/>
            <p:cNvSpPr/>
            <p:nvPr/>
          </p:nvSpPr>
          <p:spPr>
            <a:xfrm>
              <a:off x="302323" y="737372"/>
              <a:ext cx="8543290" cy="4406265"/>
            </a:xfrm>
            <a:custGeom>
              <a:avLst/>
              <a:gdLst/>
              <a:ahLst/>
              <a:cxnLst/>
              <a:rect l="l" t="t" r="r" b="b"/>
              <a:pathLst>
                <a:path w="8543290" h="4406265">
                  <a:moveTo>
                    <a:pt x="8543094" y="0"/>
                  </a:moveTo>
                  <a:lnTo>
                    <a:pt x="0" y="0"/>
                  </a:lnTo>
                </a:path>
                <a:path w="8543290" h="4406265">
                  <a:moveTo>
                    <a:pt x="2782374" y="10789"/>
                  </a:moveTo>
                  <a:lnTo>
                    <a:pt x="2793438" y="4406127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438275"/>
              <a:ext cx="2638425" cy="6572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625" y="1533525"/>
              <a:ext cx="2295525" cy="5048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450" y="1381125"/>
              <a:ext cx="2695575" cy="7143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276" y="1513588"/>
              <a:ext cx="2433320" cy="453390"/>
            </a:xfrm>
            <a:custGeom>
              <a:avLst/>
              <a:gdLst/>
              <a:ahLst/>
              <a:cxnLst/>
              <a:rect l="l" t="t" r="r" b="b"/>
              <a:pathLst>
                <a:path w="2433320" h="453389">
                  <a:moveTo>
                    <a:pt x="2432947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32947" y="452890"/>
                  </a:lnTo>
                  <a:lnTo>
                    <a:pt x="243294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11340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How</a:t>
            </a:r>
            <a:r>
              <a:rPr dirty="0" spc="50"/>
              <a:t> </a:t>
            </a:r>
            <a:r>
              <a:rPr dirty="0" spc="15"/>
              <a:t>DevOps</a:t>
            </a:r>
            <a:r>
              <a:rPr dirty="0" spc="-35"/>
              <a:t> </a:t>
            </a:r>
            <a:r>
              <a:rPr dirty="0" spc="10"/>
              <a:t>Works?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4276" y="1513588"/>
            <a:ext cx="2433320" cy="453390"/>
          </a:xfrm>
          <a:prstGeom prst="rect">
            <a:avLst/>
          </a:prstGeom>
          <a:ln w="12700">
            <a:solidFill>
              <a:srgbClr val="F07F09"/>
            </a:solidFill>
          </a:ln>
        </p:spPr>
        <p:txBody>
          <a:bodyPr wrap="square" lIns="0" tIns="106680" rIns="0" bIns="0" rtlCol="0" vert="horz">
            <a:spAutoFit/>
          </a:bodyPr>
          <a:lstStyle/>
          <a:p>
            <a:pPr marL="266065">
              <a:lnSpc>
                <a:spcPct val="100000"/>
              </a:lnSpc>
              <a:spcBef>
                <a:spcPts val="840"/>
              </a:spcBef>
            </a:pPr>
            <a:r>
              <a:rPr dirty="0" sz="1400" b="1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dirty="0" sz="1400" spc="-7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6700" y="2085975"/>
            <a:ext cx="2552700" cy="2409825"/>
            <a:chOff x="266700" y="2085975"/>
            <a:chExt cx="2552700" cy="240982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275" y="2724150"/>
              <a:ext cx="2514600" cy="533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900" y="2762250"/>
              <a:ext cx="2476500" cy="5048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14587" y="2739009"/>
              <a:ext cx="2424430" cy="453390"/>
            </a:xfrm>
            <a:custGeom>
              <a:avLst/>
              <a:gdLst/>
              <a:ahLst/>
              <a:cxnLst/>
              <a:rect l="l" t="t" r="r" b="b"/>
              <a:pathLst>
                <a:path w="2424430" h="453389">
                  <a:moveTo>
                    <a:pt x="2423803" y="0"/>
                  </a:moveTo>
                  <a:lnTo>
                    <a:pt x="0" y="0"/>
                  </a:lnTo>
                  <a:lnTo>
                    <a:pt x="0" y="452877"/>
                  </a:lnTo>
                  <a:lnTo>
                    <a:pt x="2423803" y="452877"/>
                  </a:lnTo>
                  <a:lnTo>
                    <a:pt x="242380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275" y="3333750"/>
              <a:ext cx="2514600" cy="5429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2925" y="3371850"/>
              <a:ext cx="2076450" cy="5048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10326" y="3351657"/>
              <a:ext cx="2433320" cy="453390"/>
            </a:xfrm>
            <a:custGeom>
              <a:avLst/>
              <a:gdLst/>
              <a:ahLst/>
              <a:cxnLst/>
              <a:rect l="l" t="t" r="r" b="b"/>
              <a:pathLst>
                <a:path w="2433320" h="453389">
                  <a:moveTo>
                    <a:pt x="2432934" y="0"/>
                  </a:moveTo>
                  <a:lnTo>
                    <a:pt x="0" y="0"/>
                  </a:lnTo>
                  <a:lnTo>
                    <a:pt x="0" y="452877"/>
                  </a:lnTo>
                  <a:lnTo>
                    <a:pt x="2432934" y="452877"/>
                  </a:lnTo>
                  <a:lnTo>
                    <a:pt x="24329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6700" y="2085975"/>
              <a:ext cx="2552700" cy="5905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0525" y="2152650"/>
              <a:ext cx="2371725" cy="5048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04276" y="2126230"/>
              <a:ext cx="2424430" cy="453390"/>
            </a:xfrm>
            <a:custGeom>
              <a:avLst/>
              <a:gdLst/>
              <a:ahLst/>
              <a:cxnLst/>
              <a:rect l="l" t="t" r="r" b="b"/>
              <a:pathLst>
                <a:path w="2424430" h="453389">
                  <a:moveTo>
                    <a:pt x="2423803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23803" y="452890"/>
                  </a:lnTo>
                  <a:lnTo>
                    <a:pt x="242380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6225" y="3952875"/>
              <a:ext cx="2524125" cy="5334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1000" y="3990975"/>
              <a:ext cx="2371725" cy="50482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88595" y="3964387"/>
              <a:ext cx="2439670" cy="453390"/>
            </a:xfrm>
            <a:custGeom>
              <a:avLst/>
              <a:gdLst/>
              <a:ahLst/>
              <a:cxnLst/>
              <a:rect l="l" t="t" r="r" b="b"/>
              <a:pathLst>
                <a:path w="2439670" h="453389">
                  <a:moveTo>
                    <a:pt x="2439411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39411" y="452890"/>
                  </a:lnTo>
                  <a:lnTo>
                    <a:pt x="243941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71801" y="2227895"/>
            <a:ext cx="2103120" cy="2084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635">
              <a:lnSpc>
                <a:spcPct val="100000"/>
              </a:lnSpc>
              <a:spcBef>
                <a:spcPts val="12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eg</a:t>
            </a:r>
            <a:r>
              <a:rPr dirty="0" sz="1400" spc="50" b="1">
                <a:solidFill>
                  <a:srgbClr val="1B577B"/>
                </a:solidFill>
                <a:latin typeface="Arial"/>
                <a:cs typeface="Arial"/>
              </a:rPr>
              <a:t>r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a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algn="ctr" marL="12065" marR="5080">
              <a:lnSpc>
                <a:spcPct val="287600"/>
              </a:lnSpc>
              <a:spcBef>
                <a:spcPts val="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D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ep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l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y</a:t>
            </a:r>
            <a:r>
              <a:rPr dirty="0" sz="1400" spc="25" b="1">
                <a:solidFill>
                  <a:srgbClr val="1B577B"/>
                </a:solidFill>
                <a:latin typeface="Arial"/>
                <a:cs typeface="Arial"/>
              </a:rPr>
              <a:t>m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e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5" b="1">
                <a:solidFill>
                  <a:srgbClr val="1B577B"/>
                </a:solidFill>
                <a:latin typeface="Arial"/>
                <a:cs typeface="Arial"/>
              </a:rPr>
              <a:t>t </a:t>
            </a:r>
            <a:r>
              <a:rPr dirty="0" sz="1400" spc="5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Te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10" b="1">
                <a:solidFill>
                  <a:srgbClr val="1B577B"/>
                </a:solidFill>
                <a:latin typeface="Arial"/>
                <a:cs typeface="Arial"/>
              </a:rPr>
              <a:t>g </a:t>
            </a:r>
            <a:r>
              <a:rPr dirty="0" sz="1400" spc="5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100" b="1">
                <a:solidFill>
                  <a:srgbClr val="1B577B"/>
                </a:solidFill>
                <a:latin typeface="Arial"/>
                <a:cs typeface="Arial"/>
              </a:rPr>
              <a:t>M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r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657615" y="895350"/>
            <a:ext cx="4838700" cy="1752600"/>
            <a:chOff x="3657615" y="895350"/>
            <a:chExt cx="4838700" cy="1752600"/>
          </a:xfrm>
        </p:grpSpPr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57615" y="895350"/>
              <a:ext cx="4838684" cy="17526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677289" y="912479"/>
              <a:ext cx="4742180" cy="1659889"/>
            </a:xfrm>
            <a:custGeom>
              <a:avLst/>
              <a:gdLst/>
              <a:ahLst/>
              <a:cxnLst/>
              <a:rect l="l" t="t" r="r" b="b"/>
              <a:pathLst>
                <a:path w="4742180" h="1659889">
                  <a:moveTo>
                    <a:pt x="4465441" y="0"/>
                  </a:moveTo>
                  <a:lnTo>
                    <a:pt x="276484" y="0"/>
                  </a:lnTo>
                  <a:lnTo>
                    <a:pt x="226759" y="4456"/>
                  </a:lnTo>
                  <a:lnTo>
                    <a:pt x="179970" y="17305"/>
                  </a:lnTo>
                  <a:lnTo>
                    <a:pt x="136893" y="37764"/>
                  </a:lnTo>
                  <a:lnTo>
                    <a:pt x="98308" y="65054"/>
                  </a:lnTo>
                  <a:lnTo>
                    <a:pt x="64993" y="98392"/>
                  </a:lnTo>
                  <a:lnTo>
                    <a:pt x="37726" y="136997"/>
                  </a:lnTo>
                  <a:lnTo>
                    <a:pt x="17286" y="180089"/>
                  </a:lnTo>
                  <a:lnTo>
                    <a:pt x="4451" y="226885"/>
                  </a:lnTo>
                  <a:lnTo>
                    <a:pt x="0" y="276605"/>
                  </a:lnTo>
                  <a:lnTo>
                    <a:pt x="0" y="1382795"/>
                  </a:lnTo>
                  <a:lnTo>
                    <a:pt x="4451" y="1432480"/>
                  </a:lnTo>
                  <a:lnTo>
                    <a:pt x="17286" y="1479249"/>
                  </a:lnTo>
                  <a:lnTo>
                    <a:pt x="37726" y="1522318"/>
                  </a:lnTo>
                  <a:lnTo>
                    <a:pt x="64993" y="1560906"/>
                  </a:lnTo>
                  <a:lnTo>
                    <a:pt x="98308" y="1594232"/>
                  </a:lnTo>
                  <a:lnTo>
                    <a:pt x="136893" y="1621513"/>
                  </a:lnTo>
                  <a:lnTo>
                    <a:pt x="179970" y="1641968"/>
                  </a:lnTo>
                  <a:lnTo>
                    <a:pt x="226759" y="1654814"/>
                  </a:lnTo>
                  <a:lnTo>
                    <a:pt x="276484" y="1659270"/>
                  </a:lnTo>
                  <a:lnTo>
                    <a:pt x="4465441" y="1659270"/>
                  </a:lnTo>
                  <a:lnTo>
                    <a:pt x="4515170" y="1654814"/>
                  </a:lnTo>
                  <a:lnTo>
                    <a:pt x="4561971" y="1641968"/>
                  </a:lnTo>
                  <a:lnTo>
                    <a:pt x="4605063" y="1621513"/>
                  </a:lnTo>
                  <a:lnTo>
                    <a:pt x="4643668" y="1594232"/>
                  </a:lnTo>
                  <a:lnTo>
                    <a:pt x="4677003" y="1560906"/>
                  </a:lnTo>
                  <a:lnTo>
                    <a:pt x="4704289" y="1522318"/>
                  </a:lnTo>
                  <a:lnTo>
                    <a:pt x="4724746" y="1479249"/>
                  </a:lnTo>
                  <a:lnTo>
                    <a:pt x="4737592" y="1432480"/>
                  </a:lnTo>
                  <a:lnTo>
                    <a:pt x="4742047" y="1382795"/>
                  </a:lnTo>
                  <a:lnTo>
                    <a:pt x="4742047" y="276605"/>
                  </a:lnTo>
                  <a:lnTo>
                    <a:pt x="4737592" y="226885"/>
                  </a:lnTo>
                  <a:lnTo>
                    <a:pt x="4724746" y="180089"/>
                  </a:lnTo>
                  <a:lnTo>
                    <a:pt x="4704289" y="136997"/>
                  </a:lnTo>
                  <a:lnTo>
                    <a:pt x="4677003" y="98392"/>
                  </a:lnTo>
                  <a:lnTo>
                    <a:pt x="4643668" y="65054"/>
                  </a:lnTo>
                  <a:lnTo>
                    <a:pt x="4605063" y="37764"/>
                  </a:lnTo>
                  <a:lnTo>
                    <a:pt x="4561971" y="17305"/>
                  </a:lnTo>
                  <a:lnTo>
                    <a:pt x="4515170" y="4456"/>
                  </a:lnTo>
                  <a:lnTo>
                    <a:pt x="4465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677289" y="912479"/>
              <a:ext cx="4742180" cy="1659889"/>
            </a:xfrm>
            <a:custGeom>
              <a:avLst/>
              <a:gdLst/>
              <a:ahLst/>
              <a:cxnLst/>
              <a:rect l="l" t="t" r="r" b="b"/>
              <a:pathLst>
                <a:path w="4742180" h="1659889">
                  <a:moveTo>
                    <a:pt x="0" y="276605"/>
                  </a:moveTo>
                  <a:lnTo>
                    <a:pt x="4451" y="226885"/>
                  </a:lnTo>
                  <a:lnTo>
                    <a:pt x="17286" y="180089"/>
                  </a:lnTo>
                  <a:lnTo>
                    <a:pt x="37726" y="136997"/>
                  </a:lnTo>
                  <a:lnTo>
                    <a:pt x="64993" y="98392"/>
                  </a:lnTo>
                  <a:lnTo>
                    <a:pt x="98308" y="65054"/>
                  </a:lnTo>
                  <a:lnTo>
                    <a:pt x="136893" y="37764"/>
                  </a:lnTo>
                  <a:lnTo>
                    <a:pt x="179970" y="17305"/>
                  </a:lnTo>
                  <a:lnTo>
                    <a:pt x="226759" y="4456"/>
                  </a:lnTo>
                  <a:lnTo>
                    <a:pt x="276484" y="0"/>
                  </a:lnTo>
                  <a:lnTo>
                    <a:pt x="4465441" y="0"/>
                  </a:lnTo>
                  <a:lnTo>
                    <a:pt x="4515170" y="4456"/>
                  </a:lnTo>
                  <a:lnTo>
                    <a:pt x="4561971" y="17305"/>
                  </a:lnTo>
                  <a:lnTo>
                    <a:pt x="4605063" y="37764"/>
                  </a:lnTo>
                  <a:lnTo>
                    <a:pt x="4643668" y="65054"/>
                  </a:lnTo>
                  <a:lnTo>
                    <a:pt x="4677003" y="98392"/>
                  </a:lnTo>
                  <a:lnTo>
                    <a:pt x="4704289" y="136997"/>
                  </a:lnTo>
                  <a:lnTo>
                    <a:pt x="4724746" y="180089"/>
                  </a:lnTo>
                  <a:lnTo>
                    <a:pt x="4737592" y="226885"/>
                  </a:lnTo>
                  <a:lnTo>
                    <a:pt x="4742047" y="276605"/>
                  </a:lnTo>
                  <a:lnTo>
                    <a:pt x="4742047" y="1382795"/>
                  </a:lnTo>
                  <a:lnTo>
                    <a:pt x="4737592" y="1432480"/>
                  </a:lnTo>
                  <a:lnTo>
                    <a:pt x="4724746" y="1479249"/>
                  </a:lnTo>
                  <a:lnTo>
                    <a:pt x="4704289" y="1522318"/>
                  </a:lnTo>
                  <a:lnTo>
                    <a:pt x="4677003" y="1560906"/>
                  </a:lnTo>
                  <a:lnTo>
                    <a:pt x="4643668" y="1594232"/>
                  </a:lnTo>
                  <a:lnTo>
                    <a:pt x="4605063" y="1621513"/>
                  </a:lnTo>
                  <a:lnTo>
                    <a:pt x="4561971" y="1641968"/>
                  </a:lnTo>
                  <a:lnTo>
                    <a:pt x="4515170" y="1654814"/>
                  </a:lnTo>
                  <a:lnTo>
                    <a:pt x="4465441" y="1659270"/>
                  </a:lnTo>
                  <a:lnTo>
                    <a:pt x="276484" y="1659270"/>
                  </a:lnTo>
                  <a:lnTo>
                    <a:pt x="226759" y="1654814"/>
                  </a:lnTo>
                  <a:lnTo>
                    <a:pt x="179970" y="1641968"/>
                  </a:lnTo>
                  <a:lnTo>
                    <a:pt x="136893" y="1621513"/>
                  </a:lnTo>
                  <a:lnTo>
                    <a:pt x="98308" y="1594232"/>
                  </a:lnTo>
                  <a:lnTo>
                    <a:pt x="64993" y="1560906"/>
                  </a:lnTo>
                  <a:lnTo>
                    <a:pt x="37726" y="1522318"/>
                  </a:lnTo>
                  <a:lnTo>
                    <a:pt x="17286" y="1479249"/>
                  </a:lnTo>
                  <a:lnTo>
                    <a:pt x="4451" y="1432480"/>
                  </a:lnTo>
                  <a:lnTo>
                    <a:pt x="0" y="1382795"/>
                  </a:lnTo>
                  <a:lnTo>
                    <a:pt x="0" y="276605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960879" y="1213545"/>
            <a:ext cx="4195445" cy="1052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99700"/>
              </a:lnSpc>
              <a:spcBef>
                <a:spcPts val="105"/>
              </a:spcBef>
            </a:pPr>
            <a:r>
              <a:rPr dirty="0" sz="1350" spc="-10">
                <a:latin typeface="Calibri"/>
                <a:cs typeface="Calibri"/>
              </a:rPr>
              <a:t>This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stage</a:t>
            </a:r>
            <a:r>
              <a:rPr dirty="0" sz="1350" spc="-5">
                <a:latin typeface="Calibri"/>
                <a:cs typeface="Calibri"/>
              </a:rPr>
              <a:t> involves</a:t>
            </a:r>
            <a:r>
              <a:rPr dirty="0" sz="1350" spc="-5">
                <a:latin typeface="Calibri"/>
                <a:cs typeface="Calibri"/>
              </a:rPr>
              <a:t> committing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code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version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control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tools </a:t>
            </a:r>
            <a:r>
              <a:rPr dirty="0" sz="1350" spc="-30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such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as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25" b="1">
                <a:latin typeface="Calibri"/>
                <a:cs typeface="Calibri"/>
              </a:rPr>
              <a:t>Git</a:t>
            </a:r>
            <a:r>
              <a:rPr dirty="0" sz="1350" spc="-25" b="1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or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20" b="1">
                <a:latin typeface="Calibri"/>
                <a:cs typeface="Calibri"/>
              </a:rPr>
              <a:t>SVN</a:t>
            </a:r>
            <a:r>
              <a:rPr dirty="0" sz="1350" spc="20" b="1">
                <a:latin typeface="Calibri"/>
                <a:cs typeface="Calibri"/>
              </a:rPr>
              <a:t> </a:t>
            </a:r>
            <a:r>
              <a:rPr dirty="0" sz="1350" spc="20">
                <a:latin typeface="Calibri"/>
                <a:cs typeface="Calibri"/>
              </a:rPr>
              <a:t>for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maintaining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different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versions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code,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tools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like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b="1">
                <a:latin typeface="Calibri"/>
                <a:cs typeface="Calibri"/>
              </a:rPr>
              <a:t>Ant</a:t>
            </a:r>
            <a:r>
              <a:rPr dirty="0" sz="1350">
                <a:latin typeface="Calibri"/>
                <a:cs typeface="Calibri"/>
              </a:rPr>
              <a:t>,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10" b="1">
                <a:latin typeface="Calibri"/>
                <a:cs typeface="Calibri"/>
              </a:rPr>
              <a:t>Maven</a:t>
            </a:r>
            <a:r>
              <a:rPr dirty="0" sz="1350" spc="10">
                <a:latin typeface="Calibri"/>
                <a:cs typeface="Calibri"/>
              </a:rPr>
              <a:t>,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15" b="1">
                <a:latin typeface="Calibri"/>
                <a:cs typeface="Calibri"/>
              </a:rPr>
              <a:t>Gradle</a:t>
            </a:r>
            <a:r>
              <a:rPr dirty="0" sz="1350" spc="-15" b="1">
                <a:latin typeface="Calibri"/>
                <a:cs typeface="Calibri"/>
              </a:rPr>
              <a:t> </a:t>
            </a:r>
            <a:r>
              <a:rPr dirty="0" sz="1350" spc="20">
                <a:latin typeface="Calibri"/>
                <a:cs typeface="Calibri"/>
              </a:rPr>
              <a:t>for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building/ 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35">
                <a:latin typeface="Calibri"/>
                <a:cs typeface="Calibri"/>
              </a:rPr>
              <a:t>p</a:t>
            </a:r>
            <a:r>
              <a:rPr dirty="0" sz="1350" spc="25">
                <a:latin typeface="Calibri"/>
                <a:cs typeface="Calibri"/>
              </a:rPr>
              <a:t>ac</a:t>
            </a:r>
            <a:r>
              <a:rPr dirty="0" sz="1350" spc="-15">
                <a:latin typeface="Calibri"/>
                <a:cs typeface="Calibri"/>
              </a:rPr>
              <a:t>k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35">
                <a:latin typeface="Calibri"/>
                <a:cs typeface="Calibri"/>
              </a:rPr>
              <a:t>g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g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35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5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1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 spc="-65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15">
                <a:latin typeface="Calibri"/>
                <a:cs typeface="Calibri"/>
              </a:rPr>
              <a:t>x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30">
                <a:latin typeface="Calibri"/>
                <a:cs typeface="Calibri"/>
              </a:rPr>
              <a:t>c</a:t>
            </a:r>
            <a:r>
              <a:rPr dirty="0" sz="1350" spc="-35">
                <a:latin typeface="Calibri"/>
                <a:cs typeface="Calibri"/>
              </a:rPr>
              <a:t>u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35">
                <a:latin typeface="Calibri"/>
                <a:cs typeface="Calibri"/>
              </a:rPr>
              <a:t>b</a:t>
            </a:r>
            <a:r>
              <a:rPr dirty="0" sz="1350" spc="-10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10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f</a:t>
            </a:r>
            <a:r>
              <a:rPr dirty="0" sz="1350" spc="-10">
                <a:latin typeface="Calibri"/>
                <a:cs typeface="Calibri"/>
              </a:rPr>
              <a:t>il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35">
                <a:latin typeface="Calibri"/>
                <a:cs typeface="Calibri"/>
              </a:rPr>
              <a:t>h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ca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 spc="-65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b</a:t>
            </a:r>
            <a:r>
              <a:rPr dirty="0" sz="1350">
                <a:latin typeface="Calibri"/>
                <a:cs typeface="Calibri"/>
              </a:rPr>
              <a:t>e 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fo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-35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ed</a:t>
            </a:r>
            <a:r>
              <a:rPr dirty="0" sz="1350" spc="-14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40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Calibri"/>
                <a:cs typeface="Calibri"/>
              </a:rPr>
              <a:t>Q</a:t>
            </a:r>
            <a:r>
              <a:rPr dirty="0" sz="1350" spc="-3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fo</a:t>
            </a:r>
            <a:r>
              <a:rPr dirty="0" sz="1350">
                <a:latin typeface="Calibri"/>
                <a:cs typeface="Calibri"/>
              </a:rPr>
              <a:t>r</a:t>
            </a:r>
            <a:r>
              <a:rPr dirty="0" sz="1350" spc="-13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test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 spc="-35">
                <a:latin typeface="Calibri"/>
                <a:cs typeface="Calibri"/>
              </a:rPr>
              <a:t>ng</a:t>
            </a:r>
            <a:r>
              <a:rPr dirty="0" sz="135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57800" y="2971799"/>
              <a:ext cx="1695450" cy="16764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80715" y="2738551"/>
              <a:ext cx="1734945" cy="192760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50" y="723084"/>
            <a:ext cx="8574405" cy="4434840"/>
            <a:chOff x="285750" y="723084"/>
            <a:chExt cx="8574405" cy="4434840"/>
          </a:xfrm>
        </p:grpSpPr>
        <p:sp>
          <p:nvSpPr>
            <p:cNvPr id="3" name="object 3"/>
            <p:cNvSpPr/>
            <p:nvPr/>
          </p:nvSpPr>
          <p:spPr>
            <a:xfrm>
              <a:off x="302323" y="737372"/>
              <a:ext cx="8543290" cy="4406265"/>
            </a:xfrm>
            <a:custGeom>
              <a:avLst/>
              <a:gdLst/>
              <a:ahLst/>
              <a:cxnLst/>
              <a:rect l="l" t="t" r="r" b="b"/>
              <a:pathLst>
                <a:path w="8543290" h="4406265">
                  <a:moveTo>
                    <a:pt x="8543094" y="0"/>
                  </a:moveTo>
                  <a:lnTo>
                    <a:pt x="0" y="0"/>
                  </a:lnTo>
                </a:path>
                <a:path w="8543290" h="4406265">
                  <a:moveTo>
                    <a:pt x="2782374" y="10789"/>
                  </a:moveTo>
                  <a:lnTo>
                    <a:pt x="2793438" y="4406127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0" y="1495425"/>
              <a:ext cx="2524125" cy="5429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625" y="1533525"/>
              <a:ext cx="2295525" cy="5048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276" y="1513588"/>
              <a:ext cx="2433320" cy="453390"/>
            </a:xfrm>
            <a:custGeom>
              <a:avLst/>
              <a:gdLst/>
              <a:ahLst/>
              <a:cxnLst/>
              <a:rect l="l" t="t" r="r" b="b"/>
              <a:pathLst>
                <a:path w="2433320" h="453389">
                  <a:moveTo>
                    <a:pt x="2432947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32947" y="452890"/>
                  </a:lnTo>
                  <a:lnTo>
                    <a:pt x="243294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11340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How</a:t>
            </a:r>
            <a:r>
              <a:rPr dirty="0" spc="50"/>
              <a:t> </a:t>
            </a:r>
            <a:r>
              <a:rPr dirty="0" spc="15"/>
              <a:t>DevOps</a:t>
            </a:r>
            <a:r>
              <a:rPr dirty="0" spc="-35"/>
              <a:t> </a:t>
            </a:r>
            <a:r>
              <a:rPr dirty="0" spc="10"/>
              <a:t>Works?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7847" y="1604578"/>
            <a:ext cx="193484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b="1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dirty="0" sz="1400" spc="-80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2875" y="1962150"/>
            <a:ext cx="2800350" cy="1914525"/>
            <a:chOff x="142875" y="1962150"/>
            <a:chExt cx="2800350" cy="19145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275" y="2724150"/>
              <a:ext cx="2514600" cy="533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900" y="2762250"/>
              <a:ext cx="2476500" cy="5048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4587" y="2739009"/>
              <a:ext cx="2424430" cy="453390"/>
            </a:xfrm>
            <a:custGeom>
              <a:avLst/>
              <a:gdLst/>
              <a:ahLst/>
              <a:cxnLst/>
              <a:rect l="l" t="t" r="r" b="b"/>
              <a:pathLst>
                <a:path w="2424430" h="453389">
                  <a:moveTo>
                    <a:pt x="2423803" y="0"/>
                  </a:moveTo>
                  <a:lnTo>
                    <a:pt x="0" y="0"/>
                  </a:lnTo>
                  <a:lnTo>
                    <a:pt x="0" y="452877"/>
                  </a:lnTo>
                  <a:lnTo>
                    <a:pt x="2423803" y="452877"/>
                  </a:lnTo>
                  <a:lnTo>
                    <a:pt x="242380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275" y="3333750"/>
              <a:ext cx="2514600" cy="5429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2925" y="3371850"/>
              <a:ext cx="2076450" cy="5048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0326" y="3351657"/>
              <a:ext cx="2433320" cy="453390"/>
            </a:xfrm>
            <a:custGeom>
              <a:avLst/>
              <a:gdLst/>
              <a:ahLst/>
              <a:cxnLst/>
              <a:rect l="l" t="t" r="r" b="b"/>
              <a:pathLst>
                <a:path w="2433320" h="453389">
                  <a:moveTo>
                    <a:pt x="2432934" y="0"/>
                  </a:moveTo>
                  <a:lnTo>
                    <a:pt x="0" y="0"/>
                  </a:lnTo>
                  <a:lnTo>
                    <a:pt x="0" y="452877"/>
                  </a:lnTo>
                  <a:lnTo>
                    <a:pt x="2432934" y="452877"/>
                  </a:lnTo>
                  <a:lnTo>
                    <a:pt x="24329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875" y="1962150"/>
              <a:ext cx="2800350" cy="8286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0525" y="2152650"/>
              <a:ext cx="2371725" cy="5048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1450" y="2000250"/>
              <a:ext cx="2686050" cy="7048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04276" y="2126230"/>
              <a:ext cx="2424430" cy="453390"/>
            </a:xfrm>
            <a:custGeom>
              <a:avLst/>
              <a:gdLst/>
              <a:ahLst/>
              <a:cxnLst/>
              <a:rect l="l" t="t" r="r" b="b"/>
              <a:pathLst>
                <a:path w="2424430" h="453389">
                  <a:moveTo>
                    <a:pt x="2423803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23803" y="452890"/>
                  </a:lnTo>
                  <a:lnTo>
                    <a:pt x="242380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04276" y="2126229"/>
            <a:ext cx="2424430" cy="453390"/>
          </a:xfrm>
          <a:prstGeom prst="rect">
            <a:avLst/>
          </a:prstGeom>
          <a:ln w="12700">
            <a:solidFill>
              <a:srgbClr val="6B9E24"/>
            </a:solidFill>
          </a:ln>
        </p:spPr>
        <p:txBody>
          <a:bodyPr wrap="square" lIns="0" tIns="117475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92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eg</a:t>
            </a:r>
            <a:r>
              <a:rPr dirty="0" sz="1400" spc="50" b="1">
                <a:solidFill>
                  <a:srgbClr val="1B577B"/>
                </a:solidFill>
                <a:latin typeface="Arial"/>
                <a:cs typeface="Arial"/>
              </a:rPr>
              <a:t>r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a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6225" y="3952875"/>
            <a:ext cx="2524125" cy="542925"/>
            <a:chOff x="276225" y="3952875"/>
            <a:chExt cx="2524125" cy="542925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6225" y="3952875"/>
              <a:ext cx="2524125" cy="5334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1000" y="3990975"/>
              <a:ext cx="2371725" cy="50482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88595" y="3964387"/>
              <a:ext cx="2439670" cy="453390"/>
            </a:xfrm>
            <a:custGeom>
              <a:avLst/>
              <a:gdLst/>
              <a:ahLst/>
              <a:cxnLst/>
              <a:rect l="l" t="t" r="r" b="b"/>
              <a:pathLst>
                <a:path w="2439670" h="453389">
                  <a:moveTo>
                    <a:pt x="2439411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39411" y="452890"/>
                  </a:lnTo>
                  <a:lnTo>
                    <a:pt x="243941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71801" y="2841940"/>
            <a:ext cx="2103120" cy="14706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D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ep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l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y</a:t>
            </a:r>
            <a:r>
              <a:rPr dirty="0" sz="1400" spc="25" b="1">
                <a:solidFill>
                  <a:srgbClr val="1B577B"/>
                </a:solidFill>
                <a:latin typeface="Arial"/>
                <a:cs typeface="Arial"/>
              </a:rPr>
              <a:t>m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e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algn="ctr" marL="53340" marR="66675" indent="36195">
              <a:lnSpc>
                <a:spcPct val="287600"/>
              </a:lnSpc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Te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10" b="1">
                <a:solidFill>
                  <a:srgbClr val="1B577B"/>
                </a:solidFill>
                <a:latin typeface="Arial"/>
                <a:cs typeface="Arial"/>
              </a:rPr>
              <a:t>g </a:t>
            </a:r>
            <a:r>
              <a:rPr dirty="0" sz="1400" spc="5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100" b="1">
                <a:solidFill>
                  <a:srgbClr val="1B577B"/>
                </a:solidFill>
                <a:latin typeface="Arial"/>
                <a:cs typeface="Arial"/>
              </a:rPr>
              <a:t>M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r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657615" y="895350"/>
            <a:ext cx="4838700" cy="1485900"/>
            <a:chOff x="3657615" y="895350"/>
            <a:chExt cx="4838700" cy="1485900"/>
          </a:xfrm>
        </p:grpSpPr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57615" y="895350"/>
              <a:ext cx="4838684" cy="14859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677289" y="912479"/>
              <a:ext cx="4742180" cy="1395095"/>
            </a:xfrm>
            <a:custGeom>
              <a:avLst/>
              <a:gdLst/>
              <a:ahLst/>
              <a:cxnLst/>
              <a:rect l="l" t="t" r="r" b="b"/>
              <a:pathLst>
                <a:path w="4742180" h="1395095">
                  <a:moveTo>
                    <a:pt x="4509515" y="0"/>
                  </a:moveTo>
                  <a:lnTo>
                    <a:pt x="232409" y="0"/>
                  </a:lnTo>
                  <a:lnTo>
                    <a:pt x="185555" y="4726"/>
                  </a:lnTo>
                  <a:lnTo>
                    <a:pt x="141922" y="18279"/>
                  </a:lnTo>
                  <a:lnTo>
                    <a:pt x="102442" y="39725"/>
                  </a:lnTo>
                  <a:lnTo>
                    <a:pt x="68050" y="68126"/>
                  </a:lnTo>
                  <a:lnTo>
                    <a:pt x="39677" y="102547"/>
                  </a:lnTo>
                  <a:lnTo>
                    <a:pt x="18256" y="142050"/>
                  </a:lnTo>
                  <a:lnTo>
                    <a:pt x="4719" y="185701"/>
                  </a:lnTo>
                  <a:lnTo>
                    <a:pt x="0" y="232562"/>
                  </a:lnTo>
                  <a:lnTo>
                    <a:pt x="0" y="1162324"/>
                  </a:lnTo>
                  <a:lnTo>
                    <a:pt x="4719" y="1209171"/>
                  </a:lnTo>
                  <a:lnTo>
                    <a:pt x="18256" y="1252800"/>
                  </a:lnTo>
                  <a:lnTo>
                    <a:pt x="39677" y="1292277"/>
                  </a:lnTo>
                  <a:lnTo>
                    <a:pt x="68050" y="1326670"/>
                  </a:lnTo>
                  <a:lnTo>
                    <a:pt x="102442" y="1355044"/>
                  </a:lnTo>
                  <a:lnTo>
                    <a:pt x="141922" y="1376467"/>
                  </a:lnTo>
                  <a:lnTo>
                    <a:pt x="185555" y="1390005"/>
                  </a:lnTo>
                  <a:lnTo>
                    <a:pt x="232409" y="1394725"/>
                  </a:lnTo>
                  <a:lnTo>
                    <a:pt x="4509515" y="1394725"/>
                  </a:lnTo>
                  <a:lnTo>
                    <a:pt x="4556367" y="1390005"/>
                  </a:lnTo>
                  <a:lnTo>
                    <a:pt x="4600010" y="1376467"/>
                  </a:lnTo>
                  <a:lnTo>
                    <a:pt x="4639508" y="1355044"/>
                  </a:lnTo>
                  <a:lnTo>
                    <a:pt x="4673925" y="1326670"/>
                  </a:lnTo>
                  <a:lnTo>
                    <a:pt x="4702323" y="1292277"/>
                  </a:lnTo>
                  <a:lnTo>
                    <a:pt x="4723768" y="1252800"/>
                  </a:lnTo>
                  <a:lnTo>
                    <a:pt x="4737321" y="1209171"/>
                  </a:lnTo>
                  <a:lnTo>
                    <a:pt x="4742047" y="1162324"/>
                  </a:lnTo>
                  <a:lnTo>
                    <a:pt x="4742047" y="232562"/>
                  </a:lnTo>
                  <a:lnTo>
                    <a:pt x="4737321" y="185701"/>
                  </a:lnTo>
                  <a:lnTo>
                    <a:pt x="4723768" y="142050"/>
                  </a:lnTo>
                  <a:lnTo>
                    <a:pt x="4702323" y="102547"/>
                  </a:lnTo>
                  <a:lnTo>
                    <a:pt x="4673925" y="68126"/>
                  </a:lnTo>
                  <a:lnTo>
                    <a:pt x="4639508" y="39725"/>
                  </a:lnTo>
                  <a:lnTo>
                    <a:pt x="4600010" y="18279"/>
                  </a:lnTo>
                  <a:lnTo>
                    <a:pt x="4556367" y="4726"/>
                  </a:lnTo>
                  <a:lnTo>
                    <a:pt x="45095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677289" y="912479"/>
              <a:ext cx="4742180" cy="1395095"/>
            </a:xfrm>
            <a:custGeom>
              <a:avLst/>
              <a:gdLst/>
              <a:ahLst/>
              <a:cxnLst/>
              <a:rect l="l" t="t" r="r" b="b"/>
              <a:pathLst>
                <a:path w="4742180" h="1395095">
                  <a:moveTo>
                    <a:pt x="0" y="232562"/>
                  </a:moveTo>
                  <a:lnTo>
                    <a:pt x="4719" y="185701"/>
                  </a:lnTo>
                  <a:lnTo>
                    <a:pt x="18256" y="142050"/>
                  </a:lnTo>
                  <a:lnTo>
                    <a:pt x="39677" y="102547"/>
                  </a:lnTo>
                  <a:lnTo>
                    <a:pt x="68050" y="68126"/>
                  </a:lnTo>
                  <a:lnTo>
                    <a:pt x="102442" y="39725"/>
                  </a:lnTo>
                  <a:lnTo>
                    <a:pt x="141922" y="18279"/>
                  </a:lnTo>
                  <a:lnTo>
                    <a:pt x="185555" y="4726"/>
                  </a:lnTo>
                  <a:lnTo>
                    <a:pt x="232409" y="0"/>
                  </a:lnTo>
                  <a:lnTo>
                    <a:pt x="4509515" y="0"/>
                  </a:lnTo>
                  <a:lnTo>
                    <a:pt x="4556367" y="4726"/>
                  </a:lnTo>
                  <a:lnTo>
                    <a:pt x="4600010" y="18279"/>
                  </a:lnTo>
                  <a:lnTo>
                    <a:pt x="4639508" y="39725"/>
                  </a:lnTo>
                  <a:lnTo>
                    <a:pt x="4673925" y="68126"/>
                  </a:lnTo>
                  <a:lnTo>
                    <a:pt x="4702323" y="102547"/>
                  </a:lnTo>
                  <a:lnTo>
                    <a:pt x="4723768" y="142050"/>
                  </a:lnTo>
                  <a:lnTo>
                    <a:pt x="4737321" y="185701"/>
                  </a:lnTo>
                  <a:lnTo>
                    <a:pt x="4742047" y="232562"/>
                  </a:lnTo>
                  <a:lnTo>
                    <a:pt x="4742047" y="1162324"/>
                  </a:lnTo>
                  <a:lnTo>
                    <a:pt x="4737321" y="1209171"/>
                  </a:lnTo>
                  <a:lnTo>
                    <a:pt x="4723768" y="1252800"/>
                  </a:lnTo>
                  <a:lnTo>
                    <a:pt x="4702323" y="1292277"/>
                  </a:lnTo>
                  <a:lnTo>
                    <a:pt x="4673925" y="1326670"/>
                  </a:lnTo>
                  <a:lnTo>
                    <a:pt x="4639508" y="1355044"/>
                  </a:lnTo>
                  <a:lnTo>
                    <a:pt x="4600010" y="1376467"/>
                  </a:lnTo>
                  <a:lnTo>
                    <a:pt x="4556367" y="1390005"/>
                  </a:lnTo>
                  <a:lnTo>
                    <a:pt x="4509515" y="1394725"/>
                  </a:lnTo>
                  <a:lnTo>
                    <a:pt x="232409" y="1394725"/>
                  </a:lnTo>
                  <a:lnTo>
                    <a:pt x="185555" y="1390005"/>
                  </a:lnTo>
                  <a:lnTo>
                    <a:pt x="141922" y="1376467"/>
                  </a:lnTo>
                  <a:lnTo>
                    <a:pt x="102442" y="1355044"/>
                  </a:lnTo>
                  <a:lnTo>
                    <a:pt x="68050" y="1326670"/>
                  </a:lnTo>
                  <a:lnTo>
                    <a:pt x="39677" y="1292277"/>
                  </a:lnTo>
                  <a:lnTo>
                    <a:pt x="18256" y="1252800"/>
                  </a:lnTo>
                  <a:lnTo>
                    <a:pt x="4719" y="1209171"/>
                  </a:lnTo>
                  <a:lnTo>
                    <a:pt x="0" y="1162324"/>
                  </a:lnTo>
                  <a:lnTo>
                    <a:pt x="0" y="232562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979929" y="1213545"/>
            <a:ext cx="4156710" cy="8521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499"/>
              </a:lnSpc>
              <a:spcBef>
                <a:spcPts val="95"/>
              </a:spcBef>
            </a:pP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stage</a:t>
            </a:r>
            <a:r>
              <a:rPr dirty="0" sz="1350" spc="-5">
                <a:latin typeface="Calibri"/>
                <a:cs typeface="Calibri"/>
              </a:rPr>
              <a:t> is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critical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point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in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whole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Devops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Lifecycle.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It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deals</a:t>
            </a:r>
            <a:r>
              <a:rPr dirty="0" sz="1350" spc="-5">
                <a:latin typeface="Calibri"/>
                <a:cs typeface="Calibri"/>
              </a:rPr>
              <a:t> with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integrating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different</a:t>
            </a:r>
            <a:r>
              <a:rPr dirty="0" sz="1350" spc="-5">
                <a:latin typeface="Calibri"/>
                <a:cs typeface="Calibri"/>
              </a:rPr>
              <a:t> stages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devops 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li</a:t>
            </a:r>
            <a:r>
              <a:rPr dirty="0" sz="1350" spc="35">
                <a:latin typeface="Calibri"/>
                <a:cs typeface="Calibri"/>
              </a:rPr>
              <a:t>f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30">
                <a:latin typeface="Calibri"/>
                <a:cs typeface="Calibri"/>
              </a:rPr>
              <a:t>c</a:t>
            </a:r>
            <a:r>
              <a:rPr dirty="0" sz="1350" spc="-15">
                <a:latin typeface="Calibri"/>
                <a:cs typeface="Calibri"/>
              </a:rPr>
              <a:t>y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10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e,</a:t>
            </a:r>
            <a:r>
              <a:rPr dirty="0" sz="1350" spc="-14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d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35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40">
                <a:latin typeface="Calibri"/>
                <a:cs typeface="Calibri"/>
              </a:rPr>
              <a:t>f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1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35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 spc="-90">
                <a:latin typeface="Calibri"/>
                <a:cs typeface="Calibri"/>
              </a:rPr>
              <a:t>k</a:t>
            </a:r>
            <a:r>
              <a:rPr dirty="0" sz="1350">
                <a:latin typeface="Calibri"/>
                <a:cs typeface="Calibri"/>
              </a:rPr>
              <a:t>ey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35">
                <a:latin typeface="Calibri"/>
                <a:cs typeface="Calibri"/>
              </a:rPr>
              <a:t>u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0">
                <a:latin typeface="Calibri"/>
                <a:cs typeface="Calibri"/>
              </a:rPr>
              <a:t>m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g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35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-35">
                <a:latin typeface="Calibri"/>
                <a:cs typeface="Calibri"/>
              </a:rPr>
              <a:t>h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10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e 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Calibri"/>
                <a:cs typeface="Calibri"/>
              </a:rPr>
              <a:t>Devops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Process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34025" y="3028949"/>
              <a:ext cx="1495425" cy="160972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42665" y="3016709"/>
              <a:ext cx="1418210" cy="157568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0975" y="723084"/>
            <a:ext cx="8679180" cy="4434840"/>
            <a:chOff x="180975" y="723084"/>
            <a:chExt cx="8679180" cy="4434840"/>
          </a:xfrm>
        </p:grpSpPr>
        <p:sp>
          <p:nvSpPr>
            <p:cNvPr id="3" name="object 3"/>
            <p:cNvSpPr/>
            <p:nvPr/>
          </p:nvSpPr>
          <p:spPr>
            <a:xfrm>
              <a:off x="302323" y="737372"/>
              <a:ext cx="8543290" cy="4406265"/>
            </a:xfrm>
            <a:custGeom>
              <a:avLst/>
              <a:gdLst/>
              <a:ahLst/>
              <a:cxnLst/>
              <a:rect l="l" t="t" r="r" b="b"/>
              <a:pathLst>
                <a:path w="8543290" h="4406265">
                  <a:moveTo>
                    <a:pt x="8543094" y="0"/>
                  </a:moveTo>
                  <a:lnTo>
                    <a:pt x="0" y="0"/>
                  </a:lnTo>
                </a:path>
                <a:path w="8543290" h="4406265">
                  <a:moveTo>
                    <a:pt x="2782374" y="10789"/>
                  </a:moveTo>
                  <a:lnTo>
                    <a:pt x="2793438" y="4406127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0" y="1495425"/>
              <a:ext cx="2524125" cy="5429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625" y="1533525"/>
              <a:ext cx="2295525" cy="5048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276" y="1513588"/>
              <a:ext cx="2433320" cy="453390"/>
            </a:xfrm>
            <a:custGeom>
              <a:avLst/>
              <a:gdLst/>
              <a:ahLst/>
              <a:cxnLst/>
              <a:rect l="l" t="t" r="r" b="b"/>
              <a:pathLst>
                <a:path w="2433320" h="453389">
                  <a:moveTo>
                    <a:pt x="2432947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32947" y="452890"/>
                  </a:lnTo>
                  <a:lnTo>
                    <a:pt x="243294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125" y="2667000"/>
              <a:ext cx="2628900" cy="6477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900" y="2762250"/>
              <a:ext cx="2476500" cy="5048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0975" y="2609850"/>
              <a:ext cx="2686050" cy="7143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4587" y="2739008"/>
              <a:ext cx="2424430" cy="453390"/>
            </a:xfrm>
            <a:custGeom>
              <a:avLst/>
              <a:gdLst/>
              <a:ahLst/>
              <a:cxnLst/>
              <a:rect l="l" t="t" r="r" b="b"/>
              <a:pathLst>
                <a:path w="2424430" h="453389">
                  <a:moveTo>
                    <a:pt x="2423803" y="0"/>
                  </a:moveTo>
                  <a:lnTo>
                    <a:pt x="0" y="0"/>
                  </a:lnTo>
                  <a:lnTo>
                    <a:pt x="0" y="452877"/>
                  </a:lnTo>
                  <a:lnTo>
                    <a:pt x="2423803" y="452877"/>
                  </a:lnTo>
                  <a:lnTo>
                    <a:pt x="242380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11340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How</a:t>
            </a:r>
            <a:r>
              <a:rPr dirty="0" spc="50"/>
              <a:t> </a:t>
            </a:r>
            <a:r>
              <a:rPr dirty="0" spc="15"/>
              <a:t>DevOps</a:t>
            </a:r>
            <a:r>
              <a:rPr dirty="0" spc="-35"/>
              <a:t> </a:t>
            </a:r>
            <a:r>
              <a:rPr dirty="0" spc="10"/>
              <a:t>Works?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14587" y="2739008"/>
            <a:ext cx="2424430" cy="453390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wrap="square" lIns="0" tIns="118745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93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D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ep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l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y</a:t>
            </a:r>
            <a:r>
              <a:rPr dirty="0" sz="1400" spc="25" b="1">
                <a:solidFill>
                  <a:srgbClr val="1B577B"/>
                </a:solidFill>
                <a:latin typeface="Arial"/>
                <a:cs typeface="Arial"/>
              </a:rPr>
              <a:t>m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e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6700" y="2085975"/>
            <a:ext cx="2571750" cy="1809750"/>
            <a:chOff x="266700" y="2085975"/>
            <a:chExt cx="2571750" cy="180975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3314700"/>
              <a:ext cx="2571750" cy="5810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2925" y="3371850"/>
              <a:ext cx="2076450" cy="5048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10326" y="3351657"/>
              <a:ext cx="2433320" cy="453390"/>
            </a:xfrm>
            <a:custGeom>
              <a:avLst/>
              <a:gdLst/>
              <a:ahLst/>
              <a:cxnLst/>
              <a:rect l="l" t="t" r="r" b="b"/>
              <a:pathLst>
                <a:path w="2433320" h="453389">
                  <a:moveTo>
                    <a:pt x="2432934" y="0"/>
                  </a:moveTo>
                  <a:lnTo>
                    <a:pt x="0" y="0"/>
                  </a:lnTo>
                  <a:lnTo>
                    <a:pt x="0" y="452877"/>
                  </a:lnTo>
                  <a:lnTo>
                    <a:pt x="2432934" y="452877"/>
                  </a:lnTo>
                  <a:lnTo>
                    <a:pt x="24329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6700" y="2085975"/>
              <a:ext cx="2552700" cy="5905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0525" y="2152650"/>
              <a:ext cx="2371725" cy="5048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04276" y="2126230"/>
              <a:ext cx="2424430" cy="453390"/>
            </a:xfrm>
            <a:custGeom>
              <a:avLst/>
              <a:gdLst/>
              <a:ahLst/>
              <a:cxnLst/>
              <a:rect l="l" t="t" r="r" b="b"/>
              <a:pathLst>
                <a:path w="2424430" h="453389">
                  <a:moveTo>
                    <a:pt x="2423803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23803" y="452890"/>
                  </a:lnTo>
                  <a:lnTo>
                    <a:pt x="242380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18795" y="1604578"/>
            <a:ext cx="2000885" cy="8667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25"/>
              </a:spcBef>
            </a:pPr>
            <a:r>
              <a:rPr dirty="0" sz="1400" b="1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dirty="0" sz="1400" spc="-7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eg</a:t>
            </a:r>
            <a:r>
              <a:rPr dirty="0" sz="1400" spc="50" b="1">
                <a:solidFill>
                  <a:srgbClr val="1B577B"/>
                </a:solidFill>
                <a:latin typeface="Arial"/>
                <a:cs typeface="Arial"/>
              </a:rPr>
              <a:t>r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a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6225" y="3952875"/>
            <a:ext cx="2524125" cy="542925"/>
            <a:chOff x="276225" y="3952875"/>
            <a:chExt cx="2524125" cy="542925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6225" y="3952875"/>
              <a:ext cx="2524125" cy="5334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1000" y="3990975"/>
              <a:ext cx="2371725" cy="50482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88595" y="3964387"/>
              <a:ext cx="2439670" cy="453390"/>
            </a:xfrm>
            <a:custGeom>
              <a:avLst/>
              <a:gdLst/>
              <a:ahLst/>
              <a:cxnLst/>
              <a:rect l="l" t="t" r="r" b="b"/>
              <a:pathLst>
                <a:path w="2439670" h="453389">
                  <a:moveTo>
                    <a:pt x="2439411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39411" y="452890"/>
                  </a:lnTo>
                  <a:lnTo>
                    <a:pt x="243941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512449" y="3455732"/>
            <a:ext cx="2000885" cy="8566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12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Te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1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100" b="1">
                <a:solidFill>
                  <a:srgbClr val="1B577B"/>
                </a:solidFill>
                <a:latin typeface="Arial"/>
                <a:cs typeface="Arial"/>
              </a:rPr>
              <a:t>M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r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657615" y="895350"/>
            <a:ext cx="4838700" cy="1485900"/>
            <a:chOff x="3657615" y="895350"/>
            <a:chExt cx="4838700" cy="1485900"/>
          </a:xfrm>
        </p:grpSpPr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57615" y="895350"/>
              <a:ext cx="4838684" cy="14859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677289" y="912479"/>
              <a:ext cx="4742180" cy="1395095"/>
            </a:xfrm>
            <a:custGeom>
              <a:avLst/>
              <a:gdLst/>
              <a:ahLst/>
              <a:cxnLst/>
              <a:rect l="l" t="t" r="r" b="b"/>
              <a:pathLst>
                <a:path w="4742180" h="1395095">
                  <a:moveTo>
                    <a:pt x="4509515" y="0"/>
                  </a:moveTo>
                  <a:lnTo>
                    <a:pt x="232409" y="0"/>
                  </a:lnTo>
                  <a:lnTo>
                    <a:pt x="185555" y="4726"/>
                  </a:lnTo>
                  <a:lnTo>
                    <a:pt x="141922" y="18279"/>
                  </a:lnTo>
                  <a:lnTo>
                    <a:pt x="102442" y="39725"/>
                  </a:lnTo>
                  <a:lnTo>
                    <a:pt x="68050" y="68126"/>
                  </a:lnTo>
                  <a:lnTo>
                    <a:pt x="39677" y="102547"/>
                  </a:lnTo>
                  <a:lnTo>
                    <a:pt x="18256" y="142050"/>
                  </a:lnTo>
                  <a:lnTo>
                    <a:pt x="4719" y="185701"/>
                  </a:lnTo>
                  <a:lnTo>
                    <a:pt x="0" y="232562"/>
                  </a:lnTo>
                  <a:lnTo>
                    <a:pt x="0" y="1162324"/>
                  </a:lnTo>
                  <a:lnTo>
                    <a:pt x="4719" y="1209171"/>
                  </a:lnTo>
                  <a:lnTo>
                    <a:pt x="18256" y="1252800"/>
                  </a:lnTo>
                  <a:lnTo>
                    <a:pt x="39677" y="1292277"/>
                  </a:lnTo>
                  <a:lnTo>
                    <a:pt x="68050" y="1326670"/>
                  </a:lnTo>
                  <a:lnTo>
                    <a:pt x="102442" y="1355044"/>
                  </a:lnTo>
                  <a:lnTo>
                    <a:pt x="141922" y="1376467"/>
                  </a:lnTo>
                  <a:lnTo>
                    <a:pt x="185555" y="1390005"/>
                  </a:lnTo>
                  <a:lnTo>
                    <a:pt x="232409" y="1394725"/>
                  </a:lnTo>
                  <a:lnTo>
                    <a:pt x="4509515" y="1394725"/>
                  </a:lnTo>
                  <a:lnTo>
                    <a:pt x="4556367" y="1390005"/>
                  </a:lnTo>
                  <a:lnTo>
                    <a:pt x="4600010" y="1376467"/>
                  </a:lnTo>
                  <a:lnTo>
                    <a:pt x="4639508" y="1355044"/>
                  </a:lnTo>
                  <a:lnTo>
                    <a:pt x="4673925" y="1326670"/>
                  </a:lnTo>
                  <a:lnTo>
                    <a:pt x="4702323" y="1292277"/>
                  </a:lnTo>
                  <a:lnTo>
                    <a:pt x="4723768" y="1252800"/>
                  </a:lnTo>
                  <a:lnTo>
                    <a:pt x="4737321" y="1209171"/>
                  </a:lnTo>
                  <a:lnTo>
                    <a:pt x="4742047" y="1162324"/>
                  </a:lnTo>
                  <a:lnTo>
                    <a:pt x="4742047" y="232562"/>
                  </a:lnTo>
                  <a:lnTo>
                    <a:pt x="4737321" y="185701"/>
                  </a:lnTo>
                  <a:lnTo>
                    <a:pt x="4723768" y="142050"/>
                  </a:lnTo>
                  <a:lnTo>
                    <a:pt x="4702323" y="102547"/>
                  </a:lnTo>
                  <a:lnTo>
                    <a:pt x="4673925" y="68126"/>
                  </a:lnTo>
                  <a:lnTo>
                    <a:pt x="4639508" y="39725"/>
                  </a:lnTo>
                  <a:lnTo>
                    <a:pt x="4600010" y="18279"/>
                  </a:lnTo>
                  <a:lnTo>
                    <a:pt x="4556367" y="4726"/>
                  </a:lnTo>
                  <a:lnTo>
                    <a:pt x="45095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677289" y="912479"/>
              <a:ext cx="4742180" cy="1395095"/>
            </a:xfrm>
            <a:custGeom>
              <a:avLst/>
              <a:gdLst/>
              <a:ahLst/>
              <a:cxnLst/>
              <a:rect l="l" t="t" r="r" b="b"/>
              <a:pathLst>
                <a:path w="4742180" h="1395095">
                  <a:moveTo>
                    <a:pt x="0" y="232562"/>
                  </a:moveTo>
                  <a:lnTo>
                    <a:pt x="4719" y="185701"/>
                  </a:lnTo>
                  <a:lnTo>
                    <a:pt x="18256" y="142050"/>
                  </a:lnTo>
                  <a:lnTo>
                    <a:pt x="39677" y="102547"/>
                  </a:lnTo>
                  <a:lnTo>
                    <a:pt x="68050" y="68126"/>
                  </a:lnTo>
                  <a:lnTo>
                    <a:pt x="102442" y="39725"/>
                  </a:lnTo>
                  <a:lnTo>
                    <a:pt x="141922" y="18279"/>
                  </a:lnTo>
                  <a:lnTo>
                    <a:pt x="185555" y="4726"/>
                  </a:lnTo>
                  <a:lnTo>
                    <a:pt x="232409" y="0"/>
                  </a:lnTo>
                  <a:lnTo>
                    <a:pt x="4509515" y="0"/>
                  </a:lnTo>
                  <a:lnTo>
                    <a:pt x="4556367" y="4726"/>
                  </a:lnTo>
                  <a:lnTo>
                    <a:pt x="4600010" y="18279"/>
                  </a:lnTo>
                  <a:lnTo>
                    <a:pt x="4639508" y="39725"/>
                  </a:lnTo>
                  <a:lnTo>
                    <a:pt x="4673925" y="68126"/>
                  </a:lnTo>
                  <a:lnTo>
                    <a:pt x="4702323" y="102547"/>
                  </a:lnTo>
                  <a:lnTo>
                    <a:pt x="4723768" y="142050"/>
                  </a:lnTo>
                  <a:lnTo>
                    <a:pt x="4737321" y="185701"/>
                  </a:lnTo>
                  <a:lnTo>
                    <a:pt x="4742047" y="232562"/>
                  </a:lnTo>
                  <a:lnTo>
                    <a:pt x="4742047" y="1162324"/>
                  </a:lnTo>
                  <a:lnTo>
                    <a:pt x="4737321" y="1209171"/>
                  </a:lnTo>
                  <a:lnTo>
                    <a:pt x="4723768" y="1252800"/>
                  </a:lnTo>
                  <a:lnTo>
                    <a:pt x="4702323" y="1292277"/>
                  </a:lnTo>
                  <a:lnTo>
                    <a:pt x="4673925" y="1326670"/>
                  </a:lnTo>
                  <a:lnTo>
                    <a:pt x="4639508" y="1355044"/>
                  </a:lnTo>
                  <a:lnTo>
                    <a:pt x="4600010" y="1376467"/>
                  </a:lnTo>
                  <a:lnTo>
                    <a:pt x="4556367" y="1390005"/>
                  </a:lnTo>
                  <a:lnTo>
                    <a:pt x="4509515" y="1394725"/>
                  </a:lnTo>
                  <a:lnTo>
                    <a:pt x="232409" y="1394725"/>
                  </a:lnTo>
                  <a:lnTo>
                    <a:pt x="185555" y="1390005"/>
                  </a:lnTo>
                  <a:lnTo>
                    <a:pt x="141922" y="1376467"/>
                  </a:lnTo>
                  <a:lnTo>
                    <a:pt x="102442" y="1355044"/>
                  </a:lnTo>
                  <a:lnTo>
                    <a:pt x="68050" y="1326670"/>
                  </a:lnTo>
                  <a:lnTo>
                    <a:pt x="39677" y="1292277"/>
                  </a:lnTo>
                  <a:lnTo>
                    <a:pt x="18256" y="1252800"/>
                  </a:lnTo>
                  <a:lnTo>
                    <a:pt x="4719" y="1209171"/>
                  </a:lnTo>
                  <a:lnTo>
                    <a:pt x="0" y="1162324"/>
                  </a:lnTo>
                  <a:lnTo>
                    <a:pt x="0" y="232562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979933" y="1213545"/>
            <a:ext cx="4162425" cy="8521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3810">
              <a:lnSpc>
                <a:spcPct val="100499"/>
              </a:lnSpc>
              <a:spcBef>
                <a:spcPts val="95"/>
              </a:spcBef>
            </a:pPr>
            <a:r>
              <a:rPr dirty="0" sz="1350" spc="15">
                <a:latin typeface="Calibri"/>
                <a:cs typeface="Calibri"/>
              </a:rPr>
              <a:t>In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this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stage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code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built,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5">
                <a:latin typeface="Calibri"/>
                <a:cs typeface="Calibri"/>
              </a:rPr>
              <a:t> environment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or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application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5">
                <a:latin typeface="Calibri"/>
                <a:cs typeface="Calibri"/>
              </a:rPr>
              <a:t> containerized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pushed</a:t>
            </a:r>
            <a:r>
              <a:rPr dirty="0" sz="1350" spc="12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desired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server.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key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processes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in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this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stage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are</a:t>
            </a:r>
            <a:r>
              <a:rPr dirty="0" sz="1350">
                <a:latin typeface="Calibri"/>
                <a:cs typeface="Calibri"/>
              </a:rPr>
              <a:t> Configuration 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Management,</a:t>
            </a:r>
            <a:r>
              <a:rPr dirty="0" sz="1350" spc="10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Virtualization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Containerization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58178" y="3449022"/>
              <a:ext cx="946532" cy="90955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47966" y="3557459"/>
              <a:ext cx="886611" cy="69266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981821" y="3739264"/>
              <a:ext cx="529590" cy="329565"/>
            </a:xfrm>
            <a:custGeom>
              <a:avLst/>
              <a:gdLst/>
              <a:ahLst/>
              <a:cxnLst/>
              <a:rect l="l" t="t" r="r" b="b"/>
              <a:pathLst>
                <a:path w="529590" h="329564">
                  <a:moveTo>
                    <a:pt x="364632" y="0"/>
                  </a:moveTo>
                  <a:lnTo>
                    <a:pt x="364632" y="82295"/>
                  </a:lnTo>
                  <a:lnTo>
                    <a:pt x="0" y="82295"/>
                  </a:lnTo>
                  <a:lnTo>
                    <a:pt x="82174" y="164521"/>
                  </a:lnTo>
                  <a:lnTo>
                    <a:pt x="0" y="246769"/>
                  </a:lnTo>
                  <a:lnTo>
                    <a:pt x="364632" y="246769"/>
                  </a:lnTo>
                  <a:lnTo>
                    <a:pt x="364632" y="329016"/>
                  </a:lnTo>
                  <a:lnTo>
                    <a:pt x="529224" y="164521"/>
                  </a:lnTo>
                  <a:lnTo>
                    <a:pt x="364632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50" y="723084"/>
            <a:ext cx="8574405" cy="4434840"/>
            <a:chOff x="285750" y="723084"/>
            <a:chExt cx="8574405" cy="4434840"/>
          </a:xfrm>
        </p:grpSpPr>
        <p:sp>
          <p:nvSpPr>
            <p:cNvPr id="3" name="object 3"/>
            <p:cNvSpPr/>
            <p:nvPr/>
          </p:nvSpPr>
          <p:spPr>
            <a:xfrm>
              <a:off x="302323" y="737372"/>
              <a:ext cx="8543290" cy="4406265"/>
            </a:xfrm>
            <a:custGeom>
              <a:avLst/>
              <a:gdLst/>
              <a:ahLst/>
              <a:cxnLst/>
              <a:rect l="l" t="t" r="r" b="b"/>
              <a:pathLst>
                <a:path w="8543290" h="4406265">
                  <a:moveTo>
                    <a:pt x="8543094" y="0"/>
                  </a:moveTo>
                  <a:lnTo>
                    <a:pt x="0" y="0"/>
                  </a:lnTo>
                </a:path>
                <a:path w="8543290" h="4406265">
                  <a:moveTo>
                    <a:pt x="2782374" y="10789"/>
                  </a:moveTo>
                  <a:lnTo>
                    <a:pt x="2793438" y="4406127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0" y="1495425"/>
              <a:ext cx="2524125" cy="5429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625" y="1533525"/>
              <a:ext cx="2295525" cy="5048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276" y="1513588"/>
              <a:ext cx="2433320" cy="453390"/>
            </a:xfrm>
            <a:custGeom>
              <a:avLst/>
              <a:gdLst/>
              <a:ahLst/>
              <a:cxnLst/>
              <a:rect l="l" t="t" r="r" b="b"/>
              <a:pathLst>
                <a:path w="2433320" h="453389">
                  <a:moveTo>
                    <a:pt x="2432947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32947" y="452890"/>
                  </a:lnTo>
                  <a:lnTo>
                    <a:pt x="243294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11340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How</a:t>
            </a:r>
            <a:r>
              <a:rPr dirty="0" spc="50"/>
              <a:t> </a:t>
            </a:r>
            <a:r>
              <a:rPr dirty="0" spc="15"/>
              <a:t>DevOps</a:t>
            </a:r>
            <a:r>
              <a:rPr dirty="0" spc="-35"/>
              <a:t> </a:t>
            </a:r>
            <a:r>
              <a:rPr dirty="0" spc="10"/>
              <a:t>Works?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7847" y="1604578"/>
            <a:ext cx="193484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b="1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dirty="0" sz="1400" spc="-80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2400" y="2724150"/>
            <a:ext cx="2800350" cy="1295400"/>
            <a:chOff x="152400" y="2724150"/>
            <a:chExt cx="2800350" cy="12954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275" y="2724150"/>
              <a:ext cx="2514600" cy="533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900" y="2762250"/>
              <a:ext cx="2476500" cy="5048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4587" y="2739009"/>
              <a:ext cx="2424430" cy="453390"/>
            </a:xfrm>
            <a:custGeom>
              <a:avLst/>
              <a:gdLst/>
              <a:ahLst/>
              <a:cxnLst/>
              <a:rect l="l" t="t" r="r" b="b"/>
              <a:pathLst>
                <a:path w="2424430" h="453389">
                  <a:moveTo>
                    <a:pt x="2423803" y="0"/>
                  </a:moveTo>
                  <a:lnTo>
                    <a:pt x="0" y="0"/>
                  </a:lnTo>
                  <a:lnTo>
                    <a:pt x="0" y="452877"/>
                  </a:lnTo>
                  <a:lnTo>
                    <a:pt x="2423803" y="452877"/>
                  </a:lnTo>
                  <a:lnTo>
                    <a:pt x="242380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400" y="3190875"/>
              <a:ext cx="2800350" cy="8286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2925" y="3371850"/>
              <a:ext cx="2076450" cy="5048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75" y="3219450"/>
              <a:ext cx="2695575" cy="7143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10326" y="3351657"/>
              <a:ext cx="2433320" cy="453390"/>
            </a:xfrm>
            <a:custGeom>
              <a:avLst/>
              <a:gdLst/>
              <a:ahLst/>
              <a:cxnLst/>
              <a:rect l="l" t="t" r="r" b="b"/>
              <a:pathLst>
                <a:path w="2433320" h="453389">
                  <a:moveTo>
                    <a:pt x="2432934" y="0"/>
                  </a:moveTo>
                  <a:lnTo>
                    <a:pt x="0" y="0"/>
                  </a:lnTo>
                  <a:lnTo>
                    <a:pt x="0" y="452877"/>
                  </a:lnTo>
                  <a:lnTo>
                    <a:pt x="2432934" y="452877"/>
                  </a:lnTo>
                  <a:lnTo>
                    <a:pt x="24329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10326" y="3351657"/>
            <a:ext cx="2433320" cy="45339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20014" rIns="0" bIns="0" rtlCol="0" vert="horz">
            <a:spAutoFit/>
          </a:bodyPr>
          <a:lstStyle/>
          <a:p>
            <a:pPr marL="380365">
              <a:lnSpc>
                <a:spcPct val="100000"/>
              </a:lnSpc>
              <a:spcBef>
                <a:spcPts val="944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Te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5750" y="2114550"/>
            <a:ext cx="2514600" cy="542925"/>
            <a:chOff x="285750" y="2114550"/>
            <a:chExt cx="2514600" cy="542925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5750" y="2114550"/>
              <a:ext cx="2514600" cy="5334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0525" y="2152650"/>
              <a:ext cx="2371725" cy="5048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4276" y="2126230"/>
              <a:ext cx="2424430" cy="453390"/>
            </a:xfrm>
            <a:custGeom>
              <a:avLst/>
              <a:gdLst/>
              <a:ahLst/>
              <a:cxnLst/>
              <a:rect l="l" t="t" r="r" b="b"/>
              <a:pathLst>
                <a:path w="2424430" h="453389">
                  <a:moveTo>
                    <a:pt x="2423803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23803" y="452890"/>
                  </a:lnTo>
                  <a:lnTo>
                    <a:pt x="242380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71801" y="2227895"/>
            <a:ext cx="2103120" cy="8572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12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eg</a:t>
            </a:r>
            <a:r>
              <a:rPr dirty="0" sz="1400" spc="50" b="1">
                <a:solidFill>
                  <a:srgbClr val="1B577B"/>
                </a:solidFill>
                <a:latin typeface="Arial"/>
                <a:cs typeface="Arial"/>
              </a:rPr>
              <a:t>r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a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D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ep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l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y</a:t>
            </a:r>
            <a:r>
              <a:rPr dirty="0" sz="1400" spc="25" b="1">
                <a:solidFill>
                  <a:srgbClr val="1B577B"/>
                </a:solidFill>
                <a:latin typeface="Arial"/>
                <a:cs typeface="Arial"/>
              </a:rPr>
              <a:t>m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e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7650" y="3924300"/>
            <a:ext cx="2571750" cy="590550"/>
            <a:chOff x="247650" y="3924300"/>
            <a:chExt cx="2571750" cy="590550"/>
          </a:xfrm>
        </p:grpSpPr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7650" y="3924300"/>
              <a:ext cx="2571750" cy="5905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1000" y="3990975"/>
              <a:ext cx="2371725" cy="50482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88595" y="3964387"/>
              <a:ext cx="2439670" cy="453390"/>
            </a:xfrm>
            <a:custGeom>
              <a:avLst/>
              <a:gdLst/>
              <a:ahLst/>
              <a:cxnLst/>
              <a:rect l="l" t="t" r="r" b="b"/>
              <a:pathLst>
                <a:path w="2439670" h="453389">
                  <a:moveTo>
                    <a:pt x="2439411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39411" y="452890"/>
                  </a:lnTo>
                  <a:lnTo>
                    <a:pt x="243941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12449" y="4069396"/>
            <a:ext cx="200088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100" b="1">
                <a:solidFill>
                  <a:srgbClr val="1B577B"/>
                </a:solidFill>
                <a:latin typeface="Arial"/>
                <a:cs typeface="Arial"/>
              </a:rPr>
              <a:t>M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r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657615" y="895350"/>
            <a:ext cx="4838700" cy="1485900"/>
            <a:chOff x="3657615" y="895350"/>
            <a:chExt cx="4838700" cy="1485900"/>
          </a:xfrm>
        </p:grpSpPr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57615" y="895350"/>
              <a:ext cx="4838684" cy="14859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677289" y="912479"/>
              <a:ext cx="4742180" cy="1395095"/>
            </a:xfrm>
            <a:custGeom>
              <a:avLst/>
              <a:gdLst/>
              <a:ahLst/>
              <a:cxnLst/>
              <a:rect l="l" t="t" r="r" b="b"/>
              <a:pathLst>
                <a:path w="4742180" h="1395095">
                  <a:moveTo>
                    <a:pt x="4509515" y="0"/>
                  </a:moveTo>
                  <a:lnTo>
                    <a:pt x="232409" y="0"/>
                  </a:lnTo>
                  <a:lnTo>
                    <a:pt x="185555" y="4726"/>
                  </a:lnTo>
                  <a:lnTo>
                    <a:pt x="141922" y="18279"/>
                  </a:lnTo>
                  <a:lnTo>
                    <a:pt x="102442" y="39725"/>
                  </a:lnTo>
                  <a:lnTo>
                    <a:pt x="68050" y="68126"/>
                  </a:lnTo>
                  <a:lnTo>
                    <a:pt x="39677" y="102547"/>
                  </a:lnTo>
                  <a:lnTo>
                    <a:pt x="18256" y="142050"/>
                  </a:lnTo>
                  <a:lnTo>
                    <a:pt x="4719" y="185701"/>
                  </a:lnTo>
                  <a:lnTo>
                    <a:pt x="0" y="232562"/>
                  </a:lnTo>
                  <a:lnTo>
                    <a:pt x="0" y="1162324"/>
                  </a:lnTo>
                  <a:lnTo>
                    <a:pt x="4719" y="1209171"/>
                  </a:lnTo>
                  <a:lnTo>
                    <a:pt x="18256" y="1252800"/>
                  </a:lnTo>
                  <a:lnTo>
                    <a:pt x="39677" y="1292277"/>
                  </a:lnTo>
                  <a:lnTo>
                    <a:pt x="68050" y="1326670"/>
                  </a:lnTo>
                  <a:lnTo>
                    <a:pt x="102442" y="1355044"/>
                  </a:lnTo>
                  <a:lnTo>
                    <a:pt x="141922" y="1376467"/>
                  </a:lnTo>
                  <a:lnTo>
                    <a:pt x="185555" y="1390005"/>
                  </a:lnTo>
                  <a:lnTo>
                    <a:pt x="232409" y="1394725"/>
                  </a:lnTo>
                  <a:lnTo>
                    <a:pt x="4509515" y="1394725"/>
                  </a:lnTo>
                  <a:lnTo>
                    <a:pt x="4556367" y="1390005"/>
                  </a:lnTo>
                  <a:lnTo>
                    <a:pt x="4600010" y="1376467"/>
                  </a:lnTo>
                  <a:lnTo>
                    <a:pt x="4639508" y="1355044"/>
                  </a:lnTo>
                  <a:lnTo>
                    <a:pt x="4673925" y="1326670"/>
                  </a:lnTo>
                  <a:lnTo>
                    <a:pt x="4702323" y="1292277"/>
                  </a:lnTo>
                  <a:lnTo>
                    <a:pt x="4723768" y="1252800"/>
                  </a:lnTo>
                  <a:lnTo>
                    <a:pt x="4737321" y="1209171"/>
                  </a:lnTo>
                  <a:lnTo>
                    <a:pt x="4742047" y="1162324"/>
                  </a:lnTo>
                  <a:lnTo>
                    <a:pt x="4742047" y="232562"/>
                  </a:lnTo>
                  <a:lnTo>
                    <a:pt x="4737321" y="185701"/>
                  </a:lnTo>
                  <a:lnTo>
                    <a:pt x="4723768" y="142050"/>
                  </a:lnTo>
                  <a:lnTo>
                    <a:pt x="4702323" y="102547"/>
                  </a:lnTo>
                  <a:lnTo>
                    <a:pt x="4673925" y="68126"/>
                  </a:lnTo>
                  <a:lnTo>
                    <a:pt x="4639508" y="39725"/>
                  </a:lnTo>
                  <a:lnTo>
                    <a:pt x="4600010" y="18279"/>
                  </a:lnTo>
                  <a:lnTo>
                    <a:pt x="4556367" y="4726"/>
                  </a:lnTo>
                  <a:lnTo>
                    <a:pt x="45095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677289" y="912479"/>
              <a:ext cx="4742180" cy="1395095"/>
            </a:xfrm>
            <a:custGeom>
              <a:avLst/>
              <a:gdLst/>
              <a:ahLst/>
              <a:cxnLst/>
              <a:rect l="l" t="t" r="r" b="b"/>
              <a:pathLst>
                <a:path w="4742180" h="1395095">
                  <a:moveTo>
                    <a:pt x="0" y="232562"/>
                  </a:moveTo>
                  <a:lnTo>
                    <a:pt x="4719" y="185701"/>
                  </a:lnTo>
                  <a:lnTo>
                    <a:pt x="18256" y="142050"/>
                  </a:lnTo>
                  <a:lnTo>
                    <a:pt x="39677" y="102547"/>
                  </a:lnTo>
                  <a:lnTo>
                    <a:pt x="68050" y="68126"/>
                  </a:lnTo>
                  <a:lnTo>
                    <a:pt x="102442" y="39725"/>
                  </a:lnTo>
                  <a:lnTo>
                    <a:pt x="141922" y="18279"/>
                  </a:lnTo>
                  <a:lnTo>
                    <a:pt x="185555" y="4726"/>
                  </a:lnTo>
                  <a:lnTo>
                    <a:pt x="232409" y="0"/>
                  </a:lnTo>
                  <a:lnTo>
                    <a:pt x="4509515" y="0"/>
                  </a:lnTo>
                  <a:lnTo>
                    <a:pt x="4556367" y="4726"/>
                  </a:lnTo>
                  <a:lnTo>
                    <a:pt x="4600010" y="18279"/>
                  </a:lnTo>
                  <a:lnTo>
                    <a:pt x="4639508" y="39725"/>
                  </a:lnTo>
                  <a:lnTo>
                    <a:pt x="4673925" y="68126"/>
                  </a:lnTo>
                  <a:lnTo>
                    <a:pt x="4702323" y="102547"/>
                  </a:lnTo>
                  <a:lnTo>
                    <a:pt x="4723768" y="142050"/>
                  </a:lnTo>
                  <a:lnTo>
                    <a:pt x="4737321" y="185701"/>
                  </a:lnTo>
                  <a:lnTo>
                    <a:pt x="4742047" y="232562"/>
                  </a:lnTo>
                  <a:lnTo>
                    <a:pt x="4742047" y="1162324"/>
                  </a:lnTo>
                  <a:lnTo>
                    <a:pt x="4737321" y="1209171"/>
                  </a:lnTo>
                  <a:lnTo>
                    <a:pt x="4723768" y="1252800"/>
                  </a:lnTo>
                  <a:lnTo>
                    <a:pt x="4702323" y="1292277"/>
                  </a:lnTo>
                  <a:lnTo>
                    <a:pt x="4673925" y="1326670"/>
                  </a:lnTo>
                  <a:lnTo>
                    <a:pt x="4639508" y="1355044"/>
                  </a:lnTo>
                  <a:lnTo>
                    <a:pt x="4600010" y="1376467"/>
                  </a:lnTo>
                  <a:lnTo>
                    <a:pt x="4556367" y="1390005"/>
                  </a:lnTo>
                  <a:lnTo>
                    <a:pt x="4509515" y="1394725"/>
                  </a:lnTo>
                  <a:lnTo>
                    <a:pt x="232409" y="1394725"/>
                  </a:lnTo>
                  <a:lnTo>
                    <a:pt x="185555" y="1390005"/>
                  </a:lnTo>
                  <a:lnTo>
                    <a:pt x="141922" y="1376467"/>
                  </a:lnTo>
                  <a:lnTo>
                    <a:pt x="102442" y="1355044"/>
                  </a:lnTo>
                  <a:lnTo>
                    <a:pt x="68050" y="1326670"/>
                  </a:lnTo>
                  <a:lnTo>
                    <a:pt x="39677" y="1292277"/>
                  </a:lnTo>
                  <a:lnTo>
                    <a:pt x="18256" y="1252800"/>
                  </a:lnTo>
                  <a:lnTo>
                    <a:pt x="4719" y="1209171"/>
                  </a:lnTo>
                  <a:lnTo>
                    <a:pt x="0" y="1162324"/>
                  </a:lnTo>
                  <a:lnTo>
                    <a:pt x="0" y="232562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3932304" y="990533"/>
            <a:ext cx="4263390" cy="1262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8255">
              <a:lnSpc>
                <a:spcPct val="1002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stage</a:t>
            </a:r>
            <a:r>
              <a:rPr dirty="0" sz="1350" spc="-5">
                <a:latin typeface="Calibri"/>
                <a:cs typeface="Calibri"/>
              </a:rPr>
              <a:t> deals</a:t>
            </a:r>
            <a:r>
              <a:rPr dirty="0" sz="1350" spc="-5">
                <a:latin typeface="Calibri"/>
                <a:cs typeface="Calibri"/>
              </a:rPr>
              <a:t> with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automated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testing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application 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pushed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by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developer.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If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there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an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error,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message</a:t>
            </a:r>
            <a:r>
              <a:rPr dirty="0" sz="1350" spc="-5">
                <a:latin typeface="Calibri"/>
                <a:cs typeface="Calibri"/>
              </a:rPr>
              <a:t> is 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sent</a:t>
            </a:r>
            <a:r>
              <a:rPr dirty="0" sz="1350">
                <a:latin typeface="Calibri"/>
                <a:cs typeface="Calibri"/>
              </a:rPr>
              <a:t> back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integration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tool,</a:t>
            </a:r>
            <a:r>
              <a:rPr dirty="0" sz="1350" spc="-114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this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tool</a:t>
            </a:r>
            <a:r>
              <a:rPr dirty="0" sz="1350" spc="-9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in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turn</a:t>
            </a:r>
            <a:r>
              <a:rPr dirty="0" sz="1350" spc="114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notifies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developer</a:t>
            </a:r>
            <a:r>
              <a:rPr dirty="0" sz="1350" spc="5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error.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If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test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was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success,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message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sent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to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Integration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tool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which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pushes</a:t>
            </a:r>
            <a:r>
              <a:rPr dirty="0" sz="1350" spc="-15">
                <a:latin typeface="Calibri"/>
                <a:cs typeface="Calibri"/>
              </a:rPr>
              <a:t> the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build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production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server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82411" y="2898190"/>
              <a:ext cx="1651763" cy="165176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50" y="723084"/>
            <a:ext cx="8574405" cy="4434840"/>
            <a:chOff x="285750" y="723084"/>
            <a:chExt cx="8574405" cy="4434840"/>
          </a:xfrm>
        </p:grpSpPr>
        <p:sp>
          <p:nvSpPr>
            <p:cNvPr id="3" name="object 3"/>
            <p:cNvSpPr/>
            <p:nvPr/>
          </p:nvSpPr>
          <p:spPr>
            <a:xfrm>
              <a:off x="302323" y="737372"/>
              <a:ext cx="8543290" cy="4406265"/>
            </a:xfrm>
            <a:custGeom>
              <a:avLst/>
              <a:gdLst/>
              <a:ahLst/>
              <a:cxnLst/>
              <a:rect l="l" t="t" r="r" b="b"/>
              <a:pathLst>
                <a:path w="8543290" h="4406265">
                  <a:moveTo>
                    <a:pt x="8543094" y="0"/>
                  </a:moveTo>
                  <a:lnTo>
                    <a:pt x="0" y="0"/>
                  </a:lnTo>
                </a:path>
                <a:path w="8543290" h="4406265">
                  <a:moveTo>
                    <a:pt x="2782374" y="10789"/>
                  </a:moveTo>
                  <a:lnTo>
                    <a:pt x="2793438" y="4406127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0" y="1495425"/>
              <a:ext cx="2524125" cy="5429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625" y="1533525"/>
              <a:ext cx="2295525" cy="5048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276" y="1513588"/>
              <a:ext cx="2433320" cy="453390"/>
            </a:xfrm>
            <a:custGeom>
              <a:avLst/>
              <a:gdLst/>
              <a:ahLst/>
              <a:cxnLst/>
              <a:rect l="l" t="t" r="r" b="b"/>
              <a:pathLst>
                <a:path w="2433320" h="453389">
                  <a:moveTo>
                    <a:pt x="2432947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32947" y="452890"/>
                  </a:lnTo>
                  <a:lnTo>
                    <a:pt x="243294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11340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How</a:t>
            </a:r>
            <a:r>
              <a:rPr dirty="0" spc="50"/>
              <a:t> </a:t>
            </a:r>
            <a:r>
              <a:rPr dirty="0" spc="15"/>
              <a:t>DevOps</a:t>
            </a:r>
            <a:r>
              <a:rPr dirty="0" spc="-35"/>
              <a:t> </a:t>
            </a:r>
            <a:r>
              <a:rPr dirty="0" spc="10"/>
              <a:t>Works?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7847" y="1604578"/>
            <a:ext cx="193484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b="1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dirty="0" sz="1400" spc="-80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5750" y="2114550"/>
            <a:ext cx="2533650" cy="1762125"/>
            <a:chOff x="285750" y="2114550"/>
            <a:chExt cx="2533650" cy="17621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275" y="2724150"/>
              <a:ext cx="2514600" cy="533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900" y="2762250"/>
              <a:ext cx="2476500" cy="5048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4587" y="2739009"/>
              <a:ext cx="2424430" cy="453390"/>
            </a:xfrm>
            <a:custGeom>
              <a:avLst/>
              <a:gdLst/>
              <a:ahLst/>
              <a:cxnLst/>
              <a:rect l="l" t="t" r="r" b="b"/>
              <a:pathLst>
                <a:path w="2424430" h="453389">
                  <a:moveTo>
                    <a:pt x="2423803" y="0"/>
                  </a:moveTo>
                  <a:lnTo>
                    <a:pt x="0" y="0"/>
                  </a:lnTo>
                  <a:lnTo>
                    <a:pt x="0" y="452877"/>
                  </a:lnTo>
                  <a:lnTo>
                    <a:pt x="2423803" y="452877"/>
                  </a:lnTo>
                  <a:lnTo>
                    <a:pt x="242380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275" y="3333750"/>
              <a:ext cx="2514600" cy="5429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2925" y="3371850"/>
              <a:ext cx="2076450" cy="5048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0326" y="3351657"/>
              <a:ext cx="2433320" cy="453390"/>
            </a:xfrm>
            <a:custGeom>
              <a:avLst/>
              <a:gdLst/>
              <a:ahLst/>
              <a:cxnLst/>
              <a:rect l="l" t="t" r="r" b="b"/>
              <a:pathLst>
                <a:path w="2433320" h="453389">
                  <a:moveTo>
                    <a:pt x="2432934" y="0"/>
                  </a:moveTo>
                  <a:lnTo>
                    <a:pt x="0" y="0"/>
                  </a:lnTo>
                  <a:lnTo>
                    <a:pt x="0" y="452877"/>
                  </a:lnTo>
                  <a:lnTo>
                    <a:pt x="2432934" y="452877"/>
                  </a:lnTo>
                  <a:lnTo>
                    <a:pt x="24329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5750" y="2114550"/>
              <a:ext cx="2514600" cy="5334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0525" y="2152650"/>
              <a:ext cx="2371725" cy="5048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4276" y="2126230"/>
              <a:ext cx="2424430" cy="453390"/>
            </a:xfrm>
            <a:custGeom>
              <a:avLst/>
              <a:gdLst/>
              <a:ahLst/>
              <a:cxnLst/>
              <a:rect l="l" t="t" r="r" b="b"/>
              <a:pathLst>
                <a:path w="2424430" h="453389">
                  <a:moveTo>
                    <a:pt x="2423803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23803" y="452890"/>
                  </a:lnTo>
                  <a:lnTo>
                    <a:pt x="242380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71801" y="2227895"/>
            <a:ext cx="2103120" cy="14712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635">
              <a:lnSpc>
                <a:spcPct val="100000"/>
              </a:lnSpc>
              <a:spcBef>
                <a:spcPts val="12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eg</a:t>
            </a:r>
            <a:r>
              <a:rPr dirty="0" sz="1400" spc="50" b="1">
                <a:solidFill>
                  <a:srgbClr val="1B577B"/>
                </a:solidFill>
                <a:latin typeface="Arial"/>
                <a:cs typeface="Arial"/>
              </a:rPr>
              <a:t>r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a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algn="ctr" marL="12065" marR="5080">
              <a:lnSpc>
                <a:spcPct val="287700"/>
              </a:lnSpc>
              <a:spcBef>
                <a:spcPts val="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D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ep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l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y</a:t>
            </a:r>
            <a:r>
              <a:rPr dirty="0" sz="1400" spc="25" b="1">
                <a:solidFill>
                  <a:srgbClr val="1B577B"/>
                </a:solidFill>
                <a:latin typeface="Arial"/>
                <a:cs typeface="Arial"/>
              </a:rPr>
              <a:t>m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e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5" b="1">
                <a:solidFill>
                  <a:srgbClr val="1B577B"/>
                </a:solidFill>
                <a:latin typeface="Arial"/>
                <a:cs typeface="Arial"/>
              </a:rPr>
              <a:t>t </a:t>
            </a:r>
            <a:r>
              <a:rPr dirty="0" sz="1400" spc="5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Te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3825" y="3800475"/>
            <a:ext cx="2819400" cy="828675"/>
            <a:chOff x="123825" y="3800475"/>
            <a:chExt cx="2819400" cy="828675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825" y="3800475"/>
              <a:ext cx="2819400" cy="8286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1000" y="3990975"/>
              <a:ext cx="2371725" cy="5048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925" y="3838575"/>
              <a:ext cx="2695575" cy="70485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88595" y="3964387"/>
              <a:ext cx="2439670" cy="453390"/>
            </a:xfrm>
            <a:custGeom>
              <a:avLst/>
              <a:gdLst/>
              <a:ahLst/>
              <a:cxnLst/>
              <a:rect l="l" t="t" r="r" b="b"/>
              <a:pathLst>
                <a:path w="2439670" h="453389">
                  <a:moveTo>
                    <a:pt x="2439411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39411" y="452890"/>
                  </a:lnTo>
                  <a:lnTo>
                    <a:pt x="243941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88595" y="3964387"/>
            <a:ext cx="2439670" cy="453390"/>
          </a:xfrm>
          <a:prstGeom prst="rect">
            <a:avLst/>
          </a:prstGeom>
          <a:ln w="12700">
            <a:solidFill>
              <a:srgbClr val="4EA4D8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236220">
              <a:lnSpc>
                <a:spcPct val="100000"/>
              </a:lnSpc>
              <a:spcBef>
                <a:spcPts val="95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100" b="1">
                <a:solidFill>
                  <a:srgbClr val="1B577B"/>
                </a:solidFill>
                <a:latin typeface="Arial"/>
                <a:cs typeface="Arial"/>
              </a:rPr>
              <a:t>M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r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657615" y="895350"/>
            <a:ext cx="4838700" cy="3716654"/>
            <a:chOff x="3657615" y="895350"/>
            <a:chExt cx="4838700" cy="3716654"/>
          </a:xfrm>
        </p:grpSpPr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18216" y="3351669"/>
              <a:ext cx="1260195" cy="126019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57615" y="895350"/>
              <a:ext cx="4838684" cy="14859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677289" y="912479"/>
              <a:ext cx="4742180" cy="1395095"/>
            </a:xfrm>
            <a:custGeom>
              <a:avLst/>
              <a:gdLst/>
              <a:ahLst/>
              <a:cxnLst/>
              <a:rect l="l" t="t" r="r" b="b"/>
              <a:pathLst>
                <a:path w="4742180" h="1395095">
                  <a:moveTo>
                    <a:pt x="4509515" y="0"/>
                  </a:moveTo>
                  <a:lnTo>
                    <a:pt x="232409" y="0"/>
                  </a:lnTo>
                  <a:lnTo>
                    <a:pt x="185555" y="4726"/>
                  </a:lnTo>
                  <a:lnTo>
                    <a:pt x="141922" y="18279"/>
                  </a:lnTo>
                  <a:lnTo>
                    <a:pt x="102442" y="39725"/>
                  </a:lnTo>
                  <a:lnTo>
                    <a:pt x="68050" y="68126"/>
                  </a:lnTo>
                  <a:lnTo>
                    <a:pt x="39677" y="102547"/>
                  </a:lnTo>
                  <a:lnTo>
                    <a:pt x="18256" y="142050"/>
                  </a:lnTo>
                  <a:lnTo>
                    <a:pt x="4719" y="185701"/>
                  </a:lnTo>
                  <a:lnTo>
                    <a:pt x="0" y="232562"/>
                  </a:lnTo>
                  <a:lnTo>
                    <a:pt x="0" y="1162324"/>
                  </a:lnTo>
                  <a:lnTo>
                    <a:pt x="4719" y="1209171"/>
                  </a:lnTo>
                  <a:lnTo>
                    <a:pt x="18256" y="1252800"/>
                  </a:lnTo>
                  <a:lnTo>
                    <a:pt x="39677" y="1292277"/>
                  </a:lnTo>
                  <a:lnTo>
                    <a:pt x="68050" y="1326670"/>
                  </a:lnTo>
                  <a:lnTo>
                    <a:pt x="102442" y="1355044"/>
                  </a:lnTo>
                  <a:lnTo>
                    <a:pt x="141922" y="1376467"/>
                  </a:lnTo>
                  <a:lnTo>
                    <a:pt x="185555" y="1390005"/>
                  </a:lnTo>
                  <a:lnTo>
                    <a:pt x="232409" y="1394725"/>
                  </a:lnTo>
                  <a:lnTo>
                    <a:pt x="4509515" y="1394725"/>
                  </a:lnTo>
                  <a:lnTo>
                    <a:pt x="4556367" y="1390005"/>
                  </a:lnTo>
                  <a:lnTo>
                    <a:pt x="4600010" y="1376467"/>
                  </a:lnTo>
                  <a:lnTo>
                    <a:pt x="4639508" y="1355044"/>
                  </a:lnTo>
                  <a:lnTo>
                    <a:pt x="4673925" y="1326670"/>
                  </a:lnTo>
                  <a:lnTo>
                    <a:pt x="4702323" y="1292277"/>
                  </a:lnTo>
                  <a:lnTo>
                    <a:pt x="4723768" y="1252800"/>
                  </a:lnTo>
                  <a:lnTo>
                    <a:pt x="4737321" y="1209171"/>
                  </a:lnTo>
                  <a:lnTo>
                    <a:pt x="4742047" y="1162324"/>
                  </a:lnTo>
                  <a:lnTo>
                    <a:pt x="4742047" y="232562"/>
                  </a:lnTo>
                  <a:lnTo>
                    <a:pt x="4737321" y="185701"/>
                  </a:lnTo>
                  <a:lnTo>
                    <a:pt x="4723768" y="142050"/>
                  </a:lnTo>
                  <a:lnTo>
                    <a:pt x="4702323" y="102547"/>
                  </a:lnTo>
                  <a:lnTo>
                    <a:pt x="4673925" y="68126"/>
                  </a:lnTo>
                  <a:lnTo>
                    <a:pt x="4639508" y="39725"/>
                  </a:lnTo>
                  <a:lnTo>
                    <a:pt x="4600010" y="18279"/>
                  </a:lnTo>
                  <a:lnTo>
                    <a:pt x="4556367" y="4726"/>
                  </a:lnTo>
                  <a:lnTo>
                    <a:pt x="45095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677289" y="912479"/>
              <a:ext cx="4742180" cy="1395095"/>
            </a:xfrm>
            <a:custGeom>
              <a:avLst/>
              <a:gdLst/>
              <a:ahLst/>
              <a:cxnLst/>
              <a:rect l="l" t="t" r="r" b="b"/>
              <a:pathLst>
                <a:path w="4742180" h="1395095">
                  <a:moveTo>
                    <a:pt x="0" y="232562"/>
                  </a:moveTo>
                  <a:lnTo>
                    <a:pt x="4719" y="185701"/>
                  </a:lnTo>
                  <a:lnTo>
                    <a:pt x="18256" y="142050"/>
                  </a:lnTo>
                  <a:lnTo>
                    <a:pt x="39677" y="102547"/>
                  </a:lnTo>
                  <a:lnTo>
                    <a:pt x="68050" y="68126"/>
                  </a:lnTo>
                  <a:lnTo>
                    <a:pt x="102442" y="39725"/>
                  </a:lnTo>
                  <a:lnTo>
                    <a:pt x="141922" y="18279"/>
                  </a:lnTo>
                  <a:lnTo>
                    <a:pt x="185555" y="4726"/>
                  </a:lnTo>
                  <a:lnTo>
                    <a:pt x="232409" y="0"/>
                  </a:lnTo>
                  <a:lnTo>
                    <a:pt x="4509515" y="0"/>
                  </a:lnTo>
                  <a:lnTo>
                    <a:pt x="4556367" y="4726"/>
                  </a:lnTo>
                  <a:lnTo>
                    <a:pt x="4600010" y="18279"/>
                  </a:lnTo>
                  <a:lnTo>
                    <a:pt x="4639508" y="39725"/>
                  </a:lnTo>
                  <a:lnTo>
                    <a:pt x="4673925" y="68126"/>
                  </a:lnTo>
                  <a:lnTo>
                    <a:pt x="4702323" y="102547"/>
                  </a:lnTo>
                  <a:lnTo>
                    <a:pt x="4723768" y="142050"/>
                  </a:lnTo>
                  <a:lnTo>
                    <a:pt x="4737321" y="185701"/>
                  </a:lnTo>
                  <a:lnTo>
                    <a:pt x="4742047" y="232562"/>
                  </a:lnTo>
                  <a:lnTo>
                    <a:pt x="4742047" y="1162324"/>
                  </a:lnTo>
                  <a:lnTo>
                    <a:pt x="4737321" y="1209171"/>
                  </a:lnTo>
                  <a:lnTo>
                    <a:pt x="4723768" y="1252800"/>
                  </a:lnTo>
                  <a:lnTo>
                    <a:pt x="4702323" y="1292277"/>
                  </a:lnTo>
                  <a:lnTo>
                    <a:pt x="4673925" y="1326670"/>
                  </a:lnTo>
                  <a:lnTo>
                    <a:pt x="4639508" y="1355044"/>
                  </a:lnTo>
                  <a:lnTo>
                    <a:pt x="4600010" y="1376467"/>
                  </a:lnTo>
                  <a:lnTo>
                    <a:pt x="4556367" y="1390005"/>
                  </a:lnTo>
                  <a:lnTo>
                    <a:pt x="4509515" y="1394725"/>
                  </a:lnTo>
                  <a:lnTo>
                    <a:pt x="232409" y="1394725"/>
                  </a:lnTo>
                  <a:lnTo>
                    <a:pt x="185555" y="1390005"/>
                  </a:lnTo>
                  <a:lnTo>
                    <a:pt x="141922" y="1376467"/>
                  </a:lnTo>
                  <a:lnTo>
                    <a:pt x="102442" y="1355044"/>
                  </a:lnTo>
                  <a:lnTo>
                    <a:pt x="68050" y="1326670"/>
                  </a:lnTo>
                  <a:lnTo>
                    <a:pt x="39677" y="1292277"/>
                  </a:lnTo>
                  <a:lnTo>
                    <a:pt x="18256" y="1252800"/>
                  </a:lnTo>
                  <a:lnTo>
                    <a:pt x="4719" y="1209171"/>
                  </a:lnTo>
                  <a:lnTo>
                    <a:pt x="0" y="1162324"/>
                  </a:lnTo>
                  <a:lnTo>
                    <a:pt x="0" y="232562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3903729" y="1173794"/>
            <a:ext cx="4321810" cy="8521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499"/>
              </a:lnSpc>
              <a:spcBef>
                <a:spcPts val="95"/>
              </a:spcBef>
            </a:pP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stage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continuously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monitors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deployed</a:t>
            </a:r>
            <a:r>
              <a:rPr dirty="0" sz="1350" spc="5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application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20">
                <a:latin typeface="Calibri"/>
                <a:cs typeface="Calibri"/>
              </a:rPr>
              <a:t>for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bugs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or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crashes.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It</a:t>
            </a:r>
            <a:r>
              <a:rPr dirty="0" sz="1350" spc="15">
                <a:latin typeface="Calibri"/>
                <a:cs typeface="Calibri"/>
              </a:rPr>
              <a:t> can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also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be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setup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collect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user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feedback.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collected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data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then</a:t>
            </a:r>
            <a:r>
              <a:rPr dirty="0" sz="1350" spc="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sent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developers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improve 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application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181" y="2353561"/>
            <a:ext cx="305244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 b="0">
                <a:solidFill>
                  <a:srgbClr val="7F7F7F"/>
                </a:solidFill>
                <a:latin typeface="Arial MT"/>
                <a:cs typeface="Arial MT"/>
              </a:rPr>
              <a:t>Devops</a:t>
            </a:r>
            <a:r>
              <a:rPr dirty="0" sz="3950" spc="85" b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3950" spc="-100" b="0">
                <a:solidFill>
                  <a:srgbClr val="7F7F7F"/>
                </a:solidFill>
                <a:latin typeface="Arial MT"/>
                <a:cs typeface="Arial MT"/>
              </a:rPr>
              <a:t>Tools</a:t>
            </a:r>
            <a:endParaRPr sz="395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5875" y="2390775"/>
            <a:ext cx="6506209" cy="2181225"/>
            <a:chOff x="1285875" y="2390775"/>
            <a:chExt cx="6506209" cy="2181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875" y="2390775"/>
              <a:ext cx="6505590" cy="21812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07841" y="2413635"/>
              <a:ext cx="6409690" cy="2084070"/>
            </a:xfrm>
            <a:custGeom>
              <a:avLst/>
              <a:gdLst/>
              <a:ahLst/>
              <a:cxnLst/>
              <a:rect l="l" t="t" r="r" b="b"/>
              <a:pathLst>
                <a:path w="6409690" h="2084070">
                  <a:moveTo>
                    <a:pt x="6061978" y="0"/>
                  </a:moveTo>
                  <a:lnTo>
                    <a:pt x="347353" y="0"/>
                  </a:lnTo>
                  <a:lnTo>
                    <a:pt x="300205" y="3172"/>
                  </a:lnTo>
                  <a:lnTo>
                    <a:pt x="254989" y="12412"/>
                  </a:lnTo>
                  <a:lnTo>
                    <a:pt x="212119" y="27305"/>
                  </a:lnTo>
                  <a:lnTo>
                    <a:pt x="172007" y="47437"/>
                  </a:lnTo>
                  <a:lnTo>
                    <a:pt x="135067" y="72393"/>
                  </a:lnTo>
                  <a:lnTo>
                    <a:pt x="101712" y="101759"/>
                  </a:lnTo>
                  <a:lnTo>
                    <a:pt x="72354" y="135120"/>
                  </a:lnTo>
                  <a:lnTo>
                    <a:pt x="47408" y="172062"/>
                  </a:lnTo>
                  <a:lnTo>
                    <a:pt x="27287" y="212169"/>
                  </a:lnTo>
                  <a:lnTo>
                    <a:pt x="12403" y="255027"/>
                  </a:lnTo>
                  <a:lnTo>
                    <a:pt x="3169" y="300223"/>
                  </a:lnTo>
                  <a:lnTo>
                    <a:pt x="0" y="347340"/>
                  </a:lnTo>
                  <a:lnTo>
                    <a:pt x="0" y="1736658"/>
                  </a:lnTo>
                  <a:lnTo>
                    <a:pt x="3169" y="1783791"/>
                  </a:lnTo>
                  <a:lnTo>
                    <a:pt x="12403" y="1828996"/>
                  </a:lnTo>
                  <a:lnTo>
                    <a:pt x="27287" y="1871860"/>
                  </a:lnTo>
                  <a:lnTo>
                    <a:pt x="47408" y="1911968"/>
                  </a:lnTo>
                  <a:lnTo>
                    <a:pt x="72354" y="1948908"/>
                  </a:lnTo>
                  <a:lnTo>
                    <a:pt x="101712" y="1982266"/>
                  </a:lnTo>
                  <a:lnTo>
                    <a:pt x="135067" y="2011627"/>
                  </a:lnTo>
                  <a:lnTo>
                    <a:pt x="172007" y="2036577"/>
                  </a:lnTo>
                  <a:lnTo>
                    <a:pt x="212119" y="2056704"/>
                  </a:lnTo>
                  <a:lnTo>
                    <a:pt x="254989" y="2071592"/>
                  </a:lnTo>
                  <a:lnTo>
                    <a:pt x="300205" y="2080829"/>
                  </a:lnTo>
                  <a:lnTo>
                    <a:pt x="347353" y="2083999"/>
                  </a:lnTo>
                  <a:lnTo>
                    <a:pt x="6061978" y="2083999"/>
                  </a:lnTo>
                  <a:lnTo>
                    <a:pt x="6109125" y="2080829"/>
                  </a:lnTo>
                  <a:lnTo>
                    <a:pt x="6154340" y="2071592"/>
                  </a:lnTo>
                  <a:lnTo>
                    <a:pt x="6197210" y="2056704"/>
                  </a:lnTo>
                  <a:lnTo>
                    <a:pt x="6237321" y="2036577"/>
                  </a:lnTo>
                  <a:lnTo>
                    <a:pt x="6274261" y="2011627"/>
                  </a:lnTo>
                  <a:lnTo>
                    <a:pt x="6307616" y="1982266"/>
                  </a:lnTo>
                  <a:lnTo>
                    <a:pt x="6336973" y="1948908"/>
                  </a:lnTo>
                  <a:lnTo>
                    <a:pt x="6361919" y="1911968"/>
                  </a:lnTo>
                  <a:lnTo>
                    <a:pt x="6382040" y="1871860"/>
                  </a:lnTo>
                  <a:lnTo>
                    <a:pt x="6396925" y="1828996"/>
                  </a:lnTo>
                  <a:lnTo>
                    <a:pt x="6406158" y="1783791"/>
                  </a:lnTo>
                  <a:lnTo>
                    <a:pt x="6409328" y="1736658"/>
                  </a:lnTo>
                  <a:lnTo>
                    <a:pt x="6409328" y="347340"/>
                  </a:lnTo>
                  <a:lnTo>
                    <a:pt x="6406158" y="300223"/>
                  </a:lnTo>
                  <a:lnTo>
                    <a:pt x="6396925" y="255027"/>
                  </a:lnTo>
                  <a:lnTo>
                    <a:pt x="6382040" y="212169"/>
                  </a:lnTo>
                  <a:lnTo>
                    <a:pt x="6361919" y="172062"/>
                  </a:lnTo>
                  <a:lnTo>
                    <a:pt x="6336973" y="135120"/>
                  </a:lnTo>
                  <a:lnTo>
                    <a:pt x="6307616" y="101759"/>
                  </a:lnTo>
                  <a:lnTo>
                    <a:pt x="6274261" y="72393"/>
                  </a:lnTo>
                  <a:lnTo>
                    <a:pt x="6237321" y="47437"/>
                  </a:lnTo>
                  <a:lnTo>
                    <a:pt x="6197210" y="27305"/>
                  </a:lnTo>
                  <a:lnTo>
                    <a:pt x="6154340" y="12412"/>
                  </a:lnTo>
                  <a:lnTo>
                    <a:pt x="6109125" y="3172"/>
                  </a:lnTo>
                  <a:lnTo>
                    <a:pt x="60619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07841" y="2413635"/>
              <a:ext cx="6409690" cy="2084070"/>
            </a:xfrm>
            <a:custGeom>
              <a:avLst/>
              <a:gdLst/>
              <a:ahLst/>
              <a:cxnLst/>
              <a:rect l="l" t="t" r="r" b="b"/>
              <a:pathLst>
                <a:path w="6409690" h="2084070">
                  <a:moveTo>
                    <a:pt x="0" y="347340"/>
                  </a:moveTo>
                  <a:lnTo>
                    <a:pt x="3169" y="300223"/>
                  </a:lnTo>
                  <a:lnTo>
                    <a:pt x="12403" y="255027"/>
                  </a:lnTo>
                  <a:lnTo>
                    <a:pt x="27287" y="212169"/>
                  </a:lnTo>
                  <a:lnTo>
                    <a:pt x="47408" y="172062"/>
                  </a:lnTo>
                  <a:lnTo>
                    <a:pt x="72354" y="135120"/>
                  </a:lnTo>
                  <a:lnTo>
                    <a:pt x="101712" y="101759"/>
                  </a:lnTo>
                  <a:lnTo>
                    <a:pt x="135067" y="72393"/>
                  </a:lnTo>
                  <a:lnTo>
                    <a:pt x="172007" y="47437"/>
                  </a:lnTo>
                  <a:lnTo>
                    <a:pt x="212119" y="27305"/>
                  </a:lnTo>
                  <a:lnTo>
                    <a:pt x="254989" y="12412"/>
                  </a:lnTo>
                  <a:lnTo>
                    <a:pt x="300205" y="3172"/>
                  </a:lnTo>
                  <a:lnTo>
                    <a:pt x="347353" y="0"/>
                  </a:lnTo>
                  <a:lnTo>
                    <a:pt x="6061978" y="0"/>
                  </a:lnTo>
                  <a:lnTo>
                    <a:pt x="6109125" y="3172"/>
                  </a:lnTo>
                  <a:lnTo>
                    <a:pt x="6154340" y="12412"/>
                  </a:lnTo>
                  <a:lnTo>
                    <a:pt x="6197210" y="27305"/>
                  </a:lnTo>
                  <a:lnTo>
                    <a:pt x="6237321" y="47437"/>
                  </a:lnTo>
                  <a:lnTo>
                    <a:pt x="6274261" y="72393"/>
                  </a:lnTo>
                  <a:lnTo>
                    <a:pt x="6307616" y="101759"/>
                  </a:lnTo>
                  <a:lnTo>
                    <a:pt x="6336973" y="135120"/>
                  </a:lnTo>
                  <a:lnTo>
                    <a:pt x="6361919" y="172062"/>
                  </a:lnTo>
                  <a:lnTo>
                    <a:pt x="6382040" y="212169"/>
                  </a:lnTo>
                  <a:lnTo>
                    <a:pt x="6396925" y="255027"/>
                  </a:lnTo>
                  <a:lnTo>
                    <a:pt x="6406158" y="300223"/>
                  </a:lnTo>
                  <a:lnTo>
                    <a:pt x="6409328" y="347340"/>
                  </a:lnTo>
                  <a:lnTo>
                    <a:pt x="6409328" y="1736658"/>
                  </a:lnTo>
                  <a:lnTo>
                    <a:pt x="6406158" y="1783791"/>
                  </a:lnTo>
                  <a:lnTo>
                    <a:pt x="6396925" y="1828996"/>
                  </a:lnTo>
                  <a:lnTo>
                    <a:pt x="6382040" y="1871860"/>
                  </a:lnTo>
                  <a:lnTo>
                    <a:pt x="6361919" y="1911968"/>
                  </a:lnTo>
                  <a:lnTo>
                    <a:pt x="6336973" y="1948908"/>
                  </a:lnTo>
                  <a:lnTo>
                    <a:pt x="6307616" y="1982266"/>
                  </a:lnTo>
                  <a:lnTo>
                    <a:pt x="6274261" y="2011627"/>
                  </a:lnTo>
                  <a:lnTo>
                    <a:pt x="6237321" y="2036577"/>
                  </a:lnTo>
                  <a:lnTo>
                    <a:pt x="6197210" y="2056704"/>
                  </a:lnTo>
                  <a:lnTo>
                    <a:pt x="6154340" y="2071592"/>
                  </a:lnTo>
                  <a:lnTo>
                    <a:pt x="6109125" y="2080829"/>
                  </a:lnTo>
                  <a:lnTo>
                    <a:pt x="6061978" y="2083999"/>
                  </a:lnTo>
                  <a:lnTo>
                    <a:pt x="347353" y="2083999"/>
                  </a:lnTo>
                  <a:lnTo>
                    <a:pt x="300205" y="2080829"/>
                  </a:lnTo>
                  <a:lnTo>
                    <a:pt x="254989" y="2071592"/>
                  </a:lnTo>
                  <a:lnTo>
                    <a:pt x="212119" y="2056704"/>
                  </a:lnTo>
                  <a:lnTo>
                    <a:pt x="172007" y="2036577"/>
                  </a:lnTo>
                  <a:lnTo>
                    <a:pt x="135067" y="2011627"/>
                  </a:lnTo>
                  <a:lnTo>
                    <a:pt x="101712" y="1982266"/>
                  </a:lnTo>
                  <a:lnTo>
                    <a:pt x="72354" y="1948908"/>
                  </a:lnTo>
                  <a:lnTo>
                    <a:pt x="47408" y="1911968"/>
                  </a:lnTo>
                  <a:lnTo>
                    <a:pt x="27287" y="1871860"/>
                  </a:lnTo>
                  <a:lnTo>
                    <a:pt x="12403" y="1828996"/>
                  </a:lnTo>
                  <a:lnTo>
                    <a:pt x="3169" y="1783791"/>
                  </a:lnTo>
                  <a:lnTo>
                    <a:pt x="0" y="1736658"/>
                  </a:lnTo>
                  <a:lnTo>
                    <a:pt x="0" y="347340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55905" y="183256"/>
            <a:ext cx="199453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DevOps</a:t>
            </a:r>
            <a:r>
              <a:rPr dirty="0" sz="2750" spc="-7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40" b="1">
                <a:solidFill>
                  <a:srgbClr val="5F4778"/>
                </a:solidFill>
                <a:latin typeface="Calibri"/>
                <a:cs typeface="Calibri"/>
              </a:rPr>
              <a:t>Tools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57275" y="895365"/>
            <a:ext cx="6887209" cy="1143000"/>
            <a:chOff x="1057275" y="895365"/>
            <a:chExt cx="6887209" cy="11430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275" y="895365"/>
              <a:ext cx="6886590" cy="11429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72265" y="912479"/>
              <a:ext cx="6796405" cy="1055370"/>
            </a:xfrm>
            <a:custGeom>
              <a:avLst/>
              <a:gdLst/>
              <a:ahLst/>
              <a:cxnLst/>
              <a:rect l="l" t="t" r="r" b="b"/>
              <a:pathLst>
                <a:path w="6796405" h="1055370">
                  <a:moveTo>
                    <a:pt x="6620002" y="0"/>
                  </a:moveTo>
                  <a:lnTo>
                    <a:pt x="175854" y="0"/>
                  </a:lnTo>
                  <a:lnTo>
                    <a:pt x="129102" y="6283"/>
                  </a:lnTo>
                  <a:lnTo>
                    <a:pt x="87093" y="24017"/>
                  </a:lnTo>
                  <a:lnTo>
                    <a:pt x="51503" y="51522"/>
                  </a:lnTo>
                  <a:lnTo>
                    <a:pt x="24007" y="87123"/>
                  </a:lnTo>
                  <a:lnTo>
                    <a:pt x="6281" y="129141"/>
                  </a:lnTo>
                  <a:lnTo>
                    <a:pt x="0" y="175900"/>
                  </a:lnTo>
                  <a:lnTo>
                    <a:pt x="0" y="879347"/>
                  </a:lnTo>
                  <a:lnTo>
                    <a:pt x="6281" y="926117"/>
                  </a:lnTo>
                  <a:lnTo>
                    <a:pt x="24007" y="968138"/>
                  </a:lnTo>
                  <a:lnTo>
                    <a:pt x="51503" y="1003736"/>
                  </a:lnTo>
                  <a:lnTo>
                    <a:pt x="87093" y="1031237"/>
                  </a:lnTo>
                  <a:lnTo>
                    <a:pt x="129102" y="1048966"/>
                  </a:lnTo>
                  <a:lnTo>
                    <a:pt x="175854" y="1055248"/>
                  </a:lnTo>
                  <a:lnTo>
                    <a:pt x="6620002" y="1055248"/>
                  </a:lnTo>
                  <a:lnTo>
                    <a:pt x="6666752" y="1048966"/>
                  </a:lnTo>
                  <a:lnTo>
                    <a:pt x="6708748" y="1031237"/>
                  </a:lnTo>
                  <a:lnTo>
                    <a:pt x="6744319" y="1003736"/>
                  </a:lnTo>
                  <a:lnTo>
                    <a:pt x="6771795" y="968138"/>
                  </a:lnTo>
                  <a:lnTo>
                    <a:pt x="6789506" y="926117"/>
                  </a:lnTo>
                  <a:lnTo>
                    <a:pt x="6795781" y="879347"/>
                  </a:lnTo>
                  <a:lnTo>
                    <a:pt x="6795781" y="175900"/>
                  </a:lnTo>
                  <a:lnTo>
                    <a:pt x="6789506" y="129141"/>
                  </a:lnTo>
                  <a:lnTo>
                    <a:pt x="6771795" y="87123"/>
                  </a:lnTo>
                  <a:lnTo>
                    <a:pt x="6744319" y="51522"/>
                  </a:lnTo>
                  <a:lnTo>
                    <a:pt x="6708748" y="24017"/>
                  </a:lnTo>
                  <a:lnTo>
                    <a:pt x="6666752" y="6283"/>
                  </a:lnTo>
                  <a:lnTo>
                    <a:pt x="6620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72265" y="912479"/>
              <a:ext cx="6796405" cy="1055370"/>
            </a:xfrm>
            <a:custGeom>
              <a:avLst/>
              <a:gdLst/>
              <a:ahLst/>
              <a:cxnLst/>
              <a:rect l="l" t="t" r="r" b="b"/>
              <a:pathLst>
                <a:path w="6796405" h="1055370">
                  <a:moveTo>
                    <a:pt x="0" y="175900"/>
                  </a:moveTo>
                  <a:lnTo>
                    <a:pt x="6281" y="129141"/>
                  </a:lnTo>
                  <a:lnTo>
                    <a:pt x="24007" y="87123"/>
                  </a:lnTo>
                  <a:lnTo>
                    <a:pt x="51503" y="51522"/>
                  </a:lnTo>
                  <a:lnTo>
                    <a:pt x="87093" y="24017"/>
                  </a:lnTo>
                  <a:lnTo>
                    <a:pt x="129102" y="6283"/>
                  </a:lnTo>
                  <a:lnTo>
                    <a:pt x="175854" y="0"/>
                  </a:lnTo>
                  <a:lnTo>
                    <a:pt x="6620002" y="0"/>
                  </a:lnTo>
                  <a:lnTo>
                    <a:pt x="6666752" y="6283"/>
                  </a:lnTo>
                  <a:lnTo>
                    <a:pt x="6708748" y="24017"/>
                  </a:lnTo>
                  <a:lnTo>
                    <a:pt x="6744319" y="51522"/>
                  </a:lnTo>
                  <a:lnTo>
                    <a:pt x="6771795" y="87123"/>
                  </a:lnTo>
                  <a:lnTo>
                    <a:pt x="6789506" y="129141"/>
                  </a:lnTo>
                  <a:lnTo>
                    <a:pt x="6795781" y="175900"/>
                  </a:lnTo>
                  <a:lnTo>
                    <a:pt x="6795781" y="879347"/>
                  </a:lnTo>
                  <a:lnTo>
                    <a:pt x="6789506" y="926117"/>
                  </a:lnTo>
                  <a:lnTo>
                    <a:pt x="6771795" y="968138"/>
                  </a:lnTo>
                  <a:lnTo>
                    <a:pt x="6744319" y="1003736"/>
                  </a:lnTo>
                  <a:lnTo>
                    <a:pt x="6708748" y="1031237"/>
                  </a:lnTo>
                  <a:lnTo>
                    <a:pt x="6666752" y="1048966"/>
                  </a:lnTo>
                  <a:lnTo>
                    <a:pt x="6620002" y="1055248"/>
                  </a:lnTo>
                  <a:lnTo>
                    <a:pt x="175854" y="1055248"/>
                  </a:lnTo>
                  <a:lnTo>
                    <a:pt x="129102" y="1048966"/>
                  </a:lnTo>
                  <a:lnTo>
                    <a:pt x="87093" y="1031237"/>
                  </a:lnTo>
                  <a:lnTo>
                    <a:pt x="51503" y="1003736"/>
                  </a:lnTo>
                  <a:lnTo>
                    <a:pt x="24007" y="968138"/>
                  </a:lnTo>
                  <a:lnTo>
                    <a:pt x="6281" y="926117"/>
                  </a:lnTo>
                  <a:lnTo>
                    <a:pt x="0" y="879347"/>
                  </a:lnTo>
                  <a:lnTo>
                    <a:pt x="0" y="175900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456056" y="1111183"/>
            <a:ext cx="6022975" cy="6426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99800"/>
              </a:lnSpc>
              <a:spcBef>
                <a:spcPts val="105"/>
              </a:spcBef>
            </a:pPr>
            <a:r>
              <a:rPr dirty="0" sz="1350" spc="-40">
                <a:latin typeface="Calibri"/>
                <a:cs typeface="Calibri"/>
              </a:rPr>
              <a:t>We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have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discussed</a:t>
            </a:r>
            <a:r>
              <a:rPr dirty="0" sz="1350" spc="1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Devops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Methodology,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but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this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methodology</a:t>
            </a:r>
            <a:r>
              <a:rPr dirty="0" sz="1350" spc="6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cannot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be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put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into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action </a:t>
            </a:r>
            <a:r>
              <a:rPr dirty="0" sz="1350" spc="-10">
                <a:latin typeface="Calibri"/>
                <a:cs typeface="Calibri"/>
              </a:rPr>
              <a:t>without </a:t>
            </a:r>
            <a:r>
              <a:rPr dirty="0" sz="1350" spc="-15">
                <a:latin typeface="Calibri"/>
                <a:cs typeface="Calibri"/>
              </a:rPr>
              <a:t>it’s </a:t>
            </a:r>
            <a:r>
              <a:rPr dirty="0" sz="1350" spc="-10">
                <a:latin typeface="Calibri"/>
                <a:cs typeface="Calibri"/>
              </a:rPr>
              <a:t>corresponding </a:t>
            </a:r>
            <a:r>
              <a:rPr dirty="0" sz="1350" spc="5">
                <a:latin typeface="Calibri"/>
                <a:cs typeface="Calibri"/>
              </a:rPr>
              <a:t>tools. </a:t>
            </a:r>
            <a:r>
              <a:rPr dirty="0" sz="1350" spc="10">
                <a:latin typeface="Calibri"/>
                <a:cs typeface="Calibri"/>
              </a:rPr>
              <a:t>Let </a:t>
            </a:r>
            <a:r>
              <a:rPr dirty="0" sz="1350" spc="-20">
                <a:latin typeface="Calibri"/>
                <a:cs typeface="Calibri"/>
              </a:rPr>
              <a:t>us </a:t>
            </a:r>
            <a:r>
              <a:rPr dirty="0" sz="1350" spc="-15">
                <a:latin typeface="Calibri"/>
                <a:cs typeface="Calibri"/>
              </a:rPr>
              <a:t>discuss the</a:t>
            </a:r>
            <a:r>
              <a:rPr dirty="0" sz="1350" spc="-10">
                <a:latin typeface="Calibri"/>
                <a:cs typeface="Calibri"/>
              </a:rPr>
              <a:t> devops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tools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with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their 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respective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lifecycle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stages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2153" y="3279800"/>
              <a:ext cx="795668" cy="109801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4793" y="3381615"/>
              <a:ext cx="1196973" cy="8943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88335" y="2535137"/>
              <a:ext cx="1493139" cy="10115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21033" y="3391357"/>
              <a:ext cx="887818" cy="88781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15874" y="2643109"/>
              <a:ext cx="795668" cy="7956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78752" y="3508781"/>
              <a:ext cx="1770506" cy="76723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78330" y="2567851"/>
              <a:ext cx="909587" cy="88781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450" y="723084"/>
            <a:ext cx="8688705" cy="4434840"/>
            <a:chOff x="171450" y="723084"/>
            <a:chExt cx="8688705" cy="4434840"/>
          </a:xfrm>
        </p:grpSpPr>
        <p:sp>
          <p:nvSpPr>
            <p:cNvPr id="3" name="object 3"/>
            <p:cNvSpPr/>
            <p:nvPr/>
          </p:nvSpPr>
          <p:spPr>
            <a:xfrm>
              <a:off x="302323" y="737372"/>
              <a:ext cx="8543290" cy="4406265"/>
            </a:xfrm>
            <a:custGeom>
              <a:avLst/>
              <a:gdLst/>
              <a:ahLst/>
              <a:cxnLst/>
              <a:rect l="l" t="t" r="r" b="b"/>
              <a:pathLst>
                <a:path w="8543290" h="4406265">
                  <a:moveTo>
                    <a:pt x="8543094" y="0"/>
                  </a:moveTo>
                  <a:lnTo>
                    <a:pt x="0" y="0"/>
                  </a:lnTo>
                </a:path>
                <a:path w="8543290" h="4406265">
                  <a:moveTo>
                    <a:pt x="2782374" y="10789"/>
                  </a:moveTo>
                  <a:lnTo>
                    <a:pt x="2793438" y="4406127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438275"/>
              <a:ext cx="2638425" cy="6572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625" y="1533525"/>
              <a:ext cx="2295525" cy="5048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450" y="1381125"/>
              <a:ext cx="2695575" cy="7143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276" y="1513588"/>
              <a:ext cx="2433320" cy="453390"/>
            </a:xfrm>
            <a:custGeom>
              <a:avLst/>
              <a:gdLst/>
              <a:ahLst/>
              <a:cxnLst/>
              <a:rect l="l" t="t" r="r" b="b"/>
              <a:pathLst>
                <a:path w="2433320" h="453389">
                  <a:moveTo>
                    <a:pt x="2432947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32947" y="452890"/>
                  </a:lnTo>
                  <a:lnTo>
                    <a:pt x="243294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19945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DevOps</a:t>
            </a:r>
            <a:r>
              <a:rPr dirty="0" spc="-75"/>
              <a:t> </a:t>
            </a:r>
            <a:r>
              <a:rPr dirty="0" spc="-40"/>
              <a:t>Tools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4276" y="1513588"/>
            <a:ext cx="2433320" cy="453390"/>
          </a:xfrm>
          <a:prstGeom prst="rect">
            <a:avLst/>
          </a:prstGeom>
          <a:ln w="12700">
            <a:solidFill>
              <a:srgbClr val="F07F09"/>
            </a:solidFill>
          </a:ln>
        </p:spPr>
        <p:txBody>
          <a:bodyPr wrap="square" lIns="0" tIns="106680" rIns="0" bIns="0" rtlCol="0" vert="horz">
            <a:spAutoFit/>
          </a:bodyPr>
          <a:lstStyle/>
          <a:p>
            <a:pPr marL="266065">
              <a:lnSpc>
                <a:spcPct val="100000"/>
              </a:lnSpc>
              <a:spcBef>
                <a:spcPts val="840"/>
              </a:spcBef>
            </a:pPr>
            <a:r>
              <a:rPr dirty="0" sz="1400" b="1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dirty="0" sz="1400" spc="-7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6700" y="2085975"/>
            <a:ext cx="2552700" cy="2409825"/>
            <a:chOff x="266700" y="2085975"/>
            <a:chExt cx="2552700" cy="240982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275" y="2724150"/>
              <a:ext cx="2514600" cy="533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900" y="2762250"/>
              <a:ext cx="2476500" cy="5048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14587" y="2739009"/>
              <a:ext cx="2424430" cy="453390"/>
            </a:xfrm>
            <a:custGeom>
              <a:avLst/>
              <a:gdLst/>
              <a:ahLst/>
              <a:cxnLst/>
              <a:rect l="l" t="t" r="r" b="b"/>
              <a:pathLst>
                <a:path w="2424430" h="453389">
                  <a:moveTo>
                    <a:pt x="2423803" y="0"/>
                  </a:moveTo>
                  <a:lnTo>
                    <a:pt x="0" y="0"/>
                  </a:lnTo>
                  <a:lnTo>
                    <a:pt x="0" y="452877"/>
                  </a:lnTo>
                  <a:lnTo>
                    <a:pt x="2423803" y="452877"/>
                  </a:lnTo>
                  <a:lnTo>
                    <a:pt x="242380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275" y="3333750"/>
              <a:ext cx="2514600" cy="5429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2925" y="3371850"/>
              <a:ext cx="2076450" cy="5048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10326" y="3351657"/>
              <a:ext cx="2433320" cy="453390"/>
            </a:xfrm>
            <a:custGeom>
              <a:avLst/>
              <a:gdLst/>
              <a:ahLst/>
              <a:cxnLst/>
              <a:rect l="l" t="t" r="r" b="b"/>
              <a:pathLst>
                <a:path w="2433320" h="453389">
                  <a:moveTo>
                    <a:pt x="2432934" y="0"/>
                  </a:moveTo>
                  <a:lnTo>
                    <a:pt x="0" y="0"/>
                  </a:lnTo>
                  <a:lnTo>
                    <a:pt x="0" y="452877"/>
                  </a:lnTo>
                  <a:lnTo>
                    <a:pt x="2432934" y="452877"/>
                  </a:lnTo>
                  <a:lnTo>
                    <a:pt x="24329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6700" y="2085975"/>
              <a:ext cx="2552700" cy="5905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0525" y="2152650"/>
              <a:ext cx="2371725" cy="5048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04276" y="2126230"/>
              <a:ext cx="2424430" cy="453390"/>
            </a:xfrm>
            <a:custGeom>
              <a:avLst/>
              <a:gdLst/>
              <a:ahLst/>
              <a:cxnLst/>
              <a:rect l="l" t="t" r="r" b="b"/>
              <a:pathLst>
                <a:path w="2424430" h="453389">
                  <a:moveTo>
                    <a:pt x="2423803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23803" y="452890"/>
                  </a:lnTo>
                  <a:lnTo>
                    <a:pt x="242380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6225" y="3952875"/>
              <a:ext cx="2524125" cy="5334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1000" y="3990975"/>
              <a:ext cx="2371725" cy="50482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88595" y="3964387"/>
              <a:ext cx="2439670" cy="453390"/>
            </a:xfrm>
            <a:custGeom>
              <a:avLst/>
              <a:gdLst/>
              <a:ahLst/>
              <a:cxnLst/>
              <a:rect l="l" t="t" r="r" b="b"/>
              <a:pathLst>
                <a:path w="2439670" h="453389">
                  <a:moveTo>
                    <a:pt x="2439411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39411" y="452890"/>
                  </a:lnTo>
                  <a:lnTo>
                    <a:pt x="243941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71801" y="2227895"/>
            <a:ext cx="2103120" cy="2084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635">
              <a:lnSpc>
                <a:spcPct val="100000"/>
              </a:lnSpc>
              <a:spcBef>
                <a:spcPts val="12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eg</a:t>
            </a:r>
            <a:r>
              <a:rPr dirty="0" sz="1400" spc="50" b="1">
                <a:solidFill>
                  <a:srgbClr val="1B577B"/>
                </a:solidFill>
                <a:latin typeface="Arial"/>
                <a:cs typeface="Arial"/>
              </a:rPr>
              <a:t>r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a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algn="ctr" marL="12065" marR="5080">
              <a:lnSpc>
                <a:spcPct val="287600"/>
              </a:lnSpc>
              <a:spcBef>
                <a:spcPts val="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D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ep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l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y</a:t>
            </a:r>
            <a:r>
              <a:rPr dirty="0" sz="1400" spc="25" b="1">
                <a:solidFill>
                  <a:srgbClr val="1B577B"/>
                </a:solidFill>
                <a:latin typeface="Arial"/>
                <a:cs typeface="Arial"/>
              </a:rPr>
              <a:t>m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e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5" b="1">
                <a:solidFill>
                  <a:srgbClr val="1B577B"/>
                </a:solidFill>
                <a:latin typeface="Arial"/>
                <a:cs typeface="Arial"/>
              </a:rPr>
              <a:t>t </a:t>
            </a:r>
            <a:r>
              <a:rPr dirty="0" sz="1400" spc="5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Te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10" b="1">
                <a:solidFill>
                  <a:srgbClr val="1B577B"/>
                </a:solidFill>
                <a:latin typeface="Arial"/>
                <a:cs typeface="Arial"/>
              </a:rPr>
              <a:t>g </a:t>
            </a:r>
            <a:r>
              <a:rPr dirty="0" sz="1400" spc="5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100" b="1">
                <a:solidFill>
                  <a:srgbClr val="1B577B"/>
                </a:solidFill>
                <a:latin typeface="Arial"/>
                <a:cs typeface="Arial"/>
              </a:rPr>
              <a:t>M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r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657615" y="895350"/>
            <a:ext cx="4838700" cy="1752600"/>
            <a:chOff x="3657615" y="895350"/>
            <a:chExt cx="4838700" cy="1752600"/>
          </a:xfrm>
        </p:grpSpPr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57615" y="895350"/>
              <a:ext cx="4838684" cy="17526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677289" y="912479"/>
              <a:ext cx="4742180" cy="1659889"/>
            </a:xfrm>
            <a:custGeom>
              <a:avLst/>
              <a:gdLst/>
              <a:ahLst/>
              <a:cxnLst/>
              <a:rect l="l" t="t" r="r" b="b"/>
              <a:pathLst>
                <a:path w="4742180" h="1659889">
                  <a:moveTo>
                    <a:pt x="4465441" y="0"/>
                  </a:moveTo>
                  <a:lnTo>
                    <a:pt x="276484" y="0"/>
                  </a:lnTo>
                  <a:lnTo>
                    <a:pt x="226759" y="4456"/>
                  </a:lnTo>
                  <a:lnTo>
                    <a:pt x="179970" y="17305"/>
                  </a:lnTo>
                  <a:lnTo>
                    <a:pt x="136893" y="37764"/>
                  </a:lnTo>
                  <a:lnTo>
                    <a:pt x="98308" y="65054"/>
                  </a:lnTo>
                  <a:lnTo>
                    <a:pt x="64993" y="98392"/>
                  </a:lnTo>
                  <a:lnTo>
                    <a:pt x="37726" y="136997"/>
                  </a:lnTo>
                  <a:lnTo>
                    <a:pt x="17286" y="180089"/>
                  </a:lnTo>
                  <a:lnTo>
                    <a:pt x="4451" y="226885"/>
                  </a:lnTo>
                  <a:lnTo>
                    <a:pt x="0" y="276605"/>
                  </a:lnTo>
                  <a:lnTo>
                    <a:pt x="0" y="1382795"/>
                  </a:lnTo>
                  <a:lnTo>
                    <a:pt x="4451" y="1432480"/>
                  </a:lnTo>
                  <a:lnTo>
                    <a:pt x="17286" y="1479249"/>
                  </a:lnTo>
                  <a:lnTo>
                    <a:pt x="37726" y="1522318"/>
                  </a:lnTo>
                  <a:lnTo>
                    <a:pt x="64993" y="1560906"/>
                  </a:lnTo>
                  <a:lnTo>
                    <a:pt x="98308" y="1594232"/>
                  </a:lnTo>
                  <a:lnTo>
                    <a:pt x="136893" y="1621513"/>
                  </a:lnTo>
                  <a:lnTo>
                    <a:pt x="179970" y="1641968"/>
                  </a:lnTo>
                  <a:lnTo>
                    <a:pt x="226759" y="1654814"/>
                  </a:lnTo>
                  <a:lnTo>
                    <a:pt x="276484" y="1659270"/>
                  </a:lnTo>
                  <a:lnTo>
                    <a:pt x="4465441" y="1659270"/>
                  </a:lnTo>
                  <a:lnTo>
                    <a:pt x="4515170" y="1654814"/>
                  </a:lnTo>
                  <a:lnTo>
                    <a:pt x="4561971" y="1641968"/>
                  </a:lnTo>
                  <a:lnTo>
                    <a:pt x="4605063" y="1621513"/>
                  </a:lnTo>
                  <a:lnTo>
                    <a:pt x="4643668" y="1594232"/>
                  </a:lnTo>
                  <a:lnTo>
                    <a:pt x="4677003" y="1560906"/>
                  </a:lnTo>
                  <a:lnTo>
                    <a:pt x="4704289" y="1522318"/>
                  </a:lnTo>
                  <a:lnTo>
                    <a:pt x="4724746" y="1479249"/>
                  </a:lnTo>
                  <a:lnTo>
                    <a:pt x="4737592" y="1432480"/>
                  </a:lnTo>
                  <a:lnTo>
                    <a:pt x="4742047" y="1382795"/>
                  </a:lnTo>
                  <a:lnTo>
                    <a:pt x="4742047" y="276605"/>
                  </a:lnTo>
                  <a:lnTo>
                    <a:pt x="4737592" y="226885"/>
                  </a:lnTo>
                  <a:lnTo>
                    <a:pt x="4724746" y="180089"/>
                  </a:lnTo>
                  <a:lnTo>
                    <a:pt x="4704289" y="136997"/>
                  </a:lnTo>
                  <a:lnTo>
                    <a:pt x="4677003" y="98392"/>
                  </a:lnTo>
                  <a:lnTo>
                    <a:pt x="4643668" y="65054"/>
                  </a:lnTo>
                  <a:lnTo>
                    <a:pt x="4605063" y="37764"/>
                  </a:lnTo>
                  <a:lnTo>
                    <a:pt x="4561971" y="17305"/>
                  </a:lnTo>
                  <a:lnTo>
                    <a:pt x="4515170" y="4456"/>
                  </a:lnTo>
                  <a:lnTo>
                    <a:pt x="4465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677289" y="912479"/>
              <a:ext cx="4742180" cy="1659889"/>
            </a:xfrm>
            <a:custGeom>
              <a:avLst/>
              <a:gdLst/>
              <a:ahLst/>
              <a:cxnLst/>
              <a:rect l="l" t="t" r="r" b="b"/>
              <a:pathLst>
                <a:path w="4742180" h="1659889">
                  <a:moveTo>
                    <a:pt x="0" y="276605"/>
                  </a:moveTo>
                  <a:lnTo>
                    <a:pt x="4451" y="226885"/>
                  </a:lnTo>
                  <a:lnTo>
                    <a:pt x="17286" y="180089"/>
                  </a:lnTo>
                  <a:lnTo>
                    <a:pt x="37726" y="136997"/>
                  </a:lnTo>
                  <a:lnTo>
                    <a:pt x="64993" y="98392"/>
                  </a:lnTo>
                  <a:lnTo>
                    <a:pt x="98308" y="65054"/>
                  </a:lnTo>
                  <a:lnTo>
                    <a:pt x="136893" y="37764"/>
                  </a:lnTo>
                  <a:lnTo>
                    <a:pt x="179970" y="17305"/>
                  </a:lnTo>
                  <a:lnTo>
                    <a:pt x="226759" y="4456"/>
                  </a:lnTo>
                  <a:lnTo>
                    <a:pt x="276484" y="0"/>
                  </a:lnTo>
                  <a:lnTo>
                    <a:pt x="4465441" y="0"/>
                  </a:lnTo>
                  <a:lnTo>
                    <a:pt x="4515170" y="4456"/>
                  </a:lnTo>
                  <a:lnTo>
                    <a:pt x="4561971" y="17305"/>
                  </a:lnTo>
                  <a:lnTo>
                    <a:pt x="4605063" y="37764"/>
                  </a:lnTo>
                  <a:lnTo>
                    <a:pt x="4643668" y="65054"/>
                  </a:lnTo>
                  <a:lnTo>
                    <a:pt x="4677003" y="98392"/>
                  </a:lnTo>
                  <a:lnTo>
                    <a:pt x="4704289" y="136997"/>
                  </a:lnTo>
                  <a:lnTo>
                    <a:pt x="4724746" y="180089"/>
                  </a:lnTo>
                  <a:lnTo>
                    <a:pt x="4737592" y="226885"/>
                  </a:lnTo>
                  <a:lnTo>
                    <a:pt x="4742047" y="276605"/>
                  </a:lnTo>
                  <a:lnTo>
                    <a:pt x="4742047" y="1382795"/>
                  </a:lnTo>
                  <a:lnTo>
                    <a:pt x="4737592" y="1432480"/>
                  </a:lnTo>
                  <a:lnTo>
                    <a:pt x="4724746" y="1479249"/>
                  </a:lnTo>
                  <a:lnTo>
                    <a:pt x="4704289" y="1522318"/>
                  </a:lnTo>
                  <a:lnTo>
                    <a:pt x="4677003" y="1560906"/>
                  </a:lnTo>
                  <a:lnTo>
                    <a:pt x="4643668" y="1594232"/>
                  </a:lnTo>
                  <a:lnTo>
                    <a:pt x="4605063" y="1621513"/>
                  </a:lnTo>
                  <a:lnTo>
                    <a:pt x="4561971" y="1641968"/>
                  </a:lnTo>
                  <a:lnTo>
                    <a:pt x="4515170" y="1654814"/>
                  </a:lnTo>
                  <a:lnTo>
                    <a:pt x="4465441" y="1659270"/>
                  </a:lnTo>
                  <a:lnTo>
                    <a:pt x="276484" y="1659270"/>
                  </a:lnTo>
                  <a:lnTo>
                    <a:pt x="226759" y="1654814"/>
                  </a:lnTo>
                  <a:lnTo>
                    <a:pt x="179970" y="1641968"/>
                  </a:lnTo>
                  <a:lnTo>
                    <a:pt x="136893" y="1621513"/>
                  </a:lnTo>
                  <a:lnTo>
                    <a:pt x="98308" y="1594232"/>
                  </a:lnTo>
                  <a:lnTo>
                    <a:pt x="64993" y="1560906"/>
                  </a:lnTo>
                  <a:lnTo>
                    <a:pt x="37726" y="1522318"/>
                  </a:lnTo>
                  <a:lnTo>
                    <a:pt x="17286" y="1479249"/>
                  </a:lnTo>
                  <a:lnTo>
                    <a:pt x="4451" y="1432480"/>
                  </a:lnTo>
                  <a:lnTo>
                    <a:pt x="0" y="1382795"/>
                  </a:lnTo>
                  <a:lnTo>
                    <a:pt x="0" y="276605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874773" y="1213545"/>
            <a:ext cx="4359275" cy="1052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99700"/>
              </a:lnSpc>
              <a:spcBef>
                <a:spcPts val="105"/>
              </a:spcBef>
            </a:pPr>
            <a:r>
              <a:rPr dirty="0" sz="1350" spc="-15">
                <a:latin typeface="Calibri"/>
                <a:cs typeface="Calibri"/>
              </a:rPr>
              <a:t>Git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distributed</a:t>
            </a:r>
            <a:r>
              <a:rPr dirty="0" sz="1350" spc="19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version-control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system</a:t>
            </a:r>
            <a:r>
              <a:rPr dirty="0" sz="1350" spc="-105">
                <a:latin typeface="Calibri"/>
                <a:cs typeface="Calibri"/>
              </a:rPr>
              <a:t> </a:t>
            </a:r>
            <a:r>
              <a:rPr dirty="0" sz="1350" spc="20">
                <a:latin typeface="Calibri"/>
                <a:cs typeface="Calibri"/>
              </a:rPr>
              <a:t>for</a:t>
            </a:r>
            <a:r>
              <a:rPr dirty="0" sz="1350" spc="-10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tracking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changes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in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computer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files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coordinating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work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those</a:t>
            </a:r>
            <a:r>
              <a:rPr dirty="0" sz="1350">
                <a:latin typeface="Calibri"/>
                <a:cs typeface="Calibri"/>
              </a:rPr>
              <a:t> files</a:t>
            </a:r>
            <a:r>
              <a:rPr dirty="0" sz="1350">
                <a:latin typeface="Calibri"/>
                <a:cs typeface="Calibri"/>
              </a:rPr>
              <a:t> among 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multiple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people.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It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primarily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used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20">
                <a:latin typeface="Calibri"/>
                <a:cs typeface="Calibri"/>
              </a:rPr>
              <a:t>for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source-code 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m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35">
                <a:latin typeface="Calibri"/>
                <a:cs typeface="Calibri"/>
              </a:rPr>
              <a:t>g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25">
                <a:latin typeface="Calibri"/>
                <a:cs typeface="Calibri"/>
              </a:rPr>
              <a:t>m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35">
                <a:latin typeface="Calibri"/>
                <a:cs typeface="Calibri"/>
              </a:rPr>
              <a:t>of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1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5">
                <a:latin typeface="Calibri"/>
                <a:cs typeface="Calibri"/>
              </a:rPr>
              <a:t>v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5">
                <a:latin typeface="Calibri"/>
                <a:cs typeface="Calibri"/>
              </a:rPr>
              <a:t>l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5">
                <a:latin typeface="Calibri"/>
                <a:cs typeface="Calibri"/>
              </a:rPr>
              <a:t>p</a:t>
            </a:r>
            <a:r>
              <a:rPr dirty="0" sz="1350" spc="-30">
                <a:latin typeface="Calibri"/>
                <a:cs typeface="Calibri"/>
              </a:rPr>
              <a:t>m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t,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Calibri"/>
                <a:cs typeface="Calibri"/>
              </a:rPr>
              <a:t>bu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ca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 spc="-65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b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Calibri"/>
                <a:cs typeface="Calibri"/>
              </a:rPr>
              <a:t>u</a:t>
            </a:r>
            <a:r>
              <a:rPr dirty="0" sz="1350" spc="-5">
                <a:latin typeface="Calibri"/>
                <a:cs typeface="Calibri"/>
              </a:rPr>
              <a:t>se</a:t>
            </a:r>
            <a:r>
              <a:rPr dirty="0" sz="1350">
                <a:latin typeface="Calibri"/>
                <a:cs typeface="Calibri"/>
              </a:rPr>
              <a:t>d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Calibri"/>
                <a:cs typeface="Calibri"/>
              </a:rPr>
              <a:t>keep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track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changes</a:t>
            </a:r>
            <a:r>
              <a:rPr dirty="0" sz="1350" spc="-5">
                <a:latin typeface="Calibri"/>
                <a:cs typeface="Calibri"/>
              </a:rPr>
              <a:t> in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any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set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files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87583" y="3191828"/>
              <a:ext cx="1321308" cy="132130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69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Software</a:t>
            </a:r>
            <a:r>
              <a:rPr dirty="0" spc="65"/>
              <a:t> </a:t>
            </a:r>
            <a:r>
              <a:rPr dirty="0" spc="15"/>
              <a:t>Development</a:t>
            </a:r>
            <a:r>
              <a:rPr dirty="0" spc="-85"/>
              <a:t> </a:t>
            </a:r>
            <a:r>
              <a:rPr dirty="0" spc="-5"/>
              <a:t>Life</a:t>
            </a:r>
            <a:r>
              <a:rPr dirty="0" spc="65"/>
              <a:t> </a:t>
            </a:r>
            <a:r>
              <a:rPr dirty="0" spc="10"/>
              <a:t>Cycle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213" y="1456334"/>
            <a:ext cx="3697224" cy="270408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219700" y="1685925"/>
            <a:ext cx="2838450" cy="2609850"/>
            <a:chOff x="5219700" y="1685925"/>
            <a:chExt cx="2838450" cy="26098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7784" y="1704975"/>
              <a:ext cx="2771775" cy="457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1200" y="1685925"/>
              <a:ext cx="1771650" cy="5429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69626" y="1722107"/>
              <a:ext cx="2692400" cy="374650"/>
            </a:xfrm>
            <a:custGeom>
              <a:avLst/>
              <a:gdLst/>
              <a:ahLst/>
              <a:cxnLst/>
              <a:rect l="l" t="t" r="r" b="b"/>
              <a:pathLst>
                <a:path w="2692400" h="374650">
                  <a:moveTo>
                    <a:pt x="2692395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692395" y="374285"/>
                  </a:lnTo>
                  <a:lnTo>
                    <a:pt x="2692395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8275" y="2752725"/>
              <a:ext cx="2771775" cy="457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5000" y="2733675"/>
              <a:ext cx="1905000" cy="5429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61487" y="2764142"/>
              <a:ext cx="2693035" cy="374650"/>
            </a:xfrm>
            <a:custGeom>
              <a:avLst/>
              <a:gdLst/>
              <a:ahLst/>
              <a:cxnLst/>
              <a:rect l="l" t="t" r="r" b="b"/>
              <a:pathLst>
                <a:path w="2693034" h="374650">
                  <a:moveTo>
                    <a:pt x="2692408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692408" y="374285"/>
                  </a:lnTo>
                  <a:lnTo>
                    <a:pt x="2692408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19700" y="3238500"/>
              <a:ext cx="2838450" cy="5048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24550" y="3248025"/>
              <a:ext cx="1581150" cy="5429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261487" y="3276837"/>
              <a:ext cx="2700655" cy="374650"/>
            </a:xfrm>
            <a:custGeom>
              <a:avLst/>
              <a:gdLst/>
              <a:ahLst/>
              <a:cxnLst/>
              <a:rect l="l" t="t" r="r" b="b"/>
              <a:pathLst>
                <a:path w="2700654" h="374650">
                  <a:moveTo>
                    <a:pt x="2700659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700659" y="374285"/>
                  </a:lnTo>
                  <a:lnTo>
                    <a:pt x="270065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29209" y="2219325"/>
              <a:ext cx="2828925" cy="5048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24559" y="2219325"/>
              <a:ext cx="1095375" cy="54292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269626" y="2254995"/>
              <a:ext cx="2692400" cy="374650"/>
            </a:xfrm>
            <a:custGeom>
              <a:avLst/>
              <a:gdLst/>
              <a:ahLst/>
              <a:cxnLst/>
              <a:rect l="l" t="t" r="r" b="b"/>
              <a:pathLst>
                <a:path w="2692400" h="374650">
                  <a:moveTo>
                    <a:pt x="2692395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692395" y="374285"/>
                  </a:lnTo>
                  <a:lnTo>
                    <a:pt x="2692395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29209" y="3743325"/>
              <a:ext cx="2819400" cy="5143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48350" y="3752850"/>
              <a:ext cx="1647825" cy="54292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269626" y="3786140"/>
              <a:ext cx="2684780" cy="374650"/>
            </a:xfrm>
            <a:custGeom>
              <a:avLst/>
              <a:gdLst/>
              <a:ahLst/>
              <a:cxnLst/>
              <a:rect l="l" t="t" r="r" b="b"/>
              <a:pathLst>
                <a:path w="2684779" h="374650">
                  <a:moveTo>
                    <a:pt x="2684276" y="0"/>
                  </a:moveTo>
                  <a:lnTo>
                    <a:pt x="0" y="0"/>
                  </a:lnTo>
                  <a:lnTo>
                    <a:pt x="0" y="374273"/>
                  </a:lnTo>
                  <a:lnTo>
                    <a:pt x="2684276" y="374273"/>
                  </a:lnTo>
                  <a:lnTo>
                    <a:pt x="2684276" y="0"/>
                  </a:lnTo>
                  <a:close/>
                </a:path>
              </a:pathLst>
            </a:custGeom>
            <a:solidFill>
              <a:srgbClr val="00AF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862959" y="1777933"/>
            <a:ext cx="1499870" cy="23342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3970">
              <a:lnSpc>
                <a:spcPct val="100000"/>
              </a:lnSpc>
              <a:spcBef>
                <a:spcPts val="125"/>
              </a:spcBef>
            </a:pPr>
            <a:r>
              <a:rPr dirty="0" sz="1550" spc="15" b="1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1550">
              <a:latin typeface="Arial"/>
              <a:cs typeface="Arial"/>
            </a:endParaRPr>
          </a:p>
          <a:p>
            <a:pPr algn="ctr" marL="12065" marR="5080" indent="7620">
              <a:lnSpc>
                <a:spcPct val="216500"/>
              </a:lnSpc>
              <a:spcBef>
                <a:spcPts val="175"/>
              </a:spcBef>
            </a:pPr>
            <a:r>
              <a:rPr dirty="0" sz="1550" spc="5" b="1">
                <a:solidFill>
                  <a:srgbClr val="FFFFFF"/>
                </a:solidFill>
                <a:latin typeface="Arial"/>
                <a:cs typeface="Arial"/>
              </a:rPr>
              <a:t>Design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6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550" spc="4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550" spc="-6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550" spc="35" b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550" spc="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550" spc="3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550" spc="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550" spc="-6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dirty="0" sz="15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50" spc="-15" b="1">
                <a:solidFill>
                  <a:srgbClr val="FFFFFF"/>
                </a:solidFill>
                <a:latin typeface="Arial"/>
                <a:cs typeface="Arial"/>
              </a:rPr>
              <a:t>Verification </a:t>
            </a:r>
            <a:r>
              <a:rPr dirty="0" sz="155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Maintenance</a:t>
            </a:r>
            <a:endParaRPr sz="15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4092" y="1008313"/>
            <a:ext cx="548259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15">
                <a:latin typeface="Calibri"/>
                <a:cs typeface="Calibri"/>
              </a:rPr>
              <a:t>broader</a:t>
            </a:r>
            <a:r>
              <a:rPr dirty="0" sz="1500" spc="-105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terms,</a:t>
            </a:r>
            <a:r>
              <a:rPr dirty="0" sz="1500" spc="-105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software</a:t>
            </a:r>
            <a:r>
              <a:rPr dirty="0" sz="1500" spc="-105">
                <a:latin typeface="Calibri"/>
                <a:cs typeface="Calibri"/>
              </a:rPr>
              <a:t> </a:t>
            </a:r>
            <a:r>
              <a:rPr dirty="0" sz="1500" spc="10">
                <a:latin typeface="Calibri"/>
                <a:cs typeface="Calibri"/>
              </a:rPr>
              <a:t>development</a:t>
            </a:r>
            <a:r>
              <a:rPr dirty="0" sz="1500" spc="-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involves</a:t>
            </a:r>
            <a:r>
              <a:rPr dirty="0" sz="1500" spc="-100">
                <a:latin typeface="Calibri"/>
                <a:cs typeface="Calibri"/>
              </a:rPr>
              <a:t> </a:t>
            </a:r>
            <a:r>
              <a:rPr dirty="0" sz="1500" spc="15">
                <a:latin typeface="Calibri"/>
                <a:cs typeface="Calibri"/>
              </a:rPr>
              <a:t>the</a:t>
            </a:r>
            <a:r>
              <a:rPr dirty="0" sz="1500" spc="-105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following</a:t>
            </a:r>
            <a:r>
              <a:rPr dirty="0" sz="1500" spc="-1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stages: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50" y="723084"/>
            <a:ext cx="8574405" cy="4434840"/>
            <a:chOff x="285750" y="723084"/>
            <a:chExt cx="8574405" cy="4434840"/>
          </a:xfrm>
        </p:grpSpPr>
        <p:sp>
          <p:nvSpPr>
            <p:cNvPr id="3" name="object 3"/>
            <p:cNvSpPr/>
            <p:nvPr/>
          </p:nvSpPr>
          <p:spPr>
            <a:xfrm>
              <a:off x="302323" y="737372"/>
              <a:ext cx="8543290" cy="4406265"/>
            </a:xfrm>
            <a:custGeom>
              <a:avLst/>
              <a:gdLst/>
              <a:ahLst/>
              <a:cxnLst/>
              <a:rect l="l" t="t" r="r" b="b"/>
              <a:pathLst>
                <a:path w="8543290" h="4406265">
                  <a:moveTo>
                    <a:pt x="8543094" y="0"/>
                  </a:moveTo>
                  <a:lnTo>
                    <a:pt x="0" y="0"/>
                  </a:lnTo>
                </a:path>
                <a:path w="8543290" h="4406265">
                  <a:moveTo>
                    <a:pt x="2782374" y="10789"/>
                  </a:moveTo>
                  <a:lnTo>
                    <a:pt x="2793438" y="4406127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0" y="1495425"/>
              <a:ext cx="2524125" cy="5429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625" y="1533525"/>
              <a:ext cx="2295525" cy="5048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276" y="1513588"/>
              <a:ext cx="2433320" cy="453390"/>
            </a:xfrm>
            <a:custGeom>
              <a:avLst/>
              <a:gdLst/>
              <a:ahLst/>
              <a:cxnLst/>
              <a:rect l="l" t="t" r="r" b="b"/>
              <a:pathLst>
                <a:path w="2433320" h="453389">
                  <a:moveTo>
                    <a:pt x="2432947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32947" y="452890"/>
                  </a:lnTo>
                  <a:lnTo>
                    <a:pt x="243294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19945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DevOps</a:t>
            </a:r>
            <a:r>
              <a:rPr dirty="0" spc="-75"/>
              <a:t> </a:t>
            </a:r>
            <a:r>
              <a:rPr dirty="0" spc="-40"/>
              <a:t>Tools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7847" y="1604578"/>
            <a:ext cx="193484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b="1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dirty="0" sz="1400" spc="-80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2875" y="1962150"/>
            <a:ext cx="2800350" cy="1914525"/>
            <a:chOff x="142875" y="1962150"/>
            <a:chExt cx="2800350" cy="19145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275" y="2724150"/>
              <a:ext cx="2514600" cy="533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900" y="2762250"/>
              <a:ext cx="2476500" cy="5048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4587" y="2739009"/>
              <a:ext cx="2424430" cy="453390"/>
            </a:xfrm>
            <a:custGeom>
              <a:avLst/>
              <a:gdLst/>
              <a:ahLst/>
              <a:cxnLst/>
              <a:rect l="l" t="t" r="r" b="b"/>
              <a:pathLst>
                <a:path w="2424430" h="453389">
                  <a:moveTo>
                    <a:pt x="2423803" y="0"/>
                  </a:moveTo>
                  <a:lnTo>
                    <a:pt x="0" y="0"/>
                  </a:lnTo>
                  <a:lnTo>
                    <a:pt x="0" y="452877"/>
                  </a:lnTo>
                  <a:lnTo>
                    <a:pt x="2423803" y="452877"/>
                  </a:lnTo>
                  <a:lnTo>
                    <a:pt x="242380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275" y="3333750"/>
              <a:ext cx="2514600" cy="5429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2925" y="3371850"/>
              <a:ext cx="2076450" cy="5048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0326" y="3351657"/>
              <a:ext cx="2433320" cy="453390"/>
            </a:xfrm>
            <a:custGeom>
              <a:avLst/>
              <a:gdLst/>
              <a:ahLst/>
              <a:cxnLst/>
              <a:rect l="l" t="t" r="r" b="b"/>
              <a:pathLst>
                <a:path w="2433320" h="453389">
                  <a:moveTo>
                    <a:pt x="2432934" y="0"/>
                  </a:moveTo>
                  <a:lnTo>
                    <a:pt x="0" y="0"/>
                  </a:lnTo>
                  <a:lnTo>
                    <a:pt x="0" y="452877"/>
                  </a:lnTo>
                  <a:lnTo>
                    <a:pt x="2432934" y="452877"/>
                  </a:lnTo>
                  <a:lnTo>
                    <a:pt x="24329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875" y="1962150"/>
              <a:ext cx="2800350" cy="8286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0525" y="2152650"/>
              <a:ext cx="2371725" cy="5048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1450" y="2000250"/>
              <a:ext cx="2686050" cy="7048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04276" y="2126230"/>
              <a:ext cx="2424430" cy="453390"/>
            </a:xfrm>
            <a:custGeom>
              <a:avLst/>
              <a:gdLst/>
              <a:ahLst/>
              <a:cxnLst/>
              <a:rect l="l" t="t" r="r" b="b"/>
              <a:pathLst>
                <a:path w="2424430" h="453389">
                  <a:moveTo>
                    <a:pt x="2423803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23803" y="452890"/>
                  </a:lnTo>
                  <a:lnTo>
                    <a:pt x="242380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04276" y="2126229"/>
            <a:ext cx="2424430" cy="453390"/>
          </a:xfrm>
          <a:prstGeom prst="rect">
            <a:avLst/>
          </a:prstGeom>
          <a:ln w="12700">
            <a:solidFill>
              <a:srgbClr val="6B9E24"/>
            </a:solidFill>
          </a:ln>
        </p:spPr>
        <p:txBody>
          <a:bodyPr wrap="square" lIns="0" tIns="117475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92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eg</a:t>
            </a:r>
            <a:r>
              <a:rPr dirty="0" sz="1400" spc="50" b="1">
                <a:solidFill>
                  <a:srgbClr val="1B577B"/>
                </a:solidFill>
                <a:latin typeface="Arial"/>
                <a:cs typeface="Arial"/>
              </a:rPr>
              <a:t>r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a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6225" y="3952875"/>
            <a:ext cx="2524125" cy="542925"/>
            <a:chOff x="276225" y="3952875"/>
            <a:chExt cx="2524125" cy="542925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6225" y="3952875"/>
              <a:ext cx="2524125" cy="5334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1000" y="3990975"/>
              <a:ext cx="2371725" cy="50482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88595" y="3964387"/>
              <a:ext cx="2439670" cy="453390"/>
            </a:xfrm>
            <a:custGeom>
              <a:avLst/>
              <a:gdLst/>
              <a:ahLst/>
              <a:cxnLst/>
              <a:rect l="l" t="t" r="r" b="b"/>
              <a:pathLst>
                <a:path w="2439670" h="453389">
                  <a:moveTo>
                    <a:pt x="2439411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39411" y="452890"/>
                  </a:lnTo>
                  <a:lnTo>
                    <a:pt x="243941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71801" y="2841940"/>
            <a:ext cx="2103120" cy="14706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D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ep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l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y</a:t>
            </a:r>
            <a:r>
              <a:rPr dirty="0" sz="1400" spc="25" b="1">
                <a:solidFill>
                  <a:srgbClr val="1B577B"/>
                </a:solidFill>
                <a:latin typeface="Arial"/>
                <a:cs typeface="Arial"/>
              </a:rPr>
              <a:t>m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e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algn="ctr" marL="53340" marR="66675" indent="36195">
              <a:lnSpc>
                <a:spcPct val="287600"/>
              </a:lnSpc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Te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10" b="1">
                <a:solidFill>
                  <a:srgbClr val="1B577B"/>
                </a:solidFill>
                <a:latin typeface="Arial"/>
                <a:cs typeface="Arial"/>
              </a:rPr>
              <a:t>g </a:t>
            </a:r>
            <a:r>
              <a:rPr dirty="0" sz="1400" spc="5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100" b="1">
                <a:solidFill>
                  <a:srgbClr val="1B577B"/>
                </a:solidFill>
                <a:latin typeface="Arial"/>
                <a:cs typeface="Arial"/>
              </a:rPr>
              <a:t>M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r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657615" y="895350"/>
            <a:ext cx="4838700" cy="1485900"/>
            <a:chOff x="3657615" y="895350"/>
            <a:chExt cx="4838700" cy="1485900"/>
          </a:xfrm>
        </p:grpSpPr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57615" y="895350"/>
              <a:ext cx="4838684" cy="14859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677289" y="912479"/>
              <a:ext cx="4742180" cy="1395095"/>
            </a:xfrm>
            <a:custGeom>
              <a:avLst/>
              <a:gdLst/>
              <a:ahLst/>
              <a:cxnLst/>
              <a:rect l="l" t="t" r="r" b="b"/>
              <a:pathLst>
                <a:path w="4742180" h="1395095">
                  <a:moveTo>
                    <a:pt x="4509515" y="0"/>
                  </a:moveTo>
                  <a:lnTo>
                    <a:pt x="232409" y="0"/>
                  </a:lnTo>
                  <a:lnTo>
                    <a:pt x="185555" y="4726"/>
                  </a:lnTo>
                  <a:lnTo>
                    <a:pt x="141922" y="18279"/>
                  </a:lnTo>
                  <a:lnTo>
                    <a:pt x="102442" y="39725"/>
                  </a:lnTo>
                  <a:lnTo>
                    <a:pt x="68050" y="68126"/>
                  </a:lnTo>
                  <a:lnTo>
                    <a:pt x="39677" y="102547"/>
                  </a:lnTo>
                  <a:lnTo>
                    <a:pt x="18256" y="142050"/>
                  </a:lnTo>
                  <a:lnTo>
                    <a:pt x="4719" y="185701"/>
                  </a:lnTo>
                  <a:lnTo>
                    <a:pt x="0" y="232562"/>
                  </a:lnTo>
                  <a:lnTo>
                    <a:pt x="0" y="1162324"/>
                  </a:lnTo>
                  <a:lnTo>
                    <a:pt x="4719" y="1209171"/>
                  </a:lnTo>
                  <a:lnTo>
                    <a:pt x="18256" y="1252800"/>
                  </a:lnTo>
                  <a:lnTo>
                    <a:pt x="39677" y="1292277"/>
                  </a:lnTo>
                  <a:lnTo>
                    <a:pt x="68050" y="1326670"/>
                  </a:lnTo>
                  <a:lnTo>
                    <a:pt x="102442" y="1355044"/>
                  </a:lnTo>
                  <a:lnTo>
                    <a:pt x="141922" y="1376467"/>
                  </a:lnTo>
                  <a:lnTo>
                    <a:pt x="185555" y="1390005"/>
                  </a:lnTo>
                  <a:lnTo>
                    <a:pt x="232409" y="1394725"/>
                  </a:lnTo>
                  <a:lnTo>
                    <a:pt x="4509515" y="1394725"/>
                  </a:lnTo>
                  <a:lnTo>
                    <a:pt x="4556367" y="1390005"/>
                  </a:lnTo>
                  <a:lnTo>
                    <a:pt x="4600010" y="1376467"/>
                  </a:lnTo>
                  <a:lnTo>
                    <a:pt x="4639508" y="1355044"/>
                  </a:lnTo>
                  <a:lnTo>
                    <a:pt x="4673925" y="1326670"/>
                  </a:lnTo>
                  <a:lnTo>
                    <a:pt x="4702323" y="1292277"/>
                  </a:lnTo>
                  <a:lnTo>
                    <a:pt x="4723768" y="1252800"/>
                  </a:lnTo>
                  <a:lnTo>
                    <a:pt x="4737321" y="1209171"/>
                  </a:lnTo>
                  <a:lnTo>
                    <a:pt x="4742047" y="1162324"/>
                  </a:lnTo>
                  <a:lnTo>
                    <a:pt x="4742047" y="232562"/>
                  </a:lnTo>
                  <a:lnTo>
                    <a:pt x="4737321" y="185701"/>
                  </a:lnTo>
                  <a:lnTo>
                    <a:pt x="4723768" y="142050"/>
                  </a:lnTo>
                  <a:lnTo>
                    <a:pt x="4702323" y="102547"/>
                  </a:lnTo>
                  <a:lnTo>
                    <a:pt x="4673925" y="68126"/>
                  </a:lnTo>
                  <a:lnTo>
                    <a:pt x="4639508" y="39725"/>
                  </a:lnTo>
                  <a:lnTo>
                    <a:pt x="4600010" y="18279"/>
                  </a:lnTo>
                  <a:lnTo>
                    <a:pt x="4556367" y="4726"/>
                  </a:lnTo>
                  <a:lnTo>
                    <a:pt x="45095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677289" y="912479"/>
              <a:ext cx="4742180" cy="1395095"/>
            </a:xfrm>
            <a:custGeom>
              <a:avLst/>
              <a:gdLst/>
              <a:ahLst/>
              <a:cxnLst/>
              <a:rect l="l" t="t" r="r" b="b"/>
              <a:pathLst>
                <a:path w="4742180" h="1395095">
                  <a:moveTo>
                    <a:pt x="0" y="232562"/>
                  </a:moveTo>
                  <a:lnTo>
                    <a:pt x="4719" y="185701"/>
                  </a:lnTo>
                  <a:lnTo>
                    <a:pt x="18256" y="142050"/>
                  </a:lnTo>
                  <a:lnTo>
                    <a:pt x="39677" y="102547"/>
                  </a:lnTo>
                  <a:lnTo>
                    <a:pt x="68050" y="68126"/>
                  </a:lnTo>
                  <a:lnTo>
                    <a:pt x="102442" y="39725"/>
                  </a:lnTo>
                  <a:lnTo>
                    <a:pt x="141922" y="18279"/>
                  </a:lnTo>
                  <a:lnTo>
                    <a:pt x="185555" y="4726"/>
                  </a:lnTo>
                  <a:lnTo>
                    <a:pt x="232409" y="0"/>
                  </a:lnTo>
                  <a:lnTo>
                    <a:pt x="4509515" y="0"/>
                  </a:lnTo>
                  <a:lnTo>
                    <a:pt x="4556367" y="4726"/>
                  </a:lnTo>
                  <a:lnTo>
                    <a:pt x="4600010" y="18279"/>
                  </a:lnTo>
                  <a:lnTo>
                    <a:pt x="4639508" y="39725"/>
                  </a:lnTo>
                  <a:lnTo>
                    <a:pt x="4673925" y="68126"/>
                  </a:lnTo>
                  <a:lnTo>
                    <a:pt x="4702323" y="102547"/>
                  </a:lnTo>
                  <a:lnTo>
                    <a:pt x="4723768" y="142050"/>
                  </a:lnTo>
                  <a:lnTo>
                    <a:pt x="4737321" y="185701"/>
                  </a:lnTo>
                  <a:lnTo>
                    <a:pt x="4742047" y="232562"/>
                  </a:lnTo>
                  <a:lnTo>
                    <a:pt x="4742047" y="1162324"/>
                  </a:lnTo>
                  <a:lnTo>
                    <a:pt x="4737321" y="1209171"/>
                  </a:lnTo>
                  <a:lnTo>
                    <a:pt x="4723768" y="1252800"/>
                  </a:lnTo>
                  <a:lnTo>
                    <a:pt x="4702323" y="1292277"/>
                  </a:lnTo>
                  <a:lnTo>
                    <a:pt x="4673925" y="1326670"/>
                  </a:lnTo>
                  <a:lnTo>
                    <a:pt x="4639508" y="1355044"/>
                  </a:lnTo>
                  <a:lnTo>
                    <a:pt x="4600010" y="1376467"/>
                  </a:lnTo>
                  <a:lnTo>
                    <a:pt x="4556367" y="1390005"/>
                  </a:lnTo>
                  <a:lnTo>
                    <a:pt x="4509515" y="1394725"/>
                  </a:lnTo>
                  <a:lnTo>
                    <a:pt x="232409" y="1394725"/>
                  </a:lnTo>
                  <a:lnTo>
                    <a:pt x="185555" y="1390005"/>
                  </a:lnTo>
                  <a:lnTo>
                    <a:pt x="141922" y="1376467"/>
                  </a:lnTo>
                  <a:lnTo>
                    <a:pt x="102442" y="1355044"/>
                  </a:lnTo>
                  <a:lnTo>
                    <a:pt x="68050" y="1326670"/>
                  </a:lnTo>
                  <a:lnTo>
                    <a:pt x="39677" y="1292277"/>
                  </a:lnTo>
                  <a:lnTo>
                    <a:pt x="18256" y="1252800"/>
                  </a:lnTo>
                  <a:lnTo>
                    <a:pt x="4719" y="1209171"/>
                  </a:lnTo>
                  <a:lnTo>
                    <a:pt x="0" y="1162324"/>
                  </a:lnTo>
                  <a:lnTo>
                    <a:pt x="0" y="232562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941829" y="1213545"/>
            <a:ext cx="4228465" cy="8521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dirty="0" sz="1350" spc="20">
                <a:latin typeface="Calibri"/>
                <a:cs typeface="Calibri"/>
              </a:rPr>
              <a:t>J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0">
                <a:latin typeface="Calibri"/>
                <a:cs typeface="Calibri"/>
              </a:rPr>
              <a:t>n</a:t>
            </a:r>
            <a:r>
              <a:rPr dirty="0" sz="1350" spc="-15">
                <a:latin typeface="Calibri"/>
                <a:cs typeface="Calibri"/>
              </a:rPr>
              <a:t>k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 spc="-65">
                <a:latin typeface="Times New Roman"/>
                <a:cs typeface="Times New Roman"/>
              </a:rPr>
              <a:t> </a:t>
            </a:r>
            <a:r>
              <a:rPr dirty="0" sz="1350" spc="30">
                <a:latin typeface="Calibri"/>
                <a:cs typeface="Calibri"/>
              </a:rPr>
              <a:t>o</a:t>
            </a:r>
            <a:r>
              <a:rPr dirty="0" sz="1350" spc="-35">
                <a:latin typeface="Calibri"/>
                <a:cs typeface="Calibri"/>
              </a:rPr>
              <a:t>p</a:t>
            </a:r>
            <a:r>
              <a:rPr dirty="0" sz="1350">
                <a:latin typeface="Calibri"/>
                <a:cs typeface="Calibri"/>
              </a:rPr>
              <a:t>en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5">
                <a:latin typeface="Calibri"/>
                <a:cs typeface="Calibri"/>
              </a:rPr>
              <a:t>u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35">
                <a:latin typeface="Calibri"/>
                <a:cs typeface="Calibri"/>
              </a:rPr>
              <a:t>u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0">
                <a:latin typeface="Calibri"/>
                <a:cs typeface="Calibri"/>
              </a:rPr>
              <a:t>m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 spc="-15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Calibri"/>
                <a:cs typeface="Calibri"/>
              </a:rPr>
              <a:t>se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-10">
                <a:latin typeface="Calibri"/>
                <a:cs typeface="Calibri"/>
              </a:rPr>
              <a:t>v</a:t>
            </a:r>
            <a:r>
              <a:rPr dirty="0" sz="1350">
                <a:latin typeface="Calibri"/>
                <a:cs typeface="Calibri"/>
              </a:rPr>
              <a:t>er</a:t>
            </a:r>
            <a:r>
              <a:rPr dirty="0" sz="1350" spc="2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tten</a:t>
            </a:r>
            <a:r>
              <a:rPr dirty="0" sz="1350" spc="-65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20">
                <a:latin typeface="Calibri"/>
                <a:cs typeface="Calibri"/>
              </a:rPr>
              <a:t>J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10">
                <a:latin typeface="Calibri"/>
                <a:cs typeface="Calibri"/>
              </a:rPr>
              <a:t>v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ts val="1600"/>
              </a:lnSpc>
            </a:pPr>
            <a:r>
              <a:rPr dirty="0" sz="1350" spc="-10">
                <a:latin typeface="Calibri"/>
                <a:cs typeface="Calibri"/>
              </a:rPr>
              <a:t>Jenkins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helps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automate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non-human</a:t>
            </a:r>
            <a:r>
              <a:rPr dirty="0" sz="1350" spc="114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part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endParaRPr sz="1350">
              <a:latin typeface="Calibri"/>
              <a:cs typeface="Calibri"/>
            </a:endParaRPr>
          </a:p>
          <a:p>
            <a:pPr algn="ctr" marL="31750" marR="15875">
              <a:lnSpc>
                <a:spcPct val="102000"/>
              </a:lnSpc>
              <a:spcBef>
                <a:spcPts val="5"/>
              </a:spcBef>
            </a:pP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35">
                <a:latin typeface="Calibri"/>
                <a:cs typeface="Calibri"/>
              </a:rPr>
              <a:t>of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1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5">
                <a:latin typeface="Calibri"/>
                <a:cs typeface="Calibri"/>
              </a:rPr>
              <a:t>v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5">
                <a:latin typeface="Calibri"/>
                <a:cs typeface="Calibri"/>
              </a:rPr>
              <a:t>l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5">
                <a:latin typeface="Calibri"/>
                <a:cs typeface="Calibri"/>
              </a:rPr>
              <a:t>p</a:t>
            </a:r>
            <a:r>
              <a:rPr dirty="0" sz="1350" spc="-30">
                <a:latin typeface="Calibri"/>
                <a:cs typeface="Calibri"/>
              </a:rPr>
              <a:t>m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Calibri"/>
                <a:cs typeface="Calibri"/>
              </a:rPr>
              <a:t>p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>
                <a:latin typeface="Calibri"/>
                <a:cs typeface="Calibri"/>
              </a:rPr>
              <a:t>ess,</a:t>
            </a:r>
            <a:r>
              <a:rPr dirty="0" sz="1350" spc="-7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th</a:t>
            </a:r>
            <a:r>
              <a:rPr dirty="0" sz="1350" spc="-7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 spc="-35">
                <a:latin typeface="Calibri"/>
                <a:cs typeface="Calibri"/>
              </a:rPr>
              <a:t>nu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5">
                <a:latin typeface="Calibri"/>
                <a:cs typeface="Calibri"/>
              </a:rPr>
              <a:t>u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te</a:t>
            </a:r>
            <a:r>
              <a:rPr dirty="0" sz="1350" spc="-35">
                <a:latin typeface="Calibri"/>
                <a:cs typeface="Calibri"/>
              </a:rPr>
              <a:t>g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n 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facilitating</a:t>
            </a:r>
            <a:r>
              <a:rPr dirty="0" sz="1350" spc="-114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technical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aspects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continuous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delivery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22204" y="2830677"/>
              <a:ext cx="1452119" cy="200393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0975" y="723084"/>
            <a:ext cx="8679180" cy="4434840"/>
            <a:chOff x="180975" y="723084"/>
            <a:chExt cx="8679180" cy="4434840"/>
          </a:xfrm>
        </p:grpSpPr>
        <p:sp>
          <p:nvSpPr>
            <p:cNvPr id="3" name="object 3"/>
            <p:cNvSpPr/>
            <p:nvPr/>
          </p:nvSpPr>
          <p:spPr>
            <a:xfrm>
              <a:off x="302323" y="737372"/>
              <a:ext cx="8543290" cy="4406265"/>
            </a:xfrm>
            <a:custGeom>
              <a:avLst/>
              <a:gdLst/>
              <a:ahLst/>
              <a:cxnLst/>
              <a:rect l="l" t="t" r="r" b="b"/>
              <a:pathLst>
                <a:path w="8543290" h="4406265">
                  <a:moveTo>
                    <a:pt x="8543094" y="0"/>
                  </a:moveTo>
                  <a:lnTo>
                    <a:pt x="0" y="0"/>
                  </a:lnTo>
                </a:path>
                <a:path w="8543290" h="4406265">
                  <a:moveTo>
                    <a:pt x="2782374" y="10789"/>
                  </a:moveTo>
                  <a:lnTo>
                    <a:pt x="2793438" y="4406127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0" y="1495425"/>
              <a:ext cx="2524125" cy="5429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625" y="1533525"/>
              <a:ext cx="2295525" cy="5048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276" y="1513588"/>
              <a:ext cx="2433320" cy="453390"/>
            </a:xfrm>
            <a:custGeom>
              <a:avLst/>
              <a:gdLst/>
              <a:ahLst/>
              <a:cxnLst/>
              <a:rect l="l" t="t" r="r" b="b"/>
              <a:pathLst>
                <a:path w="2433320" h="453389">
                  <a:moveTo>
                    <a:pt x="2432947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32947" y="452890"/>
                  </a:lnTo>
                  <a:lnTo>
                    <a:pt x="243294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125" y="2667000"/>
              <a:ext cx="2628900" cy="6477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900" y="2762250"/>
              <a:ext cx="2476500" cy="5048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0975" y="2609850"/>
              <a:ext cx="2686050" cy="7143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4587" y="2739008"/>
              <a:ext cx="2424430" cy="453390"/>
            </a:xfrm>
            <a:custGeom>
              <a:avLst/>
              <a:gdLst/>
              <a:ahLst/>
              <a:cxnLst/>
              <a:rect l="l" t="t" r="r" b="b"/>
              <a:pathLst>
                <a:path w="2424430" h="453389">
                  <a:moveTo>
                    <a:pt x="2423803" y="0"/>
                  </a:moveTo>
                  <a:lnTo>
                    <a:pt x="0" y="0"/>
                  </a:lnTo>
                  <a:lnTo>
                    <a:pt x="0" y="452877"/>
                  </a:lnTo>
                  <a:lnTo>
                    <a:pt x="2423803" y="452877"/>
                  </a:lnTo>
                  <a:lnTo>
                    <a:pt x="242380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19945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DevOps</a:t>
            </a:r>
            <a:r>
              <a:rPr dirty="0" spc="-75"/>
              <a:t> </a:t>
            </a:r>
            <a:r>
              <a:rPr dirty="0" spc="-40"/>
              <a:t>Tools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14587" y="2739008"/>
            <a:ext cx="2424430" cy="453390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wrap="square" lIns="0" tIns="118745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93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D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ep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l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y</a:t>
            </a:r>
            <a:r>
              <a:rPr dirty="0" sz="1400" spc="25" b="1">
                <a:solidFill>
                  <a:srgbClr val="1B577B"/>
                </a:solidFill>
                <a:latin typeface="Arial"/>
                <a:cs typeface="Arial"/>
              </a:rPr>
              <a:t>m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e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6700" y="2085975"/>
            <a:ext cx="2571750" cy="1809750"/>
            <a:chOff x="266700" y="2085975"/>
            <a:chExt cx="2571750" cy="180975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3314700"/>
              <a:ext cx="2571750" cy="5810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2925" y="3371850"/>
              <a:ext cx="2076450" cy="5048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10326" y="3351657"/>
              <a:ext cx="2433320" cy="453390"/>
            </a:xfrm>
            <a:custGeom>
              <a:avLst/>
              <a:gdLst/>
              <a:ahLst/>
              <a:cxnLst/>
              <a:rect l="l" t="t" r="r" b="b"/>
              <a:pathLst>
                <a:path w="2433320" h="453389">
                  <a:moveTo>
                    <a:pt x="2432934" y="0"/>
                  </a:moveTo>
                  <a:lnTo>
                    <a:pt x="0" y="0"/>
                  </a:lnTo>
                  <a:lnTo>
                    <a:pt x="0" y="452877"/>
                  </a:lnTo>
                  <a:lnTo>
                    <a:pt x="2432934" y="452877"/>
                  </a:lnTo>
                  <a:lnTo>
                    <a:pt x="24329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6700" y="2085975"/>
              <a:ext cx="2552700" cy="5905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0525" y="2152650"/>
              <a:ext cx="2371725" cy="5048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04276" y="2126230"/>
              <a:ext cx="2424430" cy="453390"/>
            </a:xfrm>
            <a:custGeom>
              <a:avLst/>
              <a:gdLst/>
              <a:ahLst/>
              <a:cxnLst/>
              <a:rect l="l" t="t" r="r" b="b"/>
              <a:pathLst>
                <a:path w="2424430" h="453389">
                  <a:moveTo>
                    <a:pt x="2423803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23803" y="452890"/>
                  </a:lnTo>
                  <a:lnTo>
                    <a:pt x="242380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18795" y="1604578"/>
            <a:ext cx="2000885" cy="8667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25"/>
              </a:spcBef>
            </a:pPr>
            <a:r>
              <a:rPr dirty="0" sz="1400" b="1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dirty="0" sz="1400" spc="-7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eg</a:t>
            </a:r>
            <a:r>
              <a:rPr dirty="0" sz="1400" spc="50" b="1">
                <a:solidFill>
                  <a:srgbClr val="1B577B"/>
                </a:solidFill>
                <a:latin typeface="Arial"/>
                <a:cs typeface="Arial"/>
              </a:rPr>
              <a:t>r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a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6225" y="3952875"/>
            <a:ext cx="2524125" cy="542925"/>
            <a:chOff x="276225" y="3952875"/>
            <a:chExt cx="2524125" cy="542925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6225" y="3952875"/>
              <a:ext cx="2524125" cy="5334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1000" y="3990975"/>
              <a:ext cx="2371725" cy="50482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88595" y="3964387"/>
              <a:ext cx="2439670" cy="453390"/>
            </a:xfrm>
            <a:custGeom>
              <a:avLst/>
              <a:gdLst/>
              <a:ahLst/>
              <a:cxnLst/>
              <a:rect l="l" t="t" r="r" b="b"/>
              <a:pathLst>
                <a:path w="2439670" h="453389">
                  <a:moveTo>
                    <a:pt x="2439411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39411" y="452890"/>
                  </a:lnTo>
                  <a:lnTo>
                    <a:pt x="243941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512449" y="3455732"/>
            <a:ext cx="2000885" cy="8566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12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Te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1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100" b="1">
                <a:solidFill>
                  <a:srgbClr val="1B577B"/>
                </a:solidFill>
                <a:latin typeface="Arial"/>
                <a:cs typeface="Arial"/>
              </a:rPr>
              <a:t>M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r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56817" y="1133154"/>
            <a:ext cx="179958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1B577B"/>
                </a:solidFill>
                <a:latin typeface="Arial"/>
                <a:cs typeface="Arial"/>
              </a:rPr>
              <a:t>Continuous</a:t>
            </a:r>
            <a:r>
              <a:rPr dirty="0" sz="1200" spc="-60" b="1">
                <a:solidFill>
                  <a:srgbClr val="1B577B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B577B"/>
                </a:solidFill>
                <a:latin typeface="Arial"/>
                <a:cs typeface="Arial"/>
              </a:rPr>
              <a:t>Deployment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161800" y="1544378"/>
            <a:ext cx="3702050" cy="819150"/>
            <a:chOff x="4161800" y="1544378"/>
            <a:chExt cx="3702050" cy="819150"/>
          </a:xfrm>
        </p:grpSpPr>
        <p:sp>
          <p:nvSpPr>
            <p:cNvPr id="28" name="object 28"/>
            <p:cNvSpPr/>
            <p:nvPr/>
          </p:nvSpPr>
          <p:spPr>
            <a:xfrm>
              <a:off x="4199900" y="1549146"/>
              <a:ext cx="3625850" cy="368300"/>
            </a:xfrm>
            <a:custGeom>
              <a:avLst/>
              <a:gdLst/>
              <a:ahLst/>
              <a:cxnLst/>
              <a:rect l="l" t="t" r="r" b="b"/>
              <a:pathLst>
                <a:path w="3625850" h="368300">
                  <a:moveTo>
                    <a:pt x="1648084" y="0"/>
                  </a:moveTo>
                  <a:lnTo>
                    <a:pt x="1647931" y="364997"/>
                  </a:lnTo>
                </a:path>
                <a:path w="3625850" h="368300">
                  <a:moveTo>
                    <a:pt x="0" y="357256"/>
                  </a:moveTo>
                  <a:lnTo>
                    <a:pt x="3625717" y="368289"/>
                  </a:lnTo>
                </a:path>
              </a:pathLst>
            </a:custGeom>
            <a:ln w="953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161790" y="1914143"/>
              <a:ext cx="3702050" cy="448945"/>
            </a:xfrm>
            <a:custGeom>
              <a:avLst/>
              <a:gdLst/>
              <a:ahLst/>
              <a:cxnLst/>
              <a:rect l="l" t="t" r="r" b="b"/>
              <a:pathLst>
                <a:path w="3702050" h="448944">
                  <a:moveTo>
                    <a:pt x="76200" y="362331"/>
                  </a:moveTo>
                  <a:lnTo>
                    <a:pt x="47612" y="362331"/>
                  </a:lnTo>
                  <a:lnTo>
                    <a:pt x="47612" y="0"/>
                  </a:lnTo>
                  <a:lnTo>
                    <a:pt x="28562" y="0"/>
                  </a:lnTo>
                  <a:lnTo>
                    <a:pt x="28562" y="362331"/>
                  </a:lnTo>
                  <a:lnTo>
                    <a:pt x="0" y="362331"/>
                  </a:lnTo>
                  <a:lnTo>
                    <a:pt x="38100" y="438531"/>
                  </a:lnTo>
                  <a:lnTo>
                    <a:pt x="69850" y="375043"/>
                  </a:lnTo>
                  <a:lnTo>
                    <a:pt x="76200" y="362331"/>
                  </a:lnTo>
                  <a:close/>
                </a:path>
                <a:path w="3702050" h="448944">
                  <a:moveTo>
                    <a:pt x="3701923" y="372618"/>
                  </a:moveTo>
                  <a:lnTo>
                    <a:pt x="3673335" y="372618"/>
                  </a:lnTo>
                  <a:lnTo>
                    <a:pt x="3673335" y="10160"/>
                  </a:lnTo>
                  <a:lnTo>
                    <a:pt x="3654285" y="10160"/>
                  </a:lnTo>
                  <a:lnTo>
                    <a:pt x="3654285" y="372618"/>
                  </a:lnTo>
                  <a:lnTo>
                    <a:pt x="3625723" y="372618"/>
                  </a:lnTo>
                  <a:lnTo>
                    <a:pt x="3663823" y="448818"/>
                  </a:lnTo>
                  <a:lnTo>
                    <a:pt x="3695573" y="385330"/>
                  </a:lnTo>
                  <a:lnTo>
                    <a:pt x="3701923" y="37261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700529" y="2476815"/>
            <a:ext cx="103822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dirty="0" sz="1200" spc="-10">
                <a:latin typeface="Calibri"/>
                <a:cs typeface="Calibri"/>
              </a:rPr>
              <a:t>Virtualization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&amp;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C</a:t>
            </a:r>
            <a:r>
              <a:rPr dirty="0" sz="1200" spc="-35">
                <a:latin typeface="Calibri"/>
                <a:cs typeface="Calibri"/>
              </a:rPr>
              <a:t>on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20">
                <a:latin typeface="Calibri"/>
                <a:cs typeface="Calibri"/>
              </a:rPr>
              <a:t>ai</a:t>
            </a:r>
            <a:r>
              <a:rPr dirty="0" sz="1200" spc="-3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45">
                <a:latin typeface="Calibri"/>
                <a:cs typeface="Calibri"/>
              </a:rPr>
              <a:t>r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-30">
                <a:latin typeface="Calibri"/>
                <a:cs typeface="Calibri"/>
              </a:rPr>
              <a:t>z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-3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25949" y="2476815"/>
            <a:ext cx="86677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dirty="0" sz="1200" spc="30">
                <a:latin typeface="Calibri"/>
                <a:cs typeface="Calibri"/>
              </a:rPr>
              <a:t>C</a:t>
            </a:r>
            <a:r>
              <a:rPr dirty="0" sz="1200" spc="-35">
                <a:latin typeface="Calibri"/>
                <a:cs typeface="Calibri"/>
              </a:rPr>
              <a:t>on</a:t>
            </a:r>
            <a:r>
              <a:rPr dirty="0" sz="1200" spc="5">
                <a:latin typeface="Calibri"/>
                <a:cs typeface="Calibri"/>
              </a:rPr>
              <a:t>f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30">
                <a:latin typeface="Calibri"/>
                <a:cs typeface="Calibri"/>
              </a:rPr>
              <a:t>g</a:t>
            </a:r>
            <a:r>
              <a:rPr dirty="0" sz="1200" spc="-35">
                <a:latin typeface="Calibri"/>
                <a:cs typeface="Calibri"/>
              </a:rPr>
              <a:t>u</a:t>
            </a:r>
            <a:r>
              <a:rPr dirty="0" sz="1200" spc="-45">
                <a:latin typeface="Calibri"/>
                <a:cs typeface="Calibri"/>
              </a:rPr>
              <a:t>r</a:t>
            </a:r>
            <a:r>
              <a:rPr dirty="0" sz="1200" spc="2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t</a:t>
            </a:r>
            <a:r>
              <a:rPr dirty="0" sz="1200" spc="20">
                <a:latin typeface="Calibri"/>
                <a:cs typeface="Calibri"/>
              </a:rPr>
              <a:t>i</a:t>
            </a:r>
            <a:r>
              <a:rPr dirty="0" sz="1200" spc="-3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12479" y="3132225"/>
              <a:ext cx="1565019" cy="116940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43733" y="3639755"/>
              <a:ext cx="788580" cy="79140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53200" y="2945815"/>
              <a:ext cx="1806321" cy="64015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50" y="723084"/>
            <a:ext cx="8574405" cy="4434840"/>
            <a:chOff x="285750" y="723084"/>
            <a:chExt cx="8574405" cy="4434840"/>
          </a:xfrm>
        </p:grpSpPr>
        <p:sp>
          <p:nvSpPr>
            <p:cNvPr id="3" name="object 3"/>
            <p:cNvSpPr/>
            <p:nvPr/>
          </p:nvSpPr>
          <p:spPr>
            <a:xfrm>
              <a:off x="302323" y="737372"/>
              <a:ext cx="8543290" cy="4406265"/>
            </a:xfrm>
            <a:custGeom>
              <a:avLst/>
              <a:gdLst/>
              <a:ahLst/>
              <a:cxnLst/>
              <a:rect l="l" t="t" r="r" b="b"/>
              <a:pathLst>
                <a:path w="8543290" h="4406265">
                  <a:moveTo>
                    <a:pt x="8543094" y="0"/>
                  </a:moveTo>
                  <a:lnTo>
                    <a:pt x="0" y="0"/>
                  </a:lnTo>
                </a:path>
                <a:path w="8543290" h="4406265">
                  <a:moveTo>
                    <a:pt x="2782374" y="10789"/>
                  </a:moveTo>
                  <a:lnTo>
                    <a:pt x="2793438" y="4406127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0" y="1495425"/>
              <a:ext cx="2524125" cy="5429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625" y="1533525"/>
              <a:ext cx="2295525" cy="5048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276" y="1513588"/>
              <a:ext cx="2433320" cy="453390"/>
            </a:xfrm>
            <a:custGeom>
              <a:avLst/>
              <a:gdLst/>
              <a:ahLst/>
              <a:cxnLst/>
              <a:rect l="l" t="t" r="r" b="b"/>
              <a:pathLst>
                <a:path w="2433320" h="453389">
                  <a:moveTo>
                    <a:pt x="2432947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32947" y="452890"/>
                  </a:lnTo>
                  <a:lnTo>
                    <a:pt x="243294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19945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DevOps</a:t>
            </a:r>
            <a:r>
              <a:rPr dirty="0" spc="-75"/>
              <a:t> </a:t>
            </a:r>
            <a:r>
              <a:rPr dirty="0" spc="-40"/>
              <a:t>Tools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7847" y="1604578"/>
            <a:ext cx="193484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b="1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dirty="0" sz="1400" spc="-80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2400" y="2724150"/>
            <a:ext cx="2800350" cy="1295400"/>
            <a:chOff x="152400" y="2724150"/>
            <a:chExt cx="2800350" cy="12954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275" y="2724150"/>
              <a:ext cx="2514600" cy="533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900" y="2762250"/>
              <a:ext cx="2476500" cy="5048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4587" y="2739009"/>
              <a:ext cx="2424430" cy="453390"/>
            </a:xfrm>
            <a:custGeom>
              <a:avLst/>
              <a:gdLst/>
              <a:ahLst/>
              <a:cxnLst/>
              <a:rect l="l" t="t" r="r" b="b"/>
              <a:pathLst>
                <a:path w="2424430" h="453389">
                  <a:moveTo>
                    <a:pt x="2423803" y="0"/>
                  </a:moveTo>
                  <a:lnTo>
                    <a:pt x="0" y="0"/>
                  </a:lnTo>
                  <a:lnTo>
                    <a:pt x="0" y="452877"/>
                  </a:lnTo>
                  <a:lnTo>
                    <a:pt x="2423803" y="452877"/>
                  </a:lnTo>
                  <a:lnTo>
                    <a:pt x="242380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400" y="3190875"/>
              <a:ext cx="2800350" cy="8286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2925" y="3371850"/>
              <a:ext cx="2076450" cy="5048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75" y="3219450"/>
              <a:ext cx="2695575" cy="7143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10326" y="3351657"/>
              <a:ext cx="2433320" cy="453390"/>
            </a:xfrm>
            <a:custGeom>
              <a:avLst/>
              <a:gdLst/>
              <a:ahLst/>
              <a:cxnLst/>
              <a:rect l="l" t="t" r="r" b="b"/>
              <a:pathLst>
                <a:path w="2433320" h="453389">
                  <a:moveTo>
                    <a:pt x="2432934" y="0"/>
                  </a:moveTo>
                  <a:lnTo>
                    <a:pt x="0" y="0"/>
                  </a:lnTo>
                  <a:lnTo>
                    <a:pt x="0" y="452877"/>
                  </a:lnTo>
                  <a:lnTo>
                    <a:pt x="2432934" y="452877"/>
                  </a:lnTo>
                  <a:lnTo>
                    <a:pt x="24329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10326" y="3351657"/>
            <a:ext cx="2433320" cy="45339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20014" rIns="0" bIns="0" rtlCol="0" vert="horz">
            <a:spAutoFit/>
          </a:bodyPr>
          <a:lstStyle/>
          <a:p>
            <a:pPr marL="380365">
              <a:lnSpc>
                <a:spcPct val="100000"/>
              </a:lnSpc>
              <a:spcBef>
                <a:spcPts val="944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Te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5750" y="2114550"/>
            <a:ext cx="2514600" cy="542925"/>
            <a:chOff x="285750" y="2114550"/>
            <a:chExt cx="2514600" cy="542925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5750" y="2114550"/>
              <a:ext cx="2514600" cy="5334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0525" y="2152650"/>
              <a:ext cx="2371725" cy="5048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4276" y="2126230"/>
              <a:ext cx="2424430" cy="453390"/>
            </a:xfrm>
            <a:custGeom>
              <a:avLst/>
              <a:gdLst/>
              <a:ahLst/>
              <a:cxnLst/>
              <a:rect l="l" t="t" r="r" b="b"/>
              <a:pathLst>
                <a:path w="2424430" h="453389">
                  <a:moveTo>
                    <a:pt x="2423803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23803" y="452890"/>
                  </a:lnTo>
                  <a:lnTo>
                    <a:pt x="242380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71801" y="2227895"/>
            <a:ext cx="2103120" cy="8572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12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eg</a:t>
            </a:r>
            <a:r>
              <a:rPr dirty="0" sz="1400" spc="50" b="1">
                <a:solidFill>
                  <a:srgbClr val="1B577B"/>
                </a:solidFill>
                <a:latin typeface="Arial"/>
                <a:cs typeface="Arial"/>
              </a:rPr>
              <a:t>r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a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D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ep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l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y</a:t>
            </a:r>
            <a:r>
              <a:rPr dirty="0" sz="1400" spc="25" b="1">
                <a:solidFill>
                  <a:srgbClr val="1B577B"/>
                </a:solidFill>
                <a:latin typeface="Arial"/>
                <a:cs typeface="Arial"/>
              </a:rPr>
              <a:t>m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e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7650" y="3924300"/>
            <a:ext cx="2571750" cy="590550"/>
            <a:chOff x="247650" y="3924300"/>
            <a:chExt cx="2571750" cy="590550"/>
          </a:xfrm>
        </p:grpSpPr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7650" y="3924300"/>
              <a:ext cx="2571750" cy="5905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1000" y="3990975"/>
              <a:ext cx="2371725" cy="50482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88595" y="3964387"/>
              <a:ext cx="2439670" cy="453390"/>
            </a:xfrm>
            <a:custGeom>
              <a:avLst/>
              <a:gdLst/>
              <a:ahLst/>
              <a:cxnLst/>
              <a:rect l="l" t="t" r="r" b="b"/>
              <a:pathLst>
                <a:path w="2439670" h="453389">
                  <a:moveTo>
                    <a:pt x="2439411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39411" y="452890"/>
                  </a:lnTo>
                  <a:lnTo>
                    <a:pt x="243941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12449" y="4069396"/>
            <a:ext cx="200088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100" b="1">
                <a:solidFill>
                  <a:srgbClr val="1B577B"/>
                </a:solidFill>
                <a:latin typeface="Arial"/>
                <a:cs typeface="Arial"/>
              </a:rPr>
              <a:t>M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r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657615" y="895350"/>
            <a:ext cx="4838700" cy="1485900"/>
            <a:chOff x="3657615" y="895350"/>
            <a:chExt cx="4838700" cy="1485900"/>
          </a:xfrm>
        </p:grpSpPr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57615" y="895350"/>
              <a:ext cx="4838684" cy="14859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677289" y="912479"/>
              <a:ext cx="4742180" cy="1395095"/>
            </a:xfrm>
            <a:custGeom>
              <a:avLst/>
              <a:gdLst/>
              <a:ahLst/>
              <a:cxnLst/>
              <a:rect l="l" t="t" r="r" b="b"/>
              <a:pathLst>
                <a:path w="4742180" h="1395095">
                  <a:moveTo>
                    <a:pt x="4509515" y="0"/>
                  </a:moveTo>
                  <a:lnTo>
                    <a:pt x="232409" y="0"/>
                  </a:lnTo>
                  <a:lnTo>
                    <a:pt x="185555" y="4726"/>
                  </a:lnTo>
                  <a:lnTo>
                    <a:pt x="141922" y="18279"/>
                  </a:lnTo>
                  <a:lnTo>
                    <a:pt x="102442" y="39725"/>
                  </a:lnTo>
                  <a:lnTo>
                    <a:pt x="68050" y="68126"/>
                  </a:lnTo>
                  <a:lnTo>
                    <a:pt x="39677" y="102547"/>
                  </a:lnTo>
                  <a:lnTo>
                    <a:pt x="18256" y="142050"/>
                  </a:lnTo>
                  <a:lnTo>
                    <a:pt x="4719" y="185701"/>
                  </a:lnTo>
                  <a:lnTo>
                    <a:pt x="0" y="232562"/>
                  </a:lnTo>
                  <a:lnTo>
                    <a:pt x="0" y="1162324"/>
                  </a:lnTo>
                  <a:lnTo>
                    <a:pt x="4719" y="1209171"/>
                  </a:lnTo>
                  <a:lnTo>
                    <a:pt x="18256" y="1252800"/>
                  </a:lnTo>
                  <a:lnTo>
                    <a:pt x="39677" y="1292277"/>
                  </a:lnTo>
                  <a:lnTo>
                    <a:pt x="68050" y="1326670"/>
                  </a:lnTo>
                  <a:lnTo>
                    <a:pt x="102442" y="1355044"/>
                  </a:lnTo>
                  <a:lnTo>
                    <a:pt x="141922" y="1376467"/>
                  </a:lnTo>
                  <a:lnTo>
                    <a:pt x="185555" y="1390005"/>
                  </a:lnTo>
                  <a:lnTo>
                    <a:pt x="232409" y="1394725"/>
                  </a:lnTo>
                  <a:lnTo>
                    <a:pt x="4509515" y="1394725"/>
                  </a:lnTo>
                  <a:lnTo>
                    <a:pt x="4556367" y="1390005"/>
                  </a:lnTo>
                  <a:lnTo>
                    <a:pt x="4600010" y="1376467"/>
                  </a:lnTo>
                  <a:lnTo>
                    <a:pt x="4639508" y="1355044"/>
                  </a:lnTo>
                  <a:lnTo>
                    <a:pt x="4673925" y="1326670"/>
                  </a:lnTo>
                  <a:lnTo>
                    <a:pt x="4702323" y="1292277"/>
                  </a:lnTo>
                  <a:lnTo>
                    <a:pt x="4723768" y="1252800"/>
                  </a:lnTo>
                  <a:lnTo>
                    <a:pt x="4737321" y="1209171"/>
                  </a:lnTo>
                  <a:lnTo>
                    <a:pt x="4742047" y="1162324"/>
                  </a:lnTo>
                  <a:lnTo>
                    <a:pt x="4742047" y="232562"/>
                  </a:lnTo>
                  <a:lnTo>
                    <a:pt x="4737321" y="185701"/>
                  </a:lnTo>
                  <a:lnTo>
                    <a:pt x="4723768" y="142050"/>
                  </a:lnTo>
                  <a:lnTo>
                    <a:pt x="4702323" y="102547"/>
                  </a:lnTo>
                  <a:lnTo>
                    <a:pt x="4673925" y="68126"/>
                  </a:lnTo>
                  <a:lnTo>
                    <a:pt x="4639508" y="39725"/>
                  </a:lnTo>
                  <a:lnTo>
                    <a:pt x="4600010" y="18279"/>
                  </a:lnTo>
                  <a:lnTo>
                    <a:pt x="4556367" y="4726"/>
                  </a:lnTo>
                  <a:lnTo>
                    <a:pt x="45095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677289" y="912479"/>
              <a:ext cx="4742180" cy="1395095"/>
            </a:xfrm>
            <a:custGeom>
              <a:avLst/>
              <a:gdLst/>
              <a:ahLst/>
              <a:cxnLst/>
              <a:rect l="l" t="t" r="r" b="b"/>
              <a:pathLst>
                <a:path w="4742180" h="1395095">
                  <a:moveTo>
                    <a:pt x="0" y="232562"/>
                  </a:moveTo>
                  <a:lnTo>
                    <a:pt x="4719" y="185701"/>
                  </a:lnTo>
                  <a:lnTo>
                    <a:pt x="18256" y="142050"/>
                  </a:lnTo>
                  <a:lnTo>
                    <a:pt x="39677" y="102547"/>
                  </a:lnTo>
                  <a:lnTo>
                    <a:pt x="68050" y="68126"/>
                  </a:lnTo>
                  <a:lnTo>
                    <a:pt x="102442" y="39725"/>
                  </a:lnTo>
                  <a:lnTo>
                    <a:pt x="141922" y="18279"/>
                  </a:lnTo>
                  <a:lnTo>
                    <a:pt x="185555" y="4726"/>
                  </a:lnTo>
                  <a:lnTo>
                    <a:pt x="232409" y="0"/>
                  </a:lnTo>
                  <a:lnTo>
                    <a:pt x="4509515" y="0"/>
                  </a:lnTo>
                  <a:lnTo>
                    <a:pt x="4556367" y="4726"/>
                  </a:lnTo>
                  <a:lnTo>
                    <a:pt x="4600010" y="18279"/>
                  </a:lnTo>
                  <a:lnTo>
                    <a:pt x="4639508" y="39725"/>
                  </a:lnTo>
                  <a:lnTo>
                    <a:pt x="4673925" y="68126"/>
                  </a:lnTo>
                  <a:lnTo>
                    <a:pt x="4702323" y="102547"/>
                  </a:lnTo>
                  <a:lnTo>
                    <a:pt x="4723768" y="142050"/>
                  </a:lnTo>
                  <a:lnTo>
                    <a:pt x="4737321" y="185701"/>
                  </a:lnTo>
                  <a:lnTo>
                    <a:pt x="4742047" y="232562"/>
                  </a:lnTo>
                  <a:lnTo>
                    <a:pt x="4742047" y="1162324"/>
                  </a:lnTo>
                  <a:lnTo>
                    <a:pt x="4737321" y="1209171"/>
                  </a:lnTo>
                  <a:lnTo>
                    <a:pt x="4723768" y="1252800"/>
                  </a:lnTo>
                  <a:lnTo>
                    <a:pt x="4702323" y="1292277"/>
                  </a:lnTo>
                  <a:lnTo>
                    <a:pt x="4673925" y="1326670"/>
                  </a:lnTo>
                  <a:lnTo>
                    <a:pt x="4639508" y="1355044"/>
                  </a:lnTo>
                  <a:lnTo>
                    <a:pt x="4600010" y="1376467"/>
                  </a:lnTo>
                  <a:lnTo>
                    <a:pt x="4556367" y="1390005"/>
                  </a:lnTo>
                  <a:lnTo>
                    <a:pt x="4509515" y="1394725"/>
                  </a:lnTo>
                  <a:lnTo>
                    <a:pt x="232409" y="1394725"/>
                  </a:lnTo>
                  <a:lnTo>
                    <a:pt x="185555" y="1390005"/>
                  </a:lnTo>
                  <a:lnTo>
                    <a:pt x="141922" y="1376467"/>
                  </a:lnTo>
                  <a:lnTo>
                    <a:pt x="102442" y="1355044"/>
                  </a:lnTo>
                  <a:lnTo>
                    <a:pt x="68050" y="1326670"/>
                  </a:lnTo>
                  <a:lnTo>
                    <a:pt x="39677" y="1292277"/>
                  </a:lnTo>
                  <a:lnTo>
                    <a:pt x="18256" y="1252800"/>
                  </a:lnTo>
                  <a:lnTo>
                    <a:pt x="4719" y="1209171"/>
                  </a:lnTo>
                  <a:lnTo>
                    <a:pt x="0" y="1162324"/>
                  </a:lnTo>
                  <a:lnTo>
                    <a:pt x="0" y="232562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3970404" y="1173794"/>
            <a:ext cx="4184015" cy="8521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3810">
              <a:lnSpc>
                <a:spcPct val="100499"/>
              </a:lnSpc>
              <a:spcBef>
                <a:spcPts val="95"/>
              </a:spcBef>
            </a:pPr>
            <a:r>
              <a:rPr dirty="0" sz="1350" spc="-20">
                <a:latin typeface="Calibri"/>
                <a:cs typeface="Calibri"/>
              </a:rPr>
              <a:t>S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5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0">
                <a:latin typeface="Calibri"/>
                <a:cs typeface="Calibri"/>
              </a:rPr>
              <a:t>n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 spc="-35">
                <a:latin typeface="Calibri"/>
                <a:cs typeface="Calibri"/>
              </a:rPr>
              <a:t>u</a:t>
            </a:r>
            <a:r>
              <a:rPr dirty="0" sz="1350">
                <a:latin typeface="Calibri"/>
                <a:cs typeface="Calibri"/>
              </a:rPr>
              <a:t>m</a:t>
            </a:r>
            <a:r>
              <a:rPr dirty="0" sz="1350" spc="8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p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35">
                <a:latin typeface="Calibri"/>
                <a:cs typeface="Calibri"/>
              </a:rPr>
              <a:t>b</a:t>
            </a:r>
            <a:r>
              <a:rPr dirty="0" sz="1350" spc="-10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35">
                <a:latin typeface="Calibri"/>
                <a:cs typeface="Calibri"/>
              </a:rPr>
              <a:t>of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-50">
                <a:latin typeface="Calibri"/>
                <a:cs typeface="Calibri"/>
              </a:rPr>
              <a:t>e</a:t>
            </a:r>
            <a:r>
              <a:rPr dirty="0" sz="1350" spc="35">
                <a:latin typeface="Calibri"/>
                <a:cs typeface="Calibri"/>
              </a:rPr>
              <a:t>-</a:t>
            </a:r>
            <a:r>
              <a:rPr dirty="0" sz="1350">
                <a:latin typeface="Calibri"/>
                <a:cs typeface="Calibri"/>
              </a:rPr>
              <a:t>test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g</a:t>
            </a:r>
            <a:r>
              <a:rPr dirty="0" sz="1350" spc="-150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f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30">
                <a:latin typeface="Calibri"/>
                <a:cs typeface="Calibri"/>
              </a:rPr>
              <a:t>m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10">
                <a:latin typeface="Calibri"/>
                <a:cs typeface="Calibri"/>
              </a:rPr>
              <a:t>w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k</a:t>
            </a:r>
            <a:r>
              <a:rPr dirty="0" sz="1350" spc="-13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Calibri"/>
                <a:cs typeface="Calibri"/>
              </a:rPr>
              <a:t>u</a:t>
            </a:r>
            <a:r>
              <a:rPr dirty="0" sz="1350" spc="-5">
                <a:latin typeface="Calibri"/>
                <a:cs typeface="Calibri"/>
              </a:rPr>
              <a:t>se</a:t>
            </a:r>
            <a:r>
              <a:rPr dirty="0" sz="1350">
                <a:latin typeface="Calibri"/>
                <a:cs typeface="Calibri"/>
              </a:rPr>
              <a:t>d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fo</a:t>
            </a:r>
            <a:r>
              <a:rPr dirty="0" sz="1350">
                <a:latin typeface="Calibri"/>
                <a:cs typeface="Calibri"/>
              </a:rPr>
              <a:t>r 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web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applications.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It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an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open</a:t>
            </a:r>
            <a:r>
              <a:rPr dirty="0" sz="1350">
                <a:latin typeface="Calibri"/>
                <a:cs typeface="Calibri"/>
              </a:rPr>
              <a:t> source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tool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which</a:t>
            </a:r>
            <a:r>
              <a:rPr dirty="0" sz="1350" spc="-5">
                <a:latin typeface="Calibri"/>
                <a:cs typeface="Calibri"/>
              </a:rPr>
              <a:t> is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used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20">
                <a:latin typeface="Calibri"/>
                <a:cs typeface="Calibri"/>
              </a:rPr>
              <a:t>for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automating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tests</a:t>
            </a:r>
            <a:r>
              <a:rPr dirty="0" sz="1350">
                <a:latin typeface="Calibri"/>
                <a:cs typeface="Calibri"/>
              </a:rPr>
              <a:t> carried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out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web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browsers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(Web 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applications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are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tested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using</a:t>
            </a:r>
            <a:r>
              <a:rPr dirty="0" sz="1350" spc="1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any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web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browser).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95646" y="3228823"/>
              <a:ext cx="1467495" cy="143053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50" y="723084"/>
            <a:ext cx="8574405" cy="4434840"/>
            <a:chOff x="285750" y="723084"/>
            <a:chExt cx="8574405" cy="4434840"/>
          </a:xfrm>
        </p:grpSpPr>
        <p:sp>
          <p:nvSpPr>
            <p:cNvPr id="3" name="object 3"/>
            <p:cNvSpPr/>
            <p:nvPr/>
          </p:nvSpPr>
          <p:spPr>
            <a:xfrm>
              <a:off x="302323" y="737372"/>
              <a:ext cx="8543290" cy="4406265"/>
            </a:xfrm>
            <a:custGeom>
              <a:avLst/>
              <a:gdLst/>
              <a:ahLst/>
              <a:cxnLst/>
              <a:rect l="l" t="t" r="r" b="b"/>
              <a:pathLst>
                <a:path w="8543290" h="4406265">
                  <a:moveTo>
                    <a:pt x="8543094" y="0"/>
                  </a:moveTo>
                  <a:lnTo>
                    <a:pt x="0" y="0"/>
                  </a:lnTo>
                </a:path>
                <a:path w="8543290" h="4406265">
                  <a:moveTo>
                    <a:pt x="2782374" y="10789"/>
                  </a:moveTo>
                  <a:lnTo>
                    <a:pt x="2793438" y="4406127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0" y="1495425"/>
              <a:ext cx="2524125" cy="5429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625" y="1533525"/>
              <a:ext cx="2295525" cy="5048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276" y="1513588"/>
              <a:ext cx="2433320" cy="453390"/>
            </a:xfrm>
            <a:custGeom>
              <a:avLst/>
              <a:gdLst/>
              <a:ahLst/>
              <a:cxnLst/>
              <a:rect l="l" t="t" r="r" b="b"/>
              <a:pathLst>
                <a:path w="2433320" h="453389">
                  <a:moveTo>
                    <a:pt x="2432947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32947" y="452890"/>
                  </a:lnTo>
                  <a:lnTo>
                    <a:pt x="243294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19945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DevOps</a:t>
            </a:r>
            <a:r>
              <a:rPr dirty="0" spc="-75"/>
              <a:t> </a:t>
            </a:r>
            <a:r>
              <a:rPr dirty="0" spc="-40"/>
              <a:t>Tools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7847" y="1604578"/>
            <a:ext cx="193484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b="1">
                <a:solidFill>
                  <a:srgbClr val="1B577B"/>
                </a:solidFill>
                <a:latin typeface="Calibri"/>
                <a:cs typeface="Calibri"/>
              </a:rPr>
              <a:t>Continuous</a:t>
            </a:r>
            <a:r>
              <a:rPr dirty="0" sz="1400" spc="-80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400" spc="10" b="1">
                <a:solidFill>
                  <a:srgbClr val="1B577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5750" y="2114550"/>
            <a:ext cx="2533650" cy="1762125"/>
            <a:chOff x="285750" y="2114550"/>
            <a:chExt cx="2533650" cy="17621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275" y="2724150"/>
              <a:ext cx="2514600" cy="533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900" y="2762250"/>
              <a:ext cx="2476500" cy="5048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4587" y="2739009"/>
              <a:ext cx="2424430" cy="453390"/>
            </a:xfrm>
            <a:custGeom>
              <a:avLst/>
              <a:gdLst/>
              <a:ahLst/>
              <a:cxnLst/>
              <a:rect l="l" t="t" r="r" b="b"/>
              <a:pathLst>
                <a:path w="2424430" h="453389">
                  <a:moveTo>
                    <a:pt x="2423803" y="0"/>
                  </a:moveTo>
                  <a:lnTo>
                    <a:pt x="0" y="0"/>
                  </a:lnTo>
                  <a:lnTo>
                    <a:pt x="0" y="452877"/>
                  </a:lnTo>
                  <a:lnTo>
                    <a:pt x="2423803" y="452877"/>
                  </a:lnTo>
                  <a:lnTo>
                    <a:pt x="242380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275" y="3333750"/>
              <a:ext cx="2514600" cy="5429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2925" y="3371850"/>
              <a:ext cx="2076450" cy="5048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0326" y="3351657"/>
              <a:ext cx="2433320" cy="453390"/>
            </a:xfrm>
            <a:custGeom>
              <a:avLst/>
              <a:gdLst/>
              <a:ahLst/>
              <a:cxnLst/>
              <a:rect l="l" t="t" r="r" b="b"/>
              <a:pathLst>
                <a:path w="2433320" h="453389">
                  <a:moveTo>
                    <a:pt x="2432934" y="0"/>
                  </a:moveTo>
                  <a:lnTo>
                    <a:pt x="0" y="0"/>
                  </a:lnTo>
                  <a:lnTo>
                    <a:pt x="0" y="452877"/>
                  </a:lnTo>
                  <a:lnTo>
                    <a:pt x="2432934" y="452877"/>
                  </a:lnTo>
                  <a:lnTo>
                    <a:pt x="24329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5750" y="2114550"/>
              <a:ext cx="2514600" cy="5334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0525" y="2152650"/>
              <a:ext cx="2371725" cy="5048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4276" y="2126230"/>
              <a:ext cx="2424430" cy="453390"/>
            </a:xfrm>
            <a:custGeom>
              <a:avLst/>
              <a:gdLst/>
              <a:ahLst/>
              <a:cxnLst/>
              <a:rect l="l" t="t" r="r" b="b"/>
              <a:pathLst>
                <a:path w="2424430" h="453389">
                  <a:moveTo>
                    <a:pt x="2423803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23803" y="452890"/>
                  </a:lnTo>
                  <a:lnTo>
                    <a:pt x="242380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71801" y="2227895"/>
            <a:ext cx="2103120" cy="14712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635">
              <a:lnSpc>
                <a:spcPct val="100000"/>
              </a:lnSpc>
              <a:spcBef>
                <a:spcPts val="12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eg</a:t>
            </a:r>
            <a:r>
              <a:rPr dirty="0" sz="1400" spc="50" b="1">
                <a:solidFill>
                  <a:srgbClr val="1B577B"/>
                </a:solidFill>
                <a:latin typeface="Arial"/>
                <a:cs typeface="Arial"/>
              </a:rPr>
              <a:t>r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a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algn="ctr" marL="12065" marR="5080">
              <a:lnSpc>
                <a:spcPct val="287700"/>
              </a:lnSpc>
              <a:spcBef>
                <a:spcPts val="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D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ep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l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y</a:t>
            </a:r>
            <a:r>
              <a:rPr dirty="0" sz="1400" spc="25" b="1">
                <a:solidFill>
                  <a:srgbClr val="1B577B"/>
                </a:solidFill>
                <a:latin typeface="Arial"/>
                <a:cs typeface="Arial"/>
              </a:rPr>
              <a:t>m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e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5" b="1">
                <a:solidFill>
                  <a:srgbClr val="1B577B"/>
                </a:solidFill>
                <a:latin typeface="Arial"/>
                <a:cs typeface="Arial"/>
              </a:rPr>
              <a:t>t </a:t>
            </a:r>
            <a:r>
              <a:rPr dirty="0" sz="1400" spc="5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Te</a:t>
            </a:r>
            <a:r>
              <a:rPr dirty="0" sz="1400" spc="-30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3825" y="3800475"/>
            <a:ext cx="2819400" cy="828675"/>
            <a:chOff x="123825" y="3800475"/>
            <a:chExt cx="2819400" cy="828675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825" y="3800475"/>
              <a:ext cx="2819400" cy="8286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1000" y="3990975"/>
              <a:ext cx="2371725" cy="5048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925" y="3838575"/>
              <a:ext cx="2695575" cy="70485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88595" y="3964387"/>
              <a:ext cx="2439670" cy="453390"/>
            </a:xfrm>
            <a:custGeom>
              <a:avLst/>
              <a:gdLst/>
              <a:ahLst/>
              <a:cxnLst/>
              <a:rect l="l" t="t" r="r" b="b"/>
              <a:pathLst>
                <a:path w="2439670" h="453389">
                  <a:moveTo>
                    <a:pt x="2439411" y="0"/>
                  </a:moveTo>
                  <a:lnTo>
                    <a:pt x="0" y="0"/>
                  </a:lnTo>
                  <a:lnTo>
                    <a:pt x="0" y="452890"/>
                  </a:lnTo>
                  <a:lnTo>
                    <a:pt x="2439411" y="452890"/>
                  </a:lnTo>
                  <a:lnTo>
                    <a:pt x="243941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88595" y="3964387"/>
            <a:ext cx="2439670" cy="453390"/>
          </a:xfrm>
          <a:prstGeom prst="rect">
            <a:avLst/>
          </a:prstGeom>
          <a:ln w="12700">
            <a:solidFill>
              <a:srgbClr val="4EA4D8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236220">
              <a:lnSpc>
                <a:spcPct val="100000"/>
              </a:lnSpc>
              <a:spcBef>
                <a:spcPts val="955"/>
              </a:spcBef>
            </a:pPr>
            <a:r>
              <a:rPr dirty="0" sz="1400" spc="30" b="1">
                <a:solidFill>
                  <a:srgbClr val="1B577B"/>
                </a:solidFill>
                <a:latin typeface="Arial"/>
                <a:cs typeface="Arial"/>
              </a:rPr>
              <a:t>C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on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nu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u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s</a:t>
            </a:r>
            <a:r>
              <a:rPr dirty="0" sz="1400" spc="-17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dirty="0" sz="1400" spc="100" b="1">
                <a:solidFill>
                  <a:srgbClr val="1B577B"/>
                </a:solidFill>
                <a:latin typeface="Arial"/>
                <a:cs typeface="Arial"/>
              </a:rPr>
              <a:t>M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35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t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o</a:t>
            </a:r>
            <a:r>
              <a:rPr dirty="0" sz="1400" spc="-25" b="1">
                <a:solidFill>
                  <a:srgbClr val="1B577B"/>
                </a:solidFill>
                <a:latin typeface="Arial"/>
                <a:cs typeface="Arial"/>
              </a:rPr>
              <a:t>r</a:t>
            </a:r>
            <a:r>
              <a:rPr dirty="0" sz="1400" spc="-20" b="1">
                <a:solidFill>
                  <a:srgbClr val="1B577B"/>
                </a:solidFill>
                <a:latin typeface="Arial"/>
                <a:cs typeface="Arial"/>
              </a:rPr>
              <a:t>i</a:t>
            </a:r>
            <a:r>
              <a:rPr dirty="0" sz="1400" spc="40" b="1">
                <a:solidFill>
                  <a:srgbClr val="1B577B"/>
                </a:solidFill>
                <a:latin typeface="Arial"/>
                <a:cs typeface="Arial"/>
              </a:rPr>
              <a:t>n</a:t>
            </a:r>
            <a:r>
              <a:rPr dirty="0" sz="1400" spc="15" b="1">
                <a:solidFill>
                  <a:srgbClr val="1B577B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657615" y="895350"/>
            <a:ext cx="4838700" cy="1485900"/>
            <a:chOff x="3657615" y="895350"/>
            <a:chExt cx="4838700" cy="1485900"/>
          </a:xfrm>
        </p:grpSpPr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57615" y="895350"/>
              <a:ext cx="4838684" cy="14859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677289" y="912479"/>
              <a:ext cx="4742180" cy="1395095"/>
            </a:xfrm>
            <a:custGeom>
              <a:avLst/>
              <a:gdLst/>
              <a:ahLst/>
              <a:cxnLst/>
              <a:rect l="l" t="t" r="r" b="b"/>
              <a:pathLst>
                <a:path w="4742180" h="1395095">
                  <a:moveTo>
                    <a:pt x="4509515" y="0"/>
                  </a:moveTo>
                  <a:lnTo>
                    <a:pt x="232409" y="0"/>
                  </a:lnTo>
                  <a:lnTo>
                    <a:pt x="185555" y="4726"/>
                  </a:lnTo>
                  <a:lnTo>
                    <a:pt x="141922" y="18279"/>
                  </a:lnTo>
                  <a:lnTo>
                    <a:pt x="102442" y="39725"/>
                  </a:lnTo>
                  <a:lnTo>
                    <a:pt x="68050" y="68126"/>
                  </a:lnTo>
                  <a:lnTo>
                    <a:pt x="39677" y="102547"/>
                  </a:lnTo>
                  <a:lnTo>
                    <a:pt x="18256" y="142050"/>
                  </a:lnTo>
                  <a:lnTo>
                    <a:pt x="4719" y="185701"/>
                  </a:lnTo>
                  <a:lnTo>
                    <a:pt x="0" y="232562"/>
                  </a:lnTo>
                  <a:lnTo>
                    <a:pt x="0" y="1162324"/>
                  </a:lnTo>
                  <a:lnTo>
                    <a:pt x="4719" y="1209171"/>
                  </a:lnTo>
                  <a:lnTo>
                    <a:pt x="18256" y="1252800"/>
                  </a:lnTo>
                  <a:lnTo>
                    <a:pt x="39677" y="1292277"/>
                  </a:lnTo>
                  <a:lnTo>
                    <a:pt x="68050" y="1326670"/>
                  </a:lnTo>
                  <a:lnTo>
                    <a:pt x="102442" y="1355044"/>
                  </a:lnTo>
                  <a:lnTo>
                    <a:pt x="141922" y="1376467"/>
                  </a:lnTo>
                  <a:lnTo>
                    <a:pt x="185555" y="1390005"/>
                  </a:lnTo>
                  <a:lnTo>
                    <a:pt x="232409" y="1394725"/>
                  </a:lnTo>
                  <a:lnTo>
                    <a:pt x="4509515" y="1394725"/>
                  </a:lnTo>
                  <a:lnTo>
                    <a:pt x="4556367" y="1390005"/>
                  </a:lnTo>
                  <a:lnTo>
                    <a:pt x="4600010" y="1376467"/>
                  </a:lnTo>
                  <a:lnTo>
                    <a:pt x="4639508" y="1355044"/>
                  </a:lnTo>
                  <a:lnTo>
                    <a:pt x="4673925" y="1326670"/>
                  </a:lnTo>
                  <a:lnTo>
                    <a:pt x="4702323" y="1292277"/>
                  </a:lnTo>
                  <a:lnTo>
                    <a:pt x="4723768" y="1252800"/>
                  </a:lnTo>
                  <a:lnTo>
                    <a:pt x="4737321" y="1209171"/>
                  </a:lnTo>
                  <a:lnTo>
                    <a:pt x="4742047" y="1162324"/>
                  </a:lnTo>
                  <a:lnTo>
                    <a:pt x="4742047" y="232562"/>
                  </a:lnTo>
                  <a:lnTo>
                    <a:pt x="4737321" y="185701"/>
                  </a:lnTo>
                  <a:lnTo>
                    <a:pt x="4723768" y="142050"/>
                  </a:lnTo>
                  <a:lnTo>
                    <a:pt x="4702323" y="102547"/>
                  </a:lnTo>
                  <a:lnTo>
                    <a:pt x="4673925" y="68126"/>
                  </a:lnTo>
                  <a:lnTo>
                    <a:pt x="4639508" y="39725"/>
                  </a:lnTo>
                  <a:lnTo>
                    <a:pt x="4600010" y="18279"/>
                  </a:lnTo>
                  <a:lnTo>
                    <a:pt x="4556367" y="4726"/>
                  </a:lnTo>
                  <a:lnTo>
                    <a:pt x="45095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677289" y="912479"/>
              <a:ext cx="4742180" cy="1395095"/>
            </a:xfrm>
            <a:custGeom>
              <a:avLst/>
              <a:gdLst/>
              <a:ahLst/>
              <a:cxnLst/>
              <a:rect l="l" t="t" r="r" b="b"/>
              <a:pathLst>
                <a:path w="4742180" h="1395095">
                  <a:moveTo>
                    <a:pt x="0" y="232562"/>
                  </a:moveTo>
                  <a:lnTo>
                    <a:pt x="4719" y="185701"/>
                  </a:lnTo>
                  <a:lnTo>
                    <a:pt x="18256" y="142050"/>
                  </a:lnTo>
                  <a:lnTo>
                    <a:pt x="39677" y="102547"/>
                  </a:lnTo>
                  <a:lnTo>
                    <a:pt x="68050" y="68126"/>
                  </a:lnTo>
                  <a:lnTo>
                    <a:pt x="102442" y="39725"/>
                  </a:lnTo>
                  <a:lnTo>
                    <a:pt x="141922" y="18279"/>
                  </a:lnTo>
                  <a:lnTo>
                    <a:pt x="185555" y="4726"/>
                  </a:lnTo>
                  <a:lnTo>
                    <a:pt x="232409" y="0"/>
                  </a:lnTo>
                  <a:lnTo>
                    <a:pt x="4509515" y="0"/>
                  </a:lnTo>
                  <a:lnTo>
                    <a:pt x="4556367" y="4726"/>
                  </a:lnTo>
                  <a:lnTo>
                    <a:pt x="4600010" y="18279"/>
                  </a:lnTo>
                  <a:lnTo>
                    <a:pt x="4639508" y="39725"/>
                  </a:lnTo>
                  <a:lnTo>
                    <a:pt x="4673925" y="68126"/>
                  </a:lnTo>
                  <a:lnTo>
                    <a:pt x="4702323" y="102547"/>
                  </a:lnTo>
                  <a:lnTo>
                    <a:pt x="4723768" y="142050"/>
                  </a:lnTo>
                  <a:lnTo>
                    <a:pt x="4737321" y="185701"/>
                  </a:lnTo>
                  <a:lnTo>
                    <a:pt x="4742047" y="232562"/>
                  </a:lnTo>
                  <a:lnTo>
                    <a:pt x="4742047" y="1162324"/>
                  </a:lnTo>
                  <a:lnTo>
                    <a:pt x="4737321" y="1209171"/>
                  </a:lnTo>
                  <a:lnTo>
                    <a:pt x="4723768" y="1252800"/>
                  </a:lnTo>
                  <a:lnTo>
                    <a:pt x="4702323" y="1292277"/>
                  </a:lnTo>
                  <a:lnTo>
                    <a:pt x="4673925" y="1326670"/>
                  </a:lnTo>
                  <a:lnTo>
                    <a:pt x="4639508" y="1355044"/>
                  </a:lnTo>
                  <a:lnTo>
                    <a:pt x="4600010" y="1376467"/>
                  </a:lnTo>
                  <a:lnTo>
                    <a:pt x="4556367" y="1390005"/>
                  </a:lnTo>
                  <a:lnTo>
                    <a:pt x="4509515" y="1394725"/>
                  </a:lnTo>
                  <a:lnTo>
                    <a:pt x="232409" y="1394725"/>
                  </a:lnTo>
                  <a:lnTo>
                    <a:pt x="185555" y="1390005"/>
                  </a:lnTo>
                  <a:lnTo>
                    <a:pt x="141922" y="1376467"/>
                  </a:lnTo>
                  <a:lnTo>
                    <a:pt x="102442" y="1355044"/>
                  </a:lnTo>
                  <a:lnTo>
                    <a:pt x="68050" y="1326670"/>
                  </a:lnTo>
                  <a:lnTo>
                    <a:pt x="39677" y="1292277"/>
                  </a:lnTo>
                  <a:lnTo>
                    <a:pt x="18256" y="1252800"/>
                  </a:lnTo>
                  <a:lnTo>
                    <a:pt x="4719" y="1209171"/>
                  </a:lnTo>
                  <a:lnTo>
                    <a:pt x="0" y="1162324"/>
                  </a:lnTo>
                  <a:lnTo>
                    <a:pt x="0" y="232562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865248" y="1277934"/>
            <a:ext cx="4386580" cy="6426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-6350">
              <a:lnSpc>
                <a:spcPct val="99800"/>
              </a:lnSpc>
              <a:spcBef>
                <a:spcPts val="105"/>
              </a:spcBef>
            </a:pPr>
            <a:r>
              <a:rPr dirty="0" sz="1350" spc="5">
                <a:solidFill>
                  <a:srgbClr val="252525"/>
                </a:solidFill>
                <a:latin typeface="Calibri"/>
                <a:cs typeface="Calibri"/>
              </a:rPr>
              <a:t>Nagios</a:t>
            </a:r>
            <a:r>
              <a:rPr dirty="0" sz="1350" spc="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252525"/>
                </a:solidFill>
                <a:latin typeface="Calibri"/>
                <a:cs typeface="Calibri"/>
              </a:rPr>
              <a:t>is</a:t>
            </a:r>
            <a:r>
              <a:rPr dirty="0" sz="1350" spc="-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350" spc="10">
                <a:solidFill>
                  <a:srgbClr val="252525"/>
                </a:solidFill>
                <a:latin typeface="Calibri"/>
                <a:cs typeface="Calibri"/>
              </a:rPr>
              <a:t>an</a:t>
            </a:r>
            <a:r>
              <a:rPr dirty="0" sz="1350" spc="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252525"/>
                </a:solidFill>
                <a:latin typeface="Calibri"/>
                <a:cs typeface="Calibri"/>
              </a:rPr>
              <a:t>open-source</a:t>
            </a:r>
            <a:r>
              <a:rPr dirty="0" sz="1350" spc="-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252525"/>
                </a:solidFill>
                <a:latin typeface="Calibri"/>
                <a:cs typeface="Calibri"/>
              </a:rPr>
              <a:t>devops</a:t>
            </a:r>
            <a:r>
              <a:rPr dirty="0" sz="1350" spc="-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350" spc="15">
                <a:solidFill>
                  <a:srgbClr val="252525"/>
                </a:solidFill>
                <a:latin typeface="Calibri"/>
                <a:cs typeface="Calibri"/>
              </a:rPr>
              <a:t>tool</a:t>
            </a:r>
            <a:r>
              <a:rPr dirty="0" sz="1350" spc="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252525"/>
                </a:solidFill>
                <a:latin typeface="Calibri"/>
                <a:cs typeface="Calibri"/>
              </a:rPr>
              <a:t>which</a:t>
            </a:r>
            <a:r>
              <a:rPr dirty="0" sz="1350" spc="-5">
                <a:solidFill>
                  <a:srgbClr val="252525"/>
                </a:solidFill>
                <a:latin typeface="Calibri"/>
                <a:cs typeface="Calibri"/>
              </a:rPr>
              <a:t> is</a:t>
            </a:r>
            <a:r>
              <a:rPr dirty="0" sz="1350" spc="-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252525"/>
                </a:solidFill>
                <a:latin typeface="Calibri"/>
                <a:cs typeface="Calibri"/>
              </a:rPr>
              <a:t>used</a:t>
            </a:r>
            <a:r>
              <a:rPr dirty="0" sz="1350" spc="-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350" spc="20">
                <a:solidFill>
                  <a:srgbClr val="252525"/>
                </a:solidFill>
                <a:latin typeface="Calibri"/>
                <a:cs typeface="Calibri"/>
              </a:rPr>
              <a:t>for </a:t>
            </a:r>
            <a:r>
              <a:rPr dirty="0" sz="1350" spc="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252525"/>
                </a:solidFill>
                <a:latin typeface="Calibri"/>
                <a:cs typeface="Calibri"/>
              </a:rPr>
              <a:t>monitoring</a:t>
            </a:r>
            <a:r>
              <a:rPr dirty="0" sz="1350" spc="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252525"/>
                </a:solidFill>
                <a:latin typeface="Calibri"/>
                <a:cs typeface="Calibri"/>
              </a:rPr>
              <a:t>systems,</a:t>
            </a:r>
            <a:r>
              <a:rPr dirty="0" sz="1350" spc="-3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252525"/>
                </a:solidFill>
                <a:latin typeface="Calibri"/>
                <a:cs typeface="Calibri"/>
              </a:rPr>
              <a:t>networks</a:t>
            </a:r>
            <a:r>
              <a:rPr dirty="0" sz="135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1350" spc="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252525"/>
                </a:solidFill>
                <a:latin typeface="Calibri"/>
                <a:cs typeface="Calibri"/>
              </a:rPr>
              <a:t>infrastructure.</a:t>
            </a:r>
            <a:r>
              <a:rPr dirty="0" sz="1350" spc="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350" spc="15">
                <a:solidFill>
                  <a:srgbClr val="252525"/>
                </a:solidFill>
                <a:latin typeface="Calibri"/>
                <a:cs typeface="Calibri"/>
              </a:rPr>
              <a:t>It</a:t>
            </a:r>
            <a:r>
              <a:rPr dirty="0" sz="1350" spc="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252525"/>
                </a:solidFill>
                <a:latin typeface="Calibri"/>
                <a:cs typeface="Calibri"/>
              </a:rPr>
              <a:t>also</a:t>
            </a:r>
            <a:r>
              <a:rPr dirty="0" sz="1350" spc="-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350" spc="15">
                <a:solidFill>
                  <a:srgbClr val="252525"/>
                </a:solidFill>
                <a:latin typeface="Calibri"/>
                <a:cs typeface="Calibri"/>
              </a:rPr>
              <a:t>offers </a:t>
            </a:r>
            <a:r>
              <a:rPr dirty="0" sz="1350" spc="-29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252525"/>
                </a:solidFill>
                <a:latin typeface="Calibri"/>
                <a:cs typeface="Calibri"/>
              </a:rPr>
              <a:t>monitoring</a:t>
            </a:r>
            <a:r>
              <a:rPr dirty="0" sz="1350" spc="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1350" spc="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252525"/>
                </a:solidFill>
                <a:latin typeface="Calibri"/>
                <a:cs typeface="Calibri"/>
              </a:rPr>
              <a:t>alerting</a:t>
            </a:r>
            <a:r>
              <a:rPr dirty="0" sz="1350" spc="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252525"/>
                </a:solidFill>
                <a:latin typeface="Calibri"/>
                <a:cs typeface="Calibri"/>
              </a:rPr>
              <a:t>services</a:t>
            </a:r>
            <a:r>
              <a:rPr dirty="0" sz="1350" spc="8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350" spc="2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dirty="0" sz="1350" spc="-9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252525"/>
                </a:solidFill>
                <a:latin typeface="Calibri"/>
                <a:cs typeface="Calibri"/>
              </a:rPr>
              <a:t>any</a:t>
            </a:r>
            <a:r>
              <a:rPr dirty="0" sz="1350" spc="-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252525"/>
                </a:solidFill>
                <a:latin typeface="Calibri"/>
                <a:cs typeface="Calibri"/>
              </a:rPr>
              <a:t>configurable</a:t>
            </a:r>
            <a:r>
              <a:rPr dirty="0" sz="1350" spc="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252525"/>
                </a:solidFill>
                <a:latin typeface="Calibri"/>
                <a:cs typeface="Calibri"/>
              </a:rPr>
              <a:t>event.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72000" y="2834400"/>
              <a:ext cx="3301227" cy="223647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19945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DevOps</a:t>
            </a:r>
            <a:r>
              <a:rPr dirty="0" spc="-75"/>
              <a:t> </a:t>
            </a:r>
            <a:r>
              <a:rPr dirty="0" spc="-40"/>
              <a:t>Tools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33425" y="942959"/>
            <a:ext cx="7134859" cy="3763010"/>
            <a:chOff x="733425" y="942959"/>
            <a:chExt cx="7134859" cy="37630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425" y="942959"/>
              <a:ext cx="7134240" cy="376239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53843" y="960638"/>
              <a:ext cx="7041515" cy="3669029"/>
            </a:xfrm>
            <a:custGeom>
              <a:avLst/>
              <a:gdLst/>
              <a:ahLst/>
              <a:cxnLst/>
              <a:rect l="l" t="t" r="r" b="b"/>
              <a:pathLst>
                <a:path w="7041515" h="3669029">
                  <a:moveTo>
                    <a:pt x="6429408" y="0"/>
                  </a:moveTo>
                  <a:lnTo>
                    <a:pt x="611529" y="0"/>
                  </a:lnTo>
                  <a:lnTo>
                    <a:pt x="563736" y="1839"/>
                  </a:lnTo>
                  <a:lnTo>
                    <a:pt x="516950" y="7269"/>
                  </a:lnTo>
                  <a:lnTo>
                    <a:pt x="471306" y="16151"/>
                  </a:lnTo>
                  <a:lnTo>
                    <a:pt x="426940" y="28350"/>
                  </a:lnTo>
                  <a:lnTo>
                    <a:pt x="383988" y="43731"/>
                  </a:lnTo>
                  <a:lnTo>
                    <a:pt x="342586" y="62157"/>
                  </a:lnTo>
                  <a:lnTo>
                    <a:pt x="302871" y="83492"/>
                  </a:lnTo>
                  <a:lnTo>
                    <a:pt x="264977" y="107600"/>
                  </a:lnTo>
                  <a:lnTo>
                    <a:pt x="229041" y="134346"/>
                  </a:lnTo>
                  <a:lnTo>
                    <a:pt x="195199" y="163593"/>
                  </a:lnTo>
                  <a:lnTo>
                    <a:pt x="163587" y="195205"/>
                  </a:lnTo>
                  <a:lnTo>
                    <a:pt x="134340" y="229046"/>
                  </a:lnTo>
                  <a:lnTo>
                    <a:pt x="107595" y="264980"/>
                  </a:lnTo>
                  <a:lnTo>
                    <a:pt x="83487" y="302871"/>
                  </a:lnTo>
                  <a:lnTo>
                    <a:pt x="62153" y="342584"/>
                  </a:lnTo>
                  <a:lnTo>
                    <a:pt x="43728" y="383982"/>
                  </a:lnTo>
                  <a:lnTo>
                    <a:pt x="28348" y="426929"/>
                  </a:lnTo>
                  <a:lnTo>
                    <a:pt x="16150" y="471289"/>
                  </a:lnTo>
                  <a:lnTo>
                    <a:pt x="7268" y="516927"/>
                  </a:lnTo>
                  <a:lnTo>
                    <a:pt x="1839" y="563705"/>
                  </a:lnTo>
                  <a:lnTo>
                    <a:pt x="0" y="611489"/>
                  </a:lnTo>
                  <a:lnTo>
                    <a:pt x="0" y="3057412"/>
                  </a:lnTo>
                  <a:lnTo>
                    <a:pt x="1839" y="3105200"/>
                  </a:lnTo>
                  <a:lnTo>
                    <a:pt x="7268" y="3151982"/>
                  </a:lnTo>
                  <a:lnTo>
                    <a:pt x="16150" y="3197622"/>
                  </a:lnTo>
                  <a:lnTo>
                    <a:pt x="28348" y="3241985"/>
                  </a:lnTo>
                  <a:lnTo>
                    <a:pt x="43728" y="3284933"/>
                  </a:lnTo>
                  <a:lnTo>
                    <a:pt x="62153" y="3326332"/>
                  </a:lnTo>
                  <a:lnTo>
                    <a:pt x="83487" y="3366045"/>
                  </a:lnTo>
                  <a:lnTo>
                    <a:pt x="107595" y="3403937"/>
                  </a:lnTo>
                  <a:lnTo>
                    <a:pt x="134340" y="3439871"/>
                  </a:lnTo>
                  <a:lnTo>
                    <a:pt x="163587" y="3473711"/>
                  </a:lnTo>
                  <a:lnTo>
                    <a:pt x="195199" y="3505322"/>
                  </a:lnTo>
                  <a:lnTo>
                    <a:pt x="229041" y="3534567"/>
                  </a:lnTo>
                  <a:lnTo>
                    <a:pt x="264977" y="3561312"/>
                  </a:lnTo>
                  <a:lnTo>
                    <a:pt x="302871" y="3585418"/>
                  </a:lnTo>
                  <a:lnTo>
                    <a:pt x="342586" y="3606752"/>
                  </a:lnTo>
                  <a:lnTo>
                    <a:pt x="383988" y="3625177"/>
                  </a:lnTo>
                  <a:lnTo>
                    <a:pt x="426940" y="3640556"/>
                  </a:lnTo>
                  <a:lnTo>
                    <a:pt x="471306" y="3652755"/>
                  </a:lnTo>
                  <a:lnTo>
                    <a:pt x="516950" y="3661636"/>
                  </a:lnTo>
                  <a:lnTo>
                    <a:pt x="563736" y="3667065"/>
                  </a:lnTo>
                  <a:lnTo>
                    <a:pt x="611529" y="3668904"/>
                  </a:lnTo>
                  <a:lnTo>
                    <a:pt x="6429408" y="3668904"/>
                  </a:lnTo>
                  <a:lnTo>
                    <a:pt x="6477192" y="3667065"/>
                  </a:lnTo>
                  <a:lnTo>
                    <a:pt x="6523970" y="3661636"/>
                  </a:lnTo>
                  <a:lnTo>
                    <a:pt x="6569608" y="3652755"/>
                  </a:lnTo>
                  <a:lnTo>
                    <a:pt x="6613968" y="3640556"/>
                  </a:lnTo>
                  <a:lnTo>
                    <a:pt x="6656915" y="3625177"/>
                  </a:lnTo>
                  <a:lnTo>
                    <a:pt x="6698313" y="3606752"/>
                  </a:lnTo>
                  <a:lnTo>
                    <a:pt x="6738026" y="3585418"/>
                  </a:lnTo>
                  <a:lnTo>
                    <a:pt x="6775917" y="3561312"/>
                  </a:lnTo>
                  <a:lnTo>
                    <a:pt x="6811852" y="3534567"/>
                  </a:lnTo>
                  <a:lnTo>
                    <a:pt x="6845693" y="3505322"/>
                  </a:lnTo>
                  <a:lnTo>
                    <a:pt x="6877305" y="3473711"/>
                  </a:lnTo>
                  <a:lnTo>
                    <a:pt x="6906551" y="3439871"/>
                  </a:lnTo>
                  <a:lnTo>
                    <a:pt x="6933297" y="3403937"/>
                  </a:lnTo>
                  <a:lnTo>
                    <a:pt x="6957405" y="3366045"/>
                  </a:lnTo>
                  <a:lnTo>
                    <a:pt x="6978740" y="3326332"/>
                  </a:lnTo>
                  <a:lnTo>
                    <a:pt x="6997166" y="3284933"/>
                  </a:lnTo>
                  <a:lnTo>
                    <a:pt x="7012547" y="3241985"/>
                  </a:lnTo>
                  <a:lnTo>
                    <a:pt x="7024746" y="3197622"/>
                  </a:lnTo>
                  <a:lnTo>
                    <a:pt x="7033629" y="3151982"/>
                  </a:lnTo>
                  <a:lnTo>
                    <a:pt x="7039058" y="3105200"/>
                  </a:lnTo>
                  <a:lnTo>
                    <a:pt x="7040898" y="3057412"/>
                  </a:lnTo>
                  <a:lnTo>
                    <a:pt x="7040898" y="611489"/>
                  </a:lnTo>
                  <a:lnTo>
                    <a:pt x="7039058" y="563705"/>
                  </a:lnTo>
                  <a:lnTo>
                    <a:pt x="7033629" y="516927"/>
                  </a:lnTo>
                  <a:lnTo>
                    <a:pt x="7024746" y="471289"/>
                  </a:lnTo>
                  <a:lnTo>
                    <a:pt x="7012547" y="426929"/>
                  </a:lnTo>
                  <a:lnTo>
                    <a:pt x="6997166" y="383982"/>
                  </a:lnTo>
                  <a:lnTo>
                    <a:pt x="6978740" y="342584"/>
                  </a:lnTo>
                  <a:lnTo>
                    <a:pt x="6957405" y="302871"/>
                  </a:lnTo>
                  <a:lnTo>
                    <a:pt x="6933297" y="264980"/>
                  </a:lnTo>
                  <a:lnTo>
                    <a:pt x="6906551" y="229046"/>
                  </a:lnTo>
                  <a:lnTo>
                    <a:pt x="6877305" y="195205"/>
                  </a:lnTo>
                  <a:lnTo>
                    <a:pt x="6845693" y="163593"/>
                  </a:lnTo>
                  <a:lnTo>
                    <a:pt x="6811852" y="134346"/>
                  </a:lnTo>
                  <a:lnTo>
                    <a:pt x="6775917" y="107600"/>
                  </a:lnTo>
                  <a:lnTo>
                    <a:pt x="6738026" y="83492"/>
                  </a:lnTo>
                  <a:lnTo>
                    <a:pt x="6698313" y="62157"/>
                  </a:lnTo>
                  <a:lnTo>
                    <a:pt x="6656915" y="43731"/>
                  </a:lnTo>
                  <a:lnTo>
                    <a:pt x="6613968" y="28350"/>
                  </a:lnTo>
                  <a:lnTo>
                    <a:pt x="6569608" y="16151"/>
                  </a:lnTo>
                  <a:lnTo>
                    <a:pt x="6523970" y="7269"/>
                  </a:lnTo>
                  <a:lnTo>
                    <a:pt x="6477192" y="1839"/>
                  </a:lnTo>
                  <a:lnTo>
                    <a:pt x="64294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3843" y="960638"/>
              <a:ext cx="7041515" cy="3669029"/>
            </a:xfrm>
            <a:custGeom>
              <a:avLst/>
              <a:gdLst/>
              <a:ahLst/>
              <a:cxnLst/>
              <a:rect l="l" t="t" r="r" b="b"/>
              <a:pathLst>
                <a:path w="7041515" h="3669029">
                  <a:moveTo>
                    <a:pt x="0" y="611489"/>
                  </a:moveTo>
                  <a:lnTo>
                    <a:pt x="1839" y="563705"/>
                  </a:lnTo>
                  <a:lnTo>
                    <a:pt x="7268" y="516927"/>
                  </a:lnTo>
                  <a:lnTo>
                    <a:pt x="16150" y="471289"/>
                  </a:lnTo>
                  <a:lnTo>
                    <a:pt x="28348" y="426929"/>
                  </a:lnTo>
                  <a:lnTo>
                    <a:pt x="43728" y="383982"/>
                  </a:lnTo>
                  <a:lnTo>
                    <a:pt x="62153" y="342584"/>
                  </a:lnTo>
                  <a:lnTo>
                    <a:pt x="83487" y="302871"/>
                  </a:lnTo>
                  <a:lnTo>
                    <a:pt x="107595" y="264980"/>
                  </a:lnTo>
                  <a:lnTo>
                    <a:pt x="134340" y="229046"/>
                  </a:lnTo>
                  <a:lnTo>
                    <a:pt x="163587" y="195205"/>
                  </a:lnTo>
                  <a:lnTo>
                    <a:pt x="195199" y="163593"/>
                  </a:lnTo>
                  <a:lnTo>
                    <a:pt x="229041" y="134346"/>
                  </a:lnTo>
                  <a:lnTo>
                    <a:pt x="264977" y="107600"/>
                  </a:lnTo>
                  <a:lnTo>
                    <a:pt x="302871" y="83492"/>
                  </a:lnTo>
                  <a:lnTo>
                    <a:pt x="342586" y="62157"/>
                  </a:lnTo>
                  <a:lnTo>
                    <a:pt x="383988" y="43731"/>
                  </a:lnTo>
                  <a:lnTo>
                    <a:pt x="426940" y="28350"/>
                  </a:lnTo>
                  <a:lnTo>
                    <a:pt x="471306" y="16151"/>
                  </a:lnTo>
                  <a:lnTo>
                    <a:pt x="516950" y="7269"/>
                  </a:lnTo>
                  <a:lnTo>
                    <a:pt x="563736" y="1839"/>
                  </a:lnTo>
                  <a:lnTo>
                    <a:pt x="611529" y="0"/>
                  </a:lnTo>
                  <a:lnTo>
                    <a:pt x="6429408" y="0"/>
                  </a:lnTo>
                  <a:lnTo>
                    <a:pt x="6477192" y="1839"/>
                  </a:lnTo>
                  <a:lnTo>
                    <a:pt x="6523970" y="7269"/>
                  </a:lnTo>
                  <a:lnTo>
                    <a:pt x="6569608" y="16151"/>
                  </a:lnTo>
                  <a:lnTo>
                    <a:pt x="6613968" y="28350"/>
                  </a:lnTo>
                  <a:lnTo>
                    <a:pt x="6656915" y="43731"/>
                  </a:lnTo>
                  <a:lnTo>
                    <a:pt x="6698313" y="62157"/>
                  </a:lnTo>
                  <a:lnTo>
                    <a:pt x="6738026" y="83492"/>
                  </a:lnTo>
                  <a:lnTo>
                    <a:pt x="6775917" y="107600"/>
                  </a:lnTo>
                  <a:lnTo>
                    <a:pt x="6811852" y="134346"/>
                  </a:lnTo>
                  <a:lnTo>
                    <a:pt x="6845693" y="163593"/>
                  </a:lnTo>
                  <a:lnTo>
                    <a:pt x="6877305" y="195205"/>
                  </a:lnTo>
                  <a:lnTo>
                    <a:pt x="6906551" y="229046"/>
                  </a:lnTo>
                  <a:lnTo>
                    <a:pt x="6933297" y="264980"/>
                  </a:lnTo>
                  <a:lnTo>
                    <a:pt x="6957405" y="302871"/>
                  </a:lnTo>
                  <a:lnTo>
                    <a:pt x="6978740" y="342584"/>
                  </a:lnTo>
                  <a:lnTo>
                    <a:pt x="6997166" y="383982"/>
                  </a:lnTo>
                  <a:lnTo>
                    <a:pt x="7012547" y="426929"/>
                  </a:lnTo>
                  <a:lnTo>
                    <a:pt x="7024746" y="471289"/>
                  </a:lnTo>
                  <a:lnTo>
                    <a:pt x="7033629" y="516927"/>
                  </a:lnTo>
                  <a:lnTo>
                    <a:pt x="7039058" y="563705"/>
                  </a:lnTo>
                  <a:lnTo>
                    <a:pt x="7040898" y="611489"/>
                  </a:lnTo>
                  <a:lnTo>
                    <a:pt x="7040898" y="3057412"/>
                  </a:lnTo>
                  <a:lnTo>
                    <a:pt x="7039058" y="3105200"/>
                  </a:lnTo>
                  <a:lnTo>
                    <a:pt x="7033629" y="3151982"/>
                  </a:lnTo>
                  <a:lnTo>
                    <a:pt x="7024746" y="3197622"/>
                  </a:lnTo>
                  <a:lnTo>
                    <a:pt x="7012547" y="3241985"/>
                  </a:lnTo>
                  <a:lnTo>
                    <a:pt x="6997166" y="3284933"/>
                  </a:lnTo>
                  <a:lnTo>
                    <a:pt x="6978740" y="3326332"/>
                  </a:lnTo>
                  <a:lnTo>
                    <a:pt x="6957405" y="3366045"/>
                  </a:lnTo>
                  <a:lnTo>
                    <a:pt x="6933297" y="3403937"/>
                  </a:lnTo>
                  <a:lnTo>
                    <a:pt x="6906551" y="3439871"/>
                  </a:lnTo>
                  <a:lnTo>
                    <a:pt x="6877305" y="3473711"/>
                  </a:lnTo>
                  <a:lnTo>
                    <a:pt x="6845693" y="3505322"/>
                  </a:lnTo>
                  <a:lnTo>
                    <a:pt x="6811852" y="3534567"/>
                  </a:lnTo>
                  <a:lnTo>
                    <a:pt x="6775917" y="3561312"/>
                  </a:lnTo>
                  <a:lnTo>
                    <a:pt x="6738026" y="3585418"/>
                  </a:lnTo>
                  <a:lnTo>
                    <a:pt x="6698313" y="3606752"/>
                  </a:lnTo>
                  <a:lnTo>
                    <a:pt x="6656915" y="3625177"/>
                  </a:lnTo>
                  <a:lnTo>
                    <a:pt x="6613968" y="3640556"/>
                  </a:lnTo>
                  <a:lnTo>
                    <a:pt x="6569608" y="3652755"/>
                  </a:lnTo>
                  <a:lnTo>
                    <a:pt x="6523970" y="3661636"/>
                  </a:lnTo>
                  <a:lnTo>
                    <a:pt x="6477192" y="3667065"/>
                  </a:lnTo>
                  <a:lnTo>
                    <a:pt x="6429408" y="3668904"/>
                  </a:lnTo>
                  <a:lnTo>
                    <a:pt x="611529" y="3668904"/>
                  </a:lnTo>
                  <a:lnTo>
                    <a:pt x="563736" y="3667065"/>
                  </a:lnTo>
                  <a:lnTo>
                    <a:pt x="516950" y="3661636"/>
                  </a:lnTo>
                  <a:lnTo>
                    <a:pt x="471306" y="3652755"/>
                  </a:lnTo>
                  <a:lnTo>
                    <a:pt x="426940" y="3640556"/>
                  </a:lnTo>
                  <a:lnTo>
                    <a:pt x="383988" y="3625177"/>
                  </a:lnTo>
                  <a:lnTo>
                    <a:pt x="342586" y="3606752"/>
                  </a:lnTo>
                  <a:lnTo>
                    <a:pt x="302871" y="3585418"/>
                  </a:lnTo>
                  <a:lnTo>
                    <a:pt x="264977" y="3561312"/>
                  </a:lnTo>
                  <a:lnTo>
                    <a:pt x="229041" y="3534567"/>
                  </a:lnTo>
                  <a:lnTo>
                    <a:pt x="195199" y="3505322"/>
                  </a:lnTo>
                  <a:lnTo>
                    <a:pt x="163587" y="3473711"/>
                  </a:lnTo>
                  <a:lnTo>
                    <a:pt x="134340" y="3439871"/>
                  </a:lnTo>
                  <a:lnTo>
                    <a:pt x="107595" y="3403937"/>
                  </a:lnTo>
                  <a:lnTo>
                    <a:pt x="83487" y="3366045"/>
                  </a:lnTo>
                  <a:lnTo>
                    <a:pt x="62153" y="3326332"/>
                  </a:lnTo>
                  <a:lnTo>
                    <a:pt x="43728" y="3284933"/>
                  </a:lnTo>
                  <a:lnTo>
                    <a:pt x="28348" y="3241985"/>
                  </a:lnTo>
                  <a:lnTo>
                    <a:pt x="16150" y="3197622"/>
                  </a:lnTo>
                  <a:lnTo>
                    <a:pt x="7268" y="3151982"/>
                  </a:lnTo>
                  <a:lnTo>
                    <a:pt x="1839" y="3105200"/>
                  </a:lnTo>
                  <a:lnTo>
                    <a:pt x="0" y="3057412"/>
                  </a:lnTo>
                  <a:lnTo>
                    <a:pt x="0" y="611489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1038240"/>
              <a:ext cx="904875" cy="9905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5352" y="1077422"/>
              <a:ext cx="774280" cy="86022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849247" y="1984308"/>
            <a:ext cx="56705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solidFill>
                  <a:srgbClr val="1B577B"/>
                </a:solidFill>
                <a:latin typeface="Calibri"/>
                <a:cs typeface="Calibri"/>
              </a:rPr>
              <a:t>Developer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33790" y="1476359"/>
            <a:ext cx="3419475" cy="2962910"/>
            <a:chOff x="3533790" y="1476359"/>
            <a:chExt cx="3419475" cy="296291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3790" y="1476359"/>
              <a:ext cx="866775" cy="3048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570853" y="1560697"/>
              <a:ext cx="652780" cy="86360"/>
            </a:xfrm>
            <a:custGeom>
              <a:avLst/>
              <a:gdLst/>
              <a:ahLst/>
              <a:cxnLst/>
              <a:rect l="l" t="t" r="r" b="b"/>
              <a:pathLst>
                <a:path w="652779" h="86360">
                  <a:moveTo>
                    <a:pt x="566684" y="0"/>
                  </a:moveTo>
                  <a:lnTo>
                    <a:pt x="566684" y="85740"/>
                  </a:lnTo>
                  <a:lnTo>
                    <a:pt x="623874" y="57165"/>
                  </a:lnTo>
                  <a:lnTo>
                    <a:pt x="580893" y="57165"/>
                  </a:lnTo>
                  <a:lnTo>
                    <a:pt x="580893" y="28590"/>
                  </a:lnTo>
                  <a:lnTo>
                    <a:pt x="623783" y="28590"/>
                  </a:lnTo>
                  <a:lnTo>
                    <a:pt x="566684" y="0"/>
                  </a:lnTo>
                  <a:close/>
                </a:path>
                <a:path w="652779" h="86360">
                  <a:moveTo>
                    <a:pt x="566684" y="28590"/>
                  </a:moveTo>
                  <a:lnTo>
                    <a:pt x="0" y="28590"/>
                  </a:lnTo>
                  <a:lnTo>
                    <a:pt x="0" y="57165"/>
                  </a:lnTo>
                  <a:lnTo>
                    <a:pt x="566684" y="57165"/>
                  </a:lnTo>
                  <a:lnTo>
                    <a:pt x="566684" y="28590"/>
                  </a:lnTo>
                  <a:close/>
                </a:path>
                <a:path w="652779" h="86360">
                  <a:moveTo>
                    <a:pt x="623783" y="28590"/>
                  </a:moveTo>
                  <a:lnTo>
                    <a:pt x="580893" y="28590"/>
                  </a:lnTo>
                  <a:lnTo>
                    <a:pt x="580893" y="57165"/>
                  </a:lnTo>
                  <a:lnTo>
                    <a:pt x="623874" y="57165"/>
                  </a:lnTo>
                  <a:lnTo>
                    <a:pt x="652393" y="42915"/>
                  </a:lnTo>
                  <a:lnTo>
                    <a:pt x="623783" y="2859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5799" y="2085975"/>
              <a:ext cx="304800" cy="457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4286" y="2121026"/>
              <a:ext cx="85740" cy="2382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38849" y="3314700"/>
              <a:ext cx="914400" cy="11239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77955" y="3352571"/>
              <a:ext cx="778066" cy="98882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093845" y="4270695"/>
            <a:ext cx="77406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Testing</a:t>
            </a:r>
            <a:r>
              <a:rPr dirty="0" sz="950" spc="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950" spc="20" b="1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33700" y="2943225"/>
            <a:ext cx="3057525" cy="1495425"/>
            <a:chOff x="2933700" y="2943225"/>
            <a:chExt cx="3057525" cy="1495425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76800" y="2943225"/>
              <a:ext cx="1114425" cy="5334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911974" y="2981193"/>
              <a:ext cx="903605" cy="329565"/>
            </a:xfrm>
            <a:custGeom>
              <a:avLst/>
              <a:gdLst/>
              <a:ahLst/>
              <a:cxnLst/>
              <a:rect l="l" t="t" r="r" b="b"/>
              <a:pathLst>
                <a:path w="903604" h="329564">
                  <a:moveTo>
                    <a:pt x="817383" y="302259"/>
                  </a:moveTo>
                  <a:lnTo>
                    <a:pt x="808238" y="329315"/>
                  </a:lnTo>
                  <a:lnTo>
                    <a:pt x="903244" y="316111"/>
                  </a:lnTo>
                  <a:lnTo>
                    <a:pt x="894020" y="306836"/>
                  </a:lnTo>
                  <a:lnTo>
                    <a:pt x="830976" y="306836"/>
                  </a:lnTo>
                  <a:lnTo>
                    <a:pt x="817383" y="302259"/>
                  </a:lnTo>
                  <a:close/>
                </a:path>
                <a:path w="903604" h="329564">
                  <a:moveTo>
                    <a:pt x="826527" y="275208"/>
                  </a:moveTo>
                  <a:lnTo>
                    <a:pt x="817383" y="302259"/>
                  </a:lnTo>
                  <a:lnTo>
                    <a:pt x="830976" y="306836"/>
                  </a:lnTo>
                  <a:lnTo>
                    <a:pt x="840120" y="279785"/>
                  </a:lnTo>
                  <a:lnTo>
                    <a:pt x="826527" y="275208"/>
                  </a:lnTo>
                  <a:close/>
                </a:path>
                <a:path w="903604" h="329564">
                  <a:moveTo>
                    <a:pt x="835670" y="248162"/>
                  </a:moveTo>
                  <a:lnTo>
                    <a:pt x="826527" y="275208"/>
                  </a:lnTo>
                  <a:lnTo>
                    <a:pt x="840120" y="279785"/>
                  </a:lnTo>
                  <a:lnTo>
                    <a:pt x="830976" y="306836"/>
                  </a:lnTo>
                  <a:lnTo>
                    <a:pt x="894020" y="306836"/>
                  </a:lnTo>
                  <a:lnTo>
                    <a:pt x="835670" y="248162"/>
                  </a:lnTo>
                  <a:close/>
                </a:path>
                <a:path w="903604" h="329564">
                  <a:moveTo>
                    <a:pt x="9144" y="0"/>
                  </a:moveTo>
                  <a:lnTo>
                    <a:pt x="0" y="27051"/>
                  </a:lnTo>
                  <a:lnTo>
                    <a:pt x="817383" y="302259"/>
                  </a:lnTo>
                  <a:lnTo>
                    <a:pt x="826527" y="275208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33700" y="3314700"/>
              <a:ext cx="904875" cy="11239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70657" y="3358615"/>
              <a:ext cx="778066" cy="98840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926463" y="4270695"/>
            <a:ext cx="97409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Production</a:t>
            </a:r>
            <a:r>
              <a:rPr dirty="0" sz="950" spc="40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950" spc="20" b="1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35719" y="1944307"/>
            <a:ext cx="38735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 b="1">
                <a:solidFill>
                  <a:srgbClr val="1B577B"/>
                </a:solidFill>
                <a:latin typeface="Calibri"/>
                <a:cs typeface="Calibri"/>
              </a:rPr>
              <a:t>G</a:t>
            </a:r>
            <a:r>
              <a:rPr dirty="0" sz="950" spc="-15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950" spc="4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950" spc="-5" b="1">
                <a:solidFill>
                  <a:srgbClr val="1B577B"/>
                </a:solidFill>
                <a:latin typeface="Calibri"/>
                <a:cs typeface="Calibri"/>
              </a:rPr>
              <a:t>H</a:t>
            </a: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ub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381390" y="1237741"/>
            <a:ext cx="1834514" cy="2239010"/>
            <a:chOff x="3381390" y="1237741"/>
            <a:chExt cx="1834514" cy="2239010"/>
          </a:xfrm>
        </p:grpSpPr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81390" y="2943225"/>
              <a:ext cx="1076325" cy="533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503675" y="2983098"/>
              <a:ext cx="859790" cy="326390"/>
            </a:xfrm>
            <a:custGeom>
              <a:avLst/>
              <a:gdLst/>
              <a:ahLst/>
              <a:cxnLst/>
              <a:rect l="l" t="t" r="r" b="b"/>
              <a:pathLst>
                <a:path w="859789" h="326389">
                  <a:moveTo>
                    <a:pt x="66690" y="245364"/>
                  </a:moveTo>
                  <a:lnTo>
                    <a:pt x="0" y="314206"/>
                  </a:lnTo>
                  <a:lnTo>
                    <a:pt x="95128" y="326136"/>
                  </a:lnTo>
                  <a:lnTo>
                    <a:pt x="87306" y="303919"/>
                  </a:lnTo>
                  <a:lnTo>
                    <a:pt x="72146" y="303919"/>
                  </a:lnTo>
                  <a:lnTo>
                    <a:pt x="62605" y="276987"/>
                  </a:lnTo>
                  <a:lnTo>
                    <a:pt x="76146" y="272221"/>
                  </a:lnTo>
                  <a:lnTo>
                    <a:pt x="66690" y="245364"/>
                  </a:lnTo>
                  <a:close/>
                </a:path>
                <a:path w="859789" h="326389">
                  <a:moveTo>
                    <a:pt x="76146" y="272221"/>
                  </a:moveTo>
                  <a:lnTo>
                    <a:pt x="62605" y="276987"/>
                  </a:lnTo>
                  <a:lnTo>
                    <a:pt x="72146" y="303919"/>
                  </a:lnTo>
                  <a:lnTo>
                    <a:pt x="85635" y="299173"/>
                  </a:lnTo>
                  <a:lnTo>
                    <a:pt x="76146" y="272221"/>
                  </a:lnTo>
                  <a:close/>
                </a:path>
                <a:path w="859789" h="326389">
                  <a:moveTo>
                    <a:pt x="85635" y="299173"/>
                  </a:moveTo>
                  <a:lnTo>
                    <a:pt x="72146" y="303919"/>
                  </a:lnTo>
                  <a:lnTo>
                    <a:pt x="87306" y="303919"/>
                  </a:lnTo>
                  <a:lnTo>
                    <a:pt x="85635" y="299173"/>
                  </a:lnTo>
                  <a:close/>
                </a:path>
                <a:path w="859789" h="326389">
                  <a:moveTo>
                    <a:pt x="849630" y="0"/>
                  </a:moveTo>
                  <a:lnTo>
                    <a:pt x="76146" y="272221"/>
                  </a:lnTo>
                  <a:lnTo>
                    <a:pt x="85635" y="299173"/>
                  </a:lnTo>
                  <a:lnTo>
                    <a:pt x="859170" y="27051"/>
                  </a:lnTo>
                  <a:lnTo>
                    <a:pt x="849630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24883" y="1237741"/>
              <a:ext cx="1190689" cy="62510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62967" y="2418752"/>
              <a:ext cx="507327" cy="70011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5327019" y="4095435"/>
            <a:ext cx="6254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 b="1">
                <a:solidFill>
                  <a:srgbClr val="1B577B"/>
                </a:solidFill>
                <a:latin typeface="Calibri"/>
                <a:cs typeface="Calibri"/>
              </a:rPr>
              <a:t>Selenium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184769" y="3315830"/>
            <a:ext cx="860221" cy="860221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4484373" y="3103179"/>
            <a:ext cx="39878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0" b="1">
                <a:solidFill>
                  <a:srgbClr val="1B577B"/>
                </a:solidFill>
                <a:latin typeface="Calibri"/>
                <a:cs typeface="Calibri"/>
              </a:rPr>
              <a:t>J</a:t>
            </a:r>
            <a:r>
              <a:rPr dirty="0" sz="950" spc="4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dirty="0" sz="950" spc="-10" b="1">
                <a:solidFill>
                  <a:srgbClr val="1B577B"/>
                </a:solidFill>
                <a:latin typeface="Calibri"/>
                <a:cs typeface="Calibri"/>
              </a:rPr>
              <a:t>ki</a:t>
            </a:r>
            <a:r>
              <a:rPr dirty="0" sz="950" spc="10" b="1">
                <a:solidFill>
                  <a:srgbClr val="1B577B"/>
                </a:solidFill>
                <a:latin typeface="Calibri"/>
                <a:cs typeface="Calibri"/>
              </a:rPr>
              <a:t>ns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19250" y="1533524"/>
              <a:ext cx="1171575" cy="248602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56969" y="1569323"/>
              <a:ext cx="1037081" cy="243909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42387" y="2525408"/>
              <a:ext cx="778876" cy="52767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71397" y="2628811"/>
              <a:ext cx="323176" cy="32076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55148" y="2798089"/>
              <a:ext cx="753553" cy="2670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314" y="3342066"/>
            <a:ext cx="104076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5" b="0">
                <a:solidFill>
                  <a:srgbClr val="7F7F7F"/>
                </a:solidFill>
                <a:latin typeface="Arial MT"/>
                <a:cs typeface="Arial MT"/>
              </a:rPr>
              <a:t>Q</a:t>
            </a:r>
            <a:r>
              <a:rPr dirty="0" sz="3950" spc="-105" b="0">
                <a:solidFill>
                  <a:srgbClr val="7F7F7F"/>
                </a:solidFill>
                <a:latin typeface="Arial MT"/>
                <a:cs typeface="Arial MT"/>
              </a:rPr>
              <a:t>u</a:t>
            </a:r>
            <a:r>
              <a:rPr dirty="0" sz="3950" spc="-60" b="0">
                <a:solidFill>
                  <a:srgbClr val="7F7F7F"/>
                </a:solidFill>
                <a:latin typeface="Arial MT"/>
                <a:cs typeface="Arial MT"/>
              </a:rPr>
              <a:t>i</a:t>
            </a:r>
            <a:r>
              <a:rPr dirty="0" sz="3950" spc="15" b="0">
                <a:solidFill>
                  <a:srgbClr val="7F7F7F"/>
                </a:solidFill>
                <a:latin typeface="Arial MT"/>
                <a:cs typeface="Arial MT"/>
              </a:rPr>
              <a:t>z</a:t>
            </a:r>
            <a:endParaRPr sz="395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5775" y="1704975"/>
            <a:ext cx="3162300" cy="2228850"/>
            <a:chOff x="485775" y="1704975"/>
            <a:chExt cx="3162300" cy="22288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350" y="1704975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825" y="1771650"/>
              <a:ext cx="168592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1113" y="1725808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51"/>
                  </a:lnTo>
                  <a:lnTo>
                    <a:pt x="22896" y="22920"/>
                  </a:lnTo>
                  <a:lnTo>
                    <a:pt x="6143" y="47783"/>
                  </a:lnTo>
                  <a:lnTo>
                    <a:pt x="0" y="78211"/>
                  </a:lnTo>
                  <a:lnTo>
                    <a:pt x="0" y="390896"/>
                  </a:lnTo>
                  <a:lnTo>
                    <a:pt x="6143" y="421319"/>
                  </a:lnTo>
                  <a:lnTo>
                    <a:pt x="22896" y="446143"/>
                  </a:lnTo>
                  <a:lnTo>
                    <a:pt x="47743" y="462870"/>
                  </a:lnTo>
                  <a:lnTo>
                    <a:pt x="78165" y="469001"/>
                  </a:lnTo>
                  <a:lnTo>
                    <a:pt x="2942478" y="469001"/>
                  </a:lnTo>
                  <a:lnTo>
                    <a:pt x="2972887" y="462870"/>
                  </a:lnTo>
                  <a:lnTo>
                    <a:pt x="2997707" y="446143"/>
                  </a:lnTo>
                  <a:lnTo>
                    <a:pt x="3014435" y="421319"/>
                  </a:lnTo>
                  <a:lnTo>
                    <a:pt x="3020567" y="390896"/>
                  </a:lnTo>
                  <a:lnTo>
                    <a:pt x="3020567" y="78211"/>
                  </a:lnTo>
                  <a:lnTo>
                    <a:pt x="3014435" y="47783"/>
                  </a:lnTo>
                  <a:lnTo>
                    <a:pt x="2997707" y="22920"/>
                  </a:lnTo>
                  <a:lnTo>
                    <a:pt x="2972887" y="615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31113" y="1725808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11"/>
                  </a:moveTo>
                  <a:lnTo>
                    <a:pt x="6143" y="47783"/>
                  </a:lnTo>
                  <a:lnTo>
                    <a:pt x="22896" y="22920"/>
                  </a:lnTo>
                  <a:lnTo>
                    <a:pt x="47743" y="615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51"/>
                  </a:lnTo>
                  <a:lnTo>
                    <a:pt x="2997707" y="22920"/>
                  </a:lnTo>
                  <a:lnTo>
                    <a:pt x="3014435" y="47783"/>
                  </a:lnTo>
                  <a:lnTo>
                    <a:pt x="3020567" y="78211"/>
                  </a:lnTo>
                  <a:lnTo>
                    <a:pt x="3020567" y="390896"/>
                  </a:lnTo>
                  <a:lnTo>
                    <a:pt x="3014435" y="421319"/>
                  </a:lnTo>
                  <a:lnTo>
                    <a:pt x="2997707" y="446143"/>
                  </a:lnTo>
                  <a:lnTo>
                    <a:pt x="2972887" y="462870"/>
                  </a:lnTo>
                  <a:lnTo>
                    <a:pt x="2942478" y="469001"/>
                  </a:lnTo>
                  <a:lnTo>
                    <a:pt x="78165" y="469001"/>
                  </a:lnTo>
                  <a:lnTo>
                    <a:pt x="47743" y="462870"/>
                  </a:lnTo>
                  <a:lnTo>
                    <a:pt x="22896" y="446143"/>
                  </a:lnTo>
                  <a:lnTo>
                    <a:pt x="6143" y="421319"/>
                  </a:lnTo>
                  <a:lnTo>
                    <a:pt x="0" y="390896"/>
                  </a:lnTo>
                  <a:lnTo>
                    <a:pt x="0" y="78211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775" y="2228850"/>
              <a:ext cx="31623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825" y="2314575"/>
              <a:ext cx="1066800" cy="495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1113" y="227076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31"/>
                  </a:lnTo>
                  <a:lnTo>
                    <a:pt x="22896" y="22858"/>
                  </a:lnTo>
                  <a:lnTo>
                    <a:pt x="6143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3" y="421217"/>
                  </a:lnTo>
                  <a:lnTo>
                    <a:pt x="22896" y="446086"/>
                  </a:lnTo>
                  <a:lnTo>
                    <a:pt x="47743" y="46285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59"/>
                  </a:lnTo>
                  <a:lnTo>
                    <a:pt x="2997707" y="446086"/>
                  </a:lnTo>
                  <a:lnTo>
                    <a:pt x="3014435" y="421217"/>
                  </a:lnTo>
                  <a:lnTo>
                    <a:pt x="3020567" y="390774"/>
                  </a:lnTo>
                  <a:lnTo>
                    <a:pt x="3020567" y="78104"/>
                  </a:lnTo>
                  <a:lnTo>
                    <a:pt x="3014435" y="47682"/>
                  </a:lnTo>
                  <a:lnTo>
                    <a:pt x="2997707" y="22858"/>
                  </a:lnTo>
                  <a:lnTo>
                    <a:pt x="2972887" y="613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1113" y="227076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3" y="47682"/>
                  </a:lnTo>
                  <a:lnTo>
                    <a:pt x="22896" y="22858"/>
                  </a:lnTo>
                  <a:lnTo>
                    <a:pt x="47743" y="613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31"/>
                  </a:lnTo>
                  <a:lnTo>
                    <a:pt x="2997707" y="22858"/>
                  </a:lnTo>
                  <a:lnTo>
                    <a:pt x="3014435" y="47682"/>
                  </a:lnTo>
                  <a:lnTo>
                    <a:pt x="3020567" y="78104"/>
                  </a:lnTo>
                  <a:lnTo>
                    <a:pt x="3020567" y="390774"/>
                  </a:lnTo>
                  <a:lnTo>
                    <a:pt x="3014435" y="421217"/>
                  </a:lnTo>
                  <a:lnTo>
                    <a:pt x="2997707" y="446086"/>
                  </a:lnTo>
                  <a:lnTo>
                    <a:pt x="2972887" y="46285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59"/>
                  </a:lnTo>
                  <a:lnTo>
                    <a:pt x="22896" y="446086"/>
                  </a:lnTo>
                  <a:lnTo>
                    <a:pt x="6143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775" y="2771775"/>
              <a:ext cx="3162300" cy="609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825" y="2857500"/>
              <a:ext cx="1866900" cy="4953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1113" y="281635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51"/>
                  </a:lnTo>
                  <a:lnTo>
                    <a:pt x="22896" y="22924"/>
                  </a:lnTo>
                  <a:lnTo>
                    <a:pt x="6143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3" y="421328"/>
                  </a:lnTo>
                  <a:lnTo>
                    <a:pt x="22896" y="446152"/>
                  </a:lnTo>
                  <a:lnTo>
                    <a:pt x="47743" y="46287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79"/>
                  </a:lnTo>
                  <a:lnTo>
                    <a:pt x="2997707" y="446152"/>
                  </a:lnTo>
                  <a:lnTo>
                    <a:pt x="3014435" y="421328"/>
                  </a:lnTo>
                  <a:lnTo>
                    <a:pt x="3020567" y="390905"/>
                  </a:lnTo>
                  <a:lnTo>
                    <a:pt x="3020567" y="78236"/>
                  </a:lnTo>
                  <a:lnTo>
                    <a:pt x="3014435" y="47793"/>
                  </a:lnTo>
                  <a:lnTo>
                    <a:pt x="2997707" y="22924"/>
                  </a:lnTo>
                  <a:lnTo>
                    <a:pt x="2972887" y="615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31113" y="281635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3" y="47793"/>
                  </a:lnTo>
                  <a:lnTo>
                    <a:pt x="22896" y="22924"/>
                  </a:lnTo>
                  <a:lnTo>
                    <a:pt x="47743" y="615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51"/>
                  </a:lnTo>
                  <a:lnTo>
                    <a:pt x="2997707" y="22924"/>
                  </a:lnTo>
                  <a:lnTo>
                    <a:pt x="3014435" y="47793"/>
                  </a:lnTo>
                  <a:lnTo>
                    <a:pt x="3020567" y="78236"/>
                  </a:lnTo>
                  <a:lnTo>
                    <a:pt x="3020567" y="390905"/>
                  </a:lnTo>
                  <a:lnTo>
                    <a:pt x="3014435" y="421328"/>
                  </a:lnTo>
                  <a:lnTo>
                    <a:pt x="2997707" y="446152"/>
                  </a:lnTo>
                  <a:lnTo>
                    <a:pt x="2972887" y="46287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79"/>
                  </a:lnTo>
                  <a:lnTo>
                    <a:pt x="22896" y="446152"/>
                  </a:lnTo>
                  <a:lnTo>
                    <a:pt x="6143" y="42132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775" y="3314700"/>
              <a:ext cx="3162300" cy="6191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825" y="3409950"/>
              <a:ext cx="1543050" cy="495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31113" y="3362075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31"/>
                  </a:lnTo>
                  <a:lnTo>
                    <a:pt x="22896" y="22858"/>
                  </a:lnTo>
                  <a:lnTo>
                    <a:pt x="6143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3" y="421217"/>
                  </a:lnTo>
                  <a:lnTo>
                    <a:pt x="22896" y="446086"/>
                  </a:lnTo>
                  <a:lnTo>
                    <a:pt x="47743" y="46285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59"/>
                  </a:lnTo>
                  <a:lnTo>
                    <a:pt x="2997707" y="446086"/>
                  </a:lnTo>
                  <a:lnTo>
                    <a:pt x="3014435" y="421217"/>
                  </a:lnTo>
                  <a:lnTo>
                    <a:pt x="3020567" y="390774"/>
                  </a:lnTo>
                  <a:lnTo>
                    <a:pt x="3020567" y="78104"/>
                  </a:lnTo>
                  <a:lnTo>
                    <a:pt x="3014435" y="47682"/>
                  </a:lnTo>
                  <a:lnTo>
                    <a:pt x="2997707" y="22858"/>
                  </a:lnTo>
                  <a:lnTo>
                    <a:pt x="2972887" y="613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1113" y="3362075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3" y="47682"/>
                  </a:lnTo>
                  <a:lnTo>
                    <a:pt x="22896" y="22858"/>
                  </a:lnTo>
                  <a:lnTo>
                    <a:pt x="47743" y="613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31"/>
                  </a:lnTo>
                  <a:lnTo>
                    <a:pt x="2997707" y="22858"/>
                  </a:lnTo>
                  <a:lnTo>
                    <a:pt x="3014435" y="47682"/>
                  </a:lnTo>
                  <a:lnTo>
                    <a:pt x="3020567" y="78104"/>
                  </a:lnTo>
                  <a:lnTo>
                    <a:pt x="3020567" y="390774"/>
                  </a:lnTo>
                  <a:lnTo>
                    <a:pt x="3014435" y="421217"/>
                  </a:lnTo>
                  <a:lnTo>
                    <a:pt x="2997707" y="446086"/>
                  </a:lnTo>
                  <a:lnTo>
                    <a:pt x="2972887" y="46285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59"/>
                  </a:lnTo>
                  <a:lnTo>
                    <a:pt x="22896" y="446086"/>
                  </a:lnTo>
                  <a:lnTo>
                    <a:pt x="6143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06400" y="1036253"/>
            <a:ext cx="7792084" cy="2673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935" algn="l"/>
              </a:tabLst>
            </a:pPr>
            <a:r>
              <a:rPr dirty="0" sz="1800" spc="5" b="1">
                <a:latin typeface="Calibri"/>
                <a:cs typeface="Calibri"/>
              </a:rPr>
              <a:t>Which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these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Software</a:t>
            </a:r>
            <a:r>
              <a:rPr dirty="0" sz="1800" spc="-11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Development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Methodologies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are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not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suitable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for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large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5" b="1">
                <a:latin typeface="Calibri"/>
                <a:cs typeface="Calibri"/>
              </a:rPr>
              <a:t>an</a:t>
            </a:r>
            <a:r>
              <a:rPr dirty="0" sz="1800" b="1">
                <a:latin typeface="Calibri"/>
                <a:cs typeface="Calibri"/>
              </a:rPr>
              <a:t>d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co</a:t>
            </a:r>
            <a:r>
              <a:rPr dirty="0" sz="1800" spc="30" b="1">
                <a:latin typeface="Calibri"/>
                <a:cs typeface="Calibri"/>
              </a:rPr>
              <a:t>m</a:t>
            </a:r>
            <a:r>
              <a:rPr dirty="0" sz="1800" spc="5" b="1">
                <a:latin typeface="Calibri"/>
                <a:cs typeface="Calibri"/>
              </a:rPr>
              <a:t>p</a:t>
            </a:r>
            <a:r>
              <a:rPr dirty="0" sz="1800" b="1">
                <a:latin typeface="Calibri"/>
                <a:cs typeface="Calibri"/>
              </a:rPr>
              <a:t>l</a:t>
            </a:r>
            <a:r>
              <a:rPr dirty="0" sz="1800" spc="-10" b="1">
                <a:latin typeface="Calibri"/>
                <a:cs typeface="Calibri"/>
              </a:rPr>
              <a:t>e</a:t>
            </a:r>
            <a:r>
              <a:rPr dirty="0" sz="1800" b="1">
                <a:latin typeface="Calibri"/>
                <a:cs typeface="Calibri"/>
              </a:rPr>
              <a:t>x</a:t>
            </a:r>
            <a:r>
              <a:rPr dirty="0" sz="1800" spc="-160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Calibri"/>
                <a:cs typeface="Calibri"/>
              </a:rPr>
              <a:t>p</a:t>
            </a:r>
            <a:r>
              <a:rPr dirty="0" sz="1800" spc="30" b="1">
                <a:latin typeface="Calibri"/>
                <a:cs typeface="Calibri"/>
              </a:rPr>
              <a:t>r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spc="-15" b="1">
                <a:latin typeface="Calibri"/>
                <a:cs typeface="Calibri"/>
              </a:rPr>
              <a:t>j</a:t>
            </a:r>
            <a:r>
              <a:rPr dirty="0" sz="1800" spc="-10" b="1">
                <a:latin typeface="Calibri"/>
                <a:cs typeface="Calibri"/>
              </a:rPr>
              <a:t>e</a:t>
            </a:r>
            <a:r>
              <a:rPr dirty="0" sz="1800" spc="-5" b="1">
                <a:latin typeface="Calibri"/>
                <a:cs typeface="Calibri"/>
              </a:rPr>
              <a:t>c</a:t>
            </a:r>
            <a:r>
              <a:rPr dirty="0" sz="1800" spc="-35" b="1">
                <a:latin typeface="Calibri"/>
                <a:cs typeface="Calibri"/>
              </a:rPr>
              <a:t>t</a:t>
            </a:r>
            <a:r>
              <a:rPr dirty="0" sz="1800" spc="25" b="1">
                <a:latin typeface="Calibri"/>
                <a:cs typeface="Calibri"/>
              </a:rPr>
              <a:t>s</a:t>
            </a:r>
            <a:r>
              <a:rPr dirty="0" sz="1800" b="1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lvl="1" marL="420370" indent="-181610">
              <a:lnSpc>
                <a:spcPct val="100000"/>
              </a:lnSpc>
              <a:buAutoNum type="alphaUcPeriod"/>
              <a:tabLst>
                <a:tab pos="421005" algn="l"/>
              </a:tabLst>
            </a:pPr>
            <a:r>
              <a:rPr dirty="0" sz="1350" spc="-80">
                <a:latin typeface="Calibri"/>
                <a:cs typeface="Calibri"/>
              </a:rPr>
              <a:t>W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te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 spc="35">
                <a:latin typeface="Calibri"/>
                <a:cs typeface="Calibri"/>
              </a:rPr>
              <a:t>f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l</a:t>
            </a:r>
            <a:r>
              <a:rPr dirty="0" sz="1350" spc="-125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Calibri"/>
                <a:cs typeface="Calibri"/>
              </a:rPr>
              <a:t>M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el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lvl="1" marL="411480" indent="-172085">
              <a:lnSpc>
                <a:spcPct val="100000"/>
              </a:lnSpc>
              <a:spcBef>
                <a:spcPts val="1095"/>
              </a:spcBef>
              <a:buAutoNum type="alphaUcPeriod"/>
              <a:tabLst>
                <a:tab pos="411480" algn="l"/>
              </a:tabLst>
            </a:pPr>
            <a:r>
              <a:rPr dirty="0" sz="1350" spc="-5">
                <a:latin typeface="Calibri"/>
                <a:cs typeface="Calibri"/>
              </a:rPr>
              <a:t>Devops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lvl="1" marL="410209" indent="-171450">
              <a:lnSpc>
                <a:spcPct val="100000"/>
              </a:lnSpc>
              <a:spcBef>
                <a:spcPts val="1095"/>
              </a:spcBef>
              <a:buAutoNum type="alphaUcPeriod"/>
              <a:tabLst>
                <a:tab pos="410845" algn="l"/>
              </a:tabLst>
            </a:pPr>
            <a:r>
              <a:rPr dirty="0" sz="1350" spc="-20">
                <a:latin typeface="Calibri"/>
                <a:cs typeface="Calibri"/>
              </a:rPr>
              <a:t>Agile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Methodology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lvl="1" marL="420370" indent="-181610">
              <a:lnSpc>
                <a:spcPct val="100000"/>
              </a:lnSpc>
              <a:spcBef>
                <a:spcPts val="1100"/>
              </a:spcBef>
              <a:buAutoNum type="alphaUcPeriod"/>
              <a:tabLst>
                <a:tab pos="421005" algn="l"/>
              </a:tabLst>
            </a:pPr>
            <a:r>
              <a:rPr dirty="0" sz="1350" spc="5">
                <a:latin typeface="Calibri"/>
                <a:cs typeface="Calibri"/>
              </a:rPr>
              <a:t>None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7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5775" y="1704975"/>
            <a:ext cx="3162300" cy="1133475"/>
            <a:chOff x="485775" y="1704975"/>
            <a:chExt cx="3162300" cy="1133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350" y="1704975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825" y="1771650"/>
              <a:ext cx="168592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1113" y="1725808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51"/>
                  </a:lnTo>
                  <a:lnTo>
                    <a:pt x="22896" y="22920"/>
                  </a:lnTo>
                  <a:lnTo>
                    <a:pt x="6143" y="47783"/>
                  </a:lnTo>
                  <a:lnTo>
                    <a:pt x="0" y="78211"/>
                  </a:lnTo>
                  <a:lnTo>
                    <a:pt x="0" y="390896"/>
                  </a:lnTo>
                  <a:lnTo>
                    <a:pt x="6143" y="421319"/>
                  </a:lnTo>
                  <a:lnTo>
                    <a:pt x="22896" y="446143"/>
                  </a:lnTo>
                  <a:lnTo>
                    <a:pt x="47743" y="462870"/>
                  </a:lnTo>
                  <a:lnTo>
                    <a:pt x="78165" y="469001"/>
                  </a:lnTo>
                  <a:lnTo>
                    <a:pt x="2942478" y="469001"/>
                  </a:lnTo>
                  <a:lnTo>
                    <a:pt x="2972887" y="462870"/>
                  </a:lnTo>
                  <a:lnTo>
                    <a:pt x="2997707" y="446143"/>
                  </a:lnTo>
                  <a:lnTo>
                    <a:pt x="3014435" y="421319"/>
                  </a:lnTo>
                  <a:lnTo>
                    <a:pt x="3020567" y="390896"/>
                  </a:lnTo>
                  <a:lnTo>
                    <a:pt x="3020567" y="78211"/>
                  </a:lnTo>
                  <a:lnTo>
                    <a:pt x="3014435" y="47783"/>
                  </a:lnTo>
                  <a:lnTo>
                    <a:pt x="2997707" y="22920"/>
                  </a:lnTo>
                  <a:lnTo>
                    <a:pt x="2972887" y="615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31113" y="1725808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11"/>
                  </a:moveTo>
                  <a:lnTo>
                    <a:pt x="6143" y="47783"/>
                  </a:lnTo>
                  <a:lnTo>
                    <a:pt x="22896" y="22920"/>
                  </a:lnTo>
                  <a:lnTo>
                    <a:pt x="47743" y="615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51"/>
                  </a:lnTo>
                  <a:lnTo>
                    <a:pt x="2997707" y="22920"/>
                  </a:lnTo>
                  <a:lnTo>
                    <a:pt x="3014435" y="47783"/>
                  </a:lnTo>
                  <a:lnTo>
                    <a:pt x="3020567" y="78211"/>
                  </a:lnTo>
                  <a:lnTo>
                    <a:pt x="3020567" y="390896"/>
                  </a:lnTo>
                  <a:lnTo>
                    <a:pt x="3014435" y="421319"/>
                  </a:lnTo>
                  <a:lnTo>
                    <a:pt x="2997707" y="446143"/>
                  </a:lnTo>
                  <a:lnTo>
                    <a:pt x="2972887" y="462870"/>
                  </a:lnTo>
                  <a:lnTo>
                    <a:pt x="2942478" y="469001"/>
                  </a:lnTo>
                  <a:lnTo>
                    <a:pt x="78165" y="469001"/>
                  </a:lnTo>
                  <a:lnTo>
                    <a:pt x="47743" y="462870"/>
                  </a:lnTo>
                  <a:lnTo>
                    <a:pt x="22896" y="446143"/>
                  </a:lnTo>
                  <a:lnTo>
                    <a:pt x="6143" y="421319"/>
                  </a:lnTo>
                  <a:lnTo>
                    <a:pt x="0" y="390896"/>
                  </a:lnTo>
                  <a:lnTo>
                    <a:pt x="0" y="78211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775" y="2228850"/>
              <a:ext cx="31623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825" y="2314575"/>
              <a:ext cx="1066800" cy="495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1113" y="227076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31"/>
                  </a:lnTo>
                  <a:lnTo>
                    <a:pt x="22896" y="22858"/>
                  </a:lnTo>
                  <a:lnTo>
                    <a:pt x="6143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3" y="421217"/>
                  </a:lnTo>
                  <a:lnTo>
                    <a:pt x="22896" y="446086"/>
                  </a:lnTo>
                  <a:lnTo>
                    <a:pt x="47743" y="46285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59"/>
                  </a:lnTo>
                  <a:lnTo>
                    <a:pt x="2997707" y="446086"/>
                  </a:lnTo>
                  <a:lnTo>
                    <a:pt x="3014435" y="421217"/>
                  </a:lnTo>
                  <a:lnTo>
                    <a:pt x="3020567" y="390774"/>
                  </a:lnTo>
                  <a:lnTo>
                    <a:pt x="3020567" y="78104"/>
                  </a:lnTo>
                  <a:lnTo>
                    <a:pt x="3014435" y="47682"/>
                  </a:lnTo>
                  <a:lnTo>
                    <a:pt x="2997707" y="22858"/>
                  </a:lnTo>
                  <a:lnTo>
                    <a:pt x="2972887" y="613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1113" y="227076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3" y="47682"/>
                  </a:lnTo>
                  <a:lnTo>
                    <a:pt x="22896" y="22858"/>
                  </a:lnTo>
                  <a:lnTo>
                    <a:pt x="47743" y="613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31"/>
                  </a:lnTo>
                  <a:lnTo>
                    <a:pt x="2997707" y="22858"/>
                  </a:lnTo>
                  <a:lnTo>
                    <a:pt x="3014435" y="47682"/>
                  </a:lnTo>
                  <a:lnTo>
                    <a:pt x="3020567" y="78104"/>
                  </a:lnTo>
                  <a:lnTo>
                    <a:pt x="3020567" y="390774"/>
                  </a:lnTo>
                  <a:lnTo>
                    <a:pt x="3014435" y="421217"/>
                  </a:lnTo>
                  <a:lnTo>
                    <a:pt x="2997707" y="446086"/>
                  </a:lnTo>
                  <a:lnTo>
                    <a:pt x="2972887" y="46285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59"/>
                  </a:lnTo>
                  <a:lnTo>
                    <a:pt x="22896" y="446086"/>
                  </a:lnTo>
                  <a:lnTo>
                    <a:pt x="6143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06400" y="1036253"/>
            <a:ext cx="7792084" cy="1580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935" algn="l"/>
              </a:tabLst>
            </a:pPr>
            <a:r>
              <a:rPr dirty="0" sz="1800" spc="5" b="1">
                <a:latin typeface="Calibri"/>
                <a:cs typeface="Calibri"/>
              </a:rPr>
              <a:t>Which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these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Software</a:t>
            </a:r>
            <a:r>
              <a:rPr dirty="0" sz="1800" spc="-11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Development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Methodologies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are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not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suitable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for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large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5" b="1">
                <a:latin typeface="Calibri"/>
                <a:cs typeface="Calibri"/>
              </a:rPr>
              <a:t>an</a:t>
            </a:r>
            <a:r>
              <a:rPr dirty="0" sz="1800" b="1">
                <a:latin typeface="Calibri"/>
                <a:cs typeface="Calibri"/>
              </a:rPr>
              <a:t>d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co</a:t>
            </a:r>
            <a:r>
              <a:rPr dirty="0" sz="1800" spc="30" b="1">
                <a:latin typeface="Calibri"/>
                <a:cs typeface="Calibri"/>
              </a:rPr>
              <a:t>m</a:t>
            </a:r>
            <a:r>
              <a:rPr dirty="0" sz="1800" spc="5" b="1">
                <a:latin typeface="Calibri"/>
                <a:cs typeface="Calibri"/>
              </a:rPr>
              <a:t>p</a:t>
            </a:r>
            <a:r>
              <a:rPr dirty="0" sz="1800" b="1">
                <a:latin typeface="Calibri"/>
                <a:cs typeface="Calibri"/>
              </a:rPr>
              <a:t>l</a:t>
            </a:r>
            <a:r>
              <a:rPr dirty="0" sz="1800" spc="-10" b="1">
                <a:latin typeface="Calibri"/>
                <a:cs typeface="Calibri"/>
              </a:rPr>
              <a:t>e</a:t>
            </a:r>
            <a:r>
              <a:rPr dirty="0" sz="1800" b="1">
                <a:latin typeface="Calibri"/>
                <a:cs typeface="Calibri"/>
              </a:rPr>
              <a:t>x</a:t>
            </a:r>
            <a:r>
              <a:rPr dirty="0" sz="1800" spc="-160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Calibri"/>
                <a:cs typeface="Calibri"/>
              </a:rPr>
              <a:t>p</a:t>
            </a:r>
            <a:r>
              <a:rPr dirty="0" sz="1800" spc="30" b="1">
                <a:latin typeface="Calibri"/>
                <a:cs typeface="Calibri"/>
              </a:rPr>
              <a:t>r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spc="-15" b="1">
                <a:latin typeface="Calibri"/>
                <a:cs typeface="Calibri"/>
              </a:rPr>
              <a:t>j</a:t>
            </a:r>
            <a:r>
              <a:rPr dirty="0" sz="1800" spc="-10" b="1">
                <a:latin typeface="Calibri"/>
                <a:cs typeface="Calibri"/>
              </a:rPr>
              <a:t>e</a:t>
            </a:r>
            <a:r>
              <a:rPr dirty="0" sz="1800" spc="-5" b="1">
                <a:latin typeface="Calibri"/>
                <a:cs typeface="Calibri"/>
              </a:rPr>
              <a:t>c</a:t>
            </a:r>
            <a:r>
              <a:rPr dirty="0" sz="1800" spc="-35" b="1">
                <a:latin typeface="Calibri"/>
                <a:cs typeface="Calibri"/>
              </a:rPr>
              <a:t>t</a:t>
            </a:r>
            <a:r>
              <a:rPr dirty="0" sz="1800" spc="25" b="1">
                <a:latin typeface="Calibri"/>
                <a:cs typeface="Calibri"/>
              </a:rPr>
              <a:t>s</a:t>
            </a:r>
            <a:r>
              <a:rPr dirty="0" sz="1800" b="1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lvl="1" marL="420370" indent="-181610">
              <a:lnSpc>
                <a:spcPct val="100000"/>
              </a:lnSpc>
              <a:buAutoNum type="alphaUcPeriod"/>
              <a:tabLst>
                <a:tab pos="421005" algn="l"/>
              </a:tabLst>
            </a:pPr>
            <a:r>
              <a:rPr dirty="0" sz="1350" spc="-80">
                <a:latin typeface="Calibri"/>
                <a:cs typeface="Calibri"/>
              </a:rPr>
              <a:t>W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te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 spc="35">
                <a:latin typeface="Calibri"/>
                <a:cs typeface="Calibri"/>
              </a:rPr>
              <a:t>f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l</a:t>
            </a:r>
            <a:r>
              <a:rPr dirty="0" sz="1350" spc="-125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Calibri"/>
                <a:cs typeface="Calibri"/>
              </a:rPr>
              <a:t>M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el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lvl="1" marL="411480" indent="-172085">
              <a:lnSpc>
                <a:spcPct val="100000"/>
              </a:lnSpc>
              <a:spcBef>
                <a:spcPts val="1095"/>
              </a:spcBef>
              <a:buAutoNum type="alphaUcPeriod"/>
              <a:tabLst>
                <a:tab pos="411480" algn="l"/>
              </a:tabLst>
            </a:pPr>
            <a:r>
              <a:rPr dirty="0" sz="1350" spc="-5">
                <a:latin typeface="Calibri"/>
                <a:cs typeface="Calibri"/>
              </a:rPr>
              <a:t>Devops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5775" y="2771775"/>
            <a:ext cx="3162300" cy="609600"/>
            <a:chOff x="485775" y="2771775"/>
            <a:chExt cx="3162300" cy="60960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775" y="2771775"/>
              <a:ext cx="3162300" cy="609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825" y="2857500"/>
              <a:ext cx="1933575" cy="4953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1113" y="281635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51"/>
                  </a:lnTo>
                  <a:lnTo>
                    <a:pt x="22896" y="22924"/>
                  </a:lnTo>
                  <a:lnTo>
                    <a:pt x="6143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3" y="421328"/>
                  </a:lnTo>
                  <a:lnTo>
                    <a:pt x="22896" y="446152"/>
                  </a:lnTo>
                  <a:lnTo>
                    <a:pt x="47743" y="46287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79"/>
                  </a:lnTo>
                  <a:lnTo>
                    <a:pt x="2997707" y="446152"/>
                  </a:lnTo>
                  <a:lnTo>
                    <a:pt x="3014435" y="421328"/>
                  </a:lnTo>
                  <a:lnTo>
                    <a:pt x="3020567" y="390905"/>
                  </a:lnTo>
                  <a:lnTo>
                    <a:pt x="3020567" y="78236"/>
                  </a:lnTo>
                  <a:lnTo>
                    <a:pt x="3014435" y="47793"/>
                  </a:lnTo>
                  <a:lnTo>
                    <a:pt x="2997707" y="22924"/>
                  </a:lnTo>
                  <a:lnTo>
                    <a:pt x="2972887" y="615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1113" y="281635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3" y="47793"/>
                  </a:lnTo>
                  <a:lnTo>
                    <a:pt x="22896" y="22924"/>
                  </a:lnTo>
                  <a:lnTo>
                    <a:pt x="47743" y="615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51"/>
                  </a:lnTo>
                  <a:lnTo>
                    <a:pt x="2997707" y="22924"/>
                  </a:lnTo>
                  <a:lnTo>
                    <a:pt x="3014435" y="47793"/>
                  </a:lnTo>
                  <a:lnTo>
                    <a:pt x="3020567" y="78236"/>
                  </a:lnTo>
                  <a:lnTo>
                    <a:pt x="3020567" y="390905"/>
                  </a:lnTo>
                  <a:lnTo>
                    <a:pt x="3014435" y="421328"/>
                  </a:lnTo>
                  <a:lnTo>
                    <a:pt x="2997707" y="446152"/>
                  </a:lnTo>
                  <a:lnTo>
                    <a:pt x="2972887" y="46287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79"/>
                  </a:lnTo>
                  <a:lnTo>
                    <a:pt x="22896" y="446152"/>
                  </a:lnTo>
                  <a:lnTo>
                    <a:pt x="6143" y="42132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33416" y="2931094"/>
            <a:ext cx="157226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3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350" spc="30" b="1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350" spc="-35" b="1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35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1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350" spc="-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350" spc="-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350" spc="20" b="1">
                <a:solidFill>
                  <a:srgbClr val="FFFFFF"/>
                </a:solidFill>
                <a:latin typeface="Calibri"/>
                <a:cs typeface="Calibri"/>
              </a:rPr>
              <a:t>hodo</a:t>
            </a:r>
            <a:r>
              <a:rPr dirty="0" sz="1350" spc="-3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350" spc="2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350" spc="30" b="1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5775" y="3314700"/>
            <a:ext cx="3162300" cy="619125"/>
            <a:chOff x="485775" y="3314700"/>
            <a:chExt cx="3162300" cy="61912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775" y="3314700"/>
              <a:ext cx="3162300" cy="6191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825" y="3409950"/>
              <a:ext cx="1543050" cy="4953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31113" y="3362075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31"/>
                  </a:lnTo>
                  <a:lnTo>
                    <a:pt x="22896" y="22858"/>
                  </a:lnTo>
                  <a:lnTo>
                    <a:pt x="6143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3" y="421217"/>
                  </a:lnTo>
                  <a:lnTo>
                    <a:pt x="22896" y="446086"/>
                  </a:lnTo>
                  <a:lnTo>
                    <a:pt x="47743" y="46285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59"/>
                  </a:lnTo>
                  <a:lnTo>
                    <a:pt x="2997707" y="446086"/>
                  </a:lnTo>
                  <a:lnTo>
                    <a:pt x="3014435" y="421217"/>
                  </a:lnTo>
                  <a:lnTo>
                    <a:pt x="3020567" y="390774"/>
                  </a:lnTo>
                  <a:lnTo>
                    <a:pt x="3020567" y="78104"/>
                  </a:lnTo>
                  <a:lnTo>
                    <a:pt x="3014435" y="47682"/>
                  </a:lnTo>
                  <a:lnTo>
                    <a:pt x="2997707" y="22858"/>
                  </a:lnTo>
                  <a:lnTo>
                    <a:pt x="2972887" y="613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31113" y="3362075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3" y="47682"/>
                  </a:lnTo>
                  <a:lnTo>
                    <a:pt x="22896" y="22858"/>
                  </a:lnTo>
                  <a:lnTo>
                    <a:pt x="47743" y="613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31"/>
                  </a:lnTo>
                  <a:lnTo>
                    <a:pt x="2997707" y="22858"/>
                  </a:lnTo>
                  <a:lnTo>
                    <a:pt x="3014435" y="47682"/>
                  </a:lnTo>
                  <a:lnTo>
                    <a:pt x="3020567" y="78104"/>
                  </a:lnTo>
                  <a:lnTo>
                    <a:pt x="3020567" y="390774"/>
                  </a:lnTo>
                  <a:lnTo>
                    <a:pt x="3014435" y="421217"/>
                  </a:lnTo>
                  <a:lnTo>
                    <a:pt x="2997707" y="446086"/>
                  </a:lnTo>
                  <a:lnTo>
                    <a:pt x="2972887" y="46285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59"/>
                  </a:lnTo>
                  <a:lnTo>
                    <a:pt x="22896" y="446086"/>
                  </a:lnTo>
                  <a:lnTo>
                    <a:pt x="6143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33416" y="3477957"/>
            <a:ext cx="11874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.</a:t>
            </a:r>
            <a:r>
              <a:rPr dirty="0" sz="1350" spc="-8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N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f</a:t>
            </a:r>
            <a:r>
              <a:rPr dirty="0" sz="1350" spc="-8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40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ese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7675" y="1695450"/>
            <a:ext cx="3162300" cy="1133475"/>
            <a:chOff x="447675" y="1695450"/>
            <a:chExt cx="3162300" cy="1133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0" y="1695450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1762125"/>
              <a:ext cx="86677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2608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5"/>
                  </a:lnTo>
                  <a:lnTo>
                    <a:pt x="0" y="78242"/>
                  </a:lnTo>
                  <a:lnTo>
                    <a:pt x="0" y="390921"/>
                  </a:lnTo>
                  <a:lnTo>
                    <a:pt x="6144" y="421343"/>
                  </a:lnTo>
                  <a:lnTo>
                    <a:pt x="22899" y="446167"/>
                  </a:lnTo>
                  <a:lnTo>
                    <a:pt x="47749" y="462895"/>
                  </a:lnTo>
                  <a:lnTo>
                    <a:pt x="78178" y="469026"/>
                  </a:lnTo>
                  <a:lnTo>
                    <a:pt x="2942487" y="469026"/>
                  </a:lnTo>
                  <a:lnTo>
                    <a:pt x="2972914" y="462895"/>
                  </a:lnTo>
                  <a:lnTo>
                    <a:pt x="2997743" y="446167"/>
                  </a:lnTo>
                  <a:lnTo>
                    <a:pt x="3014474" y="421343"/>
                  </a:lnTo>
                  <a:lnTo>
                    <a:pt x="3020607" y="390921"/>
                  </a:lnTo>
                  <a:lnTo>
                    <a:pt x="3020607" y="78242"/>
                  </a:lnTo>
                  <a:lnTo>
                    <a:pt x="3014474" y="47795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2608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42"/>
                  </a:moveTo>
                  <a:lnTo>
                    <a:pt x="6144" y="47795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5"/>
                  </a:lnTo>
                  <a:lnTo>
                    <a:pt x="3020607" y="78242"/>
                  </a:lnTo>
                  <a:lnTo>
                    <a:pt x="3020607" y="390921"/>
                  </a:lnTo>
                  <a:lnTo>
                    <a:pt x="3014474" y="421343"/>
                  </a:lnTo>
                  <a:lnTo>
                    <a:pt x="2997743" y="446167"/>
                  </a:lnTo>
                  <a:lnTo>
                    <a:pt x="2972914" y="462895"/>
                  </a:lnTo>
                  <a:lnTo>
                    <a:pt x="2942487" y="469026"/>
                  </a:lnTo>
                  <a:lnTo>
                    <a:pt x="78178" y="469026"/>
                  </a:lnTo>
                  <a:lnTo>
                    <a:pt x="47749" y="462895"/>
                  </a:lnTo>
                  <a:lnTo>
                    <a:pt x="22899" y="446167"/>
                  </a:lnTo>
                  <a:lnTo>
                    <a:pt x="6144" y="421343"/>
                  </a:lnTo>
                  <a:lnTo>
                    <a:pt x="0" y="390921"/>
                  </a:lnTo>
                  <a:lnTo>
                    <a:pt x="0" y="78242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675" y="2219325"/>
              <a:ext cx="31623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725" y="2305050"/>
              <a:ext cx="904875" cy="495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905"/>
                  </a:lnTo>
                  <a:lnTo>
                    <a:pt x="6144" y="421272"/>
                  </a:lnTo>
                  <a:lnTo>
                    <a:pt x="22899" y="446103"/>
                  </a:lnTo>
                  <a:lnTo>
                    <a:pt x="47749" y="462861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61"/>
                  </a:lnTo>
                  <a:lnTo>
                    <a:pt x="2997743" y="446103"/>
                  </a:lnTo>
                  <a:lnTo>
                    <a:pt x="3014474" y="421272"/>
                  </a:lnTo>
                  <a:lnTo>
                    <a:pt x="3020607" y="390905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905"/>
                  </a:lnTo>
                  <a:lnTo>
                    <a:pt x="3014474" y="421272"/>
                  </a:lnTo>
                  <a:lnTo>
                    <a:pt x="2997743" y="446103"/>
                  </a:lnTo>
                  <a:lnTo>
                    <a:pt x="2972914" y="462861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61"/>
                  </a:lnTo>
                  <a:lnTo>
                    <a:pt x="22899" y="446103"/>
                  </a:lnTo>
                  <a:lnTo>
                    <a:pt x="6144" y="421272"/>
                  </a:lnTo>
                  <a:lnTo>
                    <a:pt x="0" y="390905"/>
                  </a:lnTo>
                  <a:lnTo>
                    <a:pt x="0" y="7810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06400" y="1036253"/>
            <a:ext cx="8119745" cy="1572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935" algn="l"/>
              </a:tabLst>
            </a:pPr>
            <a:r>
              <a:rPr dirty="0" sz="1800" spc="-10" b="1">
                <a:latin typeface="Calibri"/>
                <a:cs typeface="Calibri"/>
              </a:rPr>
              <a:t>Devops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Methodology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was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focused</a:t>
            </a:r>
            <a:r>
              <a:rPr dirty="0" sz="1800" spc="-10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on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solving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45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problems</a:t>
            </a:r>
            <a:r>
              <a:rPr dirty="0" sz="1800" spc="-15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between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4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customers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5" b="1">
                <a:latin typeface="Calibri"/>
                <a:cs typeface="Calibri"/>
              </a:rPr>
              <a:t>an</a:t>
            </a:r>
            <a:r>
              <a:rPr dirty="0" sz="1800" b="1">
                <a:latin typeface="Calibri"/>
                <a:cs typeface="Calibri"/>
              </a:rPr>
              <a:t>d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30" b="1">
                <a:latin typeface="Calibri"/>
                <a:cs typeface="Calibri"/>
              </a:rPr>
              <a:t>t</a:t>
            </a:r>
            <a:r>
              <a:rPr dirty="0" sz="1800" spc="5" b="1">
                <a:latin typeface="Calibri"/>
                <a:cs typeface="Calibri"/>
              </a:rPr>
              <a:t>h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25" b="1">
                <a:latin typeface="Calibri"/>
                <a:cs typeface="Calibri"/>
              </a:rPr>
              <a:t>s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spc="25" b="1">
                <a:latin typeface="Calibri"/>
                <a:cs typeface="Calibri"/>
              </a:rPr>
              <a:t>f</a:t>
            </a:r>
            <a:r>
              <a:rPr dirty="0" sz="1800" spc="-30" b="1">
                <a:latin typeface="Calibri"/>
                <a:cs typeface="Calibri"/>
              </a:rPr>
              <a:t>t</a:t>
            </a:r>
            <a:r>
              <a:rPr dirty="0" sz="1800" spc="5" b="1">
                <a:latin typeface="Calibri"/>
                <a:cs typeface="Calibri"/>
              </a:rPr>
              <a:t>wa</a:t>
            </a:r>
            <a:r>
              <a:rPr dirty="0" sz="1800" spc="30" b="1">
                <a:latin typeface="Calibri"/>
                <a:cs typeface="Calibri"/>
              </a:rPr>
              <a:t>r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23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co</a:t>
            </a:r>
            <a:r>
              <a:rPr dirty="0" sz="1800" spc="30" b="1">
                <a:latin typeface="Calibri"/>
                <a:cs typeface="Calibri"/>
              </a:rPr>
              <a:t>m</a:t>
            </a:r>
            <a:r>
              <a:rPr dirty="0" sz="1800" spc="5" b="1">
                <a:latin typeface="Calibri"/>
                <a:cs typeface="Calibri"/>
              </a:rPr>
              <a:t>pan</a:t>
            </a:r>
            <a:r>
              <a:rPr dirty="0" sz="1800" spc="-105" b="1">
                <a:latin typeface="Calibri"/>
                <a:cs typeface="Calibri"/>
              </a:rPr>
              <a:t>y</a:t>
            </a:r>
            <a:r>
              <a:rPr dirty="0" sz="1800" b="1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lvl="1" marL="381635" indent="-180975">
              <a:lnSpc>
                <a:spcPct val="100000"/>
              </a:lnSpc>
              <a:buAutoNum type="alphaUcPeriod"/>
              <a:tabLst>
                <a:tab pos="382270" algn="l"/>
              </a:tabLst>
            </a:pPr>
            <a:r>
              <a:rPr dirty="0" sz="1350" spc="-35"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lvl="1" marL="372110" indent="-171450">
              <a:lnSpc>
                <a:spcPct val="100000"/>
              </a:lnSpc>
              <a:spcBef>
                <a:spcPts val="1090"/>
              </a:spcBef>
              <a:buAutoNum type="alphaUcPeriod"/>
              <a:tabLst>
                <a:tab pos="372745" algn="l"/>
              </a:tabLst>
            </a:pPr>
            <a:r>
              <a:rPr dirty="0" sz="1350" spc="-5">
                <a:latin typeface="Calibri"/>
                <a:cs typeface="Calibri"/>
              </a:rPr>
              <a:t>False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7675" y="1695450"/>
            <a:ext cx="3162300" cy="1133475"/>
            <a:chOff x="447675" y="1695450"/>
            <a:chExt cx="3162300" cy="1133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0" y="1695450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1762125"/>
              <a:ext cx="88582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2608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5"/>
                  </a:lnTo>
                  <a:lnTo>
                    <a:pt x="0" y="78242"/>
                  </a:lnTo>
                  <a:lnTo>
                    <a:pt x="0" y="390921"/>
                  </a:lnTo>
                  <a:lnTo>
                    <a:pt x="6144" y="421343"/>
                  </a:lnTo>
                  <a:lnTo>
                    <a:pt x="22899" y="446167"/>
                  </a:lnTo>
                  <a:lnTo>
                    <a:pt x="47749" y="462895"/>
                  </a:lnTo>
                  <a:lnTo>
                    <a:pt x="78178" y="469026"/>
                  </a:lnTo>
                  <a:lnTo>
                    <a:pt x="2942487" y="469026"/>
                  </a:lnTo>
                  <a:lnTo>
                    <a:pt x="2972914" y="462895"/>
                  </a:lnTo>
                  <a:lnTo>
                    <a:pt x="2997743" y="446167"/>
                  </a:lnTo>
                  <a:lnTo>
                    <a:pt x="3014474" y="421343"/>
                  </a:lnTo>
                  <a:lnTo>
                    <a:pt x="3020607" y="390921"/>
                  </a:lnTo>
                  <a:lnTo>
                    <a:pt x="3020607" y="78242"/>
                  </a:lnTo>
                  <a:lnTo>
                    <a:pt x="3014474" y="47795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2608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42"/>
                  </a:moveTo>
                  <a:lnTo>
                    <a:pt x="6144" y="47795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5"/>
                  </a:lnTo>
                  <a:lnTo>
                    <a:pt x="3020607" y="78242"/>
                  </a:lnTo>
                  <a:lnTo>
                    <a:pt x="3020607" y="390921"/>
                  </a:lnTo>
                  <a:lnTo>
                    <a:pt x="3014474" y="421343"/>
                  </a:lnTo>
                  <a:lnTo>
                    <a:pt x="2997743" y="446167"/>
                  </a:lnTo>
                  <a:lnTo>
                    <a:pt x="2972914" y="462895"/>
                  </a:lnTo>
                  <a:lnTo>
                    <a:pt x="2942487" y="469026"/>
                  </a:lnTo>
                  <a:lnTo>
                    <a:pt x="78178" y="469026"/>
                  </a:lnTo>
                  <a:lnTo>
                    <a:pt x="47749" y="462895"/>
                  </a:lnTo>
                  <a:lnTo>
                    <a:pt x="22899" y="446167"/>
                  </a:lnTo>
                  <a:lnTo>
                    <a:pt x="6144" y="421343"/>
                  </a:lnTo>
                  <a:lnTo>
                    <a:pt x="0" y="390921"/>
                  </a:lnTo>
                  <a:lnTo>
                    <a:pt x="0" y="78242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675" y="2219325"/>
              <a:ext cx="31623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725" y="2305050"/>
              <a:ext cx="904875" cy="495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905"/>
                  </a:lnTo>
                  <a:lnTo>
                    <a:pt x="6144" y="421272"/>
                  </a:lnTo>
                  <a:lnTo>
                    <a:pt x="22899" y="446103"/>
                  </a:lnTo>
                  <a:lnTo>
                    <a:pt x="47749" y="462861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61"/>
                  </a:lnTo>
                  <a:lnTo>
                    <a:pt x="2997743" y="446103"/>
                  </a:lnTo>
                  <a:lnTo>
                    <a:pt x="3014474" y="421272"/>
                  </a:lnTo>
                  <a:lnTo>
                    <a:pt x="3020607" y="390905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905"/>
                  </a:lnTo>
                  <a:lnTo>
                    <a:pt x="3014474" y="421272"/>
                  </a:lnTo>
                  <a:lnTo>
                    <a:pt x="2997743" y="446103"/>
                  </a:lnTo>
                  <a:lnTo>
                    <a:pt x="2972914" y="462861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61"/>
                  </a:lnTo>
                  <a:lnTo>
                    <a:pt x="22899" y="446103"/>
                  </a:lnTo>
                  <a:lnTo>
                    <a:pt x="6144" y="421272"/>
                  </a:lnTo>
                  <a:lnTo>
                    <a:pt x="0" y="390905"/>
                  </a:lnTo>
                  <a:lnTo>
                    <a:pt x="0" y="7810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06400" y="1036253"/>
            <a:ext cx="8119745" cy="1572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935" algn="l"/>
              </a:tabLst>
            </a:pPr>
            <a:r>
              <a:rPr dirty="0" sz="1800" spc="-10" b="1">
                <a:latin typeface="Calibri"/>
                <a:cs typeface="Calibri"/>
              </a:rPr>
              <a:t>Devops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Methodology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was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focused</a:t>
            </a:r>
            <a:r>
              <a:rPr dirty="0" sz="1800" spc="-10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on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solving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45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problems</a:t>
            </a:r>
            <a:r>
              <a:rPr dirty="0" sz="1800" spc="-15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between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4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customers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5" b="1">
                <a:latin typeface="Calibri"/>
                <a:cs typeface="Calibri"/>
              </a:rPr>
              <a:t>an</a:t>
            </a:r>
            <a:r>
              <a:rPr dirty="0" sz="1800" b="1">
                <a:latin typeface="Calibri"/>
                <a:cs typeface="Calibri"/>
              </a:rPr>
              <a:t>d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30" b="1">
                <a:latin typeface="Calibri"/>
                <a:cs typeface="Calibri"/>
              </a:rPr>
              <a:t>t</a:t>
            </a:r>
            <a:r>
              <a:rPr dirty="0" sz="1800" spc="5" b="1">
                <a:latin typeface="Calibri"/>
                <a:cs typeface="Calibri"/>
              </a:rPr>
              <a:t>h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25" b="1">
                <a:latin typeface="Calibri"/>
                <a:cs typeface="Calibri"/>
              </a:rPr>
              <a:t>s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spc="25" b="1">
                <a:latin typeface="Calibri"/>
                <a:cs typeface="Calibri"/>
              </a:rPr>
              <a:t>f</a:t>
            </a:r>
            <a:r>
              <a:rPr dirty="0" sz="1800" spc="-30" b="1">
                <a:latin typeface="Calibri"/>
                <a:cs typeface="Calibri"/>
              </a:rPr>
              <a:t>t</a:t>
            </a:r>
            <a:r>
              <a:rPr dirty="0" sz="1800" spc="5" b="1">
                <a:latin typeface="Calibri"/>
                <a:cs typeface="Calibri"/>
              </a:rPr>
              <a:t>wa</a:t>
            </a:r>
            <a:r>
              <a:rPr dirty="0" sz="1800" spc="30" b="1">
                <a:latin typeface="Calibri"/>
                <a:cs typeface="Calibri"/>
              </a:rPr>
              <a:t>r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23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co</a:t>
            </a:r>
            <a:r>
              <a:rPr dirty="0" sz="1800" spc="30" b="1">
                <a:latin typeface="Calibri"/>
                <a:cs typeface="Calibri"/>
              </a:rPr>
              <a:t>m</a:t>
            </a:r>
            <a:r>
              <a:rPr dirty="0" sz="1800" spc="5" b="1">
                <a:latin typeface="Calibri"/>
                <a:cs typeface="Calibri"/>
              </a:rPr>
              <a:t>pan</a:t>
            </a:r>
            <a:r>
              <a:rPr dirty="0" sz="1800" spc="-105" b="1">
                <a:latin typeface="Calibri"/>
                <a:cs typeface="Calibri"/>
              </a:rPr>
              <a:t>y</a:t>
            </a:r>
            <a:r>
              <a:rPr dirty="0" sz="1800" b="1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lvl="1" marL="391160" indent="-190500">
              <a:lnSpc>
                <a:spcPct val="100000"/>
              </a:lnSpc>
              <a:buAutoNum type="alphaUcPeriod"/>
              <a:tabLst>
                <a:tab pos="391795" algn="l"/>
              </a:tabLst>
            </a:pPr>
            <a:r>
              <a:rPr dirty="0" sz="1350" spc="-25" b="1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AutoNum type="alphaUcPeriod"/>
            </a:pPr>
            <a:endParaRPr sz="1300">
              <a:latin typeface="Calibri"/>
              <a:cs typeface="Calibri"/>
            </a:endParaRPr>
          </a:p>
          <a:p>
            <a:pPr lvl="1" marL="372110" indent="-171450">
              <a:lnSpc>
                <a:spcPct val="100000"/>
              </a:lnSpc>
              <a:spcBef>
                <a:spcPts val="1090"/>
              </a:spcBef>
              <a:buAutoNum type="alphaUcPeriod"/>
              <a:tabLst>
                <a:tab pos="372745" algn="l"/>
              </a:tabLst>
            </a:pPr>
            <a:r>
              <a:rPr dirty="0" sz="1350" spc="-5">
                <a:latin typeface="Calibri"/>
                <a:cs typeface="Calibri"/>
              </a:rPr>
              <a:t>False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323" y="723084"/>
            <a:ext cx="8543290" cy="4434840"/>
            <a:chOff x="302323" y="723084"/>
            <a:chExt cx="8543290" cy="4434840"/>
          </a:xfrm>
        </p:grpSpPr>
        <p:sp>
          <p:nvSpPr>
            <p:cNvPr id="3" name="object 3"/>
            <p:cNvSpPr/>
            <p:nvPr/>
          </p:nvSpPr>
          <p:spPr>
            <a:xfrm>
              <a:off x="302323" y="737372"/>
              <a:ext cx="8543290" cy="0"/>
            </a:xfrm>
            <a:custGeom>
              <a:avLst/>
              <a:gdLst/>
              <a:ahLst/>
              <a:cxnLst/>
              <a:rect l="l" t="t" r="r" b="b"/>
              <a:pathLst>
                <a:path w="8543290" h="0">
                  <a:moveTo>
                    <a:pt x="8543094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84697" y="748162"/>
              <a:ext cx="11430" cy="4395470"/>
            </a:xfrm>
            <a:custGeom>
              <a:avLst/>
              <a:gdLst/>
              <a:ahLst/>
              <a:cxnLst/>
              <a:rect l="l" t="t" r="r" b="b"/>
              <a:pathLst>
                <a:path w="11430" h="4395470">
                  <a:moveTo>
                    <a:pt x="0" y="0"/>
                  </a:moveTo>
                  <a:lnTo>
                    <a:pt x="11064" y="4395337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3848115" y="1085850"/>
            <a:ext cx="4686300" cy="1438275"/>
            <a:chOff x="3848115" y="1085850"/>
            <a:chExt cx="4686300" cy="1438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8115" y="1085850"/>
              <a:ext cx="4686284" cy="14382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70197" y="1108588"/>
              <a:ext cx="4587875" cy="1344295"/>
            </a:xfrm>
            <a:custGeom>
              <a:avLst/>
              <a:gdLst/>
              <a:ahLst/>
              <a:cxnLst/>
              <a:rect l="l" t="t" r="r" b="b"/>
              <a:pathLst>
                <a:path w="4587875" h="1344295">
                  <a:moveTo>
                    <a:pt x="4363730" y="0"/>
                  </a:moveTo>
                  <a:lnTo>
                    <a:pt x="224027" y="0"/>
                  </a:lnTo>
                  <a:lnTo>
                    <a:pt x="178889" y="4551"/>
                  </a:lnTo>
                  <a:lnTo>
                    <a:pt x="136842" y="17606"/>
                  </a:lnTo>
                  <a:lnTo>
                    <a:pt x="98789" y="38262"/>
                  </a:lnTo>
                  <a:lnTo>
                    <a:pt x="65631" y="65619"/>
                  </a:lnTo>
                  <a:lnTo>
                    <a:pt x="38270" y="98775"/>
                  </a:lnTo>
                  <a:lnTo>
                    <a:pt x="17610" y="136829"/>
                  </a:lnTo>
                  <a:lnTo>
                    <a:pt x="4553" y="178881"/>
                  </a:lnTo>
                  <a:lnTo>
                    <a:pt x="0" y="224027"/>
                  </a:lnTo>
                  <a:lnTo>
                    <a:pt x="0" y="1120130"/>
                  </a:lnTo>
                  <a:lnTo>
                    <a:pt x="4553" y="1165269"/>
                  </a:lnTo>
                  <a:lnTo>
                    <a:pt x="17610" y="1207305"/>
                  </a:lnTo>
                  <a:lnTo>
                    <a:pt x="38270" y="1245340"/>
                  </a:lnTo>
                  <a:lnTo>
                    <a:pt x="65631" y="1278475"/>
                  </a:lnTo>
                  <a:lnTo>
                    <a:pt x="98789" y="1305811"/>
                  </a:lnTo>
                  <a:lnTo>
                    <a:pt x="136842" y="1326450"/>
                  </a:lnTo>
                  <a:lnTo>
                    <a:pt x="178889" y="1339492"/>
                  </a:lnTo>
                  <a:lnTo>
                    <a:pt x="224027" y="1344039"/>
                  </a:lnTo>
                  <a:lnTo>
                    <a:pt x="4363730" y="1344039"/>
                  </a:lnTo>
                  <a:lnTo>
                    <a:pt x="4408868" y="1339492"/>
                  </a:lnTo>
                  <a:lnTo>
                    <a:pt x="4450915" y="1326450"/>
                  </a:lnTo>
                  <a:lnTo>
                    <a:pt x="4488968" y="1305811"/>
                  </a:lnTo>
                  <a:lnTo>
                    <a:pt x="4522126" y="1278475"/>
                  </a:lnTo>
                  <a:lnTo>
                    <a:pt x="4549487" y="1245340"/>
                  </a:lnTo>
                  <a:lnTo>
                    <a:pt x="4570147" y="1207305"/>
                  </a:lnTo>
                  <a:lnTo>
                    <a:pt x="4583204" y="1165269"/>
                  </a:lnTo>
                  <a:lnTo>
                    <a:pt x="4587758" y="1120130"/>
                  </a:lnTo>
                  <a:lnTo>
                    <a:pt x="4587758" y="224027"/>
                  </a:lnTo>
                  <a:lnTo>
                    <a:pt x="4583204" y="178881"/>
                  </a:lnTo>
                  <a:lnTo>
                    <a:pt x="4570147" y="136829"/>
                  </a:lnTo>
                  <a:lnTo>
                    <a:pt x="4549487" y="98775"/>
                  </a:lnTo>
                  <a:lnTo>
                    <a:pt x="4522126" y="65619"/>
                  </a:lnTo>
                  <a:lnTo>
                    <a:pt x="4488968" y="38262"/>
                  </a:lnTo>
                  <a:lnTo>
                    <a:pt x="4450915" y="17606"/>
                  </a:lnTo>
                  <a:lnTo>
                    <a:pt x="4408868" y="4551"/>
                  </a:lnTo>
                  <a:lnTo>
                    <a:pt x="43637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70197" y="1108588"/>
              <a:ext cx="4587875" cy="1344295"/>
            </a:xfrm>
            <a:custGeom>
              <a:avLst/>
              <a:gdLst/>
              <a:ahLst/>
              <a:cxnLst/>
              <a:rect l="l" t="t" r="r" b="b"/>
              <a:pathLst>
                <a:path w="4587875" h="1344295">
                  <a:moveTo>
                    <a:pt x="0" y="224027"/>
                  </a:moveTo>
                  <a:lnTo>
                    <a:pt x="4553" y="178881"/>
                  </a:lnTo>
                  <a:lnTo>
                    <a:pt x="17610" y="136829"/>
                  </a:lnTo>
                  <a:lnTo>
                    <a:pt x="38270" y="98775"/>
                  </a:lnTo>
                  <a:lnTo>
                    <a:pt x="65631" y="65619"/>
                  </a:lnTo>
                  <a:lnTo>
                    <a:pt x="98789" y="38262"/>
                  </a:lnTo>
                  <a:lnTo>
                    <a:pt x="136842" y="17606"/>
                  </a:lnTo>
                  <a:lnTo>
                    <a:pt x="178889" y="4551"/>
                  </a:lnTo>
                  <a:lnTo>
                    <a:pt x="224027" y="0"/>
                  </a:lnTo>
                  <a:lnTo>
                    <a:pt x="4363730" y="0"/>
                  </a:lnTo>
                  <a:lnTo>
                    <a:pt x="4408868" y="4551"/>
                  </a:lnTo>
                  <a:lnTo>
                    <a:pt x="4450915" y="17606"/>
                  </a:lnTo>
                  <a:lnTo>
                    <a:pt x="4488968" y="38262"/>
                  </a:lnTo>
                  <a:lnTo>
                    <a:pt x="4522126" y="65619"/>
                  </a:lnTo>
                  <a:lnTo>
                    <a:pt x="4549487" y="98775"/>
                  </a:lnTo>
                  <a:lnTo>
                    <a:pt x="4570147" y="136829"/>
                  </a:lnTo>
                  <a:lnTo>
                    <a:pt x="4583204" y="178881"/>
                  </a:lnTo>
                  <a:lnTo>
                    <a:pt x="4587758" y="224027"/>
                  </a:lnTo>
                  <a:lnTo>
                    <a:pt x="4587758" y="1120130"/>
                  </a:lnTo>
                  <a:lnTo>
                    <a:pt x="4583204" y="1165269"/>
                  </a:lnTo>
                  <a:lnTo>
                    <a:pt x="4570147" y="1207305"/>
                  </a:lnTo>
                  <a:lnTo>
                    <a:pt x="4549487" y="1245340"/>
                  </a:lnTo>
                  <a:lnTo>
                    <a:pt x="4522126" y="1278475"/>
                  </a:lnTo>
                  <a:lnTo>
                    <a:pt x="4488968" y="1305811"/>
                  </a:lnTo>
                  <a:lnTo>
                    <a:pt x="4450915" y="1326450"/>
                  </a:lnTo>
                  <a:lnTo>
                    <a:pt x="4408868" y="1339492"/>
                  </a:lnTo>
                  <a:lnTo>
                    <a:pt x="4363730" y="1344039"/>
                  </a:lnTo>
                  <a:lnTo>
                    <a:pt x="224027" y="1344039"/>
                  </a:lnTo>
                  <a:lnTo>
                    <a:pt x="178889" y="1339492"/>
                  </a:lnTo>
                  <a:lnTo>
                    <a:pt x="136842" y="1326450"/>
                  </a:lnTo>
                  <a:lnTo>
                    <a:pt x="98789" y="1305811"/>
                  </a:lnTo>
                  <a:lnTo>
                    <a:pt x="65631" y="1278475"/>
                  </a:lnTo>
                  <a:lnTo>
                    <a:pt x="38270" y="1245340"/>
                  </a:lnTo>
                  <a:lnTo>
                    <a:pt x="17610" y="1207305"/>
                  </a:lnTo>
                  <a:lnTo>
                    <a:pt x="4553" y="1165269"/>
                  </a:lnTo>
                  <a:lnTo>
                    <a:pt x="0" y="1120130"/>
                  </a:lnTo>
                  <a:lnTo>
                    <a:pt x="0" y="224027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69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Software</a:t>
            </a:r>
            <a:r>
              <a:rPr dirty="0" spc="65"/>
              <a:t> </a:t>
            </a:r>
            <a:r>
              <a:rPr dirty="0" spc="15"/>
              <a:t>Development</a:t>
            </a:r>
            <a:r>
              <a:rPr dirty="0" spc="-85"/>
              <a:t> </a:t>
            </a:r>
            <a:r>
              <a:rPr dirty="0" spc="-5"/>
              <a:t>Life</a:t>
            </a:r>
            <a:r>
              <a:rPr dirty="0" spc="65"/>
              <a:t> </a:t>
            </a:r>
            <a:r>
              <a:rPr dirty="0" spc="10"/>
              <a:t>Cycle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438150" y="1190625"/>
            <a:ext cx="2314575" cy="542925"/>
            <a:chOff x="438150" y="1190625"/>
            <a:chExt cx="2314575" cy="54292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150" y="1209659"/>
              <a:ext cx="2314575" cy="457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425" y="1190625"/>
              <a:ext cx="1771650" cy="5429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4688" y="1221598"/>
              <a:ext cx="2225675" cy="374650"/>
            </a:xfrm>
            <a:custGeom>
              <a:avLst/>
              <a:gdLst/>
              <a:ahLst/>
              <a:cxnLst/>
              <a:rect l="l" t="t" r="r" b="b"/>
              <a:pathLst>
                <a:path w="2225675" h="374650">
                  <a:moveTo>
                    <a:pt x="2225158" y="0"/>
                  </a:moveTo>
                  <a:lnTo>
                    <a:pt x="0" y="0"/>
                  </a:lnTo>
                  <a:lnTo>
                    <a:pt x="0" y="374273"/>
                  </a:lnTo>
                  <a:lnTo>
                    <a:pt x="2225158" y="374273"/>
                  </a:lnTo>
                  <a:lnTo>
                    <a:pt x="2225158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79162" y="1276346"/>
            <a:ext cx="1365250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550" spc="3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dirty="0" sz="1550" spc="-6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550" spc="-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550" spc="40" b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8625" y="2533650"/>
            <a:ext cx="2314575" cy="542925"/>
            <a:chOff x="428625" y="2533650"/>
            <a:chExt cx="2314575" cy="54292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625" y="2552700"/>
              <a:ext cx="2314575" cy="457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750" y="2533650"/>
              <a:ext cx="1905000" cy="5429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7912" y="2565641"/>
              <a:ext cx="2225675" cy="374650"/>
            </a:xfrm>
            <a:custGeom>
              <a:avLst/>
              <a:gdLst/>
              <a:ahLst/>
              <a:cxnLst/>
              <a:rect l="l" t="t" r="r" b="b"/>
              <a:pathLst>
                <a:path w="2225675" h="374650">
                  <a:moveTo>
                    <a:pt x="2225171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225171" y="374285"/>
                  </a:lnTo>
                  <a:lnTo>
                    <a:pt x="2225171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428625" y="3209925"/>
            <a:ext cx="2324100" cy="542925"/>
            <a:chOff x="428625" y="3209925"/>
            <a:chExt cx="2324100" cy="54292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625" y="3219450"/>
              <a:ext cx="2324100" cy="466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5825" y="3209925"/>
              <a:ext cx="1581150" cy="54292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47912" y="3237594"/>
              <a:ext cx="2232025" cy="374650"/>
            </a:xfrm>
            <a:custGeom>
              <a:avLst/>
              <a:gdLst/>
              <a:ahLst/>
              <a:cxnLst/>
              <a:rect l="l" t="t" r="r" b="b"/>
              <a:pathLst>
                <a:path w="2232025" h="374650">
                  <a:moveTo>
                    <a:pt x="2231897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231897" y="374285"/>
                  </a:lnTo>
                  <a:lnTo>
                    <a:pt x="2231897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438150" y="1857375"/>
            <a:ext cx="2314575" cy="542925"/>
            <a:chOff x="438150" y="1857375"/>
            <a:chExt cx="2314575" cy="54292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8150" y="1876425"/>
              <a:ext cx="2314575" cy="457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6325" y="1857375"/>
              <a:ext cx="1095375" cy="54292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688" y="1893557"/>
              <a:ext cx="2225675" cy="374650"/>
            </a:xfrm>
            <a:custGeom>
              <a:avLst/>
              <a:gdLst/>
              <a:ahLst/>
              <a:cxnLst/>
              <a:rect l="l" t="t" r="r" b="b"/>
              <a:pathLst>
                <a:path w="2225675" h="374650">
                  <a:moveTo>
                    <a:pt x="2225158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225158" y="374285"/>
                  </a:lnTo>
                  <a:lnTo>
                    <a:pt x="2225158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222372" y="1949764"/>
            <a:ext cx="69088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5" b="1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28625" y="3876675"/>
            <a:ext cx="2305050" cy="542925"/>
            <a:chOff x="428625" y="3876675"/>
            <a:chExt cx="2305050" cy="542925"/>
          </a:xfrm>
        </p:grpSpPr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8625" y="3895725"/>
              <a:ext cx="2305050" cy="457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0575" y="3876675"/>
              <a:ext cx="1647825" cy="54292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47912" y="3909642"/>
              <a:ext cx="2218690" cy="374650"/>
            </a:xfrm>
            <a:custGeom>
              <a:avLst/>
              <a:gdLst/>
              <a:ahLst/>
              <a:cxnLst/>
              <a:rect l="l" t="t" r="r" b="b"/>
              <a:pathLst>
                <a:path w="2218690" h="374650">
                  <a:moveTo>
                    <a:pt x="2218444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218444" y="374285"/>
                  </a:lnTo>
                  <a:lnTo>
                    <a:pt x="2218444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805819" y="2622801"/>
            <a:ext cx="1499235" cy="161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550" spc="5" b="1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1550">
              <a:latin typeface="Arial"/>
              <a:cs typeface="Arial"/>
            </a:endParaRPr>
          </a:p>
          <a:p>
            <a:pPr algn="ctr" marL="136525" marR="138430" indent="32384">
              <a:lnSpc>
                <a:spcPts val="5300"/>
              </a:lnSpc>
              <a:spcBef>
                <a:spcPts val="550"/>
              </a:spcBef>
            </a:pPr>
            <a:r>
              <a:rPr dirty="0" sz="1550" spc="-15" b="1">
                <a:solidFill>
                  <a:srgbClr val="FFFFFF"/>
                </a:solidFill>
                <a:latin typeface="Arial"/>
                <a:cs typeface="Arial"/>
              </a:rPr>
              <a:t>Verification </a:t>
            </a:r>
            <a:r>
              <a:rPr dirty="0" sz="155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550" spc="3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550" spc="-6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550" spc="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550" spc="3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550" spc="3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550" spc="3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550" spc="1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5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56332" y="1333179"/>
            <a:ext cx="4025900" cy="8521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10160">
              <a:lnSpc>
                <a:spcPct val="100499"/>
              </a:lnSpc>
              <a:spcBef>
                <a:spcPts val="95"/>
              </a:spcBef>
            </a:pPr>
            <a:r>
              <a:rPr dirty="0" sz="1350" spc="-15">
                <a:latin typeface="Calibri"/>
                <a:cs typeface="Calibri"/>
              </a:rPr>
              <a:t>This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6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most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important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phase</a:t>
            </a:r>
            <a:r>
              <a:rPr dirty="0" sz="1350" spc="6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software 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development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lifecycle.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In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this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stage,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requirements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are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gathered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from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customers</a:t>
            </a:r>
            <a:r>
              <a:rPr dirty="0" sz="1350" spc="-5">
                <a:latin typeface="Calibri"/>
                <a:cs typeface="Calibri"/>
              </a:rPr>
              <a:t> and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requirements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are 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then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analysed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ensure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their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feasibility.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43905" y="2939835"/>
              <a:ext cx="1640457" cy="164045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5750" y="1581150"/>
            <a:ext cx="3162300" cy="2228850"/>
            <a:chOff x="285750" y="1581150"/>
            <a:chExt cx="3162300" cy="22288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581150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75" y="1647825"/>
              <a:ext cx="2247900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7254" y="1604131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5"/>
                  </a:lnTo>
                  <a:lnTo>
                    <a:pt x="0" y="78242"/>
                  </a:lnTo>
                  <a:lnTo>
                    <a:pt x="0" y="390905"/>
                  </a:lnTo>
                  <a:lnTo>
                    <a:pt x="6144" y="421352"/>
                  </a:lnTo>
                  <a:lnTo>
                    <a:pt x="22899" y="446223"/>
                  </a:lnTo>
                  <a:lnTo>
                    <a:pt x="47749" y="462996"/>
                  </a:lnTo>
                  <a:lnTo>
                    <a:pt x="78178" y="469148"/>
                  </a:lnTo>
                  <a:lnTo>
                    <a:pt x="2942487" y="469148"/>
                  </a:lnTo>
                  <a:lnTo>
                    <a:pt x="2972914" y="462996"/>
                  </a:lnTo>
                  <a:lnTo>
                    <a:pt x="2997743" y="446223"/>
                  </a:lnTo>
                  <a:lnTo>
                    <a:pt x="3014474" y="421352"/>
                  </a:lnTo>
                  <a:lnTo>
                    <a:pt x="3020607" y="390905"/>
                  </a:lnTo>
                  <a:lnTo>
                    <a:pt x="3020607" y="78242"/>
                  </a:lnTo>
                  <a:lnTo>
                    <a:pt x="3014474" y="47795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7254" y="1604131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42"/>
                  </a:moveTo>
                  <a:lnTo>
                    <a:pt x="6144" y="47795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5"/>
                  </a:lnTo>
                  <a:lnTo>
                    <a:pt x="3020607" y="78242"/>
                  </a:lnTo>
                  <a:lnTo>
                    <a:pt x="3020607" y="390905"/>
                  </a:lnTo>
                  <a:lnTo>
                    <a:pt x="3014474" y="421352"/>
                  </a:lnTo>
                  <a:lnTo>
                    <a:pt x="2997743" y="446223"/>
                  </a:lnTo>
                  <a:lnTo>
                    <a:pt x="2972914" y="462996"/>
                  </a:lnTo>
                  <a:lnTo>
                    <a:pt x="2942487" y="469148"/>
                  </a:lnTo>
                  <a:lnTo>
                    <a:pt x="78178" y="469148"/>
                  </a:lnTo>
                  <a:lnTo>
                    <a:pt x="47749" y="462996"/>
                  </a:lnTo>
                  <a:lnTo>
                    <a:pt x="22899" y="446223"/>
                  </a:lnTo>
                  <a:lnTo>
                    <a:pt x="6144" y="421352"/>
                  </a:lnTo>
                  <a:lnTo>
                    <a:pt x="0" y="390905"/>
                  </a:lnTo>
                  <a:lnTo>
                    <a:pt x="0" y="78242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" y="2105025"/>
              <a:ext cx="31623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275" y="2190750"/>
              <a:ext cx="2581275" cy="495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27254" y="214908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4" y="421328"/>
                  </a:lnTo>
                  <a:lnTo>
                    <a:pt x="22899" y="446152"/>
                  </a:lnTo>
                  <a:lnTo>
                    <a:pt x="47749" y="46287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79"/>
                  </a:lnTo>
                  <a:lnTo>
                    <a:pt x="2997743" y="446152"/>
                  </a:lnTo>
                  <a:lnTo>
                    <a:pt x="3014474" y="421328"/>
                  </a:lnTo>
                  <a:lnTo>
                    <a:pt x="3020607" y="390905"/>
                  </a:lnTo>
                  <a:lnTo>
                    <a:pt x="3020607" y="78236"/>
                  </a:lnTo>
                  <a:lnTo>
                    <a:pt x="3014474" y="47793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7254" y="214908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4" y="47793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3"/>
                  </a:lnTo>
                  <a:lnTo>
                    <a:pt x="3020607" y="78236"/>
                  </a:lnTo>
                  <a:lnTo>
                    <a:pt x="3020607" y="390905"/>
                  </a:lnTo>
                  <a:lnTo>
                    <a:pt x="3014474" y="421328"/>
                  </a:lnTo>
                  <a:lnTo>
                    <a:pt x="2997743" y="446152"/>
                  </a:lnTo>
                  <a:lnTo>
                    <a:pt x="2972914" y="46287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79"/>
                  </a:lnTo>
                  <a:lnTo>
                    <a:pt x="22899" y="446152"/>
                  </a:lnTo>
                  <a:lnTo>
                    <a:pt x="6144" y="42132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750" y="2647950"/>
              <a:ext cx="3162300" cy="6191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275" y="2743200"/>
              <a:ext cx="1809750" cy="4953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27254" y="26948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4" y="421217"/>
                  </a:lnTo>
                  <a:lnTo>
                    <a:pt x="22899" y="446086"/>
                  </a:lnTo>
                  <a:lnTo>
                    <a:pt x="47749" y="46285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59"/>
                  </a:lnTo>
                  <a:lnTo>
                    <a:pt x="2997743" y="446086"/>
                  </a:lnTo>
                  <a:lnTo>
                    <a:pt x="3014474" y="421217"/>
                  </a:lnTo>
                  <a:lnTo>
                    <a:pt x="3020607" y="390774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27254" y="26948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774"/>
                  </a:lnTo>
                  <a:lnTo>
                    <a:pt x="3014474" y="421217"/>
                  </a:lnTo>
                  <a:lnTo>
                    <a:pt x="2997743" y="446086"/>
                  </a:lnTo>
                  <a:lnTo>
                    <a:pt x="2972914" y="46285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59"/>
                  </a:lnTo>
                  <a:lnTo>
                    <a:pt x="22899" y="446086"/>
                  </a:lnTo>
                  <a:lnTo>
                    <a:pt x="6144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5750" y="3190875"/>
              <a:ext cx="3162300" cy="6191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275" y="3286125"/>
              <a:ext cx="1543050" cy="495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7254" y="3240405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4" y="421328"/>
                  </a:lnTo>
                  <a:lnTo>
                    <a:pt x="22899" y="446152"/>
                  </a:lnTo>
                  <a:lnTo>
                    <a:pt x="47749" y="46287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79"/>
                  </a:lnTo>
                  <a:lnTo>
                    <a:pt x="2997743" y="446152"/>
                  </a:lnTo>
                  <a:lnTo>
                    <a:pt x="3014474" y="421328"/>
                  </a:lnTo>
                  <a:lnTo>
                    <a:pt x="3020607" y="390905"/>
                  </a:lnTo>
                  <a:lnTo>
                    <a:pt x="3020607" y="78236"/>
                  </a:lnTo>
                  <a:lnTo>
                    <a:pt x="3014474" y="47793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7254" y="3240405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4" y="47793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3"/>
                  </a:lnTo>
                  <a:lnTo>
                    <a:pt x="3020607" y="78236"/>
                  </a:lnTo>
                  <a:lnTo>
                    <a:pt x="3020607" y="390905"/>
                  </a:lnTo>
                  <a:lnTo>
                    <a:pt x="3014474" y="421328"/>
                  </a:lnTo>
                  <a:lnTo>
                    <a:pt x="2997743" y="446152"/>
                  </a:lnTo>
                  <a:lnTo>
                    <a:pt x="2972914" y="46287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79"/>
                  </a:lnTo>
                  <a:lnTo>
                    <a:pt x="22899" y="446152"/>
                  </a:lnTo>
                  <a:lnTo>
                    <a:pt x="6144" y="42132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06400" y="1036253"/>
            <a:ext cx="6687184" cy="2551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935" algn="l"/>
              </a:tabLst>
            </a:pPr>
            <a:r>
              <a:rPr dirty="0" sz="1800" spc="5" b="1">
                <a:latin typeface="Calibri"/>
                <a:cs typeface="Calibri"/>
              </a:rPr>
              <a:t>Which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these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principles</a:t>
            </a:r>
            <a:r>
              <a:rPr dirty="0" sz="1800" spc="-16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are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30" b="1">
                <a:latin typeface="Calibri"/>
                <a:cs typeface="Calibri"/>
              </a:rPr>
              <a:t>NOT</a:t>
            </a:r>
            <a:r>
              <a:rPr dirty="0" sz="1800" spc="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included</a:t>
            </a:r>
            <a:r>
              <a:rPr dirty="0" sz="1800" spc="-10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Agile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Methodologies?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3"/>
            </a:pPr>
            <a:endParaRPr sz="2600">
              <a:latin typeface="Calibri"/>
              <a:cs typeface="Calibri"/>
            </a:endParaRPr>
          </a:p>
          <a:p>
            <a:pPr lvl="1" marL="216535" indent="-181610">
              <a:lnSpc>
                <a:spcPct val="100000"/>
              </a:lnSpc>
              <a:buAutoNum type="alphaUcPeriod"/>
              <a:tabLst>
                <a:tab pos="217170" algn="l"/>
              </a:tabLst>
            </a:pPr>
            <a:r>
              <a:rPr dirty="0" sz="1350" spc="-20">
                <a:latin typeface="Calibri"/>
                <a:cs typeface="Calibri"/>
              </a:rPr>
              <a:t>Fr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0">
                <a:latin typeface="Calibri"/>
                <a:cs typeface="Calibri"/>
              </a:rPr>
              <a:t>q</a:t>
            </a:r>
            <a:r>
              <a:rPr dirty="0" sz="1350" spc="-35">
                <a:latin typeface="Calibri"/>
                <a:cs typeface="Calibri"/>
              </a:rPr>
              <a:t>u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110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5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30">
                <a:latin typeface="Calibri"/>
                <a:cs typeface="Calibri"/>
              </a:rPr>
              <a:t>a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14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15">
                <a:latin typeface="Calibri"/>
                <a:cs typeface="Calibri"/>
              </a:rPr>
              <a:t>y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es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lvl="1" marL="206375" indent="-171450">
              <a:lnSpc>
                <a:spcPct val="100000"/>
              </a:lnSpc>
              <a:spcBef>
                <a:spcPts val="1095"/>
              </a:spcBef>
              <a:buAutoNum type="alphaUcPeriod"/>
              <a:tabLst>
                <a:tab pos="207010" algn="l"/>
              </a:tabLst>
            </a:pPr>
            <a:r>
              <a:rPr dirty="0" sz="1350">
                <a:latin typeface="Calibri"/>
                <a:cs typeface="Calibri"/>
              </a:rPr>
              <a:t>Focus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Customer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Feedback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lvl="1" marL="206375" indent="-171450">
              <a:lnSpc>
                <a:spcPct val="100000"/>
              </a:lnSpc>
              <a:spcBef>
                <a:spcPts val="1095"/>
              </a:spcBef>
              <a:buAutoNum type="alphaUcPeriod"/>
              <a:tabLst>
                <a:tab pos="207010" algn="l"/>
              </a:tabLst>
            </a:pPr>
            <a:r>
              <a:rPr dirty="0" sz="1350" spc="-10">
                <a:latin typeface="Calibri"/>
                <a:cs typeface="Calibri"/>
              </a:rPr>
              <a:t>Eliminating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Waste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lvl="1" marL="216535" indent="-181610">
              <a:lnSpc>
                <a:spcPct val="100000"/>
              </a:lnSpc>
              <a:spcBef>
                <a:spcPts val="1095"/>
              </a:spcBef>
              <a:buAutoNum type="alphaUcPeriod"/>
              <a:tabLst>
                <a:tab pos="217170" algn="l"/>
              </a:tabLst>
            </a:pPr>
            <a:r>
              <a:rPr dirty="0" sz="1350" spc="5">
                <a:latin typeface="Calibri"/>
                <a:cs typeface="Calibri"/>
              </a:rPr>
              <a:t>None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5750" y="1581150"/>
            <a:ext cx="3162300" cy="1133475"/>
            <a:chOff x="285750" y="1581150"/>
            <a:chExt cx="3162300" cy="1133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581150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75" y="1647825"/>
              <a:ext cx="2247900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7254" y="1604131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5"/>
                  </a:lnTo>
                  <a:lnTo>
                    <a:pt x="0" y="78242"/>
                  </a:lnTo>
                  <a:lnTo>
                    <a:pt x="0" y="390905"/>
                  </a:lnTo>
                  <a:lnTo>
                    <a:pt x="6144" y="421352"/>
                  </a:lnTo>
                  <a:lnTo>
                    <a:pt x="22899" y="446223"/>
                  </a:lnTo>
                  <a:lnTo>
                    <a:pt x="47749" y="462996"/>
                  </a:lnTo>
                  <a:lnTo>
                    <a:pt x="78178" y="469148"/>
                  </a:lnTo>
                  <a:lnTo>
                    <a:pt x="2942487" y="469148"/>
                  </a:lnTo>
                  <a:lnTo>
                    <a:pt x="2972914" y="462996"/>
                  </a:lnTo>
                  <a:lnTo>
                    <a:pt x="2997743" y="446223"/>
                  </a:lnTo>
                  <a:lnTo>
                    <a:pt x="3014474" y="421352"/>
                  </a:lnTo>
                  <a:lnTo>
                    <a:pt x="3020607" y="390905"/>
                  </a:lnTo>
                  <a:lnTo>
                    <a:pt x="3020607" y="78242"/>
                  </a:lnTo>
                  <a:lnTo>
                    <a:pt x="3014474" y="47795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7254" y="1604131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42"/>
                  </a:moveTo>
                  <a:lnTo>
                    <a:pt x="6144" y="47795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5"/>
                  </a:lnTo>
                  <a:lnTo>
                    <a:pt x="3020607" y="78242"/>
                  </a:lnTo>
                  <a:lnTo>
                    <a:pt x="3020607" y="390905"/>
                  </a:lnTo>
                  <a:lnTo>
                    <a:pt x="3014474" y="421352"/>
                  </a:lnTo>
                  <a:lnTo>
                    <a:pt x="2997743" y="446223"/>
                  </a:lnTo>
                  <a:lnTo>
                    <a:pt x="2972914" y="462996"/>
                  </a:lnTo>
                  <a:lnTo>
                    <a:pt x="2942487" y="469148"/>
                  </a:lnTo>
                  <a:lnTo>
                    <a:pt x="78178" y="469148"/>
                  </a:lnTo>
                  <a:lnTo>
                    <a:pt x="47749" y="462996"/>
                  </a:lnTo>
                  <a:lnTo>
                    <a:pt x="22899" y="446223"/>
                  </a:lnTo>
                  <a:lnTo>
                    <a:pt x="6144" y="421352"/>
                  </a:lnTo>
                  <a:lnTo>
                    <a:pt x="0" y="390905"/>
                  </a:lnTo>
                  <a:lnTo>
                    <a:pt x="0" y="78242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" y="2105025"/>
              <a:ext cx="31623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275" y="2190750"/>
              <a:ext cx="2581275" cy="495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27254" y="214908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4" y="421328"/>
                  </a:lnTo>
                  <a:lnTo>
                    <a:pt x="22899" y="446152"/>
                  </a:lnTo>
                  <a:lnTo>
                    <a:pt x="47749" y="46287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79"/>
                  </a:lnTo>
                  <a:lnTo>
                    <a:pt x="2997743" y="446152"/>
                  </a:lnTo>
                  <a:lnTo>
                    <a:pt x="3014474" y="421328"/>
                  </a:lnTo>
                  <a:lnTo>
                    <a:pt x="3020607" y="390905"/>
                  </a:lnTo>
                  <a:lnTo>
                    <a:pt x="3020607" y="78236"/>
                  </a:lnTo>
                  <a:lnTo>
                    <a:pt x="3014474" y="47793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7254" y="214908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4" y="47793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3"/>
                  </a:lnTo>
                  <a:lnTo>
                    <a:pt x="3020607" y="78236"/>
                  </a:lnTo>
                  <a:lnTo>
                    <a:pt x="3020607" y="390905"/>
                  </a:lnTo>
                  <a:lnTo>
                    <a:pt x="3014474" y="421328"/>
                  </a:lnTo>
                  <a:lnTo>
                    <a:pt x="2997743" y="446152"/>
                  </a:lnTo>
                  <a:lnTo>
                    <a:pt x="2972914" y="46287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79"/>
                  </a:lnTo>
                  <a:lnTo>
                    <a:pt x="22899" y="446152"/>
                  </a:lnTo>
                  <a:lnTo>
                    <a:pt x="6144" y="42132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06400" y="1036253"/>
            <a:ext cx="6687184" cy="1458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935" algn="l"/>
              </a:tabLst>
            </a:pPr>
            <a:r>
              <a:rPr dirty="0" sz="1800" spc="5" b="1">
                <a:latin typeface="Calibri"/>
                <a:cs typeface="Calibri"/>
              </a:rPr>
              <a:t>Which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these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principles</a:t>
            </a:r>
            <a:r>
              <a:rPr dirty="0" sz="1800" spc="-16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are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30" b="1">
                <a:latin typeface="Calibri"/>
                <a:cs typeface="Calibri"/>
              </a:rPr>
              <a:t>NOT</a:t>
            </a:r>
            <a:r>
              <a:rPr dirty="0" sz="1800" spc="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included</a:t>
            </a:r>
            <a:r>
              <a:rPr dirty="0" sz="1800" spc="-10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Agile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Methodologies?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3"/>
            </a:pPr>
            <a:endParaRPr sz="2600">
              <a:latin typeface="Calibri"/>
              <a:cs typeface="Calibri"/>
            </a:endParaRPr>
          </a:p>
          <a:p>
            <a:pPr lvl="1" marL="216535" indent="-181610">
              <a:lnSpc>
                <a:spcPct val="100000"/>
              </a:lnSpc>
              <a:buAutoNum type="alphaUcPeriod"/>
              <a:tabLst>
                <a:tab pos="217170" algn="l"/>
              </a:tabLst>
            </a:pPr>
            <a:r>
              <a:rPr dirty="0" sz="1350" spc="-20">
                <a:latin typeface="Calibri"/>
                <a:cs typeface="Calibri"/>
              </a:rPr>
              <a:t>Fr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0">
                <a:latin typeface="Calibri"/>
                <a:cs typeface="Calibri"/>
              </a:rPr>
              <a:t>q</a:t>
            </a:r>
            <a:r>
              <a:rPr dirty="0" sz="1350" spc="-35">
                <a:latin typeface="Calibri"/>
                <a:cs typeface="Calibri"/>
              </a:rPr>
              <a:t>u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110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5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30">
                <a:latin typeface="Calibri"/>
                <a:cs typeface="Calibri"/>
              </a:rPr>
              <a:t>a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14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15">
                <a:latin typeface="Calibri"/>
                <a:cs typeface="Calibri"/>
              </a:rPr>
              <a:t>y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es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lvl="1" marL="206375" indent="-171450">
              <a:lnSpc>
                <a:spcPct val="100000"/>
              </a:lnSpc>
              <a:spcBef>
                <a:spcPts val="1095"/>
              </a:spcBef>
              <a:buAutoNum type="alphaUcPeriod"/>
              <a:tabLst>
                <a:tab pos="207010" algn="l"/>
              </a:tabLst>
            </a:pPr>
            <a:r>
              <a:rPr dirty="0" sz="1350">
                <a:latin typeface="Calibri"/>
                <a:cs typeface="Calibri"/>
              </a:rPr>
              <a:t>Focus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Customer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Feedback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5750" y="2647950"/>
            <a:ext cx="3162300" cy="619125"/>
            <a:chOff x="285750" y="2647950"/>
            <a:chExt cx="3162300" cy="61912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750" y="2647950"/>
              <a:ext cx="3162300" cy="6191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275" y="2743200"/>
              <a:ext cx="1828800" cy="4953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7254" y="26948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4" y="421217"/>
                  </a:lnTo>
                  <a:lnTo>
                    <a:pt x="22899" y="446086"/>
                  </a:lnTo>
                  <a:lnTo>
                    <a:pt x="47749" y="46285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59"/>
                  </a:lnTo>
                  <a:lnTo>
                    <a:pt x="2997743" y="446086"/>
                  </a:lnTo>
                  <a:lnTo>
                    <a:pt x="3014474" y="421217"/>
                  </a:lnTo>
                  <a:lnTo>
                    <a:pt x="3020607" y="390774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27254" y="26948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774"/>
                  </a:lnTo>
                  <a:lnTo>
                    <a:pt x="3014474" y="421217"/>
                  </a:lnTo>
                  <a:lnTo>
                    <a:pt x="2997743" y="446086"/>
                  </a:lnTo>
                  <a:lnTo>
                    <a:pt x="2972914" y="46285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59"/>
                  </a:lnTo>
                  <a:lnTo>
                    <a:pt x="22899" y="446086"/>
                  </a:lnTo>
                  <a:lnTo>
                    <a:pt x="6144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29260" y="2809555"/>
            <a:ext cx="147701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3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1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350" spc="-35" b="1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dirty="0" sz="1350" spc="2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350" spc="-3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350" spc="2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350" spc="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350" spc="-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350" spc="-3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350" spc="2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35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100" b="1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z="1350" spc="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350" spc="-1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350" spc="-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85750" y="3190875"/>
            <a:ext cx="3162300" cy="619125"/>
            <a:chOff x="285750" y="3190875"/>
            <a:chExt cx="3162300" cy="61912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5750" y="3190875"/>
              <a:ext cx="3162300" cy="6191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275" y="3286125"/>
              <a:ext cx="1543050" cy="4953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7254" y="3240405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4" y="421328"/>
                  </a:lnTo>
                  <a:lnTo>
                    <a:pt x="22899" y="446152"/>
                  </a:lnTo>
                  <a:lnTo>
                    <a:pt x="47749" y="46287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79"/>
                  </a:lnTo>
                  <a:lnTo>
                    <a:pt x="2997743" y="446152"/>
                  </a:lnTo>
                  <a:lnTo>
                    <a:pt x="3014474" y="421328"/>
                  </a:lnTo>
                  <a:lnTo>
                    <a:pt x="3020607" y="390905"/>
                  </a:lnTo>
                  <a:lnTo>
                    <a:pt x="3020607" y="78236"/>
                  </a:lnTo>
                  <a:lnTo>
                    <a:pt x="3014474" y="47793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27254" y="3240405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4" y="47793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3"/>
                  </a:lnTo>
                  <a:lnTo>
                    <a:pt x="3020607" y="78236"/>
                  </a:lnTo>
                  <a:lnTo>
                    <a:pt x="3020607" y="390905"/>
                  </a:lnTo>
                  <a:lnTo>
                    <a:pt x="3014474" y="421328"/>
                  </a:lnTo>
                  <a:lnTo>
                    <a:pt x="2997743" y="446152"/>
                  </a:lnTo>
                  <a:lnTo>
                    <a:pt x="2972914" y="46287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79"/>
                  </a:lnTo>
                  <a:lnTo>
                    <a:pt x="22899" y="446152"/>
                  </a:lnTo>
                  <a:lnTo>
                    <a:pt x="6144" y="42132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29260" y="3355909"/>
            <a:ext cx="11899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D.</a:t>
            </a:r>
            <a:r>
              <a:rPr dirty="0" sz="1350" spc="-7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None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76695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4.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Which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Lifecycle</a:t>
            </a:r>
            <a:r>
              <a:rPr dirty="0" sz="1800" spc="-10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stage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Devops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helps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5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Transition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spc="15" b="1">
                <a:latin typeface="Calibri"/>
                <a:cs typeface="Calibri"/>
              </a:rPr>
              <a:t>from</a:t>
            </a:r>
            <a:r>
              <a:rPr dirty="0" sz="1800" spc="-1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one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stage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to</a:t>
            </a:r>
            <a:r>
              <a:rPr dirty="0" sz="1800" spc="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another?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2425" y="1695450"/>
            <a:ext cx="3162300" cy="2228850"/>
            <a:chOff x="352425" y="1695450"/>
            <a:chExt cx="3162300" cy="22288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695450"/>
              <a:ext cx="3114675" cy="561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475" y="1762125"/>
              <a:ext cx="2333625" cy="4953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7715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374" y="0"/>
                  </a:moveTo>
                  <a:lnTo>
                    <a:pt x="78178" y="0"/>
                  </a:lnTo>
                  <a:lnTo>
                    <a:pt x="47744" y="6132"/>
                  </a:lnTo>
                  <a:lnTo>
                    <a:pt x="22895" y="22863"/>
                  </a:lnTo>
                  <a:lnTo>
                    <a:pt x="6142" y="47693"/>
                  </a:lnTo>
                  <a:lnTo>
                    <a:pt x="0" y="78120"/>
                  </a:lnTo>
                  <a:lnTo>
                    <a:pt x="0" y="390790"/>
                  </a:lnTo>
                  <a:lnTo>
                    <a:pt x="6142" y="421232"/>
                  </a:lnTo>
                  <a:lnTo>
                    <a:pt x="22895" y="446102"/>
                  </a:lnTo>
                  <a:lnTo>
                    <a:pt x="47744" y="462874"/>
                  </a:lnTo>
                  <a:lnTo>
                    <a:pt x="78178" y="469026"/>
                  </a:lnTo>
                  <a:lnTo>
                    <a:pt x="2942374" y="469026"/>
                  </a:lnTo>
                  <a:lnTo>
                    <a:pt x="2972820" y="462874"/>
                  </a:lnTo>
                  <a:lnTo>
                    <a:pt x="2997691" y="446102"/>
                  </a:lnTo>
                  <a:lnTo>
                    <a:pt x="3014464" y="421232"/>
                  </a:lnTo>
                  <a:lnTo>
                    <a:pt x="3020616" y="390790"/>
                  </a:lnTo>
                  <a:lnTo>
                    <a:pt x="3020616" y="78120"/>
                  </a:lnTo>
                  <a:lnTo>
                    <a:pt x="3014464" y="47693"/>
                  </a:lnTo>
                  <a:lnTo>
                    <a:pt x="2997691" y="22863"/>
                  </a:lnTo>
                  <a:lnTo>
                    <a:pt x="2972820" y="6132"/>
                  </a:lnTo>
                  <a:lnTo>
                    <a:pt x="2942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7715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20"/>
                  </a:moveTo>
                  <a:lnTo>
                    <a:pt x="6142" y="47693"/>
                  </a:lnTo>
                  <a:lnTo>
                    <a:pt x="22895" y="22863"/>
                  </a:lnTo>
                  <a:lnTo>
                    <a:pt x="47744" y="6132"/>
                  </a:lnTo>
                  <a:lnTo>
                    <a:pt x="78178" y="0"/>
                  </a:lnTo>
                  <a:lnTo>
                    <a:pt x="2942374" y="0"/>
                  </a:lnTo>
                  <a:lnTo>
                    <a:pt x="2972820" y="6132"/>
                  </a:lnTo>
                  <a:lnTo>
                    <a:pt x="2997691" y="22863"/>
                  </a:lnTo>
                  <a:lnTo>
                    <a:pt x="3014464" y="47693"/>
                  </a:lnTo>
                  <a:lnTo>
                    <a:pt x="3020616" y="78120"/>
                  </a:lnTo>
                  <a:lnTo>
                    <a:pt x="3020616" y="390790"/>
                  </a:lnTo>
                  <a:lnTo>
                    <a:pt x="3014464" y="421232"/>
                  </a:lnTo>
                  <a:lnTo>
                    <a:pt x="2997691" y="446102"/>
                  </a:lnTo>
                  <a:lnTo>
                    <a:pt x="2972820" y="462874"/>
                  </a:lnTo>
                  <a:lnTo>
                    <a:pt x="2942374" y="469026"/>
                  </a:lnTo>
                  <a:lnTo>
                    <a:pt x="78178" y="469026"/>
                  </a:lnTo>
                  <a:lnTo>
                    <a:pt x="47744" y="462874"/>
                  </a:lnTo>
                  <a:lnTo>
                    <a:pt x="22895" y="446102"/>
                  </a:lnTo>
                  <a:lnTo>
                    <a:pt x="6142" y="421232"/>
                  </a:lnTo>
                  <a:lnTo>
                    <a:pt x="0" y="390790"/>
                  </a:lnTo>
                  <a:lnTo>
                    <a:pt x="0" y="78120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425" y="2219325"/>
              <a:ext cx="3162300" cy="609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475" y="2305050"/>
              <a:ext cx="1866900" cy="4953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7715" y="2262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374" y="0"/>
                  </a:moveTo>
                  <a:lnTo>
                    <a:pt x="78178" y="0"/>
                  </a:lnTo>
                  <a:lnTo>
                    <a:pt x="47744" y="6151"/>
                  </a:lnTo>
                  <a:lnTo>
                    <a:pt x="22895" y="22924"/>
                  </a:lnTo>
                  <a:lnTo>
                    <a:pt x="6142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2" y="421328"/>
                  </a:lnTo>
                  <a:lnTo>
                    <a:pt x="22895" y="446152"/>
                  </a:lnTo>
                  <a:lnTo>
                    <a:pt x="47744" y="462879"/>
                  </a:lnTo>
                  <a:lnTo>
                    <a:pt x="78178" y="469010"/>
                  </a:lnTo>
                  <a:lnTo>
                    <a:pt x="2942374" y="469010"/>
                  </a:lnTo>
                  <a:lnTo>
                    <a:pt x="2972820" y="462879"/>
                  </a:lnTo>
                  <a:lnTo>
                    <a:pt x="2997691" y="446152"/>
                  </a:lnTo>
                  <a:lnTo>
                    <a:pt x="3014464" y="421328"/>
                  </a:lnTo>
                  <a:lnTo>
                    <a:pt x="3020616" y="390905"/>
                  </a:lnTo>
                  <a:lnTo>
                    <a:pt x="3020616" y="78236"/>
                  </a:lnTo>
                  <a:lnTo>
                    <a:pt x="3014464" y="47793"/>
                  </a:lnTo>
                  <a:lnTo>
                    <a:pt x="2997691" y="22924"/>
                  </a:lnTo>
                  <a:lnTo>
                    <a:pt x="2972820" y="6151"/>
                  </a:lnTo>
                  <a:lnTo>
                    <a:pt x="2942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7715" y="2262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2" y="47793"/>
                  </a:lnTo>
                  <a:lnTo>
                    <a:pt x="22895" y="22924"/>
                  </a:lnTo>
                  <a:lnTo>
                    <a:pt x="47744" y="6151"/>
                  </a:lnTo>
                  <a:lnTo>
                    <a:pt x="78178" y="0"/>
                  </a:lnTo>
                  <a:lnTo>
                    <a:pt x="2942374" y="0"/>
                  </a:lnTo>
                  <a:lnTo>
                    <a:pt x="2972820" y="6151"/>
                  </a:lnTo>
                  <a:lnTo>
                    <a:pt x="2997691" y="22924"/>
                  </a:lnTo>
                  <a:lnTo>
                    <a:pt x="3014464" y="47793"/>
                  </a:lnTo>
                  <a:lnTo>
                    <a:pt x="3020616" y="78236"/>
                  </a:lnTo>
                  <a:lnTo>
                    <a:pt x="3020616" y="390905"/>
                  </a:lnTo>
                  <a:lnTo>
                    <a:pt x="3014464" y="421328"/>
                  </a:lnTo>
                  <a:lnTo>
                    <a:pt x="2997691" y="446152"/>
                  </a:lnTo>
                  <a:lnTo>
                    <a:pt x="2972820" y="462879"/>
                  </a:lnTo>
                  <a:lnTo>
                    <a:pt x="2942374" y="469010"/>
                  </a:lnTo>
                  <a:lnTo>
                    <a:pt x="78178" y="469010"/>
                  </a:lnTo>
                  <a:lnTo>
                    <a:pt x="47744" y="462879"/>
                  </a:lnTo>
                  <a:lnTo>
                    <a:pt x="22895" y="446152"/>
                  </a:lnTo>
                  <a:lnTo>
                    <a:pt x="6142" y="42132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425" y="2762250"/>
              <a:ext cx="3162300" cy="6191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1475" y="2847975"/>
              <a:ext cx="2162175" cy="4953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97715" y="280772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374" y="0"/>
                  </a:moveTo>
                  <a:lnTo>
                    <a:pt x="78178" y="0"/>
                  </a:lnTo>
                  <a:lnTo>
                    <a:pt x="47744" y="6131"/>
                  </a:lnTo>
                  <a:lnTo>
                    <a:pt x="22895" y="22858"/>
                  </a:lnTo>
                  <a:lnTo>
                    <a:pt x="6142" y="47682"/>
                  </a:lnTo>
                  <a:lnTo>
                    <a:pt x="0" y="78104"/>
                  </a:lnTo>
                  <a:lnTo>
                    <a:pt x="0" y="390905"/>
                  </a:lnTo>
                  <a:lnTo>
                    <a:pt x="6142" y="421272"/>
                  </a:lnTo>
                  <a:lnTo>
                    <a:pt x="22895" y="446103"/>
                  </a:lnTo>
                  <a:lnTo>
                    <a:pt x="47744" y="462861"/>
                  </a:lnTo>
                  <a:lnTo>
                    <a:pt x="78178" y="469010"/>
                  </a:lnTo>
                  <a:lnTo>
                    <a:pt x="2942374" y="469010"/>
                  </a:lnTo>
                  <a:lnTo>
                    <a:pt x="2972820" y="462861"/>
                  </a:lnTo>
                  <a:lnTo>
                    <a:pt x="2997691" y="446103"/>
                  </a:lnTo>
                  <a:lnTo>
                    <a:pt x="3014464" y="421272"/>
                  </a:lnTo>
                  <a:lnTo>
                    <a:pt x="3020616" y="390905"/>
                  </a:lnTo>
                  <a:lnTo>
                    <a:pt x="3020616" y="78104"/>
                  </a:lnTo>
                  <a:lnTo>
                    <a:pt x="3014464" y="47682"/>
                  </a:lnTo>
                  <a:lnTo>
                    <a:pt x="2997691" y="22858"/>
                  </a:lnTo>
                  <a:lnTo>
                    <a:pt x="2972820" y="6131"/>
                  </a:lnTo>
                  <a:lnTo>
                    <a:pt x="2942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97715" y="280772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2" y="47682"/>
                  </a:lnTo>
                  <a:lnTo>
                    <a:pt x="22895" y="22858"/>
                  </a:lnTo>
                  <a:lnTo>
                    <a:pt x="47744" y="6131"/>
                  </a:lnTo>
                  <a:lnTo>
                    <a:pt x="78178" y="0"/>
                  </a:lnTo>
                  <a:lnTo>
                    <a:pt x="2942374" y="0"/>
                  </a:lnTo>
                  <a:lnTo>
                    <a:pt x="2972820" y="6131"/>
                  </a:lnTo>
                  <a:lnTo>
                    <a:pt x="2997691" y="22858"/>
                  </a:lnTo>
                  <a:lnTo>
                    <a:pt x="3014464" y="47682"/>
                  </a:lnTo>
                  <a:lnTo>
                    <a:pt x="3020616" y="78104"/>
                  </a:lnTo>
                  <a:lnTo>
                    <a:pt x="3020616" y="390905"/>
                  </a:lnTo>
                  <a:lnTo>
                    <a:pt x="3014464" y="421272"/>
                  </a:lnTo>
                  <a:lnTo>
                    <a:pt x="2997691" y="446103"/>
                  </a:lnTo>
                  <a:lnTo>
                    <a:pt x="2972820" y="462861"/>
                  </a:lnTo>
                  <a:lnTo>
                    <a:pt x="2942374" y="469010"/>
                  </a:lnTo>
                  <a:lnTo>
                    <a:pt x="78178" y="469010"/>
                  </a:lnTo>
                  <a:lnTo>
                    <a:pt x="47744" y="462861"/>
                  </a:lnTo>
                  <a:lnTo>
                    <a:pt x="22895" y="446103"/>
                  </a:lnTo>
                  <a:lnTo>
                    <a:pt x="6142" y="421272"/>
                  </a:lnTo>
                  <a:lnTo>
                    <a:pt x="0" y="390905"/>
                  </a:lnTo>
                  <a:lnTo>
                    <a:pt x="0" y="7810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" y="3305175"/>
              <a:ext cx="3162300" cy="6191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1475" y="3400425"/>
              <a:ext cx="2171700" cy="4953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97715" y="335255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374" y="0"/>
                  </a:moveTo>
                  <a:lnTo>
                    <a:pt x="78178" y="0"/>
                  </a:lnTo>
                  <a:lnTo>
                    <a:pt x="47744" y="6151"/>
                  </a:lnTo>
                  <a:lnTo>
                    <a:pt x="22895" y="22922"/>
                  </a:lnTo>
                  <a:lnTo>
                    <a:pt x="6142" y="47788"/>
                  </a:lnTo>
                  <a:lnTo>
                    <a:pt x="0" y="78223"/>
                  </a:lnTo>
                  <a:lnTo>
                    <a:pt x="0" y="390905"/>
                  </a:lnTo>
                  <a:lnTo>
                    <a:pt x="6142" y="421341"/>
                  </a:lnTo>
                  <a:lnTo>
                    <a:pt x="22895" y="446207"/>
                  </a:lnTo>
                  <a:lnTo>
                    <a:pt x="47744" y="462978"/>
                  </a:lnTo>
                  <a:lnTo>
                    <a:pt x="78178" y="469129"/>
                  </a:lnTo>
                  <a:lnTo>
                    <a:pt x="2942374" y="469129"/>
                  </a:lnTo>
                  <a:lnTo>
                    <a:pt x="2972820" y="462978"/>
                  </a:lnTo>
                  <a:lnTo>
                    <a:pt x="2997691" y="446207"/>
                  </a:lnTo>
                  <a:lnTo>
                    <a:pt x="3014464" y="421341"/>
                  </a:lnTo>
                  <a:lnTo>
                    <a:pt x="3020616" y="390905"/>
                  </a:lnTo>
                  <a:lnTo>
                    <a:pt x="3020616" y="78223"/>
                  </a:lnTo>
                  <a:lnTo>
                    <a:pt x="3014464" y="47788"/>
                  </a:lnTo>
                  <a:lnTo>
                    <a:pt x="2997691" y="22922"/>
                  </a:lnTo>
                  <a:lnTo>
                    <a:pt x="2972820" y="6151"/>
                  </a:lnTo>
                  <a:lnTo>
                    <a:pt x="2942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97715" y="335255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23"/>
                  </a:moveTo>
                  <a:lnTo>
                    <a:pt x="6142" y="47788"/>
                  </a:lnTo>
                  <a:lnTo>
                    <a:pt x="22895" y="22922"/>
                  </a:lnTo>
                  <a:lnTo>
                    <a:pt x="47744" y="6151"/>
                  </a:lnTo>
                  <a:lnTo>
                    <a:pt x="78178" y="0"/>
                  </a:lnTo>
                  <a:lnTo>
                    <a:pt x="2942374" y="0"/>
                  </a:lnTo>
                  <a:lnTo>
                    <a:pt x="2972820" y="6151"/>
                  </a:lnTo>
                  <a:lnTo>
                    <a:pt x="2997691" y="22922"/>
                  </a:lnTo>
                  <a:lnTo>
                    <a:pt x="3014464" y="47788"/>
                  </a:lnTo>
                  <a:lnTo>
                    <a:pt x="3020616" y="78223"/>
                  </a:lnTo>
                  <a:lnTo>
                    <a:pt x="3020616" y="390905"/>
                  </a:lnTo>
                  <a:lnTo>
                    <a:pt x="3014464" y="421341"/>
                  </a:lnTo>
                  <a:lnTo>
                    <a:pt x="2997691" y="446207"/>
                  </a:lnTo>
                  <a:lnTo>
                    <a:pt x="2972820" y="462978"/>
                  </a:lnTo>
                  <a:lnTo>
                    <a:pt x="2942374" y="469129"/>
                  </a:lnTo>
                  <a:lnTo>
                    <a:pt x="78178" y="469129"/>
                  </a:lnTo>
                  <a:lnTo>
                    <a:pt x="47744" y="462978"/>
                  </a:lnTo>
                  <a:lnTo>
                    <a:pt x="22895" y="446207"/>
                  </a:lnTo>
                  <a:lnTo>
                    <a:pt x="6142" y="421341"/>
                  </a:lnTo>
                  <a:lnTo>
                    <a:pt x="0" y="390905"/>
                  </a:lnTo>
                  <a:lnTo>
                    <a:pt x="0" y="78223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99745" y="1830638"/>
            <a:ext cx="1985645" cy="18694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945" algn="l"/>
              </a:tabLst>
            </a:pPr>
            <a:r>
              <a:rPr dirty="0" sz="1350" spc="-5">
                <a:latin typeface="Calibri"/>
                <a:cs typeface="Calibri"/>
              </a:rPr>
              <a:t>Continuous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Development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marL="184150" indent="-172085">
              <a:lnSpc>
                <a:spcPct val="100000"/>
              </a:lnSpc>
              <a:spcBef>
                <a:spcPts val="1090"/>
              </a:spcBef>
              <a:buAutoNum type="alphaUcPeriod"/>
              <a:tabLst>
                <a:tab pos="184785" algn="l"/>
              </a:tabLst>
            </a:pPr>
            <a:r>
              <a:rPr dirty="0" sz="1350" spc="-5">
                <a:latin typeface="Calibri"/>
                <a:cs typeface="Calibri"/>
              </a:rPr>
              <a:t>Continuous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Testing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marL="184150" indent="-172085">
              <a:lnSpc>
                <a:spcPct val="100000"/>
              </a:lnSpc>
              <a:spcBef>
                <a:spcPts val="1095"/>
              </a:spcBef>
              <a:buAutoNum type="alphaUcPeriod"/>
              <a:tabLst>
                <a:tab pos="184785" algn="l"/>
              </a:tabLst>
            </a:pPr>
            <a:r>
              <a:rPr dirty="0" sz="1350" spc="-5">
                <a:latin typeface="Calibri"/>
                <a:cs typeface="Calibri"/>
              </a:rPr>
              <a:t>Continuous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Monitoring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marL="194310" indent="-182245">
              <a:lnSpc>
                <a:spcPct val="100000"/>
              </a:lnSpc>
              <a:spcBef>
                <a:spcPts val="1090"/>
              </a:spcBef>
              <a:buAutoNum type="alphaUcPeriod"/>
              <a:tabLst>
                <a:tab pos="194945" algn="l"/>
              </a:tabLst>
            </a:pPr>
            <a:r>
              <a:rPr dirty="0" sz="1350" spc="-5">
                <a:latin typeface="Calibri"/>
                <a:cs typeface="Calibri"/>
              </a:rPr>
              <a:t>Continuous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Integration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76695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4.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Which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Lifecycle</a:t>
            </a:r>
            <a:r>
              <a:rPr dirty="0" sz="1800" spc="-10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stage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Devops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helps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5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Transition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spc="15" b="1">
                <a:latin typeface="Calibri"/>
                <a:cs typeface="Calibri"/>
              </a:rPr>
              <a:t>from</a:t>
            </a:r>
            <a:r>
              <a:rPr dirty="0" sz="1800" spc="-1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one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stage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to</a:t>
            </a:r>
            <a:r>
              <a:rPr dirty="0" sz="1800" spc="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another?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2425" y="1695450"/>
            <a:ext cx="3162300" cy="1685925"/>
            <a:chOff x="352425" y="1695450"/>
            <a:chExt cx="3162300" cy="16859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695450"/>
              <a:ext cx="3114675" cy="561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475" y="1762125"/>
              <a:ext cx="2333625" cy="4953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7715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374" y="0"/>
                  </a:moveTo>
                  <a:lnTo>
                    <a:pt x="78178" y="0"/>
                  </a:lnTo>
                  <a:lnTo>
                    <a:pt x="47744" y="6132"/>
                  </a:lnTo>
                  <a:lnTo>
                    <a:pt x="22895" y="22863"/>
                  </a:lnTo>
                  <a:lnTo>
                    <a:pt x="6142" y="47693"/>
                  </a:lnTo>
                  <a:lnTo>
                    <a:pt x="0" y="78120"/>
                  </a:lnTo>
                  <a:lnTo>
                    <a:pt x="0" y="390790"/>
                  </a:lnTo>
                  <a:lnTo>
                    <a:pt x="6142" y="421232"/>
                  </a:lnTo>
                  <a:lnTo>
                    <a:pt x="22895" y="446102"/>
                  </a:lnTo>
                  <a:lnTo>
                    <a:pt x="47744" y="462874"/>
                  </a:lnTo>
                  <a:lnTo>
                    <a:pt x="78178" y="469026"/>
                  </a:lnTo>
                  <a:lnTo>
                    <a:pt x="2942374" y="469026"/>
                  </a:lnTo>
                  <a:lnTo>
                    <a:pt x="2972820" y="462874"/>
                  </a:lnTo>
                  <a:lnTo>
                    <a:pt x="2997691" y="446102"/>
                  </a:lnTo>
                  <a:lnTo>
                    <a:pt x="3014464" y="421232"/>
                  </a:lnTo>
                  <a:lnTo>
                    <a:pt x="3020616" y="390790"/>
                  </a:lnTo>
                  <a:lnTo>
                    <a:pt x="3020616" y="78120"/>
                  </a:lnTo>
                  <a:lnTo>
                    <a:pt x="3014464" y="47693"/>
                  </a:lnTo>
                  <a:lnTo>
                    <a:pt x="2997691" y="22863"/>
                  </a:lnTo>
                  <a:lnTo>
                    <a:pt x="2972820" y="6132"/>
                  </a:lnTo>
                  <a:lnTo>
                    <a:pt x="2942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7715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20"/>
                  </a:moveTo>
                  <a:lnTo>
                    <a:pt x="6142" y="47693"/>
                  </a:lnTo>
                  <a:lnTo>
                    <a:pt x="22895" y="22863"/>
                  </a:lnTo>
                  <a:lnTo>
                    <a:pt x="47744" y="6132"/>
                  </a:lnTo>
                  <a:lnTo>
                    <a:pt x="78178" y="0"/>
                  </a:lnTo>
                  <a:lnTo>
                    <a:pt x="2942374" y="0"/>
                  </a:lnTo>
                  <a:lnTo>
                    <a:pt x="2972820" y="6132"/>
                  </a:lnTo>
                  <a:lnTo>
                    <a:pt x="2997691" y="22863"/>
                  </a:lnTo>
                  <a:lnTo>
                    <a:pt x="3014464" y="47693"/>
                  </a:lnTo>
                  <a:lnTo>
                    <a:pt x="3020616" y="78120"/>
                  </a:lnTo>
                  <a:lnTo>
                    <a:pt x="3020616" y="390790"/>
                  </a:lnTo>
                  <a:lnTo>
                    <a:pt x="3014464" y="421232"/>
                  </a:lnTo>
                  <a:lnTo>
                    <a:pt x="2997691" y="446102"/>
                  </a:lnTo>
                  <a:lnTo>
                    <a:pt x="2972820" y="462874"/>
                  </a:lnTo>
                  <a:lnTo>
                    <a:pt x="2942374" y="469026"/>
                  </a:lnTo>
                  <a:lnTo>
                    <a:pt x="78178" y="469026"/>
                  </a:lnTo>
                  <a:lnTo>
                    <a:pt x="47744" y="462874"/>
                  </a:lnTo>
                  <a:lnTo>
                    <a:pt x="22895" y="446102"/>
                  </a:lnTo>
                  <a:lnTo>
                    <a:pt x="6142" y="421232"/>
                  </a:lnTo>
                  <a:lnTo>
                    <a:pt x="0" y="390790"/>
                  </a:lnTo>
                  <a:lnTo>
                    <a:pt x="0" y="78120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425" y="2219325"/>
              <a:ext cx="3162300" cy="609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475" y="2305050"/>
              <a:ext cx="1866900" cy="4953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7715" y="2262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374" y="0"/>
                  </a:moveTo>
                  <a:lnTo>
                    <a:pt x="78178" y="0"/>
                  </a:lnTo>
                  <a:lnTo>
                    <a:pt x="47744" y="6151"/>
                  </a:lnTo>
                  <a:lnTo>
                    <a:pt x="22895" y="22924"/>
                  </a:lnTo>
                  <a:lnTo>
                    <a:pt x="6142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2" y="421328"/>
                  </a:lnTo>
                  <a:lnTo>
                    <a:pt x="22895" y="446152"/>
                  </a:lnTo>
                  <a:lnTo>
                    <a:pt x="47744" y="462879"/>
                  </a:lnTo>
                  <a:lnTo>
                    <a:pt x="78178" y="469010"/>
                  </a:lnTo>
                  <a:lnTo>
                    <a:pt x="2942374" y="469010"/>
                  </a:lnTo>
                  <a:lnTo>
                    <a:pt x="2972820" y="462879"/>
                  </a:lnTo>
                  <a:lnTo>
                    <a:pt x="2997691" y="446152"/>
                  </a:lnTo>
                  <a:lnTo>
                    <a:pt x="3014464" y="421328"/>
                  </a:lnTo>
                  <a:lnTo>
                    <a:pt x="3020616" y="390905"/>
                  </a:lnTo>
                  <a:lnTo>
                    <a:pt x="3020616" y="78236"/>
                  </a:lnTo>
                  <a:lnTo>
                    <a:pt x="3014464" y="47793"/>
                  </a:lnTo>
                  <a:lnTo>
                    <a:pt x="2997691" y="22924"/>
                  </a:lnTo>
                  <a:lnTo>
                    <a:pt x="2972820" y="6151"/>
                  </a:lnTo>
                  <a:lnTo>
                    <a:pt x="2942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7715" y="2262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2" y="47793"/>
                  </a:lnTo>
                  <a:lnTo>
                    <a:pt x="22895" y="22924"/>
                  </a:lnTo>
                  <a:lnTo>
                    <a:pt x="47744" y="6151"/>
                  </a:lnTo>
                  <a:lnTo>
                    <a:pt x="78178" y="0"/>
                  </a:lnTo>
                  <a:lnTo>
                    <a:pt x="2942374" y="0"/>
                  </a:lnTo>
                  <a:lnTo>
                    <a:pt x="2972820" y="6151"/>
                  </a:lnTo>
                  <a:lnTo>
                    <a:pt x="2997691" y="22924"/>
                  </a:lnTo>
                  <a:lnTo>
                    <a:pt x="3014464" y="47793"/>
                  </a:lnTo>
                  <a:lnTo>
                    <a:pt x="3020616" y="78236"/>
                  </a:lnTo>
                  <a:lnTo>
                    <a:pt x="3020616" y="390905"/>
                  </a:lnTo>
                  <a:lnTo>
                    <a:pt x="3014464" y="421328"/>
                  </a:lnTo>
                  <a:lnTo>
                    <a:pt x="2997691" y="446152"/>
                  </a:lnTo>
                  <a:lnTo>
                    <a:pt x="2972820" y="462879"/>
                  </a:lnTo>
                  <a:lnTo>
                    <a:pt x="2942374" y="469010"/>
                  </a:lnTo>
                  <a:lnTo>
                    <a:pt x="78178" y="469010"/>
                  </a:lnTo>
                  <a:lnTo>
                    <a:pt x="47744" y="462879"/>
                  </a:lnTo>
                  <a:lnTo>
                    <a:pt x="22895" y="446152"/>
                  </a:lnTo>
                  <a:lnTo>
                    <a:pt x="6142" y="42132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425" y="2762250"/>
              <a:ext cx="3162300" cy="6191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1475" y="2847975"/>
              <a:ext cx="2162175" cy="4953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97715" y="280772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374" y="0"/>
                  </a:moveTo>
                  <a:lnTo>
                    <a:pt x="78178" y="0"/>
                  </a:lnTo>
                  <a:lnTo>
                    <a:pt x="47744" y="6131"/>
                  </a:lnTo>
                  <a:lnTo>
                    <a:pt x="22895" y="22858"/>
                  </a:lnTo>
                  <a:lnTo>
                    <a:pt x="6142" y="47682"/>
                  </a:lnTo>
                  <a:lnTo>
                    <a:pt x="0" y="78104"/>
                  </a:lnTo>
                  <a:lnTo>
                    <a:pt x="0" y="390905"/>
                  </a:lnTo>
                  <a:lnTo>
                    <a:pt x="6142" y="421272"/>
                  </a:lnTo>
                  <a:lnTo>
                    <a:pt x="22895" y="446103"/>
                  </a:lnTo>
                  <a:lnTo>
                    <a:pt x="47744" y="462861"/>
                  </a:lnTo>
                  <a:lnTo>
                    <a:pt x="78178" y="469010"/>
                  </a:lnTo>
                  <a:lnTo>
                    <a:pt x="2942374" y="469010"/>
                  </a:lnTo>
                  <a:lnTo>
                    <a:pt x="2972820" y="462861"/>
                  </a:lnTo>
                  <a:lnTo>
                    <a:pt x="2997691" y="446103"/>
                  </a:lnTo>
                  <a:lnTo>
                    <a:pt x="3014464" y="421272"/>
                  </a:lnTo>
                  <a:lnTo>
                    <a:pt x="3020616" y="390905"/>
                  </a:lnTo>
                  <a:lnTo>
                    <a:pt x="3020616" y="78104"/>
                  </a:lnTo>
                  <a:lnTo>
                    <a:pt x="3014464" y="47682"/>
                  </a:lnTo>
                  <a:lnTo>
                    <a:pt x="2997691" y="22858"/>
                  </a:lnTo>
                  <a:lnTo>
                    <a:pt x="2972820" y="6131"/>
                  </a:lnTo>
                  <a:lnTo>
                    <a:pt x="2942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97715" y="280772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2" y="47682"/>
                  </a:lnTo>
                  <a:lnTo>
                    <a:pt x="22895" y="22858"/>
                  </a:lnTo>
                  <a:lnTo>
                    <a:pt x="47744" y="6131"/>
                  </a:lnTo>
                  <a:lnTo>
                    <a:pt x="78178" y="0"/>
                  </a:lnTo>
                  <a:lnTo>
                    <a:pt x="2942374" y="0"/>
                  </a:lnTo>
                  <a:lnTo>
                    <a:pt x="2972820" y="6131"/>
                  </a:lnTo>
                  <a:lnTo>
                    <a:pt x="2997691" y="22858"/>
                  </a:lnTo>
                  <a:lnTo>
                    <a:pt x="3014464" y="47682"/>
                  </a:lnTo>
                  <a:lnTo>
                    <a:pt x="3020616" y="78104"/>
                  </a:lnTo>
                  <a:lnTo>
                    <a:pt x="3020616" y="390905"/>
                  </a:lnTo>
                  <a:lnTo>
                    <a:pt x="3014464" y="421272"/>
                  </a:lnTo>
                  <a:lnTo>
                    <a:pt x="2997691" y="446103"/>
                  </a:lnTo>
                  <a:lnTo>
                    <a:pt x="2972820" y="462861"/>
                  </a:lnTo>
                  <a:lnTo>
                    <a:pt x="2942374" y="469010"/>
                  </a:lnTo>
                  <a:lnTo>
                    <a:pt x="78178" y="469010"/>
                  </a:lnTo>
                  <a:lnTo>
                    <a:pt x="47744" y="462861"/>
                  </a:lnTo>
                  <a:lnTo>
                    <a:pt x="22895" y="446103"/>
                  </a:lnTo>
                  <a:lnTo>
                    <a:pt x="6142" y="421272"/>
                  </a:lnTo>
                  <a:lnTo>
                    <a:pt x="0" y="390905"/>
                  </a:lnTo>
                  <a:lnTo>
                    <a:pt x="0" y="7810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99745" y="1830638"/>
            <a:ext cx="1985645" cy="1323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945" algn="l"/>
              </a:tabLst>
            </a:pPr>
            <a:r>
              <a:rPr dirty="0" sz="1350" spc="-5">
                <a:latin typeface="Calibri"/>
                <a:cs typeface="Calibri"/>
              </a:rPr>
              <a:t>Continuous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Development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marL="184150" indent="-172085">
              <a:lnSpc>
                <a:spcPct val="100000"/>
              </a:lnSpc>
              <a:spcBef>
                <a:spcPts val="1090"/>
              </a:spcBef>
              <a:buAutoNum type="alphaUcPeriod"/>
              <a:tabLst>
                <a:tab pos="184785" algn="l"/>
              </a:tabLst>
            </a:pPr>
            <a:r>
              <a:rPr dirty="0" sz="1350" spc="-5">
                <a:latin typeface="Calibri"/>
                <a:cs typeface="Calibri"/>
              </a:rPr>
              <a:t>Continuous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Testing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marL="184150" indent="-172085">
              <a:lnSpc>
                <a:spcPct val="100000"/>
              </a:lnSpc>
              <a:spcBef>
                <a:spcPts val="1095"/>
              </a:spcBef>
              <a:buAutoNum type="alphaUcPeriod"/>
              <a:tabLst>
                <a:tab pos="184785" algn="l"/>
              </a:tabLst>
            </a:pPr>
            <a:r>
              <a:rPr dirty="0" sz="1350" spc="-5">
                <a:latin typeface="Calibri"/>
                <a:cs typeface="Calibri"/>
              </a:rPr>
              <a:t>Continuous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Monitoring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2425" y="3305175"/>
            <a:ext cx="3162300" cy="619125"/>
            <a:chOff x="352425" y="3305175"/>
            <a:chExt cx="3162300" cy="61912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" y="3305175"/>
              <a:ext cx="3162300" cy="6191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1475" y="3400425"/>
              <a:ext cx="2228850" cy="4953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97715" y="335255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374" y="0"/>
                  </a:moveTo>
                  <a:lnTo>
                    <a:pt x="78178" y="0"/>
                  </a:lnTo>
                  <a:lnTo>
                    <a:pt x="47744" y="6151"/>
                  </a:lnTo>
                  <a:lnTo>
                    <a:pt x="22895" y="22922"/>
                  </a:lnTo>
                  <a:lnTo>
                    <a:pt x="6142" y="47788"/>
                  </a:lnTo>
                  <a:lnTo>
                    <a:pt x="0" y="78223"/>
                  </a:lnTo>
                  <a:lnTo>
                    <a:pt x="0" y="390905"/>
                  </a:lnTo>
                  <a:lnTo>
                    <a:pt x="6142" y="421341"/>
                  </a:lnTo>
                  <a:lnTo>
                    <a:pt x="22895" y="446207"/>
                  </a:lnTo>
                  <a:lnTo>
                    <a:pt x="47744" y="462978"/>
                  </a:lnTo>
                  <a:lnTo>
                    <a:pt x="78178" y="469129"/>
                  </a:lnTo>
                  <a:lnTo>
                    <a:pt x="2942374" y="469129"/>
                  </a:lnTo>
                  <a:lnTo>
                    <a:pt x="2972820" y="462978"/>
                  </a:lnTo>
                  <a:lnTo>
                    <a:pt x="2997691" y="446207"/>
                  </a:lnTo>
                  <a:lnTo>
                    <a:pt x="3014464" y="421341"/>
                  </a:lnTo>
                  <a:lnTo>
                    <a:pt x="3020616" y="390905"/>
                  </a:lnTo>
                  <a:lnTo>
                    <a:pt x="3020616" y="78223"/>
                  </a:lnTo>
                  <a:lnTo>
                    <a:pt x="3014464" y="47788"/>
                  </a:lnTo>
                  <a:lnTo>
                    <a:pt x="2997691" y="22922"/>
                  </a:lnTo>
                  <a:lnTo>
                    <a:pt x="2972820" y="6151"/>
                  </a:lnTo>
                  <a:lnTo>
                    <a:pt x="2942374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97715" y="335255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23"/>
                  </a:moveTo>
                  <a:lnTo>
                    <a:pt x="6142" y="47788"/>
                  </a:lnTo>
                  <a:lnTo>
                    <a:pt x="22895" y="22922"/>
                  </a:lnTo>
                  <a:lnTo>
                    <a:pt x="47744" y="6151"/>
                  </a:lnTo>
                  <a:lnTo>
                    <a:pt x="78178" y="0"/>
                  </a:lnTo>
                  <a:lnTo>
                    <a:pt x="2942374" y="0"/>
                  </a:lnTo>
                  <a:lnTo>
                    <a:pt x="2972820" y="6151"/>
                  </a:lnTo>
                  <a:lnTo>
                    <a:pt x="2997691" y="22922"/>
                  </a:lnTo>
                  <a:lnTo>
                    <a:pt x="3014464" y="47788"/>
                  </a:lnTo>
                  <a:lnTo>
                    <a:pt x="3020616" y="78223"/>
                  </a:lnTo>
                  <a:lnTo>
                    <a:pt x="3020616" y="390905"/>
                  </a:lnTo>
                  <a:lnTo>
                    <a:pt x="3014464" y="421341"/>
                  </a:lnTo>
                  <a:lnTo>
                    <a:pt x="2997691" y="446207"/>
                  </a:lnTo>
                  <a:lnTo>
                    <a:pt x="2972820" y="462978"/>
                  </a:lnTo>
                  <a:lnTo>
                    <a:pt x="2942374" y="469129"/>
                  </a:lnTo>
                  <a:lnTo>
                    <a:pt x="78178" y="469129"/>
                  </a:lnTo>
                  <a:lnTo>
                    <a:pt x="47744" y="462978"/>
                  </a:lnTo>
                  <a:lnTo>
                    <a:pt x="22895" y="446207"/>
                  </a:lnTo>
                  <a:lnTo>
                    <a:pt x="6142" y="421341"/>
                  </a:lnTo>
                  <a:lnTo>
                    <a:pt x="0" y="390905"/>
                  </a:lnTo>
                  <a:lnTo>
                    <a:pt x="0" y="78223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99745" y="3468432"/>
            <a:ext cx="1875789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3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3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350" spc="20" b="1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350" spc="-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350" spc="-3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350" spc="20" b="1">
                <a:solidFill>
                  <a:srgbClr val="FFFFFF"/>
                </a:solidFill>
                <a:latin typeface="Calibri"/>
                <a:cs typeface="Calibri"/>
              </a:rPr>
              <a:t>nuou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3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1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350" spc="2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350" spc="-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350" spc="30" b="1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350" spc="-3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350" spc="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350" spc="-2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350" spc="-3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350" spc="2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58000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5.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Which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tool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among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following</a:t>
            </a:r>
            <a:r>
              <a:rPr dirty="0" sz="1800" spc="-1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helps</a:t>
            </a:r>
            <a:r>
              <a:rPr dirty="0" sz="1800" b="1">
                <a:latin typeface="Calibri"/>
                <a:cs typeface="Calibri"/>
              </a:rPr>
              <a:t> in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containerization?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5750" y="1714500"/>
            <a:ext cx="3162300" cy="2219325"/>
            <a:chOff x="285750" y="1714500"/>
            <a:chExt cx="3162300" cy="22193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714500"/>
              <a:ext cx="3114675" cy="561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75" y="1771650"/>
              <a:ext cx="1057275" cy="4953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7254" y="1729221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2"/>
                  </a:lnTo>
                  <a:lnTo>
                    <a:pt x="22899" y="22863"/>
                  </a:lnTo>
                  <a:lnTo>
                    <a:pt x="6144" y="47693"/>
                  </a:lnTo>
                  <a:lnTo>
                    <a:pt x="0" y="78120"/>
                  </a:lnTo>
                  <a:lnTo>
                    <a:pt x="0" y="390793"/>
                  </a:lnTo>
                  <a:lnTo>
                    <a:pt x="6144" y="421228"/>
                  </a:lnTo>
                  <a:lnTo>
                    <a:pt x="22899" y="446094"/>
                  </a:lnTo>
                  <a:lnTo>
                    <a:pt x="47749" y="462865"/>
                  </a:lnTo>
                  <a:lnTo>
                    <a:pt x="78178" y="469017"/>
                  </a:lnTo>
                  <a:lnTo>
                    <a:pt x="2942487" y="469017"/>
                  </a:lnTo>
                  <a:lnTo>
                    <a:pt x="2972914" y="462865"/>
                  </a:lnTo>
                  <a:lnTo>
                    <a:pt x="2997743" y="446094"/>
                  </a:lnTo>
                  <a:lnTo>
                    <a:pt x="3014474" y="421228"/>
                  </a:lnTo>
                  <a:lnTo>
                    <a:pt x="3020607" y="390793"/>
                  </a:lnTo>
                  <a:lnTo>
                    <a:pt x="3020607" y="78120"/>
                  </a:lnTo>
                  <a:lnTo>
                    <a:pt x="3014474" y="47693"/>
                  </a:lnTo>
                  <a:lnTo>
                    <a:pt x="2997743" y="22863"/>
                  </a:lnTo>
                  <a:lnTo>
                    <a:pt x="2972914" y="6132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7254" y="1729221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20"/>
                  </a:moveTo>
                  <a:lnTo>
                    <a:pt x="6144" y="47693"/>
                  </a:lnTo>
                  <a:lnTo>
                    <a:pt x="22899" y="22863"/>
                  </a:lnTo>
                  <a:lnTo>
                    <a:pt x="47749" y="6132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2"/>
                  </a:lnTo>
                  <a:lnTo>
                    <a:pt x="2997743" y="22863"/>
                  </a:lnTo>
                  <a:lnTo>
                    <a:pt x="3014474" y="47693"/>
                  </a:lnTo>
                  <a:lnTo>
                    <a:pt x="3020607" y="78120"/>
                  </a:lnTo>
                  <a:lnTo>
                    <a:pt x="3020607" y="390793"/>
                  </a:lnTo>
                  <a:lnTo>
                    <a:pt x="3014474" y="421228"/>
                  </a:lnTo>
                  <a:lnTo>
                    <a:pt x="2997743" y="446094"/>
                  </a:lnTo>
                  <a:lnTo>
                    <a:pt x="2972914" y="462865"/>
                  </a:lnTo>
                  <a:lnTo>
                    <a:pt x="2942487" y="469017"/>
                  </a:lnTo>
                  <a:lnTo>
                    <a:pt x="78178" y="469017"/>
                  </a:lnTo>
                  <a:lnTo>
                    <a:pt x="47749" y="462865"/>
                  </a:lnTo>
                  <a:lnTo>
                    <a:pt x="22899" y="446094"/>
                  </a:lnTo>
                  <a:lnTo>
                    <a:pt x="6144" y="421228"/>
                  </a:lnTo>
                  <a:lnTo>
                    <a:pt x="0" y="390793"/>
                  </a:lnTo>
                  <a:lnTo>
                    <a:pt x="0" y="78120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" y="2228850"/>
              <a:ext cx="3162300" cy="609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275" y="2314575"/>
              <a:ext cx="752475" cy="4953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27254" y="2274057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4" y="421348"/>
                  </a:lnTo>
                  <a:lnTo>
                    <a:pt x="22899" y="446218"/>
                  </a:lnTo>
                  <a:lnTo>
                    <a:pt x="47749" y="462990"/>
                  </a:lnTo>
                  <a:lnTo>
                    <a:pt x="78178" y="469142"/>
                  </a:lnTo>
                  <a:lnTo>
                    <a:pt x="2942487" y="469142"/>
                  </a:lnTo>
                  <a:lnTo>
                    <a:pt x="2972914" y="462990"/>
                  </a:lnTo>
                  <a:lnTo>
                    <a:pt x="2997743" y="446218"/>
                  </a:lnTo>
                  <a:lnTo>
                    <a:pt x="3014474" y="421348"/>
                  </a:lnTo>
                  <a:lnTo>
                    <a:pt x="3020607" y="390905"/>
                  </a:lnTo>
                  <a:lnTo>
                    <a:pt x="3020607" y="78236"/>
                  </a:lnTo>
                  <a:lnTo>
                    <a:pt x="3014474" y="47793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7254" y="2274057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4" y="47793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3"/>
                  </a:lnTo>
                  <a:lnTo>
                    <a:pt x="3020607" y="78236"/>
                  </a:lnTo>
                  <a:lnTo>
                    <a:pt x="3020607" y="390905"/>
                  </a:lnTo>
                  <a:lnTo>
                    <a:pt x="3014474" y="421348"/>
                  </a:lnTo>
                  <a:lnTo>
                    <a:pt x="2997743" y="446218"/>
                  </a:lnTo>
                  <a:lnTo>
                    <a:pt x="2972914" y="462990"/>
                  </a:lnTo>
                  <a:lnTo>
                    <a:pt x="2942487" y="469142"/>
                  </a:lnTo>
                  <a:lnTo>
                    <a:pt x="78178" y="469142"/>
                  </a:lnTo>
                  <a:lnTo>
                    <a:pt x="47749" y="462990"/>
                  </a:lnTo>
                  <a:lnTo>
                    <a:pt x="22899" y="446218"/>
                  </a:lnTo>
                  <a:lnTo>
                    <a:pt x="6144" y="42134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750" y="2771775"/>
              <a:ext cx="3162300" cy="6191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275" y="2867025"/>
              <a:ext cx="1333500" cy="4953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7254" y="281901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4" y="421328"/>
                  </a:lnTo>
                  <a:lnTo>
                    <a:pt x="22899" y="446152"/>
                  </a:lnTo>
                  <a:lnTo>
                    <a:pt x="47749" y="46287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79"/>
                  </a:lnTo>
                  <a:lnTo>
                    <a:pt x="2997743" y="446152"/>
                  </a:lnTo>
                  <a:lnTo>
                    <a:pt x="3014474" y="421328"/>
                  </a:lnTo>
                  <a:lnTo>
                    <a:pt x="3020607" y="390905"/>
                  </a:lnTo>
                  <a:lnTo>
                    <a:pt x="3020607" y="78236"/>
                  </a:lnTo>
                  <a:lnTo>
                    <a:pt x="3014474" y="47793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27254" y="281901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4" y="47793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3"/>
                  </a:lnTo>
                  <a:lnTo>
                    <a:pt x="3020607" y="78236"/>
                  </a:lnTo>
                  <a:lnTo>
                    <a:pt x="3020607" y="390905"/>
                  </a:lnTo>
                  <a:lnTo>
                    <a:pt x="3014474" y="421328"/>
                  </a:lnTo>
                  <a:lnTo>
                    <a:pt x="2997743" y="446152"/>
                  </a:lnTo>
                  <a:lnTo>
                    <a:pt x="2972914" y="46287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79"/>
                  </a:lnTo>
                  <a:lnTo>
                    <a:pt x="22899" y="446152"/>
                  </a:lnTo>
                  <a:lnTo>
                    <a:pt x="6144" y="42132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5750" y="3314700"/>
              <a:ext cx="3162300" cy="6191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275" y="3409950"/>
              <a:ext cx="1047750" cy="4953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7254" y="336398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4" y="421217"/>
                  </a:lnTo>
                  <a:lnTo>
                    <a:pt x="22899" y="446086"/>
                  </a:lnTo>
                  <a:lnTo>
                    <a:pt x="47749" y="46285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59"/>
                  </a:lnTo>
                  <a:lnTo>
                    <a:pt x="2997743" y="446086"/>
                  </a:lnTo>
                  <a:lnTo>
                    <a:pt x="3014474" y="421217"/>
                  </a:lnTo>
                  <a:lnTo>
                    <a:pt x="3020607" y="390774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27254" y="336398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774"/>
                  </a:lnTo>
                  <a:lnTo>
                    <a:pt x="3014474" y="421217"/>
                  </a:lnTo>
                  <a:lnTo>
                    <a:pt x="2997743" y="446086"/>
                  </a:lnTo>
                  <a:lnTo>
                    <a:pt x="2972914" y="46285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59"/>
                  </a:lnTo>
                  <a:lnTo>
                    <a:pt x="22899" y="446086"/>
                  </a:lnTo>
                  <a:lnTo>
                    <a:pt x="6144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29260" y="1842068"/>
            <a:ext cx="981075" cy="18694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310" algn="l"/>
              </a:tabLst>
            </a:pPr>
            <a:r>
              <a:rPr dirty="0" sz="1350" spc="-10">
                <a:latin typeface="Calibri"/>
                <a:cs typeface="Calibri"/>
              </a:rPr>
              <a:t>Jenkins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1090"/>
              </a:spcBef>
              <a:buAutoNum type="alphaUcPeriod"/>
              <a:tabLst>
                <a:tab pos="184150" algn="l"/>
              </a:tabLst>
            </a:pPr>
            <a:r>
              <a:rPr dirty="0" sz="1350" spc="-15">
                <a:latin typeface="Calibri"/>
                <a:cs typeface="Calibri"/>
              </a:rPr>
              <a:t>Git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1095"/>
              </a:spcBef>
              <a:buAutoNum type="alphaUcPeriod"/>
              <a:tabLst>
                <a:tab pos="184150" algn="l"/>
              </a:tabLst>
            </a:pPr>
            <a:r>
              <a:rPr dirty="0" sz="1350" spc="-25">
                <a:latin typeface="Calibri"/>
                <a:cs typeface="Calibri"/>
              </a:rPr>
              <a:t>K</a:t>
            </a:r>
            <a:r>
              <a:rPr dirty="0" sz="1350" spc="-35">
                <a:latin typeface="Calibri"/>
                <a:cs typeface="Calibri"/>
              </a:rPr>
              <a:t>ub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et</a:t>
            </a:r>
            <a:r>
              <a:rPr dirty="0" sz="1350" spc="5">
                <a:latin typeface="Calibri"/>
                <a:cs typeface="Calibri"/>
              </a:rPr>
              <a:t>e</a:t>
            </a:r>
            <a:r>
              <a:rPr dirty="0" sz="135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marL="193675" indent="-181610">
              <a:lnSpc>
                <a:spcPct val="100000"/>
              </a:lnSpc>
              <a:spcBef>
                <a:spcPts val="1090"/>
              </a:spcBef>
              <a:buAutoNum type="alphaUcPeriod"/>
              <a:tabLst>
                <a:tab pos="194310" algn="l"/>
              </a:tabLst>
            </a:pPr>
            <a:r>
              <a:rPr dirty="0" sz="1350" spc="-5">
                <a:latin typeface="Calibri"/>
                <a:cs typeface="Calibri"/>
              </a:rPr>
              <a:t>Docker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Q</a:t>
            </a:r>
            <a:r>
              <a:rPr dirty="0" spc="10"/>
              <a:t>uiz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58000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5.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Which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tool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among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following</a:t>
            </a:r>
            <a:r>
              <a:rPr dirty="0" sz="1800" spc="-1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helps</a:t>
            </a:r>
            <a:r>
              <a:rPr dirty="0" sz="1800" b="1">
                <a:latin typeface="Calibri"/>
                <a:cs typeface="Calibri"/>
              </a:rPr>
              <a:t> in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containerization?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5750" y="1714500"/>
            <a:ext cx="3162300" cy="1676400"/>
            <a:chOff x="285750" y="1714500"/>
            <a:chExt cx="3162300" cy="16764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714500"/>
              <a:ext cx="3114675" cy="561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75" y="1771650"/>
              <a:ext cx="1057275" cy="4953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7254" y="1729221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2"/>
                  </a:lnTo>
                  <a:lnTo>
                    <a:pt x="22899" y="22863"/>
                  </a:lnTo>
                  <a:lnTo>
                    <a:pt x="6144" y="47693"/>
                  </a:lnTo>
                  <a:lnTo>
                    <a:pt x="0" y="78120"/>
                  </a:lnTo>
                  <a:lnTo>
                    <a:pt x="0" y="390793"/>
                  </a:lnTo>
                  <a:lnTo>
                    <a:pt x="6144" y="421228"/>
                  </a:lnTo>
                  <a:lnTo>
                    <a:pt x="22899" y="446094"/>
                  </a:lnTo>
                  <a:lnTo>
                    <a:pt x="47749" y="462865"/>
                  </a:lnTo>
                  <a:lnTo>
                    <a:pt x="78178" y="469017"/>
                  </a:lnTo>
                  <a:lnTo>
                    <a:pt x="2942487" y="469017"/>
                  </a:lnTo>
                  <a:lnTo>
                    <a:pt x="2972914" y="462865"/>
                  </a:lnTo>
                  <a:lnTo>
                    <a:pt x="2997743" y="446094"/>
                  </a:lnTo>
                  <a:lnTo>
                    <a:pt x="3014474" y="421228"/>
                  </a:lnTo>
                  <a:lnTo>
                    <a:pt x="3020607" y="390793"/>
                  </a:lnTo>
                  <a:lnTo>
                    <a:pt x="3020607" y="78120"/>
                  </a:lnTo>
                  <a:lnTo>
                    <a:pt x="3014474" y="47693"/>
                  </a:lnTo>
                  <a:lnTo>
                    <a:pt x="2997743" y="22863"/>
                  </a:lnTo>
                  <a:lnTo>
                    <a:pt x="2972914" y="6132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7254" y="1729221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20"/>
                  </a:moveTo>
                  <a:lnTo>
                    <a:pt x="6144" y="47693"/>
                  </a:lnTo>
                  <a:lnTo>
                    <a:pt x="22899" y="22863"/>
                  </a:lnTo>
                  <a:lnTo>
                    <a:pt x="47749" y="6132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2"/>
                  </a:lnTo>
                  <a:lnTo>
                    <a:pt x="2997743" y="22863"/>
                  </a:lnTo>
                  <a:lnTo>
                    <a:pt x="3014474" y="47693"/>
                  </a:lnTo>
                  <a:lnTo>
                    <a:pt x="3020607" y="78120"/>
                  </a:lnTo>
                  <a:lnTo>
                    <a:pt x="3020607" y="390793"/>
                  </a:lnTo>
                  <a:lnTo>
                    <a:pt x="3014474" y="421228"/>
                  </a:lnTo>
                  <a:lnTo>
                    <a:pt x="2997743" y="446094"/>
                  </a:lnTo>
                  <a:lnTo>
                    <a:pt x="2972914" y="462865"/>
                  </a:lnTo>
                  <a:lnTo>
                    <a:pt x="2942487" y="469017"/>
                  </a:lnTo>
                  <a:lnTo>
                    <a:pt x="78178" y="469017"/>
                  </a:lnTo>
                  <a:lnTo>
                    <a:pt x="47749" y="462865"/>
                  </a:lnTo>
                  <a:lnTo>
                    <a:pt x="22899" y="446094"/>
                  </a:lnTo>
                  <a:lnTo>
                    <a:pt x="6144" y="421228"/>
                  </a:lnTo>
                  <a:lnTo>
                    <a:pt x="0" y="390793"/>
                  </a:lnTo>
                  <a:lnTo>
                    <a:pt x="0" y="78120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" y="2228850"/>
              <a:ext cx="3162300" cy="609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275" y="2314575"/>
              <a:ext cx="752475" cy="4953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27254" y="2274057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4" y="421348"/>
                  </a:lnTo>
                  <a:lnTo>
                    <a:pt x="22899" y="446218"/>
                  </a:lnTo>
                  <a:lnTo>
                    <a:pt x="47749" y="462990"/>
                  </a:lnTo>
                  <a:lnTo>
                    <a:pt x="78178" y="469142"/>
                  </a:lnTo>
                  <a:lnTo>
                    <a:pt x="2942487" y="469142"/>
                  </a:lnTo>
                  <a:lnTo>
                    <a:pt x="2972914" y="462990"/>
                  </a:lnTo>
                  <a:lnTo>
                    <a:pt x="2997743" y="446218"/>
                  </a:lnTo>
                  <a:lnTo>
                    <a:pt x="3014474" y="421348"/>
                  </a:lnTo>
                  <a:lnTo>
                    <a:pt x="3020607" y="390905"/>
                  </a:lnTo>
                  <a:lnTo>
                    <a:pt x="3020607" y="78236"/>
                  </a:lnTo>
                  <a:lnTo>
                    <a:pt x="3014474" y="47793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7254" y="2274057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4" y="47793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3"/>
                  </a:lnTo>
                  <a:lnTo>
                    <a:pt x="3020607" y="78236"/>
                  </a:lnTo>
                  <a:lnTo>
                    <a:pt x="3020607" y="390905"/>
                  </a:lnTo>
                  <a:lnTo>
                    <a:pt x="3014474" y="421348"/>
                  </a:lnTo>
                  <a:lnTo>
                    <a:pt x="2997743" y="446218"/>
                  </a:lnTo>
                  <a:lnTo>
                    <a:pt x="2972914" y="462990"/>
                  </a:lnTo>
                  <a:lnTo>
                    <a:pt x="2942487" y="469142"/>
                  </a:lnTo>
                  <a:lnTo>
                    <a:pt x="78178" y="469142"/>
                  </a:lnTo>
                  <a:lnTo>
                    <a:pt x="47749" y="462990"/>
                  </a:lnTo>
                  <a:lnTo>
                    <a:pt x="22899" y="446218"/>
                  </a:lnTo>
                  <a:lnTo>
                    <a:pt x="6144" y="42134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750" y="2771775"/>
              <a:ext cx="3162300" cy="6191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275" y="2867025"/>
              <a:ext cx="1333500" cy="4953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7254" y="281901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4" y="421328"/>
                  </a:lnTo>
                  <a:lnTo>
                    <a:pt x="22899" y="446152"/>
                  </a:lnTo>
                  <a:lnTo>
                    <a:pt x="47749" y="46287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79"/>
                  </a:lnTo>
                  <a:lnTo>
                    <a:pt x="2997743" y="446152"/>
                  </a:lnTo>
                  <a:lnTo>
                    <a:pt x="3014474" y="421328"/>
                  </a:lnTo>
                  <a:lnTo>
                    <a:pt x="3020607" y="390905"/>
                  </a:lnTo>
                  <a:lnTo>
                    <a:pt x="3020607" y="78236"/>
                  </a:lnTo>
                  <a:lnTo>
                    <a:pt x="3014474" y="47793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27254" y="281901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4" y="47793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3"/>
                  </a:lnTo>
                  <a:lnTo>
                    <a:pt x="3020607" y="78236"/>
                  </a:lnTo>
                  <a:lnTo>
                    <a:pt x="3020607" y="390905"/>
                  </a:lnTo>
                  <a:lnTo>
                    <a:pt x="3014474" y="421328"/>
                  </a:lnTo>
                  <a:lnTo>
                    <a:pt x="2997743" y="446152"/>
                  </a:lnTo>
                  <a:lnTo>
                    <a:pt x="2972914" y="46287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79"/>
                  </a:lnTo>
                  <a:lnTo>
                    <a:pt x="22899" y="446152"/>
                  </a:lnTo>
                  <a:lnTo>
                    <a:pt x="6144" y="42132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29260" y="1842068"/>
            <a:ext cx="981075" cy="1323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310" algn="l"/>
              </a:tabLst>
            </a:pPr>
            <a:r>
              <a:rPr dirty="0" sz="1350" spc="-10">
                <a:latin typeface="Calibri"/>
                <a:cs typeface="Calibri"/>
              </a:rPr>
              <a:t>Jenkins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1090"/>
              </a:spcBef>
              <a:buAutoNum type="alphaUcPeriod"/>
              <a:tabLst>
                <a:tab pos="184150" algn="l"/>
              </a:tabLst>
            </a:pPr>
            <a:r>
              <a:rPr dirty="0" sz="1350" spc="-15">
                <a:latin typeface="Calibri"/>
                <a:cs typeface="Calibri"/>
              </a:rPr>
              <a:t>Git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1095"/>
              </a:spcBef>
              <a:buAutoNum type="alphaUcPeriod"/>
              <a:tabLst>
                <a:tab pos="184150" algn="l"/>
              </a:tabLst>
            </a:pPr>
            <a:r>
              <a:rPr dirty="0" sz="1350" spc="-25">
                <a:latin typeface="Calibri"/>
                <a:cs typeface="Calibri"/>
              </a:rPr>
              <a:t>K</a:t>
            </a:r>
            <a:r>
              <a:rPr dirty="0" sz="1350" spc="-35">
                <a:latin typeface="Calibri"/>
                <a:cs typeface="Calibri"/>
              </a:rPr>
              <a:t>ub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et</a:t>
            </a:r>
            <a:r>
              <a:rPr dirty="0" sz="1350" spc="5">
                <a:latin typeface="Calibri"/>
                <a:cs typeface="Calibri"/>
              </a:rPr>
              <a:t>e</a:t>
            </a:r>
            <a:r>
              <a:rPr dirty="0" sz="135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5750" y="3314700"/>
            <a:ext cx="3162300" cy="619125"/>
            <a:chOff x="285750" y="3314700"/>
            <a:chExt cx="3162300" cy="61912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5750" y="3314700"/>
              <a:ext cx="3162300" cy="6191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275" y="3409950"/>
              <a:ext cx="1076325" cy="4953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7254" y="336398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4" y="421217"/>
                  </a:lnTo>
                  <a:lnTo>
                    <a:pt x="22899" y="446086"/>
                  </a:lnTo>
                  <a:lnTo>
                    <a:pt x="47749" y="46285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59"/>
                  </a:lnTo>
                  <a:lnTo>
                    <a:pt x="2997743" y="446086"/>
                  </a:lnTo>
                  <a:lnTo>
                    <a:pt x="3014474" y="421217"/>
                  </a:lnTo>
                  <a:lnTo>
                    <a:pt x="3020607" y="390774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27254" y="336398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774"/>
                  </a:lnTo>
                  <a:lnTo>
                    <a:pt x="3014474" y="421217"/>
                  </a:lnTo>
                  <a:lnTo>
                    <a:pt x="2997743" y="446086"/>
                  </a:lnTo>
                  <a:lnTo>
                    <a:pt x="2972914" y="46285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59"/>
                  </a:lnTo>
                  <a:lnTo>
                    <a:pt x="22899" y="446086"/>
                  </a:lnTo>
                  <a:lnTo>
                    <a:pt x="6144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29260" y="3479735"/>
            <a:ext cx="72644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5" b="1">
                <a:solidFill>
                  <a:srgbClr val="FFFFFF"/>
                </a:solidFill>
                <a:latin typeface="Calibri"/>
                <a:cs typeface="Calibri"/>
              </a:rPr>
              <a:t>D.</a:t>
            </a:r>
            <a:r>
              <a:rPr dirty="0" sz="135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5" b="1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1989" y="357402"/>
            <a:ext cx="2539998" cy="8854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3571" y="1806664"/>
            <a:ext cx="3607868" cy="28502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93740" y="1938334"/>
            <a:ext cx="2741930" cy="135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India</a:t>
            </a:r>
            <a:r>
              <a:rPr dirty="0" sz="1350" spc="-10" b="1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F07F09"/>
                </a:solidFill>
                <a:latin typeface="Arial"/>
                <a:cs typeface="Arial"/>
              </a:rPr>
              <a:t>:</a:t>
            </a:r>
            <a:r>
              <a:rPr dirty="0" sz="1350" spc="-10" b="1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+91-7847955955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US</a:t>
            </a:r>
            <a:r>
              <a:rPr dirty="0" sz="1350" spc="-10" b="1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F07F09"/>
                </a:solidFill>
                <a:latin typeface="Arial"/>
                <a:cs typeface="Arial"/>
              </a:rPr>
              <a:t>:</a:t>
            </a: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 1-800-216-8930</a:t>
            </a: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 (TOLL</a:t>
            </a:r>
            <a:r>
              <a:rPr dirty="0" sz="1350" spc="-85" b="1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FREE)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50" b="1">
                <a:solidFill>
                  <a:srgbClr val="7670B2"/>
                </a:solidFill>
                <a:latin typeface="Arial"/>
                <a:cs typeface="Arial"/>
                <a:hlinkClick r:id="rId4"/>
              </a:rPr>
              <a:t>support@intellipaat.com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3745" y="4009710"/>
            <a:ext cx="28917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3B8378"/>
                </a:solidFill>
                <a:latin typeface="Arial"/>
                <a:cs typeface="Arial"/>
              </a:rPr>
              <a:t>24X7</a:t>
            </a:r>
            <a:r>
              <a:rPr dirty="0" sz="1350" spc="-15" b="1">
                <a:solidFill>
                  <a:srgbClr val="3B8378"/>
                </a:solidFill>
                <a:latin typeface="Arial"/>
                <a:cs typeface="Arial"/>
              </a:rPr>
              <a:t> </a:t>
            </a:r>
            <a:r>
              <a:rPr dirty="0" sz="1350" spc="-5" b="1">
                <a:solidFill>
                  <a:srgbClr val="3B8378"/>
                </a:solidFill>
                <a:latin typeface="Arial"/>
                <a:cs typeface="Arial"/>
              </a:rPr>
              <a:t>Chat</a:t>
            </a:r>
            <a:r>
              <a:rPr dirty="0" sz="1350" spc="-10" b="1">
                <a:solidFill>
                  <a:srgbClr val="3B8378"/>
                </a:solidFill>
                <a:latin typeface="Arial"/>
                <a:cs typeface="Arial"/>
              </a:rPr>
              <a:t> </a:t>
            </a:r>
            <a:r>
              <a:rPr dirty="0" sz="1350" spc="15" b="1">
                <a:solidFill>
                  <a:srgbClr val="3B8378"/>
                </a:solidFill>
                <a:latin typeface="Arial"/>
                <a:cs typeface="Arial"/>
              </a:rPr>
              <a:t>with</a:t>
            </a:r>
            <a:r>
              <a:rPr dirty="0" sz="1350" spc="-85" b="1">
                <a:solidFill>
                  <a:srgbClr val="3B8378"/>
                </a:solidFill>
                <a:latin typeface="Arial"/>
                <a:cs typeface="Arial"/>
              </a:rPr>
              <a:t> </a:t>
            </a:r>
            <a:r>
              <a:rPr dirty="0" sz="1350" spc="-5" b="1">
                <a:solidFill>
                  <a:srgbClr val="3B8378"/>
                </a:solidFill>
                <a:latin typeface="Arial"/>
                <a:cs typeface="Arial"/>
              </a:rPr>
              <a:t>our</a:t>
            </a:r>
            <a:r>
              <a:rPr dirty="0" sz="1350" spc="-10" b="1">
                <a:solidFill>
                  <a:srgbClr val="3B8378"/>
                </a:solidFill>
                <a:latin typeface="Arial"/>
                <a:cs typeface="Arial"/>
              </a:rPr>
              <a:t> </a:t>
            </a:r>
            <a:r>
              <a:rPr dirty="0" sz="1350" spc="-5" b="1">
                <a:solidFill>
                  <a:srgbClr val="3B8378"/>
                </a:solidFill>
                <a:latin typeface="Arial"/>
                <a:cs typeface="Arial"/>
              </a:rPr>
              <a:t>Course</a:t>
            </a:r>
            <a:r>
              <a:rPr dirty="0" sz="1350" spc="-85" b="1">
                <a:solidFill>
                  <a:srgbClr val="3B8378"/>
                </a:solidFill>
                <a:latin typeface="Arial"/>
                <a:cs typeface="Arial"/>
              </a:rPr>
              <a:t> </a:t>
            </a:r>
            <a:r>
              <a:rPr dirty="0" sz="1350" spc="5" b="1">
                <a:solidFill>
                  <a:srgbClr val="3B8378"/>
                </a:solidFill>
                <a:latin typeface="Arial"/>
                <a:cs typeface="Arial"/>
              </a:rPr>
              <a:t>Advisor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323" y="723084"/>
            <a:ext cx="8543290" cy="4422775"/>
            <a:chOff x="302323" y="723084"/>
            <a:chExt cx="8543290" cy="4422775"/>
          </a:xfrm>
        </p:grpSpPr>
        <p:sp>
          <p:nvSpPr>
            <p:cNvPr id="3" name="object 3"/>
            <p:cNvSpPr/>
            <p:nvPr/>
          </p:nvSpPr>
          <p:spPr>
            <a:xfrm>
              <a:off x="302323" y="737372"/>
              <a:ext cx="8543290" cy="0"/>
            </a:xfrm>
            <a:custGeom>
              <a:avLst/>
              <a:gdLst/>
              <a:ahLst/>
              <a:cxnLst/>
              <a:rect l="l" t="t" r="r" b="b"/>
              <a:pathLst>
                <a:path w="8543290" h="0">
                  <a:moveTo>
                    <a:pt x="8543094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84697" y="748162"/>
              <a:ext cx="11430" cy="4383405"/>
            </a:xfrm>
            <a:custGeom>
              <a:avLst/>
              <a:gdLst/>
              <a:ahLst/>
              <a:cxnLst/>
              <a:rect l="l" t="t" r="r" b="b"/>
              <a:pathLst>
                <a:path w="11430" h="4383405">
                  <a:moveTo>
                    <a:pt x="0" y="0"/>
                  </a:moveTo>
                  <a:lnTo>
                    <a:pt x="11064" y="4383395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8115" y="1085849"/>
              <a:ext cx="4686284" cy="14382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6200" y="1381125"/>
              <a:ext cx="4657740" cy="904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70197" y="1108588"/>
              <a:ext cx="4587875" cy="1344295"/>
            </a:xfrm>
            <a:custGeom>
              <a:avLst/>
              <a:gdLst/>
              <a:ahLst/>
              <a:cxnLst/>
              <a:rect l="l" t="t" r="r" b="b"/>
              <a:pathLst>
                <a:path w="4587875" h="1344295">
                  <a:moveTo>
                    <a:pt x="4363730" y="0"/>
                  </a:moveTo>
                  <a:lnTo>
                    <a:pt x="224027" y="0"/>
                  </a:lnTo>
                  <a:lnTo>
                    <a:pt x="178889" y="4551"/>
                  </a:lnTo>
                  <a:lnTo>
                    <a:pt x="136842" y="17606"/>
                  </a:lnTo>
                  <a:lnTo>
                    <a:pt x="98789" y="38262"/>
                  </a:lnTo>
                  <a:lnTo>
                    <a:pt x="65631" y="65619"/>
                  </a:lnTo>
                  <a:lnTo>
                    <a:pt x="38270" y="98775"/>
                  </a:lnTo>
                  <a:lnTo>
                    <a:pt x="17610" y="136829"/>
                  </a:lnTo>
                  <a:lnTo>
                    <a:pt x="4553" y="178881"/>
                  </a:lnTo>
                  <a:lnTo>
                    <a:pt x="0" y="224027"/>
                  </a:lnTo>
                  <a:lnTo>
                    <a:pt x="0" y="1120130"/>
                  </a:lnTo>
                  <a:lnTo>
                    <a:pt x="4553" y="1165269"/>
                  </a:lnTo>
                  <a:lnTo>
                    <a:pt x="17610" y="1207305"/>
                  </a:lnTo>
                  <a:lnTo>
                    <a:pt x="38270" y="1245340"/>
                  </a:lnTo>
                  <a:lnTo>
                    <a:pt x="65631" y="1278475"/>
                  </a:lnTo>
                  <a:lnTo>
                    <a:pt x="98789" y="1305811"/>
                  </a:lnTo>
                  <a:lnTo>
                    <a:pt x="136842" y="1326450"/>
                  </a:lnTo>
                  <a:lnTo>
                    <a:pt x="178889" y="1339492"/>
                  </a:lnTo>
                  <a:lnTo>
                    <a:pt x="224027" y="1344039"/>
                  </a:lnTo>
                  <a:lnTo>
                    <a:pt x="4363730" y="1344039"/>
                  </a:lnTo>
                  <a:lnTo>
                    <a:pt x="4408868" y="1339492"/>
                  </a:lnTo>
                  <a:lnTo>
                    <a:pt x="4450915" y="1326450"/>
                  </a:lnTo>
                  <a:lnTo>
                    <a:pt x="4488968" y="1305811"/>
                  </a:lnTo>
                  <a:lnTo>
                    <a:pt x="4522126" y="1278475"/>
                  </a:lnTo>
                  <a:lnTo>
                    <a:pt x="4549487" y="1245340"/>
                  </a:lnTo>
                  <a:lnTo>
                    <a:pt x="4570147" y="1207305"/>
                  </a:lnTo>
                  <a:lnTo>
                    <a:pt x="4583204" y="1165269"/>
                  </a:lnTo>
                  <a:lnTo>
                    <a:pt x="4587758" y="1120130"/>
                  </a:lnTo>
                  <a:lnTo>
                    <a:pt x="4587758" y="224027"/>
                  </a:lnTo>
                  <a:lnTo>
                    <a:pt x="4583204" y="178881"/>
                  </a:lnTo>
                  <a:lnTo>
                    <a:pt x="4570147" y="136829"/>
                  </a:lnTo>
                  <a:lnTo>
                    <a:pt x="4549487" y="98775"/>
                  </a:lnTo>
                  <a:lnTo>
                    <a:pt x="4522126" y="65619"/>
                  </a:lnTo>
                  <a:lnTo>
                    <a:pt x="4488968" y="38262"/>
                  </a:lnTo>
                  <a:lnTo>
                    <a:pt x="4450915" y="17606"/>
                  </a:lnTo>
                  <a:lnTo>
                    <a:pt x="4408868" y="4551"/>
                  </a:lnTo>
                  <a:lnTo>
                    <a:pt x="43637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70197" y="1108588"/>
              <a:ext cx="4587875" cy="1344295"/>
            </a:xfrm>
            <a:custGeom>
              <a:avLst/>
              <a:gdLst/>
              <a:ahLst/>
              <a:cxnLst/>
              <a:rect l="l" t="t" r="r" b="b"/>
              <a:pathLst>
                <a:path w="4587875" h="1344295">
                  <a:moveTo>
                    <a:pt x="0" y="224027"/>
                  </a:moveTo>
                  <a:lnTo>
                    <a:pt x="4553" y="178881"/>
                  </a:lnTo>
                  <a:lnTo>
                    <a:pt x="17610" y="136829"/>
                  </a:lnTo>
                  <a:lnTo>
                    <a:pt x="38270" y="98775"/>
                  </a:lnTo>
                  <a:lnTo>
                    <a:pt x="65631" y="65619"/>
                  </a:lnTo>
                  <a:lnTo>
                    <a:pt x="98789" y="38262"/>
                  </a:lnTo>
                  <a:lnTo>
                    <a:pt x="136842" y="17606"/>
                  </a:lnTo>
                  <a:lnTo>
                    <a:pt x="178889" y="4551"/>
                  </a:lnTo>
                  <a:lnTo>
                    <a:pt x="224027" y="0"/>
                  </a:lnTo>
                  <a:lnTo>
                    <a:pt x="4363730" y="0"/>
                  </a:lnTo>
                  <a:lnTo>
                    <a:pt x="4408868" y="4551"/>
                  </a:lnTo>
                  <a:lnTo>
                    <a:pt x="4450915" y="17606"/>
                  </a:lnTo>
                  <a:lnTo>
                    <a:pt x="4488968" y="38262"/>
                  </a:lnTo>
                  <a:lnTo>
                    <a:pt x="4522126" y="65619"/>
                  </a:lnTo>
                  <a:lnTo>
                    <a:pt x="4549487" y="98775"/>
                  </a:lnTo>
                  <a:lnTo>
                    <a:pt x="4570147" y="136829"/>
                  </a:lnTo>
                  <a:lnTo>
                    <a:pt x="4583204" y="178881"/>
                  </a:lnTo>
                  <a:lnTo>
                    <a:pt x="4587758" y="224027"/>
                  </a:lnTo>
                  <a:lnTo>
                    <a:pt x="4587758" y="1120130"/>
                  </a:lnTo>
                  <a:lnTo>
                    <a:pt x="4583204" y="1165269"/>
                  </a:lnTo>
                  <a:lnTo>
                    <a:pt x="4570147" y="1207305"/>
                  </a:lnTo>
                  <a:lnTo>
                    <a:pt x="4549487" y="1245340"/>
                  </a:lnTo>
                  <a:lnTo>
                    <a:pt x="4522126" y="1278475"/>
                  </a:lnTo>
                  <a:lnTo>
                    <a:pt x="4488968" y="1305811"/>
                  </a:lnTo>
                  <a:lnTo>
                    <a:pt x="4450915" y="1326450"/>
                  </a:lnTo>
                  <a:lnTo>
                    <a:pt x="4408868" y="1339492"/>
                  </a:lnTo>
                  <a:lnTo>
                    <a:pt x="4363730" y="1344039"/>
                  </a:lnTo>
                  <a:lnTo>
                    <a:pt x="224027" y="1344039"/>
                  </a:lnTo>
                  <a:lnTo>
                    <a:pt x="178889" y="1339492"/>
                  </a:lnTo>
                  <a:lnTo>
                    <a:pt x="136842" y="1326450"/>
                  </a:lnTo>
                  <a:lnTo>
                    <a:pt x="98789" y="1305811"/>
                  </a:lnTo>
                  <a:lnTo>
                    <a:pt x="65631" y="1278475"/>
                  </a:lnTo>
                  <a:lnTo>
                    <a:pt x="38270" y="1245340"/>
                  </a:lnTo>
                  <a:lnTo>
                    <a:pt x="17610" y="1207305"/>
                  </a:lnTo>
                  <a:lnTo>
                    <a:pt x="4553" y="1165269"/>
                  </a:lnTo>
                  <a:lnTo>
                    <a:pt x="0" y="1120130"/>
                  </a:lnTo>
                  <a:lnTo>
                    <a:pt x="0" y="224027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69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Software</a:t>
            </a:r>
            <a:r>
              <a:rPr dirty="0" spc="65"/>
              <a:t> </a:t>
            </a:r>
            <a:r>
              <a:rPr dirty="0" spc="15"/>
              <a:t>Development</a:t>
            </a:r>
            <a:r>
              <a:rPr dirty="0" spc="-85"/>
              <a:t> </a:t>
            </a:r>
            <a:r>
              <a:rPr dirty="0" spc="-5"/>
              <a:t>Life</a:t>
            </a:r>
            <a:r>
              <a:rPr dirty="0" spc="65"/>
              <a:t> </a:t>
            </a:r>
            <a:r>
              <a:rPr dirty="0" spc="10"/>
              <a:t>Cycle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438150" y="1190625"/>
            <a:ext cx="2314575" cy="542925"/>
            <a:chOff x="438150" y="1190625"/>
            <a:chExt cx="2314575" cy="54292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150" y="1209659"/>
              <a:ext cx="2314575" cy="457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425" y="1190625"/>
              <a:ext cx="1771650" cy="5429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4688" y="1221598"/>
              <a:ext cx="2225675" cy="374650"/>
            </a:xfrm>
            <a:custGeom>
              <a:avLst/>
              <a:gdLst/>
              <a:ahLst/>
              <a:cxnLst/>
              <a:rect l="l" t="t" r="r" b="b"/>
              <a:pathLst>
                <a:path w="2225675" h="374650">
                  <a:moveTo>
                    <a:pt x="2225158" y="0"/>
                  </a:moveTo>
                  <a:lnTo>
                    <a:pt x="0" y="0"/>
                  </a:lnTo>
                  <a:lnTo>
                    <a:pt x="0" y="374273"/>
                  </a:lnTo>
                  <a:lnTo>
                    <a:pt x="2225158" y="374273"/>
                  </a:lnTo>
                  <a:lnTo>
                    <a:pt x="2225158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79162" y="1276346"/>
            <a:ext cx="1365250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550" spc="3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dirty="0" sz="1550" spc="-6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550" spc="-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550" spc="40" b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8625" y="2533650"/>
            <a:ext cx="2314575" cy="542925"/>
            <a:chOff x="428625" y="2533650"/>
            <a:chExt cx="2314575" cy="54292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625" y="2552700"/>
              <a:ext cx="2314575" cy="457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750" y="2533650"/>
              <a:ext cx="1905000" cy="5429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7912" y="2565641"/>
              <a:ext cx="2225675" cy="374650"/>
            </a:xfrm>
            <a:custGeom>
              <a:avLst/>
              <a:gdLst/>
              <a:ahLst/>
              <a:cxnLst/>
              <a:rect l="l" t="t" r="r" b="b"/>
              <a:pathLst>
                <a:path w="2225675" h="374650">
                  <a:moveTo>
                    <a:pt x="2225171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225171" y="374285"/>
                  </a:lnTo>
                  <a:lnTo>
                    <a:pt x="2225171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428625" y="3209925"/>
            <a:ext cx="2324100" cy="542925"/>
            <a:chOff x="428625" y="3209925"/>
            <a:chExt cx="2324100" cy="54292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8625" y="3219450"/>
              <a:ext cx="2324100" cy="466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5825" y="3209925"/>
              <a:ext cx="1581150" cy="54292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47912" y="3237594"/>
              <a:ext cx="2232025" cy="374650"/>
            </a:xfrm>
            <a:custGeom>
              <a:avLst/>
              <a:gdLst/>
              <a:ahLst/>
              <a:cxnLst/>
              <a:rect l="l" t="t" r="r" b="b"/>
              <a:pathLst>
                <a:path w="2232025" h="374650">
                  <a:moveTo>
                    <a:pt x="2231897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231897" y="374285"/>
                  </a:lnTo>
                  <a:lnTo>
                    <a:pt x="2231897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438150" y="1857375"/>
            <a:ext cx="2314575" cy="542925"/>
            <a:chOff x="438150" y="1857375"/>
            <a:chExt cx="2314575" cy="542925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150" y="1876425"/>
              <a:ext cx="2314575" cy="457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6325" y="1857375"/>
              <a:ext cx="1095375" cy="54292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688" y="1893557"/>
              <a:ext cx="2225675" cy="374650"/>
            </a:xfrm>
            <a:custGeom>
              <a:avLst/>
              <a:gdLst/>
              <a:ahLst/>
              <a:cxnLst/>
              <a:rect l="l" t="t" r="r" b="b"/>
              <a:pathLst>
                <a:path w="2225675" h="374650">
                  <a:moveTo>
                    <a:pt x="2225158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225158" y="374285"/>
                  </a:lnTo>
                  <a:lnTo>
                    <a:pt x="2225158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222372" y="1949764"/>
            <a:ext cx="69088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5" b="1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28625" y="3876675"/>
            <a:ext cx="2305050" cy="542925"/>
            <a:chOff x="428625" y="3876675"/>
            <a:chExt cx="2305050" cy="542925"/>
          </a:xfrm>
        </p:grpSpPr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8625" y="3895725"/>
              <a:ext cx="2305050" cy="457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0575" y="3876675"/>
              <a:ext cx="1647825" cy="54292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47912" y="3909642"/>
              <a:ext cx="2218690" cy="374650"/>
            </a:xfrm>
            <a:custGeom>
              <a:avLst/>
              <a:gdLst/>
              <a:ahLst/>
              <a:cxnLst/>
              <a:rect l="l" t="t" r="r" b="b"/>
              <a:pathLst>
                <a:path w="2218690" h="374650">
                  <a:moveTo>
                    <a:pt x="2218444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218444" y="374285"/>
                  </a:lnTo>
                  <a:lnTo>
                    <a:pt x="2218444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805819" y="2622801"/>
            <a:ext cx="1499235" cy="161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550" spc="5" b="1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1550">
              <a:latin typeface="Arial"/>
              <a:cs typeface="Arial"/>
            </a:endParaRPr>
          </a:p>
          <a:p>
            <a:pPr algn="ctr" marL="136525" marR="138430" indent="32384">
              <a:lnSpc>
                <a:spcPts val="5300"/>
              </a:lnSpc>
              <a:spcBef>
                <a:spcPts val="550"/>
              </a:spcBef>
            </a:pPr>
            <a:r>
              <a:rPr dirty="0" sz="1550" spc="-15" b="1">
                <a:solidFill>
                  <a:srgbClr val="FFFFFF"/>
                </a:solidFill>
                <a:latin typeface="Arial"/>
                <a:cs typeface="Arial"/>
              </a:rPr>
              <a:t>Verification </a:t>
            </a:r>
            <a:r>
              <a:rPr dirty="0" sz="155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550" spc="3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550" spc="-6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550" spc="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550" spc="3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550" spc="3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550" spc="3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550" spc="1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5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18918" y="1452559"/>
            <a:ext cx="4301490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99700"/>
              </a:lnSpc>
              <a:spcBef>
                <a:spcPts val="105"/>
              </a:spcBef>
            </a:pP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Once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20">
                <a:solidFill>
                  <a:srgbClr val="3F3F3F"/>
                </a:solidFill>
                <a:latin typeface="Calibri"/>
                <a:cs typeface="Calibri"/>
              </a:rPr>
              <a:t>requirements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are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received,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architect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 transforms </a:t>
            </a:r>
            <a:r>
              <a:rPr dirty="0" sz="1350" spc="-29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these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20">
                <a:solidFill>
                  <a:srgbClr val="3F3F3F"/>
                </a:solidFill>
                <a:latin typeface="Calibri"/>
                <a:cs typeface="Calibri"/>
              </a:rPr>
              <a:t>requirements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 into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technical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specifications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plan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the 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s</a:t>
            </a:r>
            <a:r>
              <a:rPr dirty="0" sz="1350" spc="30">
                <a:solidFill>
                  <a:srgbClr val="3F3F3F"/>
                </a:solidFill>
                <a:latin typeface="Calibri"/>
                <a:cs typeface="Calibri"/>
              </a:rPr>
              <a:t>o</a:t>
            </a:r>
            <a:r>
              <a:rPr dirty="0" sz="1350" spc="35">
                <a:solidFill>
                  <a:srgbClr val="3F3F3F"/>
                </a:solidFill>
                <a:latin typeface="Calibri"/>
                <a:cs typeface="Calibri"/>
              </a:rPr>
              <a:t>f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tw</a:t>
            </a:r>
            <a:r>
              <a:rPr dirty="0" sz="1350" spc="25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dirty="0" sz="1350" spc="-25">
                <a:solidFill>
                  <a:srgbClr val="3F3F3F"/>
                </a:solidFill>
                <a:latin typeface="Calibri"/>
                <a:cs typeface="Calibri"/>
              </a:rPr>
              <a:t>r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e</a:t>
            </a:r>
            <a:r>
              <a:rPr dirty="0" sz="1350" spc="-11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350" spc="25">
                <a:solidFill>
                  <a:srgbClr val="3F3F3F"/>
                </a:solidFill>
                <a:latin typeface="Calibri"/>
                <a:cs typeface="Calibri"/>
              </a:rPr>
              <a:t>c</a:t>
            </a:r>
            <a:r>
              <a:rPr dirty="0" sz="1350" spc="35">
                <a:solidFill>
                  <a:srgbClr val="3F3F3F"/>
                </a:solidFill>
                <a:latin typeface="Calibri"/>
                <a:cs typeface="Calibri"/>
              </a:rPr>
              <a:t>o</a:t>
            </a:r>
            <a:r>
              <a:rPr dirty="0" sz="1350" spc="-35">
                <a:solidFill>
                  <a:srgbClr val="3F3F3F"/>
                </a:solidFill>
                <a:latin typeface="Calibri"/>
                <a:cs typeface="Calibri"/>
              </a:rPr>
              <a:t>m</a:t>
            </a:r>
            <a:r>
              <a:rPr dirty="0" sz="1350" spc="-40">
                <a:solidFill>
                  <a:srgbClr val="3F3F3F"/>
                </a:solidFill>
                <a:latin typeface="Calibri"/>
                <a:cs typeface="Calibri"/>
              </a:rPr>
              <a:t>p</a:t>
            </a:r>
            <a:r>
              <a:rPr dirty="0" sz="1350" spc="35">
                <a:solidFill>
                  <a:srgbClr val="3F3F3F"/>
                </a:solidFill>
                <a:latin typeface="Calibri"/>
                <a:cs typeface="Calibri"/>
              </a:rPr>
              <a:t>o</a:t>
            </a:r>
            <a:r>
              <a:rPr dirty="0" sz="1350" spc="-40">
                <a:solidFill>
                  <a:srgbClr val="3F3F3F"/>
                </a:solidFill>
                <a:latin typeface="Calibri"/>
                <a:cs typeface="Calibri"/>
              </a:rPr>
              <a:t>n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e</a:t>
            </a:r>
            <a:r>
              <a:rPr dirty="0" sz="1350" spc="-35">
                <a:solidFill>
                  <a:srgbClr val="3F3F3F"/>
                </a:solidFill>
                <a:latin typeface="Calibri"/>
                <a:cs typeface="Calibri"/>
              </a:rPr>
              <a:t>n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ts</a:t>
            </a:r>
            <a:r>
              <a:rPr dirty="0" sz="1350" spc="-4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350" spc="5">
                <a:solidFill>
                  <a:srgbClr val="3F3F3F"/>
                </a:solidFill>
                <a:latin typeface="Calibri"/>
                <a:cs typeface="Calibri"/>
              </a:rPr>
              <a:t>w</a:t>
            </a:r>
            <a:r>
              <a:rPr dirty="0" sz="1350" spc="-40">
                <a:solidFill>
                  <a:srgbClr val="3F3F3F"/>
                </a:solidFill>
                <a:latin typeface="Calibri"/>
                <a:cs typeface="Calibri"/>
              </a:rPr>
              <a:t>h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i</a:t>
            </a:r>
            <a:r>
              <a:rPr dirty="0" sz="1350" spc="25">
                <a:solidFill>
                  <a:srgbClr val="3F3F3F"/>
                </a:solidFill>
                <a:latin typeface="Calibri"/>
                <a:cs typeface="Calibri"/>
              </a:rPr>
              <a:t>c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h</a:t>
            </a:r>
            <a:r>
              <a:rPr dirty="0" sz="1350" spc="-7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350" spc="-40">
                <a:solidFill>
                  <a:srgbClr val="3F3F3F"/>
                </a:solidFill>
                <a:latin typeface="Calibri"/>
                <a:cs typeface="Calibri"/>
              </a:rPr>
              <a:t>h</a:t>
            </a:r>
            <a:r>
              <a:rPr dirty="0" sz="1350" spc="25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v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e</a:t>
            </a:r>
            <a:r>
              <a:rPr dirty="0" sz="1350" spc="-3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dirty="0" sz="1350" spc="-8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350" spc="-40">
                <a:solidFill>
                  <a:srgbClr val="3F3F3F"/>
                </a:solidFill>
                <a:latin typeface="Calibri"/>
                <a:cs typeface="Calibri"/>
              </a:rPr>
              <a:t>b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e</a:t>
            </a:r>
            <a:r>
              <a:rPr dirty="0" sz="1350" spc="3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350" spc="-40">
                <a:solidFill>
                  <a:srgbClr val="3F3F3F"/>
                </a:solidFill>
                <a:latin typeface="Calibri"/>
                <a:cs typeface="Calibri"/>
              </a:rPr>
              <a:t>d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es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i</a:t>
            </a:r>
            <a:r>
              <a:rPr dirty="0" sz="1350" spc="-40">
                <a:solidFill>
                  <a:srgbClr val="3F3F3F"/>
                </a:solidFill>
                <a:latin typeface="Calibri"/>
                <a:cs typeface="Calibri"/>
              </a:rPr>
              <a:t>gn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ed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83829" y="2784578"/>
              <a:ext cx="1760600" cy="173309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323" y="723084"/>
            <a:ext cx="8543290" cy="4422775"/>
            <a:chOff x="302323" y="723084"/>
            <a:chExt cx="8543290" cy="4422775"/>
          </a:xfrm>
        </p:grpSpPr>
        <p:sp>
          <p:nvSpPr>
            <p:cNvPr id="3" name="object 3"/>
            <p:cNvSpPr/>
            <p:nvPr/>
          </p:nvSpPr>
          <p:spPr>
            <a:xfrm>
              <a:off x="302323" y="737372"/>
              <a:ext cx="8543290" cy="0"/>
            </a:xfrm>
            <a:custGeom>
              <a:avLst/>
              <a:gdLst/>
              <a:ahLst/>
              <a:cxnLst/>
              <a:rect l="l" t="t" r="r" b="b"/>
              <a:pathLst>
                <a:path w="8543290" h="0">
                  <a:moveTo>
                    <a:pt x="8543094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84697" y="748162"/>
              <a:ext cx="11430" cy="4383405"/>
            </a:xfrm>
            <a:custGeom>
              <a:avLst/>
              <a:gdLst/>
              <a:ahLst/>
              <a:cxnLst/>
              <a:rect l="l" t="t" r="r" b="b"/>
              <a:pathLst>
                <a:path w="11430" h="4383405">
                  <a:moveTo>
                    <a:pt x="0" y="0"/>
                  </a:moveTo>
                  <a:lnTo>
                    <a:pt x="11064" y="4383395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8115" y="1085849"/>
              <a:ext cx="4686284" cy="14382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70197" y="1108588"/>
              <a:ext cx="4587875" cy="1344295"/>
            </a:xfrm>
            <a:custGeom>
              <a:avLst/>
              <a:gdLst/>
              <a:ahLst/>
              <a:cxnLst/>
              <a:rect l="l" t="t" r="r" b="b"/>
              <a:pathLst>
                <a:path w="4587875" h="1344295">
                  <a:moveTo>
                    <a:pt x="4363730" y="0"/>
                  </a:moveTo>
                  <a:lnTo>
                    <a:pt x="224027" y="0"/>
                  </a:lnTo>
                  <a:lnTo>
                    <a:pt x="178889" y="4551"/>
                  </a:lnTo>
                  <a:lnTo>
                    <a:pt x="136842" y="17606"/>
                  </a:lnTo>
                  <a:lnTo>
                    <a:pt x="98789" y="38262"/>
                  </a:lnTo>
                  <a:lnTo>
                    <a:pt x="65631" y="65619"/>
                  </a:lnTo>
                  <a:lnTo>
                    <a:pt x="38270" y="98775"/>
                  </a:lnTo>
                  <a:lnTo>
                    <a:pt x="17610" y="136829"/>
                  </a:lnTo>
                  <a:lnTo>
                    <a:pt x="4553" y="178881"/>
                  </a:lnTo>
                  <a:lnTo>
                    <a:pt x="0" y="224027"/>
                  </a:lnTo>
                  <a:lnTo>
                    <a:pt x="0" y="1120130"/>
                  </a:lnTo>
                  <a:lnTo>
                    <a:pt x="4553" y="1165269"/>
                  </a:lnTo>
                  <a:lnTo>
                    <a:pt x="17610" y="1207305"/>
                  </a:lnTo>
                  <a:lnTo>
                    <a:pt x="38270" y="1245340"/>
                  </a:lnTo>
                  <a:lnTo>
                    <a:pt x="65631" y="1278475"/>
                  </a:lnTo>
                  <a:lnTo>
                    <a:pt x="98789" y="1305811"/>
                  </a:lnTo>
                  <a:lnTo>
                    <a:pt x="136842" y="1326450"/>
                  </a:lnTo>
                  <a:lnTo>
                    <a:pt x="178889" y="1339492"/>
                  </a:lnTo>
                  <a:lnTo>
                    <a:pt x="224027" y="1344039"/>
                  </a:lnTo>
                  <a:lnTo>
                    <a:pt x="4363730" y="1344039"/>
                  </a:lnTo>
                  <a:lnTo>
                    <a:pt x="4408868" y="1339492"/>
                  </a:lnTo>
                  <a:lnTo>
                    <a:pt x="4450915" y="1326450"/>
                  </a:lnTo>
                  <a:lnTo>
                    <a:pt x="4488968" y="1305811"/>
                  </a:lnTo>
                  <a:lnTo>
                    <a:pt x="4522126" y="1278475"/>
                  </a:lnTo>
                  <a:lnTo>
                    <a:pt x="4549487" y="1245340"/>
                  </a:lnTo>
                  <a:lnTo>
                    <a:pt x="4570147" y="1207305"/>
                  </a:lnTo>
                  <a:lnTo>
                    <a:pt x="4583204" y="1165269"/>
                  </a:lnTo>
                  <a:lnTo>
                    <a:pt x="4587758" y="1120130"/>
                  </a:lnTo>
                  <a:lnTo>
                    <a:pt x="4587758" y="224027"/>
                  </a:lnTo>
                  <a:lnTo>
                    <a:pt x="4583204" y="178881"/>
                  </a:lnTo>
                  <a:lnTo>
                    <a:pt x="4570147" y="136829"/>
                  </a:lnTo>
                  <a:lnTo>
                    <a:pt x="4549487" y="98775"/>
                  </a:lnTo>
                  <a:lnTo>
                    <a:pt x="4522126" y="65619"/>
                  </a:lnTo>
                  <a:lnTo>
                    <a:pt x="4488968" y="38262"/>
                  </a:lnTo>
                  <a:lnTo>
                    <a:pt x="4450915" y="17606"/>
                  </a:lnTo>
                  <a:lnTo>
                    <a:pt x="4408868" y="4551"/>
                  </a:lnTo>
                  <a:lnTo>
                    <a:pt x="43637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70197" y="1108588"/>
              <a:ext cx="4587875" cy="1344295"/>
            </a:xfrm>
            <a:custGeom>
              <a:avLst/>
              <a:gdLst/>
              <a:ahLst/>
              <a:cxnLst/>
              <a:rect l="l" t="t" r="r" b="b"/>
              <a:pathLst>
                <a:path w="4587875" h="1344295">
                  <a:moveTo>
                    <a:pt x="0" y="224027"/>
                  </a:moveTo>
                  <a:lnTo>
                    <a:pt x="4553" y="178881"/>
                  </a:lnTo>
                  <a:lnTo>
                    <a:pt x="17610" y="136829"/>
                  </a:lnTo>
                  <a:lnTo>
                    <a:pt x="38270" y="98775"/>
                  </a:lnTo>
                  <a:lnTo>
                    <a:pt x="65631" y="65619"/>
                  </a:lnTo>
                  <a:lnTo>
                    <a:pt x="98789" y="38262"/>
                  </a:lnTo>
                  <a:lnTo>
                    <a:pt x="136842" y="17606"/>
                  </a:lnTo>
                  <a:lnTo>
                    <a:pt x="178889" y="4551"/>
                  </a:lnTo>
                  <a:lnTo>
                    <a:pt x="224027" y="0"/>
                  </a:lnTo>
                  <a:lnTo>
                    <a:pt x="4363730" y="0"/>
                  </a:lnTo>
                  <a:lnTo>
                    <a:pt x="4408868" y="4551"/>
                  </a:lnTo>
                  <a:lnTo>
                    <a:pt x="4450915" y="17606"/>
                  </a:lnTo>
                  <a:lnTo>
                    <a:pt x="4488968" y="38262"/>
                  </a:lnTo>
                  <a:lnTo>
                    <a:pt x="4522126" y="65619"/>
                  </a:lnTo>
                  <a:lnTo>
                    <a:pt x="4549487" y="98775"/>
                  </a:lnTo>
                  <a:lnTo>
                    <a:pt x="4570147" y="136829"/>
                  </a:lnTo>
                  <a:lnTo>
                    <a:pt x="4583204" y="178881"/>
                  </a:lnTo>
                  <a:lnTo>
                    <a:pt x="4587758" y="224027"/>
                  </a:lnTo>
                  <a:lnTo>
                    <a:pt x="4587758" y="1120130"/>
                  </a:lnTo>
                  <a:lnTo>
                    <a:pt x="4583204" y="1165269"/>
                  </a:lnTo>
                  <a:lnTo>
                    <a:pt x="4570147" y="1207305"/>
                  </a:lnTo>
                  <a:lnTo>
                    <a:pt x="4549487" y="1245340"/>
                  </a:lnTo>
                  <a:lnTo>
                    <a:pt x="4522126" y="1278475"/>
                  </a:lnTo>
                  <a:lnTo>
                    <a:pt x="4488968" y="1305811"/>
                  </a:lnTo>
                  <a:lnTo>
                    <a:pt x="4450915" y="1326450"/>
                  </a:lnTo>
                  <a:lnTo>
                    <a:pt x="4408868" y="1339492"/>
                  </a:lnTo>
                  <a:lnTo>
                    <a:pt x="4363730" y="1344039"/>
                  </a:lnTo>
                  <a:lnTo>
                    <a:pt x="224027" y="1344039"/>
                  </a:lnTo>
                  <a:lnTo>
                    <a:pt x="178889" y="1339492"/>
                  </a:lnTo>
                  <a:lnTo>
                    <a:pt x="136842" y="1326450"/>
                  </a:lnTo>
                  <a:lnTo>
                    <a:pt x="98789" y="1305811"/>
                  </a:lnTo>
                  <a:lnTo>
                    <a:pt x="65631" y="1278475"/>
                  </a:lnTo>
                  <a:lnTo>
                    <a:pt x="38270" y="1245340"/>
                  </a:lnTo>
                  <a:lnTo>
                    <a:pt x="17610" y="1207305"/>
                  </a:lnTo>
                  <a:lnTo>
                    <a:pt x="4553" y="1165269"/>
                  </a:lnTo>
                  <a:lnTo>
                    <a:pt x="0" y="1120130"/>
                  </a:lnTo>
                  <a:lnTo>
                    <a:pt x="0" y="224027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69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Software</a:t>
            </a:r>
            <a:r>
              <a:rPr dirty="0" spc="65"/>
              <a:t> </a:t>
            </a:r>
            <a:r>
              <a:rPr dirty="0" spc="15"/>
              <a:t>Development</a:t>
            </a:r>
            <a:r>
              <a:rPr dirty="0" spc="-85"/>
              <a:t> </a:t>
            </a:r>
            <a:r>
              <a:rPr dirty="0" spc="-5"/>
              <a:t>Life</a:t>
            </a:r>
            <a:r>
              <a:rPr dirty="0" spc="65"/>
              <a:t> </a:t>
            </a:r>
            <a:r>
              <a:rPr dirty="0" spc="10"/>
              <a:t>Cycle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38150" y="1190625"/>
            <a:ext cx="2314575" cy="542925"/>
            <a:chOff x="438150" y="1190625"/>
            <a:chExt cx="2314575" cy="54292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150" y="1209659"/>
              <a:ext cx="2314575" cy="457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425" y="1190625"/>
              <a:ext cx="1771650" cy="5429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4688" y="1221598"/>
              <a:ext cx="2225675" cy="374650"/>
            </a:xfrm>
            <a:custGeom>
              <a:avLst/>
              <a:gdLst/>
              <a:ahLst/>
              <a:cxnLst/>
              <a:rect l="l" t="t" r="r" b="b"/>
              <a:pathLst>
                <a:path w="2225675" h="374650">
                  <a:moveTo>
                    <a:pt x="2225158" y="0"/>
                  </a:moveTo>
                  <a:lnTo>
                    <a:pt x="0" y="0"/>
                  </a:lnTo>
                  <a:lnTo>
                    <a:pt x="0" y="374273"/>
                  </a:lnTo>
                  <a:lnTo>
                    <a:pt x="2225158" y="374273"/>
                  </a:lnTo>
                  <a:lnTo>
                    <a:pt x="2225158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79162" y="1276346"/>
            <a:ext cx="1365250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550" spc="3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dirty="0" sz="1550" spc="-6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550" spc="-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550" spc="40" b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8625" y="2533650"/>
            <a:ext cx="2314575" cy="542925"/>
            <a:chOff x="428625" y="2533650"/>
            <a:chExt cx="2314575" cy="54292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625" y="2552700"/>
              <a:ext cx="2314575" cy="457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750" y="2533650"/>
              <a:ext cx="1905000" cy="54292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7912" y="2565641"/>
              <a:ext cx="2225675" cy="374650"/>
            </a:xfrm>
            <a:custGeom>
              <a:avLst/>
              <a:gdLst/>
              <a:ahLst/>
              <a:cxnLst/>
              <a:rect l="l" t="t" r="r" b="b"/>
              <a:pathLst>
                <a:path w="2225675" h="374650">
                  <a:moveTo>
                    <a:pt x="2225171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225171" y="374285"/>
                  </a:lnTo>
                  <a:lnTo>
                    <a:pt x="2225171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428625" y="3209925"/>
            <a:ext cx="2324100" cy="542925"/>
            <a:chOff x="428625" y="3209925"/>
            <a:chExt cx="2324100" cy="54292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625" y="3219450"/>
              <a:ext cx="2324100" cy="4667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5825" y="3209925"/>
              <a:ext cx="1581150" cy="5429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47912" y="3237594"/>
              <a:ext cx="2232025" cy="374650"/>
            </a:xfrm>
            <a:custGeom>
              <a:avLst/>
              <a:gdLst/>
              <a:ahLst/>
              <a:cxnLst/>
              <a:rect l="l" t="t" r="r" b="b"/>
              <a:pathLst>
                <a:path w="2232025" h="374650">
                  <a:moveTo>
                    <a:pt x="2231897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231897" y="374285"/>
                  </a:lnTo>
                  <a:lnTo>
                    <a:pt x="2231897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438150" y="1857375"/>
            <a:ext cx="2314575" cy="542925"/>
            <a:chOff x="438150" y="1857375"/>
            <a:chExt cx="2314575" cy="54292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8150" y="1876425"/>
              <a:ext cx="2314575" cy="457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6325" y="1857375"/>
              <a:ext cx="1095375" cy="54292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4688" y="1893557"/>
              <a:ext cx="2225675" cy="374650"/>
            </a:xfrm>
            <a:custGeom>
              <a:avLst/>
              <a:gdLst/>
              <a:ahLst/>
              <a:cxnLst/>
              <a:rect l="l" t="t" r="r" b="b"/>
              <a:pathLst>
                <a:path w="2225675" h="374650">
                  <a:moveTo>
                    <a:pt x="2225158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225158" y="374285"/>
                  </a:lnTo>
                  <a:lnTo>
                    <a:pt x="2225158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428625" y="3876675"/>
            <a:ext cx="2305050" cy="542925"/>
            <a:chOff x="428625" y="3876675"/>
            <a:chExt cx="2305050" cy="542925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8625" y="3895725"/>
              <a:ext cx="2305050" cy="457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0575" y="3876675"/>
              <a:ext cx="1647825" cy="54292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47912" y="3909642"/>
              <a:ext cx="2218690" cy="374650"/>
            </a:xfrm>
            <a:custGeom>
              <a:avLst/>
              <a:gdLst/>
              <a:ahLst/>
              <a:cxnLst/>
              <a:rect l="l" t="t" r="r" b="b"/>
              <a:pathLst>
                <a:path w="2218690" h="374650">
                  <a:moveTo>
                    <a:pt x="2218444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218444" y="374285"/>
                  </a:lnTo>
                  <a:lnTo>
                    <a:pt x="2218444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805819" y="1949764"/>
            <a:ext cx="1499235" cy="22860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24130">
              <a:lnSpc>
                <a:spcPct val="100000"/>
              </a:lnSpc>
              <a:spcBef>
                <a:spcPts val="125"/>
              </a:spcBef>
            </a:pPr>
            <a:r>
              <a:rPr dirty="0" sz="1550" spc="5" b="1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550">
              <a:latin typeface="Arial"/>
              <a:cs typeface="Arial"/>
            </a:endParaRPr>
          </a:p>
          <a:p>
            <a:pPr algn="ctr" marL="12700" marR="5080">
              <a:lnSpc>
                <a:spcPct val="285000"/>
              </a:lnSpc>
            </a:pPr>
            <a:r>
              <a:rPr dirty="0" sz="1550" spc="-6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550" spc="4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550" spc="-6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550" spc="3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550" spc="4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550" spc="3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550" spc="3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550" spc="-6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dirty="0" sz="15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50" spc="-15" b="1">
                <a:solidFill>
                  <a:srgbClr val="FFFFFF"/>
                </a:solidFill>
                <a:latin typeface="Arial"/>
                <a:cs typeface="Arial"/>
              </a:rPr>
              <a:t>Verification </a:t>
            </a:r>
            <a:r>
              <a:rPr dirty="0" sz="155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Maintenance</a:t>
            </a:r>
            <a:endParaRPr sz="15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23693" y="1555683"/>
            <a:ext cx="4091940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 indent="95250">
              <a:lnSpc>
                <a:spcPts val="1580"/>
              </a:lnSpc>
              <a:spcBef>
                <a:spcPts val="185"/>
              </a:spcBef>
            </a:pPr>
            <a:r>
              <a:rPr dirty="0" sz="1350" spc="10">
                <a:solidFill>
                  <a:srgbClr val="3F3F3F"/>
                </a:solidFill>
                <a:latin typeface="Calibri"/>
                <a:cs typeface="Calibri"/>
              </a:rPr>
              <a:t>T</a:t>
            </a:r>
            <a:r>
              <a:rPr dirty="0" sz="1350" spc="-40">
                <a:solidFill>
                  <a:srgbClr val="3F3F3F"/>
                </a:solidFill>
                <a:latin typeface="Calibri"/>
                <a:cs typeface="Calibri"/>
              </a:rPr>
              <a:t>h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e</a:t>
            </a:r>
            <a:r>
              <a:rPr dirty="0" sz="1350" spc="-3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s</a:t>
            </a:r>
            <a:r>
              <a:rPr dirty="0" sz="1350" spc="-40">
                <a:solidFill>
                  <a:srgbClr val="3F3F3F"/>
                </a:solidFill>
                <a:latin typeface="Calibri"/>
                <a:cs typeface="Calibri"/>
              </a:rPr>
              <a:t>p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e</a:t>
            </a:r>
            <a:r>
              <a:rPr dirty="0" sz="1350" spc="25">
                <a:solidFill>
                  <a:srgbClr val="3F3F3F"/>
                </a:solidFill>
                <a:latin typeface="Calibri"/>
                <a:cs typeface="Calibri"/>
              </a:rPr>
              <a:t>c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i</a:t>
            </a:r>
            <a:r>
              <a:rPr dirty="0" sz="1350" spc="35">
                <a:solidFill>
                  <a:srgbClr val="3F3F3F"/>
                </a:solidFill>
                <a:latin typeface="Calibri"/>
                <a:cs typeface="Calibri"/>
              </a:rPr>
              <a:t>f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i</a:t>
            </a:r>
            <a:r>
              <a:rPr dirty="0" sz="1350" spc="25">
                <a:solidFill>
                  <a:srgbClr val="3F3F3F"/>
                </a:solidFill>
                <a:latin typeface="Calibri"/>
                <a:cs typeface="Calibri"/>
              </a:rPr>
              <a:t>ca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t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i</a:t>
            </a:r>
            <a:r>
              <a:rPr dirty="0" sz="1350" spc="35">
                <a:solidFill>
                  <a:srgbClr val="3F3F3F"/>
                </a:solidFill>
                <a:latin typeface="Calibri"/>
                <a:cs typeface="Calibri"/>
              </a:rPr>
              <a:t>o</a:t>
            </a:r>
            <a:r>
              <a:rPr dirty="0" sz="1350" spc="-40">
                <a:solidFill>
                  <a:srgbClr val="3F3F3F"/>
                </a:solidFill>
                <a:latin typeface="Calibri"/>
                <a:cs typeface="Calibri"/>
              </a:rPr>
              <a:t>n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s</a:t>
            </a:r>
            <a:r>
              <a:rPr dirty="0" sz="1350" spc="-4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350" spc="25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dirty="0" sz="1350" spc="-25">
                <a:solidFill>
                  <a:srgbClr val="3F3F3F"/>
                </a:solidFill>
                <a:latin typeface="Calibri"/>
                <a:cs typeface="Calibri"/>
              </a:rPr>
              <a:t>r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e</a:t>
            </a:r>
            <a:r>
              <a:rPr dirty="0" sz="1350" spc="-114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t</a:t>
            </a:r>
            <a:r>
              <a:rPr dirty="0" sz="1350" spc="-40">
                <a:solidFill>
                  <a:srgbClr val="3F3F3F"/>
                </a:solidFill>
                <a:latin typeface="Calibri"/>
                <a:cs typeface="Calibri"/>
              </a:rPr>
              <a:t>h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en</a:t>
            </a:r>
            <a:r>
              <a:rPr dirty="0" sz="135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350" spc="-40">
                <a:solidFill>
                  <a:srgbClr val="3F3F3F"/>
                </a:solidFill>
                <a:latin typeface="Calibri"/>
                <a:cs typeface="Calibri"/>
              </a:rPr>
              <a:t>p</a:t>
            </a:r>
            <a:r>
              <a:rPr dirty="0" sz="1350" spc="25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s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s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ed</a:t>
            </a:r>
            <a:r>
              <a:rPr dirty="0" sz="135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350" spc="35">
                <a:solidFill>
                  <a:srgbClr val="3F3F3F"/>
                </a:solidFill>
                <a:latin typeface="Calibri"/>
                <a:cs typeface="Calibri"/>
              </a:rPr>
              <a:t>o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n</a:t>
            </a:r>
            <a:r>
              <a:rPr dirty="0" sz="1350" spc="-7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dirty="0" sz="1350" spc="-8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t</a:t>
            </a:r>
            <a:r>
              <a:rPr dirty="0" sz="1350" spc="-40">
                <a:solidFill>
                  <a:srgbClr val="3F3F3F"/>
                </a:solidFill>
                <a:latin typeface="Calibri"/>
                <a:cs typeface="Calibri"/>
              </a:rPr>
              <a:t>h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e</a:t>
            </a:r>
            <a:r>
              <a:rPr dirty="0" sz="1350" spc="3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350" spc="-40">
                <a:solidFill>
                  <a:srgbClr val="3F3F3F"/>
                </a:solidFill>
                <a:latin typeface="Calibri"/>
                <a:cs typeface="Calibri"/>
              </a:rPr>
              <a:t>d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e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v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e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l</a:t>
            </a:r>
            <a:r>
              <a:rPr dirty="0" sz="1350" spc="35">
                <a:solidFill>
                  <a:srgbClr val="3F3F3F"/>
                </a:solidFill>
                <a:latin typeface="Calibri"/>
                <a:cs typeface="Calibri"/>
              </a:rPr>
              <a:t>o</a:t>
            </a:r>
            <a:r>
              <a:rPr dirty="0" sz="1350" spc="-40">
                <a:solidFill>
                  <a:srgbClr val="3F3F3F"/>
                </a:solidFill>
                <a:latin typeface="Calibri"/>
                <a:cs typeface="Calibri"/>
              </a:rPr>
              <a:t>p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e</a:t>
            </a:r>
            <a:r>
              <a:rPr dirty="0" sz="1350" spc="-20">
                <a:solidFill>
                  <a:srgbClr val="3F3F3F"/>
                </a:solidFill>
                <a:latin typeface="Calibri"/>
                <a:cs typeface="Calibri"/>
              </a:rPr>
              <a:t>r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s </a:t>
            </a:r>
            <a:r>
              <a:rPr dirty="0" sz="135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which</a:t>
            </a:r>
            <a:r>
              <a:rPr dirty="0" sz="1350" spc="3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3F3F3F"/>
                </a:solidFill>
                <a:latin typeface="Calibri"/>
                <a:cs typeface="Calibri"/>
              </a:rPr>
              <a:t>create</a:t>
            </a:r>
            <a:r>
              <a:rPr dirty="0" sz="1350" spc="-8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application</a:t>
            </a:r>
            <a:r>
              <a:rPr dirty="0" sz="1350" spc="-4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based</a:t>
            </a:r>
            <a:r>
              <a:rPr dirty="0" sz="1350" spc="3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15">
                <a:solidFill>
                  <a:srgbClr val="3F3F3F"/>
                </a:solidFill>
                <a:latin typeface="Calibri"/>
                <a:cs typeface="Calibri"/>
              </a:rPr>
              <a:t>on</a:t>
            </a:r>
            <a:r>
              <a:rPr dirty="0" sz="1350" spc="-4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these</a:t>
            </a:r>
            <a:r>
              <a:rPr dirty="0" sz="1350" spc="7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specifications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45351" y="3075198"/>
              <a:ext cx="1483220" cy="131841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323" y="723084"/>
            <a:ext cx="8543290" cy="4422775"/>
            <a:chOff x="302323" y="723084"/>
            <a:chExt cx="8543290" cy="4422775"/>
          </a:xfrm>
        </p:grpSpPr>
        <p:sp>
          <p:nvSpPr>
            <p:cNvPr id="3" name="object 3"/>
            <p:cNvSpPr/>
            <p:nvPr/>
          </p:nvSpPr>
          <p:spPr>
            <a:xfrm>
              <a:off x="302323" y="737372"/>
              <a:ext cx="8543290" cy="0"/>
            </a:xfrm>
            <a:custGeom>
              <a:avLst/>
              <a:gdLst/>
              <a:ahLst/>
              <a:cxnLst/>
              <a:rect l="l" t="t" r="r" b="b"/>
              <a:pathLst>
                <a:path w="8543290" h="0">
                  <a:moveTo>
                    <a:pt x="8543094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84697" y="748162"/>
              <a:ext cx="11430" cy="4383405"/>
            </a:xfrm>
            <a:custGeom>
              <a:avLst/>
              <a:gdLst/>
              <a:ahLst/>
              <a:cxnLst/>
              <a:rect l="l" t="t" r="r" b="b"/>
              <a:pathLst>
                <a:path w="11430" h="4383405">
                  <a:moveTo>
                    <a:pt x="0" y="0"/>
                  </a:moveTo>
                  <a:lnTo>
                    <a:pt x="11064" y="4383395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8115" y="1085849"/>
              <a:ext cx="4686284" cy="14382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381125"/>
              <a:ext cx="4533900" cy="904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70197" y="1108588"/>
              <a:ext cx="4587875" cy="1344295"/>
            </a:xfrm>
            <a:custGeom>
              <a:avLst/>
              <a:gdLst/>
              <a:ahLst/>
              <a:cxnLst/>
              <a:rect l="l" t="t" r="r" b="b"/>
              <a:pathLst>
                <a:path w="4587875" h="1344295">
                  <a:moveTo>
                    <a:pt x="4363730" y="0"/>
                  </a:moveTo>
                  <a:lnTo>
                    <a:pt x="224027" y="0"/>
                  </a:lnTo>
                  <a:lnTo>
                    <a:pt x="178889" y="4551"/>
                  </a:lnTo>
                  <a:lnTo>
                    <a:pt x="136842" y="17606"/>
                  </a:lnTo>
                  <a:lnTo>
                    <a:pt x="98789" y="38262"/>
                  </a:lnTo>
                  <a:lnTo>
                    <a:pt x="65631" y="65619"/>
                  </a:lnTo>
                  <a:lnTo>
                    <a:pt x="38270" y="98775"/>
                  </a:lnTo>
                  <a:lnTo>
                    <a:pt x="17610" y="136829"/>
                  </a:lnTo>
                  <a:lnTo>
                    <a:pt x="4553" y="178881"/>
                  </a:lnTo>
                  <a:lnTo>
                    <a:pt x="0" y="224027"/>
                  </a:lnTo>
                  <a:lnTo>
                    <a:pt x="0" y="1120130"/>
                  </a:lnTo>
                  <a:lnTo>
                    <a:pt x="4553" y="1165269"/>
                  </a:lnTo>
                  <a:lnTo>
                    <a:pt x="17610" y="1207305"/>
                  </a:lnTo>
                  <a:lnTo>
                    <a:pt x="38270" y="1245340"/>
                  </a:lnTo>
                  <a:lnTo>
                    <a:pt x="65631" y="1278475"/>
                  </a:lnTo>
                  <a:lnTo>
                    <a:pt x="98789" y="1305811"/>
                  </a:lnTo>
                  <a:lnTo>
                    <a:pt x="136842" y="1326450"/>
                  </a:lnTo>
                  <a:lnTo>
                    <a:pt x="178889" y="1339492"/>
                  </a:lnTo>
                  <a:lnTo>
                    <a:pt x="224027" y="1344039"/>
                  </a:lnTo>
                  <a:lnTo>
                    <a:pt x="4363730" y="1344039"/>
                  </a:lnTo>
                  <a:lnTo>
                    <a:pt x="4408868" y="1339492"/>
                  </a:lnTo>
                  <a:lnTo>
                    <a:pt x="4450915" y="1326450"/>
                  </a:lnTo>
                  <a:lnTo>
                    <a:pt x="4488968" y="1305811"/>
                  </a:lnTo>
                  <a:lnTo>
                    <a:pt x="4522126" y="1278475"/>
                  </a:lnTo>
                  <a:lnTo>
                    <a:pt x="4549487" y="1245340"/>
                  </a:lnTo>
                  <a:lnTo>
                    <a:pt x="4570147" y="1207305"/>
                  </a:lnTo>
                  <a:lnTo>
                    <a:pt x="4583204" y="1165269"/>
                  </a:lnTo>
                  <a:lnTo>
                    <a:pt x="4587758" y="1120130"/>
                  </a:lnTo>
                  <a:lnTo>
                    <a:pt x="4587758" y="224027"/>
                  </a:lnTo>
                  <a:lnTo>
                    <a:pt x="4583204" y="178881"/>
                  </a:lnTo>
                  <a:lnTo>
                    <a:pt x="4570147" y="136829"/>
                  </a:lnTo>
                  <a:lnTo>
                    <a:pt x="4549487" y="98775"/>
                  </a:lnTo>
                  <a:lnTo>
                    <a:pt x="4522126" y="65619"/>
                  </a:lnTo>
                  <a:lnTo>
                    <a:pt x="4488968" y="38262"/>
                  </a:lnTo>
                  <a:lnTo>
                    <a:pt x="4450915" y="17606"/>
                  </a:lnTo>
                  <a:lnTo>
                    <a:pt x="4408868" y="4551"/>
                  </a:lnTo>
                  <a:lnTo>
                    <a:pt x="43637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70197" y="1108588"/>
              <a:ext cx="4587875" cy="1344295"/>
            </a:xfrm>
            <a:custGeom>
              <a:avLst/>
              <a:gdLst/>
              <a:ahLst/>
              <a:cxnLst/>
              <a:rect l="l" t="t" r="r" b="b"/>
              <a:pathLst>
                <a:path w="4587875" h="1344295">
                  <a:moveTo>
                    <a:pt x="0" y="224027"/>
                  </a:moveTo>
                  <a:lnTo>
                    <a:pt x="4553" y="178881"/>
                  </a:lnTo>
                  <a:lnTo>
                    <a:pt x="17610" y="136829"/>
                  </a:lnTo>
                  <a:lnTo>
                    <a:pt x="38270" y="98775"/>
                  </a:lnTo>
                  <a:lnTo>
                    <a:pt x="65631" y="65619"/>
                  </a:lnTo>
                  <a:lnTo>
                    <a:pt x="98789" y="38262"/>
                  </a:lnTo>
                  <a:lnTo>
                    <a:pt x="136842" y="17606"/>
                  </a:lnTo>
                  <a:lnTo>
                    <a:pt x="178889" y="4551"/>
                  </a:lnTo>
                  <a:lnTo>
                    <a:pt x="224027" y="0"/>
                  </a:lnTo>
                  <a:lnTo>
                    <a:pt x="4363730" y="0"/>
                  </a:lnTo>
                  <a:lnTo>
                    <a:pt x="4408868" y="4551"/>
                  </a:lnTo>
                  <a:lnTo>
                    <a:pt x="4450915" y="17606"/>
                  </a:lnTo>
                  <a:lnTo>
                    <a:pt x="4488968" y="38262"/>
                  </a:lnTo>
                  <a:lnTo>
                    <a:pt x="4522126" y="65619"/>
                  </a:lnTo>
                  <a:lnTo>
                    <a:pt x="4549487" y="98775"/>
                  </a:lnTo>
                  <a:lnTo>
                    <a:pt x="4570147" y="136829"/>
                  </a:lnTo>
                  <a:lnTo>
                    <a:pt x="4583204" y="178881"/>
                  </a:lnTo>
                  <a:lnTo>
                    <a:pt x="4587758" y="224027"/>
                  </a:lnTo>
                  <a:lnTo>
                    <a:pt x="4587758" y="1120130"/>
                  </a:lnTo>
                  <a:lnTo>
                    <a:pt x="4583204" y="1165269"/>
                  </a:lnTo>
                  <a:lnTo>
                    <a:pt x="4570147" y="1207305"/>
                  </a:lnTo>
                  <a:lnTo>
                    <a:pt x="4549487" y="1245340"/>
                  </a:lnTo>
                  <a:lnTo>
                    <a:pt x="4522126" y="1278475"/>
                  </a:lnTo>
                  <a:lnTo>
                    <a:pt x="4488968" y="1305811"/>
                  </a:lnTo>
                  <a:lnTo>
                    <a:pt x="4450915" y="1326450"/>
                  </a:lnTo>
                  <a:lnTo>
                    <a:pt x="4408868" y="1339492"/>
                  </a:lnTo>
                  <a:lnTo>
                    <a:pt x="4363730" y="1344039"/>
                  </a:lnTo>
                  <a:lnTo>
                    <a:pt x="224027" y="1344039"/>
                  </a:lnTo>
                  <a:lnTo>
                    <a:pt x="178889" y="1339492"/>
                  </a:lnTo>
                  <a:lnTo>
                    <a:pt x="136842" y="1326450"/>
                  </a:lnTo>
                  <a:lnTo>
                    <a:pt x="98789" y="1305811"/>
                  </a:lnTo>
                  <a:lnTo>
                    <a:pt x="65631" y="1278475"/>
                  </a:lnTo>
                  <a:lnTo>
                    <a:pt x="38270" y="1245340"/>
                  </a:lnTo>
                  <a:lnTo>
                    <a:pt x="17610" y="1207305"/>
                  </a:lnTo>
                  <a:lnTo>
                    <a:pt x="4553" y="1165269"/>
                  </a:lnTo>
                  <a:lnTo>
                    <a:pt x="0" y="1120130"/>
                  </a:lnTo>
                  <a:lnTo>
                    <a:pt x="0" y="224027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69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Software</a:t>
            </a:r>
            <a:r>
              <a:rPr dirty="0" spc="65"/>
              <a:t> </a:t>
            </a:r>
            <a:r>
              <a:rPr dirty="0" spc="15"/>
              <a:t>Development</a:t>
            </a:r>
            <a:r>
              <a:rPr dirty="0" spc="-85"/>
              <a:t> </a:t>
            </a:r>
            <a:r>
              <a:rPr dirty="0" spc="-5"/>
              <a:t>Life</a:t>
            </a:r>
            <a:r>
              <a:rPr dirty="0" spc="65"/>
              <a:t> </a:t>
            </a:r>
            <a:r>
              <a:rPr dirty="0" spc="10"/>
              <a:t>Cycle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438150" y="1190625"/>
            <a:ext cx="2314575" cy="542925"/>
            <a:chOff x="438150" y="1190625"/>
            <a:chExt cx="2314575" cy="54292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150" y="1209659"/>
              <a:ext cx="2314575" cy="457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425" y="1190625"/>
              <a:ext cx="1771650" cy="5429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4688" y="1221598"/>
              <a:ext cx="2225675" cy="374650"/>
            </a:xfrm>
            <a:custGeom>
              <a:avLst/>
              <a:gdLst/>
              <a:ahLst/>
              <a:cxnLst/>
              <a:rect l="l" t="t" r="r" b="b"/>
              <a:pathLst>
                <a:path w="2225675" h="374650">
                  <a:moveTo>
                    <a:pt x="2225158" y="0"/>
                  </a:moveTo>
                  <a:lnTo>
                    <a:pt x="0" y="0"/>
                  </a:lnTo>
                  <a:lnTo>
                    <a:pt x="0" y="374273"/>
                  </a:lnTo>
                  <a:lnTo>
                    <a:pt x="2225158" y="374273"/>
                  </a:lnTo>
                  <a:lnTo>
                    <a:pt x="2225158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79162" y="1276346"/>
            <a:ext cx="1365250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550" spc="3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dirty="0" sz="1550" spc="-6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550" spc="-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550" spc="40" b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8625" y="2533650"/>
            <a:ext cx="2314575" cy="542925"/>
            <a:chOff x="428625" y="2533650"/>
            <a:chExt cx="2314575" cy="54292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625" y="2552700"/>
              <a:ext cx="2314575" cy="457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750" y="2533650"/>
              <a:ext cx="1905000" cy="5429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7912" y="2565641"/>
              <a:ext cx="2225675" cy="374650"/>
            </a:xfrm>
            <a:custGeom>
              <a:avLst/>
              <a:gdLst/>
              <a:ahLst/>
              <a:cxnLst/>
              <a:rect l="l" t="t" r="r" b="b"/>
              <a:pathLst>
                <a:path w="2225675" h="374650">
                  <a:moveTo>
                    <a:pt x="2225171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225171" y="374285"/>
                  </a:lnTo>
                  <a:lnTo>
                    <a:pt x="2225171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428625" y="3209925"/>
            <a:ext cx="2324100" cy="542925"/>
            <a:chOff x="428625" y="3209925"/>
            <a:chExt cx="2324100" cy="54292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8625" y="3219450"/>
              <a:ext cx="2324100" cy="466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5825" y="3209925"/>
              <a:ext cx="1581150" cy="54292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47912" y="3237594"/>
              <a:ext cx="2232025" cy="374650"/>
            </a:xfrm>
            <a:custGeom>
              <a:avLst/>
              <a:gdLst/>
              <a:ahLst/>
              <a:cxnLst/>
              <a:rect l="l" t="t" r="r" b="b"/>
              <a:pathLst>
                <a:path w="2232025" h="374650">
                  <a:moveTo>
                    <a:pt x="2231897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231897" y="374285"/>
                  </a:lnTo>
                  <a:lnTo>
                    <a:pt x="2231897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438150" y="1857375"/>
            <a:ext cx="2314575" cy="542925"/>
            <a:chOff x="438150" y="1857375"/>
            <a:chExt cx="2314575" cy="542925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150" y="1876425"/>
              <a:ext cx="2314575" cy="457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6325" y="1857375"/>
              <a:ext cx="1095375" cy="54292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688" y="1893557"/>
              <a:ext cx="2225675" cy="374650"/>
            </a:xfrm>
            <a:custGeom>
              <a:avLst/>
              <a:gdLst/>
              <a:ahLst/>
              <a:cxnLst/>
              <a:rect l="l" t="t" r="r" b="b"/>
              <a:pathLst>
                <a:path w="2225675" h="374650">
                  <a:moveTo>
                    <a:pt x="2225158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225158" y="374285"/>
                  </a:lnTo>
                  <a:lnTo>
                    <a:pt x="2225158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222372" y="1949764"/>
            <a:ext cx="69088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5" b="1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28625" y="3876675"/>
            <a:ext cx="2305050" cy="542925"/>
            <a:chOff x="428625" y="3876675"/>
            <a:chExt cx="2305050" cy="542925"/>
          </a:xfrm>
        </p:grpSpPr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8625" y="3895725"/>
              <a:ext cx="2305050" cy="457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0575" y="3876675"/>
              <a:ext cx="1647825" cy="54292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47912" y="3909642"/>
              <a:ext cx="2218690" cy="374650"/>
            </a:xfrm>
            <a:custGeom>
              <a:avLst/>
              <a:gdLst/>
              <a:ahLst/>
              <a:cxnLst/>
              <a:rect l="l" t="t" r="r" b="b"/>
              <a:pathLst>
                <a:path w="2218690" h="374650">
                  <a:moveTo>
                    <a:pt x="2218444" y="0"/>
                  </a:moveTo>
                  <a:lnTo>
                    <a:pt x="0" y="0"/>
                  </a:lnTo>
                  <a:lnTo>
                    <a:pt x="0" y="374285"/>
                  </a:lnTo>
                  <a:lnTo>
                    <a:pt x="2218444" y="374285"/>
                  </a:lnTo>
                  <a:lnTo>
                    <a:pt x="2218444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805819" y="2622801"/>
            <a:ext cx="1499235" cy="161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550" spc="5" b="1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1550">
              <a:latin typeface="Arial"/>
              <a:cs typeface="Arial"/>
            </a:endParaRPr>
          </a:p>
          <a:p>
            <a:pPr algn="ctr" marL="136525" marR="138430" indent="32384">
              <a:lnSpc>
                <a:spcPts val="5300"/>
              </a:lnSpc>
              <a:spcBef>
                <a:spcPts val="550"/>
              </a:spcBef>
            </a:pPr>
            <a:r>
              <a:rPr dirty="0" sz="1550" spc="-15" b="1">
                <a:solidFill>
                  <a:srgbClr val="FFFFFF"/>
                </a:solidFill>
                <a:latin typeface="Arial"/>
                <a:cs typeface="Arial"/>
              </a:rPr>
              <a:t>Verification </a:t>
            </a:r>
            <a:r>
              <a:rPr dirty="0" sz="155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550" spc="3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550" spc="-6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550" spc="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550" spc="3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550" spc="3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550" spc="3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550" spc="1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5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76068" y="1452559"/>
            <a:ext cx="4177665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99700"/>
              </a:lnSpc>
              <a:spcBef>
                <a:spcPts val="105"/>
              </a:spcBef>
            </a:pP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Once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dirty="0" sz="1350" spc="7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development</a:t>
            </a:r>
            <a:r>
              <a:rPr dirty="0" sz="1350" spc="6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3F3F3F"/>
                </a:solidFill>
                <a:latin typeface="Calibri"/>
                <a:cs typeface="Calibri"/>
              </a:rPr>
              <a:t>work</a:t>
            </a:r>
            <a:r>
              <a:rPr dirty="0" sz="1350" spc="-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 done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15">
                <a:solidFill>
                  <a:srgbClr val="3F3F3F"/>
                </a:solidFill>
                <a:latin typeface="Calibri"/>
                <a:cs typeface="Calibri"/>
              </a:rPr>
              <a:t>on</a:t>
            </a:r>
            <a:r>
              <a:rPr dirty="0" sz="1350" spc="-4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dirty="0" sz="1350" spc="7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application.</a:t>
            </a:r>
            <a:r>
              <a:rPr dirty="0" sz="1350" spc="-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15">
                <a:solidFill>
                  <a:srgbClr val="3F3F3F"/>
                </a:solidFill>
                <a:latin typeface="Calibri"/>
                <a:cs typeface="Calibri"/>
              </a:rPr>
              <a:t>It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is </a:t>
            </a:r>
            <a:r>
              <a:rPr dirty="0" sz="1350" spc="-29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verified</a:t>
            </a:r>
            <a:r>
              <a:rPr dirty="0" sz="1350" spc="3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20">
                <a:solidFill>
                  <a:srgbClr val="3F3F3F"/>
                </a:solidFill>
                <a:latin typeface="Calibri"/>
                <a:cs typeface="Calibri"/>
              </a:rPr>
              <a:t>by 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dirty="0" sz="1350" spc="2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group</a:t>
            </a:r>
            <a:r>
              <a:rPr dirty="0" sz="1350" spc="3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15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dirty="0" sz="1350" spc="-4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testers</a:t>
            </a:r>
            <a:r>
              <a:rPr dirty="0" sz="1350" spc="-8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dirty="0" sz="1350" spc="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map</a:t>
            </a:r>
            <a:r>
              <a:rPr dirty="0" sz="1350" spc="-4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dirty="0" sz="1350" spc="7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application’s 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functionalities</a:t>
            </a:r>
            <a:r>
              <a:rPr dirty="0" sz="1350" spc="-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with</a:t>
            </a:r>
            <a:r>
              <a:rPr dirty="0" sz="1350" spc="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3F3F3F"/>
                </a:solidFill>
                <a:latin typeface="Calibri"/>
                <a:cs typeface="Calibri"/>
              </a:rPr>
              <a:t>specification</a:t>
            </a:r>
            <a:r>
              <a:rPr dirty="0" sz="1350" spc="-4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3F3F3F"/>
                </a:solidFill>
                <a:latin typeface="Calibri"/>
                <a:cs typeface="Calibri"/>
              </a:rPr>
              <a:t>given</a:t>
            </a:r>
            <a:r>
              <a:rPr dirty="0" sz="1350" spc="3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20">
                <a:solidFill>
                  <a:srgbClr val="3F3F3F"/>
                </a:solidFill>
                <a:latin typeface="Calibri"/>
                <a:cs typeface="Calibri"/>
              </a:rPr>
              <a:t>by</a:t>
            </a:r>
            <a:r>
              <a:rPr dirty="0" sz="1350" spc="-2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3F3F3F"/>
                </a:solidFill>
                <a:latin typeface="Calibri"/>
                <a:cs typeface="Calibri"/>
              </a:rPr>
              <a:t>customers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98526" y="2846262"/>
              <a:ext cx="1531239" cy="153123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C</a:t>
            </a:r>
            <a:r>
              <a:rPr dirty="0" spc="10"/>
              <a:t>op</a:t>
            </a:r>
            <a:r>
              <a:rPr dirty="0"/>
              <a:t>y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/>
              <a:t>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70"/>
              <a:t>I</a:t>
            </a:r>
            <a:r>
              <a:rPr dirty="0" spc="10"/>
              <a:t>n</a:t>
            </a:r>
            <a:r>
              <a:rPr dirty="0" spc="5"/>
              <a:t>t</a:t>
            </a:r>
            <a:r>
              <a:rPr dirty="0" spc="10"/>
              <a:t>e</a:t>
            </a:r>
            <a:r>
              <a:rPr dirty="0" spc="-10"/>
              <a:t>lli</a:t>
            </a:r>
            <a:r>
              <a:rPr dirty="0" spc="-30"/>
              <a:t>P</a:t>
            </a:r>
            <a:r>
              <a:rPr dirty="0" spc="10"/>
              <a:t>aa</a:t>
            </a:r>
            <a:r>
              <a:rPr dirty="0" spc="15"/>
              <a:t>t</a:t>
            </a:r>
            <a:r>
              <a:rPr dirty="0"/>
              <a:t>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30"/>
              <a:t>A</a:t>
            </a:r>
            <a:r>
              <a:rPr dirty="0" spc="-10"/>
              <a:t>l</a:t>
            </a:r>
            <a:r>
              <a:rPr dirty="0"/>
              <a:t>l</a:t>
            </a:r>
            <a:r>
              <a:rPr dirty="0" spc="10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-10"/>
              <a:t>i</a:t>
            </a:r>
            <a:r>
              <a:rPr dirty="0" spc="10"/>
              <a:t>gh</a:t>
            </a:r>
            <a:r>
              <a:rPr dirty="0" spc="5"/>
              <a:t>t</a:t>
            </a:r>
            <a:r>
              <a:rPr dirty="0"/>
              <a:t>s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20"/>
              <a:t>r</a:t>
            </a:r>
            <a:r>
              <a:rPr dirty="0" spc="10"/>
              <a:t>e</a:t>
            </a:r>
            <a:r>
              <a:rPr dirty="0"/>
              <a:t>s</a:t>
            </a:r>
            <a:r>
              <a:rPr dirty="0" spc="10"/>
              <a:t>e</a:t>
            </a:r>
            <a:r>
              <a:rPr dirty="0" spc="20"/>
              <a:t>r</a:t>
            </a:r>
            <a:r>
              <a:rPr dirty="0"/>
              <a:t>v</a:t>
            </a:r>
            <a:r>
              <a:rPr dirty="0" spc="10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670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2024-08-13T05:50:08Z</dcterms:created>
  <dcterms:modified xsi:type="dcterms:W3CDTF">2024-08-13T05:50:08Z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2024-08-13T00:00:00Z</vt:filetime>
  </property>
</Properties>
</file>