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aveSubsetFonts="1">
  <p:sldMasterIdLst>
    <p:sldMasterId id="2147483720" r:id="rId11"/>
  </p:sldMasterIdLst>
  <p:notesMasterIdLst>
    <p:notesMasterId r:id="rId15"/>
  </p:notesMasterIdLst>
  <p:handoutMasterIdLst>
    <p:handoutMasterId r:id="rId13"/>
  </p:handoutMasterIdLst>
  <p:sldIdLst>
    <p:sldId id="268" r:id="rId17"/>
    <p:sldId id="269" r:id="rId18"/>
    <p:sldId id="286" r:id="rId19"/>
    <p:sldId id="262" r:id="rId20"/>
    <p:sldId id="280" r:id="rId21"/>
    <p:sldId id="281" r:id="rId22"/>
    <p:sldId id="289" r:id="rId23"/>
    <p:sldId id="304" r:id="rId24"/>
    <p:sldId id="279" r:id="rId25"/>
    <p:sldId id="288" r:id="rId26"/>
    <p:sldId id="282" r:id="rId27"/>
    <p:sldId id="283" r:id="rId28"/>
    <p:sldId id="284" r:id="rId29"/>
    <p:sldId id="285" r:id="rId30"/>
    <p:sldId id="292" r:id="rId31"/>
    <p:sldId id="293" r:id="rId32"/>
    <p:sldId id="294" r:id="rId33"/>
    <p:sldId id="295" r:id="rId34"/>
    <p:sldId id="296" r:id="rId35"/>
    <p:sldId id="299" r:id="rId36"/>
    <p:sldId id="298" r:id="rId37"/>
    <p:sldId id="297" r:id="rId38"/>
    <p:sldId id="300" r:id="rId39"/>
    <p:sldId id="301" r:id="rId40"/>
    <p:sldId id="302" r:id="rId41"/>
    <p:sldId id="303" r:id="rId42"/>
    <p:sldId id="287" r:id="rId43"/>
    <p:sldId id="290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EFAFB233-063F-42B5-8137-9DF3F51BA10A}">
      <p15:sldGuideLst xmlns:p15="http://schemas.microsoft.com/office/powerpoint/2012/main">
        <p15:guide id="1" orient="horz" pos="2159" userDrawn="0">
          <p15:clr>
            <a:srgbClr val="A4A3A4"/>
          </p15:clr>
        </p15:guide>
        <p15:guide id="2" pos="3839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09347E"/>
    <a:srgbClr val="FCA0A1"/>
    <a:srgbClr val="FFF1EE"/>
    <a:srgbClr val="EE2F27"/>
    <a:srgbClr val="C6E1FE"/>
    <a:srgbClr val="FFFFFF"/>
    <a:srgbClr val="76BAFE"/>
    <a:srgbClr val="4073E4"/>
    <a:srgbClr val="58AAFE"/>
    <a:srgbClr val="4C7CE6"/>
  </p:clrMru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1E3645-2DBE-4777-B1E1-7A1AFE37A80D}" v="205" dt="2021-07-24T16:27:27.7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3391" autoAdjust="0"/>
  </p:normalViewPr>
  <p:slideViewPr>
    <p:cSldViewPr snapToGrid="0" snapToObjects="1">
      <p:cViewPr varScale="1">
        <p:scale>
          <a:sx n="114" d="100"/>
          <a:sy n="114" d="100"/>
        </p:scale>
        <p:origin x="414" y="114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8" d="100"/>
          <a:sy n="98" d="100"/>
        </p:scale>
        <p:origin x="3618" y="72"/>
      </p:cViewPr>
      <p:guideLst>
        <p:guide orient="horz" pos="2159"/>
        <p:guide pos="3839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microsoft.com/office/2015/10/relationships/revisionInfo" Target="revisionInfo.xml"></Relationship><Relationship Id="rId2" Type="http://schemas.openxmlformats.org/officeDocument/2006/relationships/tableStyles" Target="tableStyles.xml"></Relationship><Relationship Id="rId11" Type="http://schemas.openxmlformats.org/officeDocument/2006/relationships/slideMaster" Target="slideMasters/slideMaster1.xml"></Relationship><Relationship Id="rId12" Type="http://schemas.openxmlformats.org/officeDocument/2006/relationships/theme" Target="theme/theme1.xml"></Relationship><Relationship Id="rId13" Type="http://schemas.openxmlformats.org/officeDocument/2006/relationships/handoutMaster" Target="handoutMasters/handoutMaster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28" Type="http://schemas.openxmlformats.org/officeDocument/2006/relationships/slide" Target="slides/slide12.xml"></Relationship><Relationship Id="rId29" Type="http://schemas.openxmlformats.org/officeDocument/2006/relationships/slide" Target="slides/slide13.xml"></Relationship><Relationship Id="rId30" Type="http://schemas.openxmlformats.org/officeDocument/2006/relationships/slide" Target="slides/slide14.xml"></Relationship><Relationship Id="rId31" Type="http://schemas.openxmlformats.org/officeDocument/2006/relationships/slide" Target="slides/slide15.xml"></Relationship><Relationship Id="rId32" Type="http://schemas.openxmlformats.org/officeDocument/2006/relationships/slide" Target="slides/slide16.xml"></Relationship><Relationship Id="rId33" Type="http://schemas.openxmlformats.org/officeDocument/2006/relationships/slide" Target="slides/slide17.xml"></Relationship><Relationship Id="rId34" Type="http://schemas.openxmlformats.org/officeDocument/2006/relationships/slide" Target="slides/slide18.xml"></Relationship><Relationship Id="rId35" Type="http://schemas.openxmlformats.org/officeDocument/2006/relationships/slide" Target="slides/slide19.xml"></Relationship><Relationship Id="rId36" Type="http://schemas.openxmlformats.org/officeDocument/2006/relationships/slide" Target="slides/slide20.xml"></Relationship><Relationship Id="rId37" Type="http://schemas.openxmlformats.org/officeDocument/2006/relationships/slide" Target="slides/slide21.xml"></Relationship><Relationship Id="rId38" Type="http://schemas.openxmlformats.org/officeDocument/2006/relationships/slide" Target="slides/slide22.xml"></Relationship><Relationship Id="rId39" Type="http://schemas.openxmlformats.org/officeDocument/2006/relationships/slide" Target="slides/slide23.xml"></Relationship><Relationship Id="rId40" Type="http://schemas.openxmlformats.org/officeDocument/2006/relationships/slide" Target="slides/slide24.xml"></Relationship><Relationship Id="rId41" Type="http://schemas.openxmlformats.org/officeDocument/2006/relationships/slide" Target="slides/slide25.xml"></Relationship><Relationship Id="rId42" Type="http://schemas.openxmlformats.org/officeDocument/2006/relationships/slide" Target="slides/slide26.xml"></Relationship><Relationship Id="rId43" Type="http://schemas.openxmlformats.org/officeDocument/2006/relationships/slide" Target="slides/slide27.xml"></Relationship><Relationship Id="rId44" Type="http://schemas.openxmlformats.org/officeDocument/2006/relationships/slide" Target="slides/slide28.xml"></Relationship><Relationship Id="rId45" Type="http://schemas.openxmlformats.org/officeDocument/2006/relationships/viewProps" Target="viewProps.xml"></Relationship><Relationship Id="rId46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CCBDFD3-BA23-4185-9F08-1661A84E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3DC24B-EE8E-4A11-A5FD-8ECCCE4A99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1D25C-7964-42B5-8352-E545E71E6227}" type="datetimeFigureOut">
              <a:rPr lang="ko-KR" altLang="en-US" smtClean="0"/>
              <a:pPr/>
              <a:t>2021-07-25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21B187-A00F-4E6B-B5A8-815E301E6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A53D89-D328-470E-ABE9-D211886AEF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F0B8D-40E9-4BA5-AC33-3979C4A95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80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F18C1-A3A4-490D-A9EC-D6352965747F}" type="datetimeFigureOut">
              <a:rPr lang="ko-KR" altLang="en-US" smtClean="0"/>
              <a:pPr/>
              <a:t>2021-07-25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C3B6-A76E-48DC-A2F2-9C95028C81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0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solidFill>
          <a:srgbClr val="09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F1A7798-7FC8-4766-AF8D-A2AE2C43E9C1}"/>
              </a:ext>
            </a:extLst>
          </p:cNvPr>
          <p:cNvSpPr/>
          <p:nvPr userDrawn="1"/>
        </p:nvSpPr>
        <p:spPr>
          <a:xfrm>
            <a:off x="115147" y="106680"/>
            <a:ext cx="11961708" cy="664464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8100" dir="2700000" algn="tl" rotWithShape="0">
              <a:srgbClr val="C6E1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799011"/>
            <a:ext cx="6548704" cy="1102068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solidFill>
                  <a:srgbClr val="09347E"/>
                </a:solidFill>
                <a:effectLst>
                  <a:outerShdw dist="63500" dir="2700000" algn="tl" rotWithShape="0">
                    <a:srgbClr val="58AAFE"/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RETRO BLUE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9DBFEF-3751-4875-80DF-AEA43AC363C1}"/>
              </a:ext>
            </a:extLst>
          </p:cNvPr>
          <p:cNvCxnSpPr>
            <a:cxnSpLocks/>
          </p:cNvCxnSpPr>
          <p:nvPr userDrawn="1"/>
        </p:nvCxnSpPr>
        <p:spPr>
          <a:xfrm>
            <a:off x="3190240" y="4388475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</p:cNvCxnSpPr>
          <p:nvPr userDrawn="1"/>
        </p:nvCxnSpPr>
        <p:spPr>
          <a:xfrm>
            <a:off x="3190240" y="2340638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420649" y="4238629"/>
            <a:ext cx="3370802" cy="313059"/>
          </a:xfrm>
          <a:prstGeom prst="roundRect">
            <a:avLst>
              <a:gd name="adj" fmla="val 50000"/>
            </a:avLst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8EDA81E-585F-432B-AED4-0AD4085FE893}"/>
              </a:ext>
            </a:extLst>
          </p:cNvPr>
          <p:cNvSpPr/>
          <p:nvPr userDrawn="1"/>
        </p:nvSpPr>
        <p:spPr>
          <a:xfrm>
            <a:off x="5967115" y="2206491"/>
            <a:ext cx="257767" cy="257767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8A0F48CB-CF24-4A95-B993-64D354E97957}"/>
              </a:ext>
            </a:extLst>
          </p:cNvPr>
          <p:cNvCxnSpPr/>
          <p:nvPr userDrawn="1"/>
        </p:nvCxnSpPr>
        <p:spPr>
          <a:xfrm rot="5400000">
            <a:off x="8498806" y="4602461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E4E9E96A-FC3C-4936-9EBA-076C013A4102}"/>
              </a:ext>
            </a:extLst>
          </p:cNvPr>
          <p:cNvCxnSpPr/>
          <p:nvPr userDrawn="1"/>
        </p:nvCxnSpPr>
        <p:spPr>
          <a:xfrm rot="5400000">
            <a:off x="8070525" y="4597100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D24B7545-C5D8-46E5-AFAF-2E8FFB9FD702}"/>
              </a:ext>
            </a:extLst>
          </p:cNvPr>
          <p:cNvCxnSpPr/>
          <p:nvPr userDrawn="1"/>
        </p:nvCxnSpPr>
        <p:spPr>
          <a:xfrm rot="16200000" flipH="1">
            <a:off x="3246156" y="4602462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6D522DAD-CE4C-4262-9EE0-91B991054FE1}"/>
              </a:ext>
            </a:extLst>
          </p:cNvPr>
          <p:cNvCxnSpPr/>
          <p:nvPr userDrawn="1"/>
        </p:nvCxnSpPr>
        <p:spPr>
          <a:xfrm rot="16200000" flipH="1">
            <a:off x="3674437" y="4597101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6B9A1E63-C976-49CC-B268-B23FC78EA877}"/>
              </a:ext>
            </a:extLst>
          </p:cNvPr>
          <p:cNvCxnSpPr/>
          <p:nvPr userDrawn="1"/>
        </p:nvCxnSpPr>
        <p:spPr>
          <a:xfrm rot="16200000">
            <a:off x="3246156" y="1674612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FAFB4328-5719-4E0A-B626-6C8B8CCC75D2}"/>
              </a:ext>
            </a:extLst>
          </p:cNvPr>
          <p:cNvCxnSpPr/>
          <p:nvPr userDrawn="1"/>
        </p:nvCxnSpPr>
        <p:spPr>
          <a:xfrm rot="16200000">
            <a:off x="3674437" y="1679973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0656ED20-202A-4389-B4AF-3B2AB9B18701}"/>
              </a:ext>
            </a:extLst>
          </p:cNvPr>
          <p:cNvCxnSpPr/>
          <p:nvPr userDrawn="1"/>
        </p:nvCxnSpPr>
        <p:spPr>
          <a:xfrm rot="5400000" flipH="1">
            <a:off x="8498806" y="1674611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32F885E0-DE1E-41FE-8745-8C3D1FB7BD25}"/>
              </a:ext>
            </a:extLst>
          </p:cNvPr>
          <p:cNvCxnSpPr/>
          <p:nvPr userDrawn="1"/>
        </p:nvCxnSpPr>
        <p:spPr>
          <a:xfrm rot="5400000" flipH="1">
            <a:off x="8070525" y="1679972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바닥글 개체 틀 4">
            <a:extLst>
              <a:ext uri="{FF2B5EF4-FFF2-40B4-BE49-F238E27FC236}">
                <a16:creationId xmlns:a16="http://schemas.microsoft.com/office/drawing/2014/main" id="{A040AC3D-16C3-4AA1-92AD-188FFA1DF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241" y="6301740"/>
            <a:ext cx="5852159" cy="259397"/>
          </a:xfrm>
        </p:spPr>
        <p:txBody>
          <a:bodyPr/>
          <a:lstStyle>
            <a:lvl1pPr algn="dist">
              <a:lnSpc>
                <a:spcPct val="150000"/>
              </a:lnSpc>
              <a:defRPr sz="900" b="1">
                <a:solidFill>
                  <a:srgbClr val="EE2F27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/>
              <a:t>Designed By L@rgo. ADSTORE</a:t>
            </a:r>
            <a:endParaRPr lang="ko-KR" altLang="en-US" sz="8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2E3D865-E836-4BA8-BAF1-279863D5C23D}"/>
              </a:ext>
            </a:extLst>
          </p:cNvPr>
          <p:cNvGrpSpPr/>
          <p:nvPr userDrawn="1"/>
        </p:nvGrpSpPr>
        <p:grpSpPr>
          <a:xfrm>
            <a:off x="2492956" y="312420"/>
            <a:ext cx="7231192" cy="6179820"/>
            <a:chOff x="2821647" y="312420"/>
            <a:chExt cx="6573811" cy="6179820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F4ED073-82ED-4662-A4C2-0F2C00898F12}"/>
                </a:ext>
              </a:extLst>
            </p:cNvPr>
            <p:cNvCxnSpPr/>
            <p:nvPr userDrawn="1"/>
          </p:nvCxnSpPr>
          <p:spPr>
            <a:xfrm>
              <a:off x="2821647" y="312420"/>
              <a:ext cx="0" cy="6179820"/>
            </a:xfrm>
            <a:prstGeom prst="line">
              <a:avLst/>
            </a:prstGeom>
            <a:solidFill>
              <a:srgbClr val="EE2F27"/>
            </a:solidFill>
            <a:ln w="12700">
              <a:solidFill>
                <a:schemeClr val="bg1">
                  <a:lumMod val="95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4397B50-F715-477F-8655-B51B6328C6BD}"/>
                </a:ext>
              </a:extLst>
            </p:cNvPr>
            <p:cNvCxnSpPr/>
            <p:nvPr userDrawn="1"/>
          </p:nvCxnSpPr>
          <p:spPr>
            <a:xfrm>
              <a:off x="9395458" y="312420"/>
              <a:ext cx="0" cy="6179820"/>
            </a:xfrm>
            <a:prstGeom prst="line">
              <a:avLst/>
            </a:prstGeom>
            <a:solidFill>
              <a:srgbClr val="EE2F27"/>
            </a:solidFill>
            <a:ln w="12700">
              <a:solidFill>
                <a:schemeClr val="bg1">
                  <a:lumMod val="95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88589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09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C13A20-97DA-4153-B555-BAF89E1E8080}"/>
              </a:ext>
            </a:extLst>
          </p:cNvPr>
          <p:cNvSpPr/>
          <p:nvPr userDrawn="1"/>
        </p:nvSpPr>
        <p:spPr>
          <a:xfrm>
            <a:off x="115147" y="106680"/>
            <a:ext cx="11961708" cy="664464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8100" dir="2700000" algn="tl" rotWithShape="0">
              <a:srgbClr val="C6E1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8180" y="2787043"/>
            <a:ext cx="2500088" cy="56390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defRPr lang="ko-KR" altLang="en-US" sz="54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9347E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8213" y="3639811"/>
            <a:ext cx="2500088" cy="315084"/>
          </a:xfrm>
        </p:spPr>
        <p:txBody>
          <a:bodyPr/>
          <a:lstStyle>
            <a:lvl1pPr algn="ctr">
              <a:defRPr sz="1800"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RETRO BLUE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E01CCC1-5029-4569-BB3D-B8BAF1AE3EFF}"/>
              </a:ext>
            </a:extLst>
          </p:cNvPr>
          <p:cNvGrpSpPr/>
          <p:nvPr userDrawn="1"/>
        </p:nvGrpSpPr>
        <p:grpSpPr>
          <a:xfrm>
            <a:off x="1898180" y="2340638"/>
            <a:ext cx="2500088" cy="2047837"/>
            <a:chOff x="1630316" y="2340638"/>
            <a:chExt cx="5852160" cy="204783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DCE90B3-9F83-4707-9680-9A0C8F7AED6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30316" y="4388475"/>
              <a:ext cx="5852160" cy="0"/>
            </a:xfrm>
            <a:prstGeom prst="line">
              <a:avLst/>
            </a:prstGeom>
            <a:ln w="8890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515B552-588C-4C1A-AD40-B51748CCE76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30316" y="2340638"/>
              <a:ext cx="5852160" cy="0"/>
            </a:xfrm>
            <a:prstGeom prst="line">
              <a:avLst/>
            </a:prstGeom>
            <a:ln w="8890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4C550322-58AC-43B8-BE42-AB126E4F9A69}"/>
              </a:ext>
            </a:extLst>
          </p:cNvPr>
          <p:cNvSpPr/>
          <p:nvPr userDrawn="1"/>
        </p:nvSpPr>
        <p:spPr>
          <a:xfrm>
            <a:off x="3019340" y="2206491"/>
            <a:ext cx="257767" cy="257767"/>
          </a:xfrm>
          <a:prstGeom prst="ellipse">
            <a:avLst/>
          </a:prstGeom>
          <a:solidFill>
            <a:schemeClr val="bg1"/>
          </a:solidFill>
          <a:ln w="63500">
            <a:solidFill>
              <a:srgbClr val="EE2F27"/>
            </a:solidFill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A0E33E8-581D-4CE8-B43E-CAA09F3E45E0}"/>
              </a:ext>
            </a:extLst>
          </p:cNvPr>
          <p:cNvCxnSpPr/>
          <p:nvPr userDrawn="1"/>
        </p:nvCxnSpPr>
        <p:spPr>
          <a:xfrm>
            <a:off x="11809336" y="312420"/>
            <a:ext cx="0" cy="6179820"/>
          </a:xfrm>
          <a:prstGeom prst="line">
            <a:avLst/>
          </a:prstGeom>
          <a:solidFill>
            <a:srgbClr val="EE2F27"/>
          </a:solidFill>
          <a:ln w="12700">
            <a:solidFill>
              <a:schemeClr val="bg1">
                <a:lumMod val="95000"/>
                <a:alpha val="22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F890D7C-E53F-4A37-A355-A39A6BD56DB4}"/>
              </a:ext>
            </a:extLst>
          </p:cNvPr>
          <p:cNvGrpSpPr/>
          <p:nvPr userDrawn="1"/>
        </p:nvGrpSpPr>
        <p:grpSpPr>
          <a:xfrm>
            <a:off x="3656042" y="4653353"/>
            <a:ext cx="657641" cy="339895"/>
            <a:chOff x="3155625" y="4597100"/>
            <a:chExt cx="875321" cy="452401"/>
          </a:xfrm>
        </p:grpSpPr>
        <p:cxnSp>
          <p:nvCxnSpPr>
            <p:cNvPr id="18" name="연결선: 구부러짐 17">
              <a:extLst>
                <a:ext uri="{FF2B5EF4-FFF2-40B4-BE49-F238E27FC236}">
                  <a16:creationId xmlns:a16="http://schemas.microsoft.com/office/drawing/2014/main" id="{81E92C13-7269-45F5-8EE6-964606365BEB}"/>
                </a:ext>
              </a:extLst>
            </p:cNvPr>
            <p:cNvCxnSpPr/>
            <p:nvPr userDrawn="1"/>
          </p:nvCxnSpPr>
          <p:spPr>
            <a:xfrm rot="5400000">
              <a:off x="3583906" y="4602461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592C909D-E989-4974-8D3B-017A84F5F488}"/>
                </a:ext>
              </a:extLst>
            </p:cNvPr>
            <p:cNvCxnSpPr/>
            <p:nvPr userDrawn="1"/>
          </p:nvCxnSpPr>
          <p:spPr>
            <a:xfrm rot="5400000">
              <a:off x="3155625" y="4597100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B26AAE5-8DB7-4D0F-9AC2-C6A427473D53}"/>
              </a:ext>
            </a:extLst>
          </p:cNvPr>
          <p:cNvGrpSpPr/>
          <p:nvPr userDrawn="1"/>
        </p:nvGrpSpPr>
        <p:grpSpPr>
          <a:xfrm>
            <a:off x="1939754" y="1670877"/>
            <a:ext cx="657641" cy="339895"/>
            <a:chOff x="1676574" y="1614624"/>
            <a:chExt cx="875321" cy="452401"/>
          </a:xfrm>
        </p:grpSpPr>
        <p:cxnSp>
          <p:nvCxnSpPr>
            <p:cNvPr id="20" name="연결선: 구부러짐 19">
              <a:extLst>
                <a:ext uri="{FF2B5EF4-FFF2-40B4-BE49-F238E27FC236}">
                  <a16:creationId xmlns:a16="http://schemas.microsoft.com/office/drawing/2014/main" id="{B464B79E-BD3D-4662-8FF1-B73CF9C10157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연결선: 구부러짐 20">
              <a:extLst>
                <a:ext uri="{FF2B5EF4-FFF2-40B4-BE49-F238E27FC236}">
                  <a16:creationId xmlns:a16="http://schemas.microsoft.com/office/drawing/2014/main" id="{05679C22-8773-4DDC-83A6-B0ACA534EECF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9062B2A-02D0-4ACF-B793-6C2B317ED7FB}"/>
              </a:ext>
            </a:extLst>
          </p:cNvPr>
          <p:cNvGrpSpPr/>
          <p:nvPr userDrawn="1"/>
        </p:nvGrpSpPr>
        <p:grpSpPr>
          <a:xfrm flipH="1">
            <a:off x="3656042" y="1663849"/>
            <a:ext cx="657641" cy="339895"/>
            <a:chOff x="1676574" y="1614624"/>
            <a:chExt cx="875321" cy="452401"/>
          </a:xfrm>
        </p:grpSpPr>
        <p:cxnSp>
          <p:nvCxnSpPr>
            <p:cNvPr id="23" name="연결선: 구부러짐 22">
              <a:extLst>
                <a:ext uri="{FF2B5EF4-FFF2-40B4-BE49-F238E27FC236}">
                  <a16:creationId xmlns:a16="http://schemas.microsoft.com/office/drawing/2014/main" id="{3057E9B9-DB05-4785-AADC-6204D18E1880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D95B4F83-5879-4BEB-95C1-1E53BA447E2A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CFC6D75-D1BE-4797-AD40-F16051333BB1}"/>
              </a:ext>
            </a:extLst>
          </p:cNvPr>
          <p:cNvGrpSpPr/>
          <p:nvPr userDrawn="1"/>
        </p:nvGrpSpPr>
        <p:grpSpPr>
          <a:xfrm flipH="1">
            <a:off x="1961825" y="4653172"/>
            <a:ext cx="657641" cy="339895"/>
            <a:chOff x="1676574" y="1614624"/>
            <a:chExt cx="875321" cy="452401"/>
          </a:xfrm>
        </p:grpSpPr>
        <p:cxnSp>
          <p:nvCxnSpPr>
            <p:cNvPr id="29" name="연결선: 구부러짐 28">
              <a:extLst>
                <a:ext uri="{FF2B5EF4-FFF2-40B4-BE49-F238E27FC236}">
                  <a16:creationId xmlns:a16="http://schemas.microsoft.com/office/drawing/2014/main" id="{CDAC713F-9A96-4DE6-820A-F12900B4A019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연결선: 구부러짐 29">
              <a:extLst>
                <a:ext uri="{FF2B5EF4-FFF2-40B4-BE49-F238E27FC236}">
                  <a16:creationId xmlns:a16="http://schemas.microsoft.com/office/drawing/2014/main" id="{011EFEB5-DE0C-43EF-B93F-4FE2B4BFF9A2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86052A59-21EA-42E1-AAD0-D479A0178A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35997" y="1671638"/>
            <a:ext cx="4535266" cy="3443287"/>
          </a:xfrm>
        </p:spPr>
        <p:txBody>
          <a:bodyPr/>
          <a:lstStyle>
            <a:lvl1pPr algn="l">
              <a:defRPr sz="1800" b="1">
                <a:solidFill>
                  <a:srgbClr val="EE2F27"/>
                </a:solidFill>
                <a:latin typeface="+mj-ea"/>
                <a:ea typeface="+mj-ea"/>
              </a:defRPr>
            </a:lvl1pPr>
            <a:lvl2pPr algn="l">
              <a:defRPr b="1">
                <a:solidFill>
                  <a:schemeClr val="bg1"/>
                </a:solidFill>
              </a:defRPr>
            </a:lvl2pPr>
            <a:lvl3pPr algn="l">
              <a:defRPr b="1">
                <a:solidFill>
                  <a:schemeClr val="bg1"/>
                </a:solidFill>
              </a:defRPr>
            </a:lvl3pPr>
            <a:lvl4pPr algn="l">
              <a:defRPr b="1">
                <a:solidFill>
                  <a:schemeClr val="bg1"/>
                </a:solidFill>
              </a:defRPr>
            </a:lvl4pPr>
            <a:lvl5pPr algn="l"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2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3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4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5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0F203C1-426F-4C4D-AE3B-67C8C951C69B}"/>
              </a:ext>
            </a:extLst>
          </p:cNvPr>
          <p:cNvCxnSpPr/>
          <p:nvPr userDrawn="1"/>
        </p:nvCxnSpPr>
        <p:spPr>
          <a:xfrm>
            <a:off x="6121194" y="595746"/>
            <a:ext cx="0" cy="5666509"/>
          </a:xfrm>
          <a:prstGeom prst="line">
            <a:avLst/>
          </a:prstGeom>
          <a:ln w="31750">
            <a:solidFill>
              <a:schemeClr val="bg1">
                <a:lumMod val="9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37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AE1C1E9-D575-403C-B22E-768C6E633C1E}"/>
              </a:ext>
            </a:extLst>
          </p:cNvPr>
          <p:cNvSpPr/>
          <p:nvPr userDrawn="1"/>
        </p:nvSpPr>
        <p:spPr>
          <a:xfrm>
            <a:off x="4303341" y="0"/>
            <a:ext cx="7888659" cy="6857999"/>
          </a:xfrm>
          <a:prstGeom prst="rect">
            <a:avLst/>
          </a:prstGeom>
          <a:solidFill>
            <a:srgbClr val="0934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0663" y="2787043"/>
            <a:ext cx="2500088" cy="56390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defRPr lang="ko-KR" altLang="en-US" sz="54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9347E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0696" y="3639811"/>
            <a:ext cx="2500088" cy="315084"/>
          </a:xfrm>
        </p:spPr>
        <p:txBody>
          <a:bodyPr/>
          <a:lstStyle>
            <a:lvl1pPr algn="ctr">
              <a:defRPr sz="1800"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RETRO BLUE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E01CCC1-5029-4569-BB3D-B8BAF1AE3EFF}"/>
              </a:ext>
            </a:extLst>
          </p:cNvPr>
          <p:cNvGrpSpPr/>
          <p:nvPr userDrawn="1"/>
        </p:nvGrpSpPr>
        <p:grpSpPr>
          <a:xfrm>
            <a:off x="870663" y="2340638"/>
            <a:ext cx="2500088" cy="2047837"/>
            <a:chOff x="1630316" y="2340638"/>
            <a:chExt cx="5852160" cy="204783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DCE90B3-9F83-4707-9680-9A0C8F7AED6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30316" y="4388475"/>
              <a:ext cx="5852160" cy="0"/>
            </a:xfrm>
            <a:prstGeom prst="line">
              <a:avLst/>
            </a:prstGeom>
            <a:ln w="8890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515B552-588C-4C1A-AD40-B51748CCE76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30316" y="2340638"/>
              <a:ext cx="5852160" cy="0"/>
            </a:xfrm>
            <a:prstGeom prst="line">
              <a:avLst/>
            </a:prstGeom>
            <a:ln w="8890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4C550322-58AC-43B8-BE42-AB126E4F9A69}"/>
              </a:ext>
            </a:extLst>
          </p:cNvPr>
          <p:cNvSpPr/>
          <p:nvPr userDrawn="1"/>
        </p:nvSpPr>
        <p:spPr>
          <a:xfrm>
            <a:off x="1991823" y="2206491"/>
            <a:ext cx="257767" cy="257767"/>
          </a:xfrm>
          <a:prstGeom prst="ellipse">
            <a:avLst/>
          </a:prstGeom>
          <a:solidFill>
            <a:schemeClr val="bg1"/>
          </a:solidFill>
          <a:ln w="63500">
            <a:solidFill>
              <a:srgbClr val="EE2F27"/>
            </a:solidFill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C02E6AB-394C-4711-A466-A11C740C1465}"/>
              </a:ext>
            </a:extLst>
          </p:cNvPr>
          <p:cNvCxnSpPr/>
          <p:nvPr userDrawn="1"/>
        </p:nvCxnSpPr>
        <p:spPr>
          <a:xfrm>
            <a:off x="301419" y="312420"/>
            <a:ext cx="0" cy="6179820"/>
          </a:xfrm>
          <a:prstGeom prst="line">
            <a:avLst/>
          </a:prstGeom>
          <a:solidFill>
            <a:srgbClr val="EE2F27"/>
          </a:solidFill>
          <a:ln w="12700">
            <a:solidFill>
              <a:schemeClr val="bg1">
                <a:lumMod val="95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A0E33E8-581D-4CE8-B43E-CAA09F3E45E0}"/>
              </a:ext>
            </a:extLst>
          </p:cNvPr>
          <p:cNvCxnSpPr/>
          <p:nvPr userDrawn="1"/>
        </p:nvCxnSpPr>
        <p:spPr>
          <a:xfrm>
            <a:off x="11809336" y="312420"/>
            <a:ext cx="0" cy="6179820"/>
          </a:xfrm>
          <a:prstGeom prst="line">
            <a:avLst/>
          </a:prstGeom>
          <a:solidFill>
            <a:srgbClr val="EE2F27"/>
          </a:solidFill>
          <a:ln w="12700">
            <a:solidFill>
              <a:schemeClr val="bg1">
                <a:lumMod val="95000"/>
                <a:alpha val="22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F890D7C-E53F-4A37-A355-A39A6BD56DB4}"/>
              </a:ext>
            </a:extLst>
          </p:cNvPr>
          <p:cNvGrpSpPr/>
          <p:nvPr userDrawn="1"/>
        </p:nvGrpSpPr>
        <p:grpSpPr>
          <a:xfrm>
            <a:off x="2628525" y="4653353"/>
            <a:ext cx="657641" cy="339895"/>
            <a:chOff x="3155625" y="4597100"/>
            <a:chExt cx="875321" cy="452401"/>
          </a:xfrm>
        </p:grpSpPr>
        <p:cxnSp>
          <p:nvCxnSpPr>
            <p:cNvPr id="18" name="연결선: 구부러짐 17">
              <a:extLst>
                <a:ext uri="{FF2B5EF4-FFF2-40B4-BE49-F238E27FC236}">
                  <a16:creationId xmlns:a16="http://schemas.microsoft.com/office/drawing/2014/main" id="{81E92C13-7269-45F5-8EE6-964606365BEB}"/>
                </a:ext>
              </a:extLst>
            </p:cNvPr>
            <p:cNvCxnSpPr/>
            <p:nvPr userDrawn="1"/>
          </p:nvCxnSpPr>
          <p:spPr>
            <a:xfrm rot="5400000">
              <a:off x="3583906" y="4602461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592C909D-E989-4974-8D3B-017A84F5F488}"/>
                </a:ext>
              </a:extLst>
            </p:cNvPr>
            <p:cNvCxnSpPr/>
            <p:nvPr userDrawn="1"/>
          </p:nvCxnSpPr>
          <p:spPr>
            <a:xfrm rot="5400000">
              <a:off x="3155625" y="4597100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B26AAE5-8DB7-4D0F-9AC2-C6A427473D53}"/>
              </a:ext>
            </a:extLst>
          </p:cNvPr>
          <p:cNvGrpSpPr/>
          <p:nvPr userDrawn="1"/>
        </p:nvGrpSpPr>
        <p:grpSpPr>
          <a:xfrm>
            <a:off x="912237" y="1670877"/>
            <a:ext cx="657641" cy="339895"/>
            <a:chOff x="1676574" y="1614624"/>
            <a:chExt cx="875321" cy="452401"/>
          </a:xfrm>
        </p:grpSpPr>
        <p:cxnSp>
          <p:nvCxnSpPr>
            <p:cNvPr id="20" name="연결선: 구부러짐 19">
              <a:extLst>
                <a:ext uri="{FF2B5EF4-FFF2-40B4-BE49-F238E27FC236}">
                  <a16:creationId xmlns:a16="http://schemas.microsoft.com/office/drawing/2014/main" id="{B464B79E-BD3D-4662-8FF1-B73CF9C10157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연결선: 구부러짐 20">
              <a:extLst>
                <a:ext uri="{FF2B5EF4-FFF2-40B4-BE49-F238E27FC236}">
                  <a16:creationId xmlns:a16="http://schemas.microsoft.com/office/drawing/2014/main" id="{05679C22-8773-4DDC-83A6-B0ACA534EECF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9062B2A-02D0-4ACF-B793-6C2B317ED7FB}"/>
              </a:ext>
            </a:extLst>
          </p:cNvPr>
          <p:cNvGrpSpPr/>
          <p:nvPr userDrawn="1"/>
        </p:nvGrpSpPr>
        <p:grpSpPr>
          <a:xfrm flipH="1">
            <a:off x="2628525" y="1663849"/>
            <a:ext cx="657641" cy="339895"/>
            <a:chOff x="1676574" y="1614624"/>
            <a:chExt cx="875321" cy="452401"/>
          </a:xfrm>
        </p:grpSpPr>
        <p:cxnSp>
          <p:nvCxnSpPr>
            <p:cNvPr id="23" name="연결선: 구부러짐 22">
              <a:extLst>
                <a:ext uri="{FF2B5EF4-FFF2-40B4-BE49-F238E27FC236}">
                  <a16:creationId xmlns:a16="http://schemas.microsoft.com/office/drawing/2014/main" id="{3057E9B9-DB05-4785-AADC-6204D18E1880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D95B4F83-5879-4BEB-95C1-1E53BA447E2A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CFC6D75-D1BE-4797-AD40-F16051333BB1}"/>
              </a:ext>
            </a:extLst>
          </p:cNvPr>
          <p:cNvGrpSpPr/>
          <p:nvPr userDrawn="1"/>
        </p:nvGrpSpPr>
        <p:grpSpPr>
          <a:xfrm flipH="1">
            <a:off x="934308" y="4653172"/>
            <a:ext cx="657641" cy="339895"/>
            <a:chOff x="1676574" y="1614624"/>
            <a:chExt cx="875321" cy="452401"/>
          </a:xfrm>
        </p:grpSpPr>
        <p:cxnSp>
          <p:nvCxnSpPr>
            <p:cNvPr id="29" name="연결선: 구부러짐 28">
              <a:extLst>
                <a:ext uri="{FF2B5EF4-FFF2-40B4-BE49-F238E27FC236}">
                  <a16:creationId xmlns:a16="http://schemas.microsoft.com/office/drawing/2014/main" id="{CDAC713F-9A96-4DE6-820A-F12900B4A019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연결선: 구부러짐 29">
              <a:extLst>
                <a:ext uri="{FF2B5EF4-FFF2-40B4-BE49-F238E27FC236}">
                  <a16:creationId xmlns:a16="http://schemas.microsoft.com/office/drawing/2014/main" id="{011EFEB5-DE0C-43EF-B93F-4FE2B4BFF9A2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86052A59-21EA-42E1-AAD0-D479A0178A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0261" y="1671638"/>
            <a:ext cx="6459151" cy="3443287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  <a:lvl2pPr algn="l">
              <a:defRPr b="1">
                <a:solidFill>
                  <a:schemeClr val="bg1"/>
                </a:solidFill>
              </a:defRPr>
            </a:lvl2pPr>
            <a:lvl3pPr algn="l">
              <a:defRPr b="1">
                <a:solidFill>
                  <a:schemeClr val="bg1"/>
                </a:solidFill>
              </a:defRPr>
            </a:lvl3pPr>
            <a:lvl4pPr algn="l">
              <a:defRPr b="1">
                <a:solidFill>
                  <a:schemeClr val="bg1"/>
                </a:solidFill>
              </a:defRPr>
            </a:lvl4pPr>
            <a:lvl5pPr algn="l"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2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3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4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25ED58B-340A-446B-8553-DAD393ED2373}"/>
              </a:ext>
            </a:extLst>
          </p:cNvPr>
          <p:cNvSpPr/>
          <p:nvPr userDrawn="1"/>
        </p:nvSpPr>
        <p:spPr>
          <a:xfrm>
            <a:off x="115147" y="106680"/>
            <a:ext cx="11961708" cy="6644642"/>
          </a:xfrm>
          <a:prstGeom prst="rect">
            <a:avLst/>
          </a:prstGeom>
          <a:solidFill>
            <a:srgbClr val="FFFFFF"/>
          </a:solidFill>
          <a:ln>
            <a:solidFill>
              <a:srgbClr val="FFF1EE"/>
            </a:solidFill>
          </a:ln>
          <a:effectLst>
            <a:outerShdw dist="101600" dir="2700000" algn="tl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704494"/>
            <a:ext cx="9085386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lnSpc>
                <a:spcPct val="100000"/>
              </a:lnSpc>
              <a:defRPr sz="3200">
                <a:solidFill>
                  <a:srgbClr val="09347E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97486" y="6341589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rgbClr val="FF0000"/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278914" y="323571"/>
            <a:ext cx="365761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>
            <a:noFill/>
          </a:ln>
          <a:effectLst>
            <a:outerShdw dist="38100" dir="2700000" algn="tl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4511E52-C604-4BF8-A107-C04B58CEF426}"/>
              </a:ext>
            </a:extLst>
          </p:cNvPr>
          <p:cNvGrpSpPr/>
          <p:nvPr userDrawn="1"/>
        </p:nvGrpSpPr>
        <p:grpSpPr>
          <a:xfrm>
            <a:off x="300038" y="324349"/>
            <a:ext cx="11591925" cy="6179820"/>
            <a:chOff x="2821647" y="312420"/>
            <a:chExt cx="10538114" cy="6179820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27CFBC80-AD42-4FBF-A4A3-D6B621B7D4DA}"/>
                </a:ext>
              </a:extLst>
            </p:cNvPr>
            <p:cNvCxnSpPr/>
            <p:nvPr userDrawn="1"/>
          </p:nvCxnSpPr>
          <p:spPr>
            <a:xfrm>
              <a:off x="2821647" y="312420"/>
              <a:ext cx="0" cy="6179820"/>
            </a:xfrm>
            <a:prstGeom prst="line">
              <a:avLst/>
            </a:prstGeom>
            <a:solidFill>
              <a:srgbClr val="EE2F27"/>
            </a:solidFill>
            <a:ln w="12700">
              <a:solidFill>
                <a:schemeClr val="bg1">
                  <a:lumMod val="95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862EDAA-BF1C-4D2D-86C9-DBAFF0FF3099}"/>
                </a:ext>
              </a:extLst>
            </p:cNvPr>
            <p:cNvCxnSpPr/>
            <p:nvPr userDrawn="1"/>
          </p:nvCxnSpPr>
          <p:spPr>
            <a:xfrm>
              <a:off x="13359761" y="312420"/>
              <a:ext cx="0" cy="6179820"/>
            </a:xfrm>
            <a:prstGeom prst="line">
              <a:avLst/>
            </a:prstGeom>
            <a:solidFill>
              <a:srgbClr val="EE2F27"/>
            </a:solidFill>
            <a:ln w="12700">
              <a:solidFill>
                <a:schemeClr val="bg1">
                  <a:lumMod val="95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24271D3-E583-4E6B-A85A-1601A6F5D789}"/>
              </a:ext>
            </a:extLst>
          </p:cNvPr>
          <p:cNvCxnSpPr>
            <a:cxnSpLocks/>
          </p:cNvCxnSpPr>
          <p:nvPr userDrawn="1"/>
        </p:nvCxnSpPr>
        <p:spPr>
          <a:xfrm flipH="1">
            <a:off x="11686360" y="316481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6342308-FBE9-4BEF-9F81-079A23887A38}"/>
              </a:ext>
            </a:extLst>
          </p:cNvPr>
          <p:cNvCxnSpPr>
            <a:cxnSpLocks/>
          </p:cNvCxnSpPr>
          <p:nvPr userDrawn="1"/>
        </p:nvCxnSpPr>
        <p:spPr>
          <a:xfrm flipH="1">
            <a:off x="300038" y="6362700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E70857A9-DF7A-4FDF-8B5B-0D21E87CA76B}"/>
              </a:ext>
            </a:extLst>
          </p:cNvPr>
          <p:cNvSpPr/>
          <p:nvPr userDrawn="1"/>
        </p:nvSpPr>
        <p:spPr>
          <a:xfrm>
            <a:off x="11628302" y="6322255"/>
            <a:ext cx="343088" cy="343088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1844" y="6398009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1_제목 및 내용">
    <p:bg>
      <p:bgPr>
        <a:solidFill>
          <a:srgbClr val="09347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05A6C01-A254-46A8-B929-4DD16C1DBABA}"/>
              </a:ext>
            </a:extLst>
          </p:cNvPr>
          <p:cNvCxnSpPr>
            <a:cxnSpLocks/>
          </p:cNvCxnSpPr>
          <p:nvPr userDrawn="1"/>
        </p:nvCxnSpPr>
        <p:spPr>
          <a:xfrm>
            <a:off x="3169920" y="106680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5ED58B-340A-446B-8553-DAD393ED2373}"/>
              </a:ext>
            </a:extLst>
          </p:cNvPr>
          <p:cNvSpPr/>
          <p:nvPr userDrawn="1"/>
        </p:nvSpPr>
        <p:spPr>
          <a:xfrm>
            <a:off x="127000" y="106680"/>
            <a:ext cx="11950700" cy="6638290"/>
          </a:xfrm>
          <a:prstGeom prst="rect">
            <a:avLst/>
          </a:prstGeom>
          <a:solidFill>
            <a:schemeClr val="bg1"/>
          </a:solidFill>
          <a:ln>
            <a:solidFill>
              <a:srgbClr val="FFF1EE"/>
            </a:solidFill>
          </a:ln>
          <a:effectLst>
            <a:outerShdw dist="50800" dir="2700000" algn="tl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210" y="532765"/>
            <a:ext cx="9085580" cy="567690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lnSpc>
                <a:spcPct val="100000"/>
              </a:lnSpc>
              <a:defRPr sz="3600">
                <a:solidFill>
                  <a:srgbClr val="09347E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97365" y="6341745"/>
            <a:ext cx="2150745" cy="296545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810" y="1778000"/>
            <a:ext cx="9390380" cy="4375785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70857A9-DF7A-4FDF-8B5B-0D21E87CA76B}"/>
              </a:ext>
            </a:extLst>
          </p:cNvPr>
          <p:cNvSpPr/>
          <p:nvPr userDrawn="1"/>
        </p:nvSpPr>
        <p:spPr>
          <a:xfrm>
            <a:off x="11628120" y="6322060"/>
            <a:ext cx="342900" cy="342900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1915" y="6398260"/>
            <a:ext cx="575945" cy="205105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895090" y="1311275"/>
            <a:ext cx="4425950" cy="198755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>
            <a:noFill/>
          </a:ln>
          <a:effectLst>
            <a:outerShdw dist="38100" dir="2700000" algn="tl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C2724B1-5D33-42A7-AF03-E35ABBFEBB55}"/>
              </a:ext>
            </a:extLst>
          </p:cNvPr>
          <p:cNvSpPr/>
          <p:nvPr userDrawn="1"/>
        </p:nvSpPr>
        <p:spPr>
          <a:xfrm>
            <a:off x="6015990" y="197485"/>
            <a:ext cx="160020" cy="160020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1146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solidFill>
          <a:srgbClr val="09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AB182F-078C-4135-886C-87B5D537E4AB}"/>
              </a:ext>
            </a:extLst>
          </p:cNvPr>
          <p:cNvSpPr/>
          <p:nvPr userDrawn="1"/>
        </p:nvSpPr>
        <p:spPr>
          <a:xfrm>
            <a:off x="419096" y="609600"/>
            <a:ext cx="11353804" cy="5684520"/>
          </a:xfrm>
          <a:prstGeom prst="roundRect">
            <a:avLst>
              <a:gd name="adj" fmla="val 0"/>
            </a:avLst>
          </a:prstGeom>
          <a:solidFill>
            <a:srgbClr val="09347E"/>
          </a:solidFill>
          <a:ln>
            <a:solidFill>
              <a:srgbClr val="76BAFE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241" y="6154138"/>
            <a:ext cx="5852159" cy="259397"/>
          </a:xfrm>
          <a:solidFill>
            <a:srgbClr val="09347E"/>
          </a:solidFill>
        </p:spPr>
        <p:txBody>
          <a:bodyPr lIns="144000" rIns="144000"/>
          <a:lstStyle>
            <a:lvl1pPr algn="dist">
              <a:lnSpc>
                <a:spcPct val="150000"/>
              </a:lnSpc>
              <a:defRPr sz="900" b="1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/>
              <a:t>Designed By L@rgo. ADSTORE</a:t>
            </a:r>
            <a:endParaRPr lang="ko-KR" altLang="en-US" sz="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799011"/>
            <a:ext cx="6548704" cy="1102068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solidFill>
                  <a:schemeClr val="bg1"/>
                </a:solidFill>
                <a:effectLst>
                  <a:outerShdw dist="63500" dir="2700000" algn="tl" rotWithShape="0">
                    <a:srgbClr val="58AAFE"/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RETRO BLUE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9DBFEF-3751-4875-80DF-AEA43AC363C1}"/>
              </a:ext>
            </a:extLst>
          </p:cNvPr>
          <p:cNvCxnSpPr>
            <a:cxnSpLocks/>
          </p:cNvCxnSpPr>
          <p:nvPr userDrawn="1"/>
        </p:nvCxnSpPr>
        <p:spPr>
          <a:xfrm>
            <a:off x="3190240" y="4388475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</p:cNvCxnSpPr>
          <p:nvPr userDrawn="1"/>
        </p:nvCxnSpPr>
        <p:spPr>
          <a:xfrm>
            <a:off x="3190240" y="2340638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420649" y="4238629"/>
            <a:ext cx="3370802" cy="313059"/>
          </a:xfrm>
          <a:prstGeom prst="roundRect">
            <a:avLst>
              <a:gd name="adj" fmla="val 50000"/>
            </a:avLst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8EDA81E-585F-432B-AED4-0AD4085FE893}"/>
              </a:ext>
            </a:extLst>
          </p:cNvPr>
          <p:cNvSpPr/>
          <p:nvPr userDrawn="1"/>
        </p:nvSpPr>
        <p:spPr>
          <a:xfrm>
            <a:off x="5967115" y="2206491"/>
            <a:ext cx="257767" cy="257767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31359CCC-EC74-4719-B17D-1E872E1A0EFB}"/>
              </a:ext>
            </a:extLst>
          </p:cNvPr>
          <p:cNvCxnSpPr>
            <a:cxnSpLocks/>
          </p:cNvCxnSpPr>
          <p:nvPr userDrawn="1"/>
        </p:nvCxnSpPr>
        <p:spPr>
          <a:xfrm rot="16200000" flipH="1">
            <a:off x="60996" y="-2101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BC6D8AF3-40ED-4164-92E9-1254BE397977}"/>
              </a:ext>
            </a:extLst>
          </p:cNvPr>
          <p:cNvCxnSpPr/>
          <p:nvPr userDrawn="1"/>
        </p:nvCxnSpPr>
        <p:spPr>
          <a:xfrm rot="16200000" flipH="1">
            <a:off x="489277" y="-7462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9CD2AD31-97A2-46E6-946A-FFA70A7964DE}"/>
              </a:ext>
            </a:extLst>
          </p:cNvPr>
          <p:cNvCxnSpPr/>
          <p:nvPr userDrawn="1"/>
        </p:nvCxnSpPr>
        <p:spPr>
          <a:xfrm rot="16200000" flipH="1">
            <a:off x="11262396" y="6410960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B0042546-D679-46DD-AD6D-0462E0D2D42D}"/>
              </a:ext>
            </a:extLst>
          </p:cNvPr>
          <p:cNvCxnSpPr/>
          <p:nvPr userDrawn="1"/>
        </p:nvCxnSpPr>
        <p:spPr>
          <a:xfrm rot="16200000" flipH="1">
            <a:off x="11690677" y="6405599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3307DC8C-F671-4BB7-8A6E-0B392606AC3F}"/>
              </a:ext>
            </a:extLst>
          </p:cNvPr>
          <p:cNvSpPr/>
          <p:nvPr userDrawn="1"/>
        </p:nvSpPr>
        <p:spPr>
          <a:xfrm>
            <a:off x="2828111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8021C1E-D2D2-4520-A297-FE28C553BD85}"/>
              </a:ext>
            </a:extLst>
          </p:cNvPr>
          <p:cNvSpPr/>
          <p:nvPr userDrawn="1"/>
        </p:nvSpPr>
        <p:spPr>
          <a:xfrm>
            <a:off x="2516679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F76856B-3EA7-445E-8491-65C2AF61C8C7}"/>
              </a:ext>
            </a:extLst>
          </p:cNvPr>
          <p:cNvSpPr/>
          <p:nvPr userDrawn="1"/>
        </p:nvSpPr>
        <p:spPr>
          <a:xfrm>
            <a:off x="2239415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37BFDCE-137B-4ABA-AF79-0F896CBEACD4}"/>
              </a:ext>
            </a:extLst>
          </p:cNvPr>
          <p:cNvSpPr/>
          <p:nvPr userDrawn="1"/>
        </p:nvSpPr>
        <p:spPr>
          <a:xfrm>
            <a:off x="9830891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2FBB90F-038E-45F5-97D4-0561522C958A}"/>
              </a:ext>
            </a:extLst>
          </p:cNvPr>
          <p:cNvSpPr/>
          <p:nvPr userDrawn="1"/>
        </p:nvSpPr>
        <p:spPr>
          <a:xfrm>
            <a:off x="9519459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2892DE3-A222-40DD-8F7A-58CCFB9B552B}"/>
              </a:ext>
            </a:extLst>
          </p:cNvPr>
          <p:cNvSpPr/>
          <p:nvPr userDrawn="1"/>
        </p:nvSpPr>
        <p:spPr>
          <a:xfrm>
            <a:off x="9242195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89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bg>
      <p:bgPr>
        <a:solidFill>
          <a:srgbClr val="09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AB182F-078C-4135-886C-87B5D537E4AB}"/>
              </a:ext>
            </a:extLst>
          </p:cNvPr>
          <p:cNvSpPr/>
          <p:nvPr userDrawn="1"/>
        </p:nvSpPr>
        <p:spPr>
          <a:xfrm>
            <a:off x="419096" y="609600"/>
            <a:ext cx="11353804" cy="5684520"/>
          </a:xfrm>
          <a:prstGeom prst="roundRect">
            <a:avLst>
              <a:gd name="adj" fmla="val 0"/>
            </a:avLst>
          </a:prstGeom>
          <a:solidFill>
            <a:srgbClr val="09347E"/>
          </a:solidFill>
          <a:ln>
            <a:solidFill>
              <a:srgbClr val="76BAFE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241" y="6154138"/>
            <a:ext cx="5852159" cy="259397"/>
          </a:xfrm>
          <a:solidFill>
            <a:srgbClr val="09347E"/>
          </a:solidFill>
        </p:spPr>
        <p:txBody>
          <a:bodyPr lIns="144000" rIns="144000"/>
          <a:lstStyle>
            <a:lvl1pPr algn="dist">
              <a:lnSpc>
                <a:spcPct val="150000"/>
              </a:lnSpc>
              <a:defRPr sz="900" b="1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/>
              <a:t>Designed By L@rgo. ADSTORE</a:t>
            </a:r>
            <a:endParaRPr lang="ko-KR" altLang="en-US" sz="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799011"/>
            <a:ext cx="6548704" cy="1102068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solidFill>
                  <a:schemeClr val="bg1"/>
                </a:solidFill>
                <a:effectLst>
                  <a:outerShdw dist="63500" dir="2700000" algn="tl" rotWithShape="0">
                    <a:srgbClr val="58AAFE"/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RETRO BLUE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9DBFEF-3751-4875-80DF-AEA43AC363C1}"/>
              </a:ext>
            </a:extLst>
          </p:cNvPr>
          <p:cNvCxnSpPr>
            <a:cxnSpLocks/>
          </p:cNvCxnSpPr>
          <p:nvPr userDrawn="1"/>
        </p:nvCxnSpPr>
        <p:spPr>
          <a:xfrm>
            <a:off x="3190240" y="4388475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</p:cNvCxnSpPr>
          <p:nvPr userDrawn="1"/>
        </p:nvCxnSpPr>
        <p:spPr>
          <a:xfrm>
            <a:off x="3190240" y="2340638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420649" y="4238629"/>
            <a:ext cx="3370802" cy="313059"/>
          </a:xfrm>
          <a:prstGeom prst="roundRect">
            <a:avLst>
              <a:gd name="adj" fmla="val 50000"/>
            </a:avLst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8EDA81E-585F-432B-AED4-0AD4085FE893}"/>
              </a:ext>
            </a:extLst>
          </p:cNvPr>
          <p:cNvSpPr/>
          <p:nvPr userDrawn="1"/>
        </p:nvSpPr>
        <p:spPr>
          <a:xfrm>
            <a:off x="5967115" y="2206491"/>
            <a:ext cx="257767" cy="257767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31359CCC-EC74-4719-B17D-1E872E1A0EFB}"/>
              </a:ext>
            </a:extLst>
          </p:cNvPr>
          <p:cNvCxnSpPr>
            <a:cxnSpLocks/>
          </p:cNvCxnSpPr>
          <p:nvPr userDrawn="1"/>
        </p:nvCxnSpPr>
        <p:spPr>
          <a:xfrm rot="16200000" flipH="1">
            <a:off x="60996" y="-2101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BC6D8AF3-40ED-4164-92E9-1254BE397977}"/>
              </a:ext>
            </a:extLst>
          </p:cNvPr>
          <p:cNvCxnSpPr/>
          <p:nvPr userDrawn="1"/>
        </p:nvCxnSpPr>
        <p:spPr>
          <a:xfrm rot="16200000" flipH="1">
            <a:off x="489277" y="-7462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9CD2AD31-97A2-46E6-946A-FFA70A7964DE}"/>
              </a:ext>
            </a:extLst>
          </p:cNvPr>
          <p:cNvCxnSpPr/>
          <p:nvPr userDrawn="1"/>
        </p:nvCxnSpPr>
        <p:spPr>
          <a:xfrm rot="16200000" flipH="1">
            <a:off x="11262396" y="6410960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B0042546-D679-46DD-AD6D-0462E0D2D42D}"/>
              </a:ext>
            </a:extLst>
          </p:cNvPr>
          <p:cNvCxnSpPr/>
          <p:nvPr userDrawn="1"/>
        </p:nvCxnSpPr>
        <p:spPr>
          <a:xfrm rot="16200000" flipH="1">
            <a:off x="11690677" y="6405599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3307DC8C-F671-4BB7-8A6E-0B392606AC3F}"/>
              </a:ext>
            </a:extLst>
          </p:cNvPr>
          <p:cNvSpPr/>
          <p:nvPr userDrawn="1"/>
        </p:nvSpPr>
        <p:spPr>
          <a:xfrm>
            <a:off x="2828111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8021C1E-D2D2-4520-A297-FE28C553BD85}"/>
              </a:ext>
            </a:extLst>
          </p:cNvPr>
          <p:cNvSpPr/>
          <p:nvPr userDrawn="1"/>
        </p:nvSpPr>
        <p:spPr>
          <a:xfrm>
            <a:off x="2516679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F76856B-3EA7-445E-8491-65C2AF61C8C7}"/>
              </a:ext>
            </a:extLst>
          </p:cNvPr>
          <p:cNvSpPr/>
          <p:nvPr userDrawn="1"/>
        </p:nvSpPr>
        <p:spPr>
          <a:xfrm>
            <a:off x="2239415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37BFDCE-137B-4ABA-AF79-0F896CBEACD4}"/>
              </a:ext>
            </a:extLst>
          </p:cNvPr>
          <p:cNvSpPr/>
          <p:nvPr userDrawn="1"/>
        </p:nvSpPr>
        <p:spPr>
          <a:xfrm>
            <a:off x="9830891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2FBB90F-038E-45F5-97D4-0561522C958A}"/>
              </a:ext>
            </a:extLst>
          </p:cNvPr>
          <p:cNvSpPr/>
          <p:nvPr userDrawn="1"/>
        </p:nvSpPr>
        <p:spPr>
          <a:xfrm>
            <a:off x="9519459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2892DE3-A222-40DD-8F7A-58CCFB9B552B}"/>
              </a:ext>
            </a:extLst>
          </p:cNvPr>
          <p:cNvSpPr/>
          <p:nvPr userDrawn="1"/>
        </p:nvSpPr>
        <p:spPr>
          <a:xfrm>
            <a:off x="9242195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32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241" y="6301740"/>
            <a:ext cx="5852159" cy="259397"/>
          </a:xfrm>
        </p:spPr>
        <p:txBody>
          <a:bodyPr/>
          <a:lstStyle>
            <a:lvl1pPr algn="dist">
              <a:lnSpc>
                <a:spcPct val="150000"/>
              </a:lnSpc>
              <a:defRPr sz="900" b="1">
                <a:solidFill>
                  <a:srgbClr val="4C7CE6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/>
              <a:t>Designed By L@rgo. ADSTORE</a:t>
            </a:r>
            <a:endParaRPr lang="ko-KR" altLang="en-US" sz="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799011"/>
            <a:ext cx="6548704" cy="1102068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solidFill>
                  <a:srgbClr val="2B63E1"/>
                </a:solidFill>
                <a:effectLst>
                  <a:outerShdw dist="63500" dir="2700000" algn="tl" rotWithShape="0">
                    <a:srgbClr val="58AAFE"/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RETRO BLUE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9DBFEF-3751-4875-80DF-AEA43AC363C1}"/>
              </a:ext>
            </a:extLst>
          </p:cNvPr>
          <p:cNvCxnSpPr>
            <a:cxnSpLocks/>
          </p:cNvCxnSpPr>
          <p:nvPr userDrawn="1"/>
        </p:nvCxnSpPr>
        <p:spPr>
          <a:xfrm>
            <a:off x="3190240" y="4388475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</p:cNvCxnSpPr>
          <p:nvPr userDrawn="1"/>
        </p:nvCxnSpPr>
        <p:spPr>
          <a:xfrm>
            <a:off x="3190240" y="2340638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420649" y="4238629"/>
            <a:ext cx="3370802" cy="313059"/>
          </a:xfrm>
          <a:prstGeom prst="roundRect">
            <a:avLst>
              <a:gd name="adj" fmla="val 50000"/>
            </a:avLst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8EDA81E-585F-432B-AED4-0AD4085FE893}"/>
              </a:ext>
            </a:extLst>
          </p:cNvPr>
          <p:cNvSpPr/>
          <p:nvPr userDrawn="1"/>
        </p:nvSpPr>
        <p:spPr>
          <a:xfrm>
            <a:off x="5967115" y="2206491"/>
            <a:ext cx="257767" cy="257767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E881F8C-1826-46F1-8798-5E3DF56451DD}"/>
              </a:ext>
            </a:extLst>
          </p:cNvPr>
          <p:cNvCxnSpPr>
            <a:cxnSpLocks/>
          </p:cNvCxnSpPr>
          <p:nvPr userDrawn="1"/>
        </p:nvCxnSpPr>
        <p:spPr>
          <a:xfrm flipH="1">
            <a:off x="9294010" y="4289256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89A7579-DD83-4C52-A5C2-95A4731EC7FE}"/>
              </a:ext>
            </a:extLst>
          </p:cNvPr>
          <p:cNvCxnSpPr>
            <a:cxnSpLocks/>
          </p:cNvCxnSpPr>
          <p:nvPr userDrawn="1"/>
        </p:nvCxnSpPr>
        <p:spPr>
          <a:xfrm flipH="1">
            <a:off x="9684191" y="4289256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52D3EA4-2E8A-42ED-A776-63CAC641E2C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074372" y="4289256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865ABC4-DD0A-47C0-9D72-488D80C20581}"/>
              </a:ext>
            </a:extLst>
          </p:cNvPr>
          <p:cNvCxnSpPr>
            <a:cxnSpLocks/>
          </p:cNvCxnSpPr>
          <p:nvPr userDrawn="1"/>
        </p:nvCxnSpPr>
        <p:spPr>
          <a:xfrm flipH="1">
            <a:off x="1942066" y="2241419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C253A59-DC39-48B4-8266-60E569C2C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2332247" y="2241419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A9CBF88-FAF4-405D-9ED7-A388F0E29252}"/>
              </a:ext>
            </a:extLst>
          </p:cNvPr>
          <p:cNvCxnSpPr>
            <a:cxnSpLocks/>
          </p:cNvCxnSpPr>
          <p:nvPr userDrawn="1"/>
        </p:nvCxnSpPr>
        <p:spPr>
          <a:xfrm flipH="1">
            <a:off x="2722428" y="2241419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 rotWithShape="1">
          <a:gsLst>
            <a:gs pos="0">
              <a:schemeClr val="bg1">
                <a:lumMod val="95000"/>
              </a:schemeClr>
            </a:gs>
            <a:gs pos="100000">
              <a:srgbClr val="FFFFFF"/>
            </a:gs>
          </a:gsLst>
          <a:path path="circle">
            <a:fillToRect l="100000" t="100000"/>
          </a:path>
          <a:tileRect r="-100000" b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15"/>
            <a:ext cx="10515600" cy="91313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0980"/>
            <a:ext cx="10515600" cy="479552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45" y="6445250"/>
            <a:ext cx="2810510" cy="18732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955" y="6560820"/>
            <a:ext cx="656590" cy="18732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FD90AB3-019D-4828-BE4F-93C28598AA70}"/>
              </a:ext>
            </a:extLst>
          </p:cNvPr>
          <p:cNvGrpSpPr/>
          <p:nvPr userDrawn="1"/>
        </p:nvGrpSpPr>
        <p:grpSpPr>
          <a:xfrm>
            <a:off x="0" y="-436880"/>
            <a:ext cx="657225" cy="288925"/>
            <a:chOff x="0" y="-436880"/>
            <a:chExt cx="657225" cy="28892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66EB54D-3D9A-4FE3-B3C0-529A9B526D02}"/>
                </a:ext>
              </a:extLst>
            </p:cNvPr>
            <p:cNvSpPr/>
            <p:nvPr userDrawn="1"/>
          </p:nvSpPr>
          <p:spPr>
            <a:xfrm>
              <a:off x="523875" y="-436880"/>
              <a:ext cx="133350" cy="133350"/>
            </a:xfrm>
            <a:prstGeom prst="ellipse">
              <a:avLst/>
            </a:prstGeom>
            <a:solidFill>
              <a:srgbClr val="0934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191BE63-91C9-4CA6-AFB8-0A6FD982CA18}"/>
                </a:ext>
              </a:extLst>
            </p:cNvPr>
            <p:cNvSpPr/>
            <p:nvPr userDrawn="1"/>
          </p:nvSpPr>
          <p:spPr>
            <a:xfrm>
              <a:off x="3810" y="-436880"/>
              <a:ext cx="133350" cy="133350"/>
            </a:xfrm>
            <a:prstGeom prst="ellipse">
              <a:avLst/>
            </a:prstGeom>
            <a:solidFill>
              <a:srgbClr val="C6E1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AEDB8E0-0C4D-4CC7-94A0-661F585DD931}"/>
                </a:ext>
              </a:extLst>
            </p:cNvPr>
            <p:cNvSpPr/>
            <p:nvPr userDrawn="1"/>
          </p:nvSpPr>
          <p:spPr>
            <a:xfrm>
              <a:off x="344170" y="-436880"/>
              <a:ext cx="133350" cy="133350"/>
            </a:xfrm>
            <a:prstGeom prst="ellipse">
              <a:avLst/>
            </a:prstGeom>
            <a:solidFill>
              <a:srgbClr val="2B63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B83CFFB-5334-46FF-86C8-A0CC810EC612}"/>
                </a:ext>
              </a:extLst>
            </p:cNvPr>
            <p:cNvSpPr/>
            <p:nvPr userDrawn="1"/>
          </p:nvSpPr>
          <p:spPr>
            <a:xfrm>
              <a:off x="163830" y="-436880"/>
              <a:ext cx="133350" cy="133350"/>
            </a:xfrm>
            <a:prstGeom prst="ellipse">
              <a:avLst/>
            </a:prstGeom>
            <a:solidFill>
              <a:srgbClr val="76B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4112D83-770C-443F-82F5-97256A813FA8}"/>
                </a:ext>
              </a:extLst>
            </p:cNvPr>
            <p:cNvSpPr/>
            <p:nvPr userDrawn="1"/>
          </p:nvSpPr>
          <p:spPr>
            <a:xfrm>
              <a:off x="163830" y="-280670"/>
              <a:ext cx="133350" cy="133350"/>
            </a:xfrm>
            <a:prstGeom prst="ellipse">
              <a:avLst/>
            </a:prstGeom>
            <a:solidFill>
              <a:srgbClr val="FFF1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97EC213-9E6C-4859-B648-552AD03DF2FF}"/>
                </a:ext>
              </a:extLst>
            </p:cNvPr>
            <p:cNvSpPr/>
            <p:nvPr userDrawn="1"/>
          </p:nvSpPr>
          <p:spPr>
            <a:xfrm>
              <a:off x="0" y="-280670"/>
              <a:ext cx="133350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712051B-93E1-493B-B35D-32B90D01DB13}"/>
                </a:ext>
              </a:extLst>
            </p:cNvPr>
            <p:cNvSpPr/>
            <p:nvPr userDrawn="1"/>
          </p:nvSpPr>
          <p:spPr>
            <a:xfrm>
              <a:off x="344170" y="-280670"/>
              <a:ext cx="133350" cy="133350"/>
            </a:xfrm>
            <a:prstGeom prst="ellipse">
              <a:avLst/>
            </a:prstGeom>
            <a:solidFill>
              <a:srgbClr val="FCA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B97CBBC-7E55-4D68-82CF-0F941B244814}"/>
                </a:ext>
              </a:extLst>
            </p:cNvPr>
            <p:cNvSpPr/>
            <p:nvPr userDrawn="1"/>
          </p:nvSpPr>
          <p:spPr>
            <a:xfrm>
              <a:off x="523875" y="-280670"/>
              <a:ext cx="133350" cy="133350"/>
            </a:xfrm>
            <a:prstGeom prst="ellipse">
              <a:avLst/>
            </a:prstGeom>
            <a:solidFill>
              <a:srgbClr val="EE2F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pos="189" userDrawn="1">
          <p15:clr>
            <a:srgbClr val="F26B43"/>
          </p15:clr>
        </p15:guide>
        <p15:guide id="6" pos="7491" userDrawn="1">
          <p15:clr>
            <a:srgbClr val="F26B43"/>
          </p15:clr>
        </p15:guide>
      </p15:sldGuideLst>
    </p:ext>
  </p:extLst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image" Target="../media/fImage162803049169.png"></Relationship><Relationship Id="rId2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image" Target="../media/fImage533033065724.png"></Relationship><Relationship Id="rId2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image" Target="../media/fImage475963071478.png"></Relationship><Relationship Id="rId2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image" Target="../media/fImage448133089358.png"></Relationship><Relationship Id="rId2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40583366962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24093374464.pn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671853875705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612314618145.png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655993903281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22514126827.png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63694149961.png"></Relationship><Relationship Id="rId3" Type="http://schemas.openxmlformats.org/officeDocument/2006/relationships/image" Target="../media/fImage56813465491.png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11054162995.png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95724171942.png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76594424827.png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904374435436.png"></Relationship><Relationship Id="rId3" Type="http://schemas.openxmlformats.org/officeDocument/2006/relationships/image" Target="../media/fImage47824442391.png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99264454604.png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2.jpeg"></Relationship><Relationship Id="rId2" Type="http://schemas.openxmlformats.org/officeDocument/2006/relationships/image" Target="../media/image1.jpeg"></Relationship><Relationship Id="rId4" Type="http://schemas.openxmlformats.org/officeDocument/2006/relationships/image" Target="../media/image3.jpeg"></Relationship><Relationship Id="rId5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5.png"></Relationship><Relationship Id="rId2" Type="http://schemas.openxmlformats.org/officeDocument/2006/relationships/image" Target="../media/image4.png"></Relationship><Relationship Id="rId5" Type="http://schemas.openxmlformats.org/officeDocument/2006/relationships/image" Target="../media/image7.jpeg"></Relationship><Relationship Id="rId4" Type="http://schemas.openxmlformats.org/officeDocument/2006/relationships/image" Target="../media/image6.png"></Relationship><Relationship Id="rId6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2" Type="http://schemas.openxmlformats.org/officeDocument/2006/relationships/image" Target="../media/image8.png"></Relationship><Relationship Id="rId6" Type="http://schemas.openxmlformats.org/officeDocument/2006/relationships/image" Target="../media/image12.png"></Relationship><Relationship Id="rId5" Type="http://schemas.openxmlformats.org/officeDocument/2006/relationships/image" Target="../media/image11.png"></Relationship><Relationship Id="rId4" Type="http://schemas.openxmlformats.org/officeDocument/2006/relationships/image" Target="../media/image10.png"></Relationship><Relationship Id="rId7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14.png"></Relationship><Relationship Id="rId3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9620151441.png"></Relationship><Relationship Id="rId3" Type="http://schemas.openxmlformats.org/officeDocument/2006/relationships/image" Target="../media/fImage961935158467.png"></Relationship><Relationship Id="rId4" Type="http://schemas.openxmlformats.org/officeDocument/2006/relationships/image" Target="../media/fImage730755186334.png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fImage691974796500.png"></Relationship><Relationship Id="rId4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EC7BF6D-35B5-4EAF-A92D-518BC6ACA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550" y="2607310"/>
            <a:ext cx="6184900" cy="1363345"/>
          </a:xfrm>
        </p:spPr>
        <p:txBody>
          <a:bodyPr/>
          <a:lstStyle/>
          <a:p>
            <a:r>
              <a:rPr lang="en-US" altLang="ko-KR" sz="4800" dirty="0"/>
              <a:t>1</a:t>
            </a:r>
            <a:r>
              <a:rPr lang="ko-KR" altLang="en-US" sz="4800" dirty="0"/>
              <a:t>조</a:t>
            </a:r>
            <a:br>
              <a:rPr lang="en-US" altLang="ko-KR" sz="6000" dirty="0"/>
            </a:br>
            <a:r>
              <a:rPr lang="en-US" altLang="ko-KR" sz="6000" dirty="0"/>
              <a:t>“</a:t>
            </a:r>
            <a:r>
              <a:rPr lang="ko-KR" altLang="en-US" sz="6000" dirty="0"/>
              <a:t>지구를 지켜라</a:t>
            </a:r>
            <a:r>
              <a:rPr lang="en-US" altLang="ko-KR" sz="6000" dirty="0"/>
              <a:t>”</a:t>
            </a:r>
            <a:endParaRPr lang="ko-KR" altLang="en-US" sz="6000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CE6E431-F537-49C1-BD00-C740FDEBC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0710" y="4250690"/>
            <a:ext cx="3370580" cy="313055"/>
          </a:xfrm>
        </p:spPr>
        <p:txBody>
          <a:bodyPr/>
          <a:lstStyle/>
          <a:p>
            <a:r>
              <a:rPr lang="ko-KR" altLang="en-US" dirty="0"/>
              <a:t>게임 개발 프로젝트</a:t>
            </a:r>
          </a:p>
        </p:txBody>
      </p:sp>
    </p:spTree>
    <p:extLst>
      <p:ext uri="{BB962C8B-B14F-4D97-AF65-F5344CB8AC3E}">
        <p14:creationId xmlns:p14="http://schemas.microsoft.com/office/powerpoint/2010/main" val="2857632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010285"/>
            <a:ext cx="119735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15" y="212725"/>
            <a:ext cx="9085580" cy="567690"/>
          </a:xfrm>
        </p:spPr>
        <p:txBody>
          <a:bodyPr/>
          <a:lstStyle/>
          <a:p>
            <a:pPr algn="l"/>
            <a:r>
              <a:rPr lang="ko-KR" altLang="en-US" dirty="0"/>
              <a:t>기능별 모듈 설명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97365" y="6341745"/>
            <a:ext cx="2151380" cy="297180"/>
          </a:xfrm>
        </p:spPr>
        <p:txBody>
          <a:bodyPr/>
          <a:lstStyle/>
          <a:p>
            <a:pPr marL="0" marR="0" lvl="0" indent="0" algn="di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700" b="1" i="0" u="none" strike="noStrike" kern="1200" cap="none" spc="-6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cs typeface="+mn-cs"/>
              </a:rPr>
              <a:t>Designed By L@rgo. ADSTORE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1915" y="6398260"/>
            <a:ext cx="576580" cy="205740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100" b="1" i="0" u="none" strike="noStrike" kern="1200" cap="none" spc="-6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cs typeface="+mn-cs"/>
              </a:rPr>
              <a:t>6</a:t>
            </a:r>
            <a:endParaRPr kumimoji="0" lang="ko-KR" altLang="en-US" sz="1100" b="1" i="0" u="none" strike="noStrike" kern="1200" cap="none" spc="-6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 ExtraBold"/>
              <a:cs typeface="+mn-cs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114300" y="838835"/>
            <a:ext cx="11973560" cy="141605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Content Placeholder 27">
            <a:extLst>
              <a:ext uri="{FF2B5EF4-FFF2-40B4-BE49-F238E27FC236}">
                <a16:creationId xmlns:a16="http://schemas.microsoft.com/office/drawing/2014/main" id="{2F7BD749-8C3C-4BBB-8F0D-253AF510243B}"/>
              </a:ext>
            </a:extLst>
          </p:cNvPr>
          <p:cNvSpPr>
            <a:spLocks noGrp="1"/>
          </p:cNvSpPr>
          <p:nvPr/>
        </p:nvSpPr>
        <p:spPr>
          <a:xfrm>
            <a:off x="3164205" y="6127750"/>
            <a:ext cx="5734050" cy="349885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0" rIns="91440" bIns="0" rtlCol="0" anchor="ctr">
            <a:noAutofit/>
          </a:bodyPr>
          <a:lstStyle>
            <a:lvl1pPr marL="0" indent="0" algn="l" defTabSz="761970" rtl="0" eaLnBrk="1" latinLnBrk="1" hangingPunct="1">
              <a:lnSpc>
                <a:spcPct val="120000"/>
              </a:lnSpc>
              <a:spcBef>
                <a:spcPts val="833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098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1970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295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3939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1970" rtl="0" eaLnBrk="1" fontAlgn="auto" latinLnBrk="1" hangingPunct="1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조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“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지구를 지켜라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120C8A-AE4C-43C7-B011-A0A9260ECC87}"/>
              </a:ext>
            </a:extLst>
          </p:cNvPr>
          <p:cNvSpPr txBox="1"/>
          <p:nvPr/>
        </p:nvSpPr>
        <p:spPr>
          <a:xfrm>
            <a:off x="561975" y="1146810"/>
            <a:ext cx="10859135" cy="4709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</a:rPr>
              <a:t>모듈이란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</a:rPr>
              <a:t>?</a:t>
            </a:r>
            <a:r>
              <a:rPr lang="en-US" altLang="ko-KR" sz="2800" b="1" dirty="0"/>
              <a:t>	</a:t>
            </a:r>
          </a:p>
          <a:p>
            <a:r>
              <a:rPr lang="en-US" altLang="ko-KR" sz="2800" b="1" dirty="0"/>
              <a:t> - ‘</a:t>
            </a:r>
            <a:r>
              <a:rPr lang="ko-KR" altLang="en-US" sz="2800" b="1" dirty="0"/>
              <a:t>어떤 것의 일부</a:t>
            </a:r>
            <a:r>
              <a:rPr lang="en-US" altLang="ko-KR" sz="2800" b="1" dirty="0"/>
              <a:t>’, ‘</a:t>
            </a:r>
            <a:r>
              <a:rPr lang="ko-KR" altLang="en-US" sz="2800" b="1" dirty="0"/>
              <a:t>부품</a:t>
            </a:r>
            <a:r>
              <a:rPr lang="en-US" altLang="ko-KR" sz="2800" b="1" dirty="0"/>
              <a:t>’</a:t>
            </a:r>
            <a:r>
              <a:rPr lang="ko-KR" altLang="en-US" sz="2800" b="1" dirty="0"/>
              <a:t>이란 의미로 특정 기능을 하는 컴퓨터 시스템을 뜻한다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데이터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함수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클래스 등을 모아서 파일로 저장해 놓은 것이다</a:t>
            </a:r>
            <a:r>
              <a:rPr lang="en-US" altLang="ko-KR" sz="2800" b="1" dirty="0"/>
              <a:t>.</a:t>
            </a:r>
          </a:p>
          <a:p>
            <a:endParaRPr lang="en-US" altLang="ko-KR" sz="2800" b="1" dirty="0"/>
          </a:p>
          <a:p>
            <a:r>
              <a:rPr lang="ko-KR" altLang="en-US" sz="2600" b="1" dirty="0">
                <a:solidFill>
                  <a:schemeClr val="accent1">
                    <a:lumMod val="75000"/>
                  </a:schemeClr>
                </a:solidFill>
                <a:ea typeface="바탕"/>
              </a:rPr>
              <a:t>① </a:t>
            </a:r>
            <a:r>
              <a:rPr lang="en-US" altLang="ko-KR" sz="2600" b="1" dirty="0">
                <a:solidFill>
                  <a:schemeClr val="accent1">
                    <a:lumMod val="75000"/>
                  </a:schemeClr>
                </a:solidFill>
                <a:ea typeface="바탕"/>
              </a:rPr>
              <a:t>Random : </a:t>
            </a:r>
            <a:r>
              <a:rPr lang="ko-KR" altLang="en-US" sz="2600" dirty="0" err="1"/>
              <a:t>난수</a:t>
            </a:r>
            <a:r>
              <a:rPr lang="en-US" altLang="ko-KR" sz="2600" dirty="0"/>
              <a:t>(</a:t>
            </a:r>
            <a:r>
              <a:rPr lang="ko-KR" altLang="en-US" sz="2600" dirty="0"/>
              <a:t>규칙이 없는 임의의 수</a:t>
            </a:r>
            <a:r>
              <a:rPr lang="en-US" altLang="ko-KR" sz="2600" dirty="0"/>
              <a:t>)</a:t>
            </a:r>
            <a:r>
              <a:rPr lang="ko-KR" altLang="en-US" sz="2600" dirty="0"/>
              <a:t>를 발생시키는 모듈</a:t>
            </a:r>
            <a:r>
              <a:rPr lang="en-US" altLang="ko-KR" sz="2600" b="1" dirty="0"/>
              <a:t>	</a:t>
            </a:r>
          </a:p>
          <a:p>
            <a:r>
              <a:rPr lang="ko-KR" altLang="en-US" sz="2600" b="1" dirty="0">
                <a:solidFill>
                  <a:schemeClr val="accent1">
                    <a:lumMod val="75000"/>
                  </a:schemeClr>
                </a:solidFill>
                <a:ea typeface="바탕"/>
              </a:rPr>
              <a:t>② </a:t>
            </a:r>
            <a:r>
              <a:rPr lang="en-US" altLang="ko-KR" sz="2600" b="1" dirty="0">
                <a:solidFill>
                  <a:schemeClr val="accent1">
                    <a:lumMod val="75000"/>
                  </a:schemeClr>
                </a:solidFill>
                <a:ea typeface="바탕"/>
              </a:rPr>
              <a:t>Sys : </a:t>
            </a:r>
            <a:r>
              <a:rPr lang="en-US" altLang="ko-KR" sz="2600" dirty="0">
                <a:ea typeface="바탕"/>
              </a:rPr>
              <a:t>Python</a:t>
            </a:r>
            <a:r>
              <a:rPr lang="ko-KR" altLang="en-US" sz="2600" dirty="0"/>
              <a:t> 인터프리터가 제공하는 변수와 함수를 직접 제어할 수 있게 해주는 모듈</a:t>
            </a:r>
            <a:r>
              <a:rPr lang="en-US" altLang="ko-KR" sz="2600" b="1" dirty="0"/>
              <a:t>	</a:t>
            </a:r>
          </a:p>
          <a:p>
            <a:r>
              <a:rPr lang="ko-KR" altLang="en-US" sz="2600" b="1" dirty="0">
                <a:solidFill>
                  <a:schemeClr val="accent1">
                    <a:lumMod val="75000"/>
                  </a:schemeClr>
                </a:solidFill>
                <a:ea typeface="바탕"/>
              </a:rPr>
              <a:t>③ </a:t>
            </a:r>
            <a:r>
              <a:rPr lang="en-US" altLang="ko-KR" sz="2600" b="1" dirty="0">
                <a:solidFill>
                  <a:schemeClr val="accent1">
                    <a:lumMod val="75000"/>
                  </a:schemeClr>
                </a:solidFill>
                <a:ea typeface="바탕"/>
              </a:rPr>
              <a:t>Time : </a:t>
            </a:r>
            <a:r>
              <a:rPr lang="ko-KR" altLang="en-US" sz="2600" dirty="0"/>
              <a:t>시간과 관련된 모듈로 이를 활용하는 수많은 함수가 존재함</a:t>
            </a:r>
            <a:endParaRPr lang="en-US" altLang="ko-KR" sz="2600" b="1" dirty="0"/>
          </a:p>
          <a:p>
            <a:r>
              <a:rPr lang="ko-KR" altLang="en-US" sz="2600" b="1" dirty="0">
                <a:solidFill>
                  <a:schemeClr val="accent1">
                    <a:lumMod val="75000"/>
                  </a:schemeClr>
                </a:solidFill>
                <a:ea typeface="바탕"/>
              </a:rPr>
              <a:t>④ </a:t>
            </a:r>
            <a:r>
              <a:rPr lang="en-US" altLang="ko-KR" sz="2600" b="1" dirty="0" err="1">
                <a:solidFill>
                  <a:schemeClr val="accent1">
                    <a:lumMod val="75000"/>
                  </a:schemeClr>
                </a:solidFill>
                <a:ea typeface="바탕"/>
              </a:rPr>
              <a:t>Pygame.mixer</a:t>
            </a:r>
            <a:r>
              <a:rPr lang="en-US" altLang="ko-KR" sz="2600" b="1" dirty="0">
                <a:solidFill>
                  <a:schemeClr val="accent1">
                    <a:lumMod val="75000"/>
                  </a:schemeClr>
                </a:solidFill>
                <a:ea typeface="바탕"/>
              </a:rPr>
              <a:t> :</a:t>
            </a:r>
            <a:r>
              <a:rPr lang="ko-KR" altLang="en-US" sz="2600" b="1" dirty="0">
                <a:solidFill>
                  <a:schemeClr val="accent1">
                    <a:lumMod val="75000"/>
                  </a:schemeClr>
                </a:solidFill>
                <a:ea typeface="바탕"/>
              </a:rPr>
              <a:t> </a:t>
            </a:r>
            <a:r>
              <a:rPr lang="ko-KR" altLang="en-US" sz="2600" dirty="0">
                <a:latin typeface="+mn-ea"/>
              </a:rPr>
              <a:t>소리 로드 및 재생을 위한 </a:t>
            </a:r>
            <a:r>
              <a:rPr lang="en-US" altLang="ko-KR" sz="2600" dirty="0" err="1">
                <a:latin typeface="+mn-ea"/>
              </a:rPr>
              <a:t>Pygame</a:t>
            </a:r>
            <a:r>
              <a:rPr lang="ko-KR" altLang="en-US" sz="2600" dirty="0">
                <a:latin typeface="+mn-ea"/>
              </a:rPr>
              <a:t> 모듈</a:t>
            </a:r>
            <a:endParaRPr lang="en-US" altLang="ko-KR" sz="2600" dirty="0">
              <a:latin typeface="+mn-ea"/>
            </a:endParaRPr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394451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010285"/>
            <a:ext cx="119735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15" y="212725"/>
            <a:ext cx="9085580" cy="567690"/>
          </a:xfrm>
        </p:spPr>
        <p:txBody>
          <a:bodyPr/>
          <a:lstStyle/>
          <a:p>
            <a:pPr algn="l"/>
            <a:r>
              <a:rPr lang="ko-KR" altLang="en-US" dirty="0"/>
              <a:t>게임 개발</a:t>
            </a:r>
            <a:r>
              <a:rPr lang="en-US" altLang="ko-KR" dirty="0"/>
              <a:t>(</a:t>
            </a:r>
            <a:r>
              <a:rPr lang="ko-KR" altLang="en-US" dirty="0"/>
              <a:t>소스 코드</a:t>
            </a:r>
            <a:r>
              <a:rPr lang="en-US" altLang="ko-KR" dirty="0"/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1915" y="6398260"/>
            <a:ext cx="576580" cy="205740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100" b="1" i="0" u="none" strike="noStrike" kern="1200" cap="none" spc="-6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cs typeface="+mn-cs"/>
              </a:rPr>
              <a:t>8</a:t>
            </a:r>
            <a:endParaRPr kumimoji="0" lang="ko-KR" altLang="en-US" sz="1100" b="1" i="0" u="none" strike="noStrike" kern="1200" cap="none" spc="-6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 ExtraBold"/>
              <a:cs typeface="+mn-cs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114300" y="838835"/>
            <a:ext cx="11973560" cy="141605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 rot="0">
            <a:off x="5737860" y="1404620"/>
            <a:ext cx="2731770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2800" b="1">
              <a:solidFill>
                <a:srgbClr val="000000"/>
              </a:solidFill>
              <a:latin typeface="나눔스퀘어" charset="0"/>
            </a:endParaRPr>
          </a:p>
        </p:txBody>
      </p:sp>
      <p:pic>
        <p:nvPicPr>
          <p:cNvPr id="18" name="그림 1" descr="C:/Users/yuhwan/AppData/Roaming/PolarisOffice/ETemp/21240_15534200/fImage162803049169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7880" y="1236345"/>
            <a:ext cx="3524885" cy="4798695"/>
          </a:xfrm>
          <a:prstGeom prst="rect"/>
          <a:noFill/>
        </p:spPr>
      </p:pic>
      <p:sp>
        <p:nvSpPr>
          <p:cNvPr id="19" name="텍스트 상자 24"/>
          <p:cNvSpPr txBox="1">
            <a:spLocks/>
          </p:cNvSpPr>
          <p:nvPr/>
        </p:nvSpPr>
        <p:spPr>
          <a:xfrm rot="0">
            <a:off x="5238750" y="1873250"/>
            <a:ext cx="5842635" cy="15678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Random, sys, time, pygame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모듈 가져오기 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기초 초기값 설정</a:t>
            </a:r>
            <a:endParaRPr lang="ko-KR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38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010285"/>
            <a:ext cx="119735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15" y="212725"/>
            <a:ext cx="9085580" cy="567690"/>
          </a:xfrm>
        </p:spPr>
        <p:txBody>
          <a:bodyPr/>
          <a:lstStyle/>
          <a:p>
            <a:pPr algn="l"/>
            <a:r>
              <a:rPr lang="ko-KR" altLang="en-US" dirty="0"/>
              <a:t>게임 개발</a:t>
            </a:r>
            <a:r>
              <a:rPr lang="en-US" altLang="ko-KR" dirty="0"/>
              <a:t>(</a:t>
            </a:r>
            <a:r>
              <a:rPr lang="ko-KR" altLang="en-US" dirty="0"/>
              <a:t>소스 코드</a:t>
            </a:r>
            <a:r>
              <a:rPr lang="en-US" altLang="ko-KR" dirty="0"/>
              <a:t>)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97365" y="6341745"/>
            <a:ext cx="2151380" cy="297180"/>
          </a:xfrm>
        </p:spPr>
        <p:txBody>
          <a:bodyPr/>
          <a:lstStyle/>
          <a:p>
            <a:pPr marL="0" marR="0" lvl="0" indent="0" algn="di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700" b="1" i="0" u="none" strike="noStrike" kern="1200" cap="none" spc="-6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cs typeface="+mn-cs"/>
              </a:rPr>
              <a:t>Designed By L@rgo. ADSTORE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1915" y="6398260"/>
            <a:ext cx="576580" cy="205740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100" b="1" i="0" u="none" strike="noStrike" kern="1200" cap="none" spc="-6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cs typeface="+mn-cs"/>
              </a:rPr>
              <a:t>9</a:t>
            </a:r>
            <a:endParaRPr kumimoji="0" lang="ko-KR" altLang="en-US" sz="1100" b="1" i="0" u="none" strike="noStrike" kern="1200" cap="none" spc="-6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 ExtraBold"/>
              <a:cs typeface="+mn-cs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114300" y="838835"/>
            <a:ext cx="11973560" cy="141605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3CA9F-D62D-4FEF-8380-125296B08403}"/>
              </a:ext>
            </a:extLst>
          </p:cNvPr>
          <p:cNvSpPr txBox="1"/>
          <p:nvPr/>
        </p:nvSpPr>
        <p:spPr>
          <a:xfrm>
            <a:off x="653415" y="3464560"/>
            <a:ext cx="4324985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cs typeface="+mn-cs"/>
              </a:rPr>
              <a:t>코드 넣을 공간</a:t>
            </a:r>
          </a:p>
        </p:txBody>
      </p:sp>
      <p:pic>
        <p:nvPicPr>
          <p:cNvPr id="18" name="그림 3" descr="C:/Users/yuhwan/AppData/Roaming/PolarisOffice/ETemp/21240_15534200/fImage533033065724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5425" y="1252220"/>
            <a:ext cx="6087745" cy="4713605"/>
          </a:xfrm>
          <a:prstGeom prst="rect"/>
          <a:noFill/>
        </p:spPr>
      </p:pic>
      <p:sp>
        <p:nvSpPr>
          <p:cNvPr id="19" name="텍스트 상자 25"/>
          <p:cNvSpPr txBox="1">
            <a:spLocks/>
          </p:cNvSpPr>
          <p:nvPr/>
        </p:nvSpPr>
        <p:spPr>
          <a:xfrm rot="0">
            <a:off x="6477000" y="1909445"/>
            <a:ext cx="5842635" cy="37814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플레이 캐릭터 클래스 정의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	Pygame.sprite.Sprite 클래스 상속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Init 메서드 사용 -&gt; 객체를 초기화 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 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update 메서드 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	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draw 메서드 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Collide 메서드 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endParaRPr lang="ko-KR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155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010285"/>
            <a:ext cx="119735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15" y="212725"/>
            <a:ext cx="9085580" cy="567690"/>
          </a:xfrm>
        </p:spPr>
        <p:txBody>
          <a:bodyPr/>
          <a:lstStyle/>
          <a:p>
            <a:pPr algn="l"/>
            <a:r>
              <a:rPr lang="ko-KR" altLang="en-US" dirty="0"/>
              <a:t>게임 개발</a:t>
            </a:r>
            <a:r>
              <a:rPr lang="en-US" altLang="ko-KR" dirty="0"/>
              <a:t>(</a:t>
            </a:r>
            <a:r>
              <a:rPr lang="ko-KR" altLang="en-US" dirty="0"/>
              <a:t>소스 코드</a:t>
            </a:r>
            <a:r>
              <a:rPr lang="en-US" altLang="ko-KR" dirty="0"/>
              <a:t>)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97365" y="6341745"/>
            <a:ext cx="2151380" cy="297180"/>
          </a:xfrm>
        </p:spPr>
        <p:txBody>
          <a:bodyPr/>
          <a:lstStyle/>
          <a:p>
            <a:pPr marL="0" marR="0" lvl="0" indent="0" algn="di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700" b="1" i="0" u="none" strike="noStrike" kern="1200" cap="none" spc="-6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cs typeface="+mn-cs"/>
              </a:rPr>
              <a:t>Designed By L@rgo. ADSTORE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1915" y="6398260"/>
            <a:ext cx="576580" cy="205740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100" b="1" i="0" u="none" strike="noStrike" kern="1200" cap="none" spc="-6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cs typeface="+mn-cs"/>
              </a:rPr>
              <a:t>10</a:t>
            </a:r>
            <a:endParaRPr kumimoji="0" lang="ko-KR" altLang="en-US" sz="1100" b="1" i="0" u="none" strike="noStrike" kern="1200" cap="none" spc="-6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 ExtraBold"/>
              <a:cs typeface="+mn-cs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114300" y="838835"/>
            <a:ext cx="11973560" cy="141605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3CA9F-D62D-4FEF-8380-125296B08403}"/>
              </a:ext>
            </a:extLst>
          </p:cNvPr>
          <p:cNvSpPr txBox="1"/>
          <p:nvPr/>
        </p:nvSpPr>
        <p:spPr>
          <a:xfrm>
            <a:off x="653415" y="3464560"/>
            <a:ext cx="4324985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cs typeface="+mn-cs"/>
              </a:rPr>
              <a:t>코드 넣을 공간</a:t>
            </a:r>
          </a:p>
        </p:txBody>
      </p:sp>
      <p:pic>
        <p:nvPicPr>
          <p:cNvPr id="18" name="그림 4" descr="C:/Users/yuhwan/AppData/Roaming/PolarisOffice/ETemp/21240_15534200/fImage475963071478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1775" y="1108075"/>
            <a:ext cx="5960110" cy="5518785"/>
          </a:xfrm>
          <a:prstGeom prst="rect"/>
          <a:noFill/>
        </p:spPr>
      </p:pic>
      <p:sp>
        <p:nvSpPr>
          <p:cNvPr id="19" name="텍스트 상자 26"/>
          <p:cNvSpPr txBox="1">
            <a:spLocks/>
          </p:cNvSpPr>
          <p:nvPr/>
        </p:nvSpPr>
        <p:spPr>
          <a:xfrm rot="0">
            <a:off x="6346190" y="1921510"/>
            <a:ext cx="5842635" cy="37814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Missile 클래스 정의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	Pygame.spritr.Sprite 클래스 상속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Init 메서드 사용  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Launch 메서드 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 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update 메서드 오버라이딩 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	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Collide 메서드 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endParaRPr lang="ko-KR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480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010285"/>
            <a:ext cx="119735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15" y="212725"/>
            <a:ext cx="9085580" cy="567690"/>
          </a:xfrm>
        </p:spPr>
        <p:txBody>
          <a:bodyPr/>
          <a:lstStyle/>
          <a:p>
            <a:pPr algn="l"/>
            <a:r>
              <a:rPr lang="ko-KR" altLang="en-US" dirty="0"/>
              <a:t>게임 개발</a:t>
            </a:r>
            <a:r>
              <a:rPr lang="en-US" altLang="ko-KR" dirty="0"/>
              <a:t>(</a:t>
            </a:r>
            <a:r>
              <a:rPr lang="ko-KR" altLang="en-US" dirty="0"/>
              <a:t>소스 코드</a:t>
            </a:r>
            <a:r>
              <a:rPr lang="en-US" altLang="ko-KR" dirty="0"/>
              <a:t>)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97365" y="6341745"/>
            <a:ext cx="2151380" cy="297180"/>
          </a:xfrm>
        </p:spPr>
        <p:txBody>
          <a:bodyPr/>
          <a:lstStyle/>
          <a:p>
            <a:pPr marL="0" marR="0" lvl="0" indent="0" algn="di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700" b="1" i="0" u="none" strike="noStrike" kern="1200" cap="none" spc="-6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cs typeface="+mn-cs"/>
              </a:rPr>
              <a:t>Designed By L@rgo. ADSTORE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1915" y="6398260"/>
            <a:ext cx="576580" cy="205740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100" b="1" i="0" u="none" strike="noStrike" kern="1200" cap="none" spc="-6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cs typeface="+mn-cs"/>
              </a:rPr>
              <a:t>11</a:t>
            </a:r>
            <a:endParaRPr kumimoji="0" lang="ko-KR" altLang="en-US" sz="1100" b="1" i="0" u="none" strike="noStrike" kern="1200" cap="none" spc="-6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 ExtraBold"/>
              <a:cs typeface="+mn-cs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114300" y="838835"/>
            <a:ext cx="11973560" cy="141605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3CA9F-D62D-4FEF-8380-125296B08403}"/>
              </a:ext>
            </a:extLst>
          </p:cNvPr>
          <p:cNvSpPr txBox="1"/>
          <p:nvPr/>
        </p:nvSpPr>
        <p:spPr>
          <a:xfrm>
            <a:off x="653415" y="3464560"/>
            <a:ext cx="4324985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cs typeface="+mn-cs"/>
              </a:rPr>
              <a:t>코드 넣을 공간</a:t>
            </a:r>
          </a:p>
        </p:txBody>
      </p:sp>
      <p:pic>
        <p:nvPicPr>
          <p:cNvPr id="18" name="그림 5" descr="C:/Users/yuhwan/AppData/Roaming/PolarisOffice/ETemp/21240_15534200/fImage448133089358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3205" y="1285875"/>
            <a:ext cx="7936865" cy="4638040"/>
          </a:xfrm>
          <a:prstGeom prst="rect"/>
          <a:noFill/>
        </p:spPr>
      </p:pic>
      <p:sp>
        <p:nvSpPr>
          <p:cNvPr id="19" name="텍스트 상자 27"/>
          <p:cNvSpPr txBox="1">
            <a:spLocks/>
          </p:cNvSpPr>
          <p:nvPr/>
        </p:nvSpPr>
        <p:spPr>
          <a:xfrm rot="0">
            <a:off x="8179435" y="1838325"/>
            <a:ext cx="5842635" cy="37814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Rock 클래스 정의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	( 부정 이미지 )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Init 메서드 사용  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update 메서드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Out_of_screen 메서드 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	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Collide 메서드 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endParaRPr lang="ko-KR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704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Rect 0"/>
          <p:cNvCxnSpPr/>
          <p:nvPr/>
        </p:nvCxnSpPr>
        <p:spPr>
          <a:xfrm rot="0">
            <a:off x="114300" y="1010285"/>
            <a:ext cx="11974195" cy="635"/>
          </a:xfrm>
          <a:prstGeom prst="line"/>
          <a:ln w="63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 txBox="1">
            <a:spLocks/>
          </p:cNvSpPr>
          <p:nvPr>
            <p:ph type="title"/>
          </p:nvPr>
        </p:nvSpPr>
        <p:spPr>
          <a:xfrm rot="0">
            <a:off x="234315" y="212725"/>
            <a:ext cx="9086215" cy="568325"/>
          </a:xfrm>
          <a:prstGeom prst="rect"/>
          <a:ln w="3175" cap="flat" cmpd="sng">
            <a:solidFill>
              <a:schemeClr val="bg1">
                <a:lumMod val="85000"/>
                <a:alpha val="4705"/>
              </a:schemeClr>
            </a:solidFill>
            <a:prstDash val="solid"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600" spc="-50" b="1">
                <a:latin typeface="나눔스퀘어 ExtraBold" charset="0"/>
                <a:ea typeface="나눔스퀘어 ExtraBold" charset="0"/>
                <a:cs typeface="+mj-cs"/>
              </a:rPr>
              <a:t>게임 개발</a:t>
            </a:r>
            <a:r>
              <a:rPr lang="en-US" altLang="ko-KR" sz="3600" spc="-50" b="1">
                <a:latin typeface="나눔스퀘어 ExtraBold" charset="0"/>
                <a:ea typeface="나눔스퀘어 ExtraBold" charset="0"/>
                <a:cs typeface="+mj-cs"/>
              </a:rPr>
              <a:t>(</a:t>
            </a:r>
            <a:r>
              <a:rPr lang="ko-KR" altLang="en-US" sz="3600" spc="-50" b="1">
                <a:latin typeface="나눔스퀘어 ExtraBold" charset="0"/>
                <a:ea typeface="나눔스퀘어 ExtraBold" charset="0"/>
                <a:cs typeface="+mj-cs"/>
              </a:rPr>
              <a:t>소스 코드</a:t>
            </a:r>
            <a:r>
              <a:rPr lang="en-US" altLang="ko-KR" sz="3600" spc="-50" b="1">
                <a:latin typeface="나눔스퀘어 ExtraBold" charset="0"/>
                <a:ea typeface="나눔스퀘어 ExtraBold" charset="0"/>
                <a:cs typeface="+mj-cs"/>
              </a:rPr>
              <a:t>)</a:t>
            </a:r>
            <a:endParaRPr lang="ko-KR" altLang="en-US" sz="3600" b="1">
              <a:latin typeface="나눔스퀘어 ExtraBold" charset="0"/>
              <a:ea typeface="나눔스퀘어 ExtraBold" charset="0"/>
              <a:cs typeface="+mj-cs"/>
            </a:endParaRPr>
          </a:p>
        </p:txBody>
      </p:sp>
      <p:sp>
        <p:nvSpPr>
          <p:cNvPr id="3" name="바닥글 개체 틀 2"/>
          <p:cNvSpPr txBox="1">
            <a:spLocks/>
          </p:cNvSpPr>
          <p:nvPr>
            <p:ph type="ftr" idx="11"/>
          </p:nvPr>
        </p:nvSpPr>
        <p:spPr>
          <a:xfrm rot="0">
            <a:off x="9397365" y="6341745"/>
            <a:ext cx="2151380" cy="297180"/>
          </a:xfrm>
          <a:prstGeom prst="rect"/>
        </p:spPr>
        <p:txBody>
          <a:bodyPr wrap="square" lIns="0" tIns="0" rIns="0" bIns="0" numCol="1" vert="horz" anchor="ctr">
            <a:noAutofit/>
          </a:bodyPr>
          <a:lstStyle/>
          <a:p>
            <a:pPr marL="0" indent="0" rtl="0" algn="dist" fontAlgn="auto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700" cap="none" spc="-50" i="0" b="1" strike="noStrike">
                <a:ln w="9525" cap="flat" cmpd="sng">
                  <a:solidFill>
                    <a:srgbClr val="4472C4"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스퀘어 ExtraBold" charset="0"/>
                <a:ea typeface="나눔스퀘어 ExtraBold" charset="0"/>
                <a:cs typeface="+mn-cs"/>
              </a:rPr>
              <a:t>Designed By L@rgo. ADSTORE</a:t>
            </a:r>
            <a:endParaRPr lang="ko-KR" altLang="en-US" sz="700" cap="none" i="0" b="1" strike="noStrike">
              <a:ln w="9525" cap="flat" cmpd="sng">
                <a:solidFill>
                  <a:srgbClr val="4472C4">
                    <a:alpha val="0"/>
                  </a:srgbClr>
                </a:solidFill>
                <a:prstDash val="solid"/>
              </a:ln>
              <a:solidFill>
                <a:srgbClr val="FFFFFF"/>
              </a:solidFill>
              <a:latin typeface="나눔스퀘어 ExtraBold" charset="0"/>
              <a:ea typeface="나눔스퀘어 ExtraBold" charset="0"/>
              <a:cs typeface="+mn-cs"/>
            </a:endParaRPr>
          </a:p>
        </p:txBody>
      </p:sp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11511915" y="6398260"/>
            <a:ext cx="576580" cy="205740"/>
          </a:xfrm>
          <a:prstGeom prst="rect"/>
        </p:spPr>
        <p:txBody>
          <a:bodyPr wrap="square" lIns="0" tIns="0" rIns="0" bIns="0" numCol="1" vert="horz" anchor="ctr">
            <a:noAutofit/>
          </a:bodyPr>
          <a:lstStyle/>
          <a:p>
            <a:pPr marL="0" indent="0" rtl="0" algn="ctr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100" cap="none" spc="-50" i="0" b="1" strike="noStrike">
                <a:ln w="9525" cap="flat" cmpd="sng">
                  <a:solidFill>
                    <a:srgbClr val="4472C4"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스퀘어 ExtraBold" charset="0"/>
                <a:ea typeface="나눔스퀘어 ExtraBold" charset="0"/>
                <a:cs typeface="+mn-cs"/>
              </a:rPr>
              <a:t>11</a:t>
            </a:r>
            <a:endParaRPr lang="ko-KR" altLang="en-US" sz="1100" cap="none" i="0" b="1" strike="noStrike">
              <a:ln w="9525" cap="flat" cmpd="sng">
                <a:solidFill>
                  <a:srgbClr val="4472C4">
                    <a:alpha val="0"/>
                  </a:srgbClr>
                </a:solidFill>
                <a:prstDash val="solid"/>
              </a:ln>
              <a:solidFill>
                <a:srgbClr val="FFFFFF"/>
              </a:solidFill>
              <a:latin typeface="나눔스퀘어 ExtraBold" charset="0"/>
              <a:ea typeface="나눔스퀘어 ExtraBold" charset="0"/>
              <a:cs typeface="+mn-cs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subTitle" idx="14"/>
          </p:nvPr>
        </p:nvSpPr>
        <p:spPr>
          <a:xfrm rot="0">
            <a:off x="114300" y="838835"/>
            <a:ext cx="11974195" cy="142240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0">
            <a:noFill/>
            <a:prstDash/>
          </a:ln>
          <a:effectLst>
            <a:outerShdw sx="100000" sy="100000" blurRad="0" dist="38100" dir="2700000" rotWithShape="0" algn="tl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9705" tIns="45720" rIns="179705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 sz="1200" spc="-50" b="0">
                <a:ln w="3175" cap="flat" cmpd="sng">
                  <a:solidFill>
                    <a:schemeClr val="bg1">
                      <a:lumMod val="50000"/>
                      <a:alpha val="0"/>
                    </a:schemeClr>
                  </a:solidFill>
                  <a:prstDash val="solid"/>
                </a:ln>
                <a:solidFill>
                  <a:srgbClr val="F4E5D4"/>
                </a:solidFill>
                <a:latin typeface="맑은 고딕" charset="0"/>
                <a:ea typeface="나눔스퀘어 ExtraBold" charset="0"/>
                <a:cs typeface="+mn-cs"/>
              </a:rPr>
              <a:t> </a:t>
            </a:r>
            <a:endParaRPr lang="ko-KR" altLang="en-US" sz="1200" b="0">
              <a:ln w="3175" cap="flat" cmpd="sng">
                <a:solidFill>
                  <a:schemeClr val="bg1">
                    <a:lumMod val="50000"/>
                    <a:alpha val="0"/>
                  </a:schemeClr>
                </a:solidFill>
                <a:prstDash val="solid"/>
              </a:ln>
              <a:solidFill>
                <a:srgbClr val="F4E5D4"/>
              </a:solidFill>
              <a:latin typeface="맑은 고딕" charset="0"/>
              <a:ea typeface="나눔스퀘어 ExtraBold" charset="0"/>
              <a:cs typeface="+mn-cs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653415" y="3464560"/>
            <a:ext cx="4325620" cy="7086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나눔스퀘어" charset="0"/>
                <a:cs typeface="+mn-cs"/>
              </a:rPr>
              <a:t>코드 넣을 공간</a:t>
            </a:r>
            <a:endParaRPr lang="ko-KR" altLang="en-US" sz="4000" cap="none" i="0" b="0" strike="noStrike">
              <a:ln w="9525" cap="flat" cmpd="sng">
                <a:noFill/>
                <a:prstDash/>
              </a:ln>
              <a:solidFill>
                <a:srgbClr val="000000"/>
              </a:solidFill>
              <a:latin typeface="나눔스퀘어" charset="0"/>
              <a:cs typeface="+mn-cs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8364855" y="1868170"/>
            <a:ext cx="3375025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2800" b="1">
              <a:solidFill>
                <a:srgbClr val="000000"/>
              </a:solidFill>
              <a:latin typeface="나눔스퀘어" charset="0"/>
            </a:endParaRPr>
          </a:p>
        </p:txBody>
      </p:sp>
      <p:pic>
        <p:nvPicPr>
          <p:cNvPr id="18" name="그림 6" descr="C:/Users/yuhwan/AppData/Roaming/PolarisOffice/ETemp/21240_15534200/fImage44058336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4790" y="1360170"/>
            <a:ext cx="8192770" cy="4135755"/>
          </a:xfrm>
          <a:prstGeom prst="rect"/>
          <a:noFill/>
        </p:spPr>
      </p:pic>
      <p:sp>
        <p:nvSpPr>
          <p:cNvPr id="19" name="텍스트 상자 28"/>
          <p:cNvSpPr txBox="1">
            <a:spLocks/>
          </p:cNvSpPr>
          <p:nvPr/>
        </p:nvSpPr>
        <p:spPr>
          <a:xfrm rot="0">
            <a:off x="8417560" y="1659890"/>
            <a:ext cx="5842635" cy="37814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potion 클래스 정의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	( 긍정 이미지 )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Init 메서드 사용  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update 메서드 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Out_of_screen 메서드 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	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Collide 메서드 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endParaRPr lang="ko-KR" altLang="en-US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Rect 0"/>
          <p:cNvCxnSpPr/>
          <p:nvPr/>
        </p:nvCxnSpPr>
        <p:spPr>
          <a:xfrm rot="0">
            <a:off x="114300" y="1010285"/>
            <a:ext cx="11974195" cy="635"/>
          </a:xfrm>
          <a:prstGeom prst="line"/>
          <a:ln w="63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 txBox="1">
            <a:spLocks/>
          </p:cNvSpPr>
          <p:nvPr>
            <p:ph type="title"/>
          </p:nvPr>
        </p:nvSpPr>
        <p:spPr>
          <a:xfrm rot="0">
            <a:off x="234315" y="212725"/>
            <a:ext cx="9086215" cy="568325"/>
          </a:xfrm>
          <a:prstGeom prst="rect"/>
          <a:ln w="3175" cap="flat" cmpd="sng">
            <a:solidFill>
              <a:schemeClr val="bg1">
                <a:lumMod val="85000"/>
                <a:alpha val="4705"/>
              </a:schemeClr>
            </a:solidFill>
            <a:prstDash val="solid"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600" spc="-50" b="1">
                <a:latin typeface="나눔스퀘어 ExtraBold" charset="0"/>
                <a:ea typeface="나눔스퀘어 ExtraBold" charset="0"/>
                <a:cs typeface="+mj-cs"/>
              </a:rPr>
              <a:t>게임 개발</a:t>
            </a:r>
            <a:r>
              <a:rPr lang="en-US" altLang="ko-KR" sz="3600" spc="-50" b="1">
                <a:latin typeface="나눔스퀘어 ExtraBold" charset="0"/>
                <a:ea typeface="나눔스퀘어 ExtraBold" charset="0"/>
                <a:cs typeface="+mj-cs"/>
              </a:rPr>
              <a:t>(</a:t>
            </a:r>
            <a:r>
              <a:rPr lang="ko-KR" altLang="en-US" sz="3600" spc="-50" b="1">
                <a:latin typeface="나눔스퀘어 ExtraBold" charset="0"/>
                <a:ea typeface="나눔스퀘어 ExtraBold" charset="0"/>
                <a:cs typeface="+mj-cs"/>
              </a:rPr>
              <a:t>소스 코드</a:t>
            </a:r>
            <a:r>
              <a:rPr lang="en-US" altLang="ko-KR" sz="3600" spc="-50" b="1">
                <a:latin typeface="나눔스퀘어 ExtraBold" charset="0"/>
                <a:ea typeface="나눔스퀘어 ExtraBold" charset="0"/>
                <a:cs typeface="+mj-cs"/>
              </a:rPr>
              <a:t>)</a:t>
            </a:r>
            <a:endParaRPr lang="ko-KR" altLang="en-US" sz="3600" b="1">
              <a:latin typeface="나눔스퀘어 ExtraBold" charset="0"/>
              <a:ea typeface="나눔스퀘어 ExtraBold" charset="0"/>
              <a:cs typeface="+mj-cs"/>
            </a:endParaRPr>
          </a:p>
        </p:txBody>
      </p:sp>
      <p:sp>
        <p:nvSpPr>
          <p:cNvPr id="3" name="바닥글 개체 틀 2"/>
          <p:cNvSpPr txBox="1">
            <a:spLocks/>
          </p:cNvSpPr>
          <p:nvPr>
            <p:ph type="ftr" idx="11"/>
          </p:nvPr>
        </p:nvSpPr>
        <p:spPr>
          <a:xfrm rot="0">
            <a:off x="9397365" y="6341745"/>
            <a:ext cx="2151380" cy="297180"/>
          </a:xfrm>
          <a:prstGeom prst="rect"/>
        </p:spPr>
        <p:txBody>
          <a:bodyPr wrap="square" lIns="0" tIns="0" rIns="0" bIns="0" numCol="1" vert="horz" anchor="ctr">
            <a:noAutofit/>
          </a:bodyPr>
          <a:lstStyle/>
          <a:p>
            <a:pPr marL="0" indent="0" rtl="0" algn="dist" fontAlgn="auto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700" cap="none" spc="-50" i="0" b="1" strike="noStrike">
                <a:ln w="9525" cap="flat" cmpd="sng">
                  <a:solidFill>
                    <a:srgbClr val="4472C4"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스퀘어 ExtraBold" charset="0"/>
                <a:ea typeface="나눔스퀘어 ExtraBold" charset="0"/>
                <a:cs typeface="+mn-cs"/>
              </a:rPr>
              <a:t>Designed By L@rgo. ADSTORE</a:t>
            </a:r>
            <a:endParaRPr lang="ko-KR" altLang="en-US" sz="700" cap="none" i="0" b="1" strike="noStrike">
              <a:ln w="9525" cap="flat" cmpd="sng">
                <a:solidFill>
                  <a:srgbClr val="4472C4">
                    <a:alpha val="0"/>
                  </a:srgbClr>
                </a:solidFill>
                <a:prstDash val="solid"/>
              </a:ln>
              <a:solidFill>
                <a:srgbClr val="FFFFFF"/>
              </a:solidFill>
              <a:latin typeface="나눔스퀘어 ExtraBold" charset="0"/>
              <a:ea typeface="나눔스퀘어 ExtraBold" charset="0"/>
              <a:cs typeface="+mn-cs"/>
            </a:endParaRPr>
          </a:p>
        </p:txBody>
      </p:sp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11511915" y="6398260"/>
            <a:ext cx="576580" cy="205740"/>
          </a:xfrm>
          <a:prstGeom prst="rect"/>
        </p:spPr>
        <p:txBody>
          <a:bodyPr wrap="square" lIns="0" tIns="0" rIns="0" bIns="0" numCol="1" vert="horz" anchor="ctr">
            <a:noAutofit/>
          </a:bodyPr>
          <a:lstStyle/>
          <a:p>
            <a:pPr marL="0" indent="0" rtl="0" algn="ctr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100" cap="none" spc="-50" i="0" b="1" strike="noStrike">
                <a:ln w="9525" cap="flat" cmpd="sng">
                  <a:solidFill>
                    <a:srgbClr val="4472C4"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스퀘어 ExtraBold" charset="0"/>
                <a:ea typeface="나눔스퀘어 ExtraBold" charset="0"/>
                <a:cs typeface="+mn-cs"/>
              </a:rPr>
              <a:t>11</a:t>
            </a:r>
            <a:endParaRPr lang="ko-KR" altLang="en-US" sz="1100" cap="none" i="0" b="1" strike="noStrike">
              <a:ln w="9525" cap="flat" cmpd="sng">
                <a:solidFill>
                  <a:srgbClr val="4472C4">
                    <a:alpha val="0"/>
                  </a:srgbClr>
                </a:solidFill>
                <a:prstDash val="solid"/>
              </a:ln>
              <a:solidFill>
                <a:srgbClr val="FFFFFF"/>
              </a:solidFill>
              <a:latin typeface="나눔스퀘어 ExtraBold" charset="0"/>
              <a:ea typeface="나눔스퀘어 ExtraBold" charset="0"/>
              <a:cs typeface="+mn-cs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subTitle" idx="14"/>
          </p:nvPr>
        </p:nvSpPr>
        <p:spPr>
          <a:xfrm rot="0">
            <a:off x="114300" y="838835"/>
            <a:ext cx="11974195" cy="142240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0">
            <a:noFill/>
            <a:prstDash/>
          </a:ln>
          <a:effectLst>
            <a:outerShdw sx="100000" sy="100000" blurRad="0" dist="38100" dir="2700000" rotWithShape="0" algn="tl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9705" tIns="45720" rIns="179705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 sz="1200" spc="-50" b="0">
                <a:ln w="3175" cap="flat" cmpd="sng">
                  <a:solidFill>
                    <a:schemeClr val="bg1">
                      <a:lumMod val="50000"/>
                      <a:alpha val="0"/>
                    </a:schemeClr>
                  </a:solidFill>
                  <a:prstDash val="solid"/>
                </a:ln>
                <a:solidFill>
                  <a:srgbClr val="F4E5D4"/>
                </a:solidFill>
                <a:latin typeface="맑은 고딕" charset="0"/>
                <a:ea typeface="나눔스퀘어 ExtraBold" charset="0"/>
                <a:cs typeface="+mn-cs"/>
              </a:rPr>
              <a:t> </a:t>
            </a:r>
            <a:endParaRPr lang="ko-KR" altLang="en-US" sz="1200" b="0">
              <a:ln w="3175" cap="flat" cmpd="sng">
                <a:solidFill>
                  <a:schemeClr val="bg1">
                    <a:lumMod val="50000"/>
                    <a:alpha val="0"/>
                  </a:schemeClr>
                </a:solidFill>
                <a:prstDash val="solid"/>
              </a:ln>
              <a:solidFill>
                <a:srgbClr val="F4E5D4"/>
              </a:solidFill>
              <a:latin typeface="맑은 고딕" charset="0"/>
              <a:ea typeface="나눔스퀘어 ExtraBold" charset="0"/>
              <a:cs typeface="+mn-cs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653415" y="3464560"/>
            <a:ext cx="4325620" cy="7086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나눔스퀘어" charset="0"/>
                <a:cs typeface="+mn-cs"/>
              </a:rPr>
              <a:t>코드 넣을 공간</a:t>
            </a:r>
            <a:endParaRPr lang="ko-KR" altLang="en-US" sz="4000" cap="none" i="0" b="0" strike="noStrike">
              <a:ln w="9525" cap="flat" cmpd="sng">
                <a:noFill/>
                <a:prstDash/>
              </a:ln>
              <a:solidFill>
                <a:srgbClr val="000000"/>
              </a:solidFill>
              <a:latin typeface="나눔스퀘어" charset="0"/>
              <a:cs typeface="+mn-cs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7703820" y="1711960"/>
            <a:ext cx="3375025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2800" b="1">
              <a:solidFill>
                <a:srgbClr val="000000"/>
              </a:solidFill>
              <a:latin typeface="나눔스퀘어" charset="0"/>
            </a:endParaRPr>
          </a:p>
        </p:txBody>
      </p:sp>
      <p:pic>
        <p:nvPicPr>
          <p:cNvPr id="18" name="그림 7" descr="C:/Users/yuhwan/AppData/Roaming/PolarisOffice/ETemp/21240_15534200/fImage42409337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2885" y="1376045"/>
            <a:ext cx="6386195" cy="4311650"/>
          </a:xfrm>
          <a:prstGeom prst="rect"/>
          <a:noFill/>
        </p:spPr>
      </p:pic>
      <p:sp>
        <p:nvSpPr>
          <p:cNvPr id="19" name="텍스트 상자 29"/>
          <p:cNvSpPr txBox="1">
            <a:spLocks/>
          </p:cNvSpPr>
          <p:nvPr/>
        </p:nvSpPr>
        <p:spPr>
          <a:xfrm rot="0">
            <a:off x="6929120" y="1719580"/>
            <a:ext cx="5842635" cy="37814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Upgrade 클래스 정의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	(번개 이미지 )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Init 메서드 사용  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update 메서드 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Out_of_screen 메서드 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	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Collide 메서드 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endParaRPr lang="ko-KR" altLang="en-US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Rect 0"/>
          <p:cNvCxnSpPr/>
          <p:nvPr/>
        </p:nvCxnSpPr>
        <p:spPr>
          <a:xfrm rot="0">
            <a:off x="114300" y="1010285"/>
            <a:ext cx="11974195" cy="635"/>
          </a:xfrm>
          <a:prstGeom prst="line"/>
          <a:ln w="63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 txBox="1">
            <a:spLocks/>
          </p:cNvSpPr>
          <p:nvPr>
            <p:ph type="title"/>
          </p:nvPr>
        </p:nvSpPr>
        <p:spPr>
          <a:xfrm rot="0">
            <a:off x="234315" y="212725"/>
            <a:ext cx="9086215" cy="568325"/>
          </a:xfrm>
          <a:prstGeom prst="rect"/>
          <a:ln w="3175" cap="flat" cmpd="sng">
            <a:solidFill>
              <a:schemeClr val="bg1">
                <a:lumMod val="85000"/>
                <a:alpha val="4705"/>
              </a:schemeClr>
            </a:solidFill>
            <a:prstDash val="solid"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600" spc="-50" b="1">
                <a:latin typeface="나눔스퀘어 ExtraBold" charset="0"/>
                <a:ea typeface="나눔스퀘어 ExtraBold" charset="0"/>
                <a:cs typeface="+mj-cs"/>
              </a:rPr>
              <a:t>게임 개발</a:t>
            </a:r>
            <a:r>
              <a:rPr lang="en-US" altLang="ko-KR" sz="3600" spc="-50" b="1">
                <a:latin typeface="나눔스퀘어 ExtraBold" charset="0"/>
                <a:ea typeface="나눔스퀘어 ExtraBold" charset="0"/>
                <a:cs typeface="+mj-cs"/>
              </a:rPr>
              <a:t>(</a:t>
            </a:r>
            <a:r>
              <a:rPr lang="ko-KR" altLang="en-US" sz="3600" spc="-50" b="1">
                <a:latin typeface="나눔스퀘어 ExtraBold" charset="0"/>
                <a:ea typeface="나눔스퀘어 ExtraBold" charset="0"/>
                <a:cs typeface="+mj-cs"/>
              </a:rPr>
              <a:t>소스 코드</a:t>
            </a:r>
            <a:r>
              <a:rPr lang="en-US" altLang="ko-KR" sz="3600" spc="-50" b="1">
                <a:latin typeface="나눔스퀘어 ExtraBold" charset="0"/>
                <a:ea typeface="나눔스퀘어 ExtraBold" charset="0"/>
                <a:cs typeface="+mj-cs"/>
              </a:rPr>
              <a:t>)</a:t>
            </a:r>
            <a:endParaRPr lang="ko-KR" altLang="en-US" sz="3600" b="1">
              <a:latin typeface="나눔스퀘어 ExtraBold" charset="0"/>
              <a:ea typeface="나눔스퀘어 ExtraBold" charset="0"/>
              <a:cs typeface="+mj-cs"/>
            </a:endParaRPr>
          </a:p>
        </p:txBody>
      </p:sp>
      <p:sp>
        <p:nvSpPr>
          <p:cNvPr id="3" name="바닥글 개체 틀 2"/>
          <p:cNvSpPr txBox="1">
            <a:spLocks/>
          </p:cNvSpPr>
          <p:nvPr>
            <p:ph type="ftr" idx="11"/>
          </p:nvPr>
        </p:nvSpPr>
        <p:spPr>
          <a:xfrm rot="0">
            <a:off x="9397365" y="6341745"/>
            <a:ext cx="2151380" cy="297180"/>
          </a:xfrm>
          <a:prstGeom prst="rect"/>
        </p:spPr>
        <p:txBody>
          <a:bodyPr wrap="square" lIns="0" tIns="0" rIns="0" bIns="0" numCol="1" vert="horz" anchor="ctr">
            <a:noAutofit/>
          </a:bodyPr>
          <a:lstStyle/>
          <a:p>
            <a:pPr marL="0" indent="0" rtl="0" algn="dist" fontAlgn="auto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700" cap="none" spc="-50" i="0" b="1" strike="noStrike">
                <a:ln w="9525" cap="flat" cmpd="sng">
                  <a:solidFill>
                    <a:srgbClr val="4472C4"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스퀘어 ExtraBold" charset="0"/>
                <a:ea typeface="나눔스퀘어 ExtraBold" charset="0"/>
                <a:cs typeface="+mn-cs"/>
              </a:rPr>
              <a:t>Designed By L@rgo. ADSTORE</a:t>
            </a:r>
            <a:endParaRPr lang="ko-KR" altLang="en-US" sz="700" cap="none" i="0" b="1" strike="noStrike">
              <a:ln w="9525" cap="flat" cmpd="sng">
                <a:solidFill>
                  <a:srgbClr val="4472C4">
                    <a:alpha val="0"/>
                  </a:srgbClr>
                </a:solidFill>
                <a:prstDash val="solid"/>
              </a:ln>
              <a:solidFill>
                <a:srgbClr val="FFFFFF"/>
              </a:solidFill>
              <a:latin typeface="나눔스퀘어 ExtraBold" charset="0"/>
              <a:ea typeface="나눔스퀘어 ExtraBold" charset="0"/>
              <a:cs typeface="+mn-cs"/>
            </a:endParaRPr>
          </a:p>
        </p:txBody>
      </p:sp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11511915" y="6398260"/>
            <a:ext cx="576580" cy="205740"/>
          </a:xfrm>
          <a:prstGeom prst="rect"/>
        </p:spPr>
        <p:txBody>
          <a:bodyPr wrap="square" lIns="0" tIns="0" rIns="0" bIns="0" numCol="1" vert="horz" anchor="ctr">
            <a:noAutofit/>
          </a:bodyPr>
          <a:lstStyle/>
          <a:p>
            <a:pPr marL="0" indent="0" rtl="0" algn="ctr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100" cap="none" spc="-50" i="0" b="1" strike="noStrike">
                <a:ln w="9525" cap="flat" cmpd="sng">
                  <a:solidFill>
                    <a:srgbClr val="4472C4"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스퀘어 ExtraBold" charset="0"/>
                <a:ea typeface="나눔스퀘어 ExtraBold" charset="0"/>
                <a:cs typeface="+mn-cs"/>
              </a:rPr>
              <a:t>11</a:t>
            </a:r>
            <a:endParaRPr lang="ko-KR" altLang="en-US" sz="1100" cap="none" i="0" b="1" strike="noStrike">
              <a:ln w="9525" cap="flat" cmpd="sng">
                <a:solidFill>
                  <a:srgbClr val="4472C4">
                    <a:alpha val="0"/>
                  </a:srgbClr>
                </a:solidFill>
                <a:prstDash val="solid"/>
              </a:ln>
              <a:solidFill>
                <a:srgbClr val="FFFFFF"/>
              </a:solidFill>
              <a:latin typeface="나눔스퀘어 ExtraBold" charset="0"/>
              <a:ea typeface="나눔스퀘어 ExtraBold" charset="0"/>
              <a:cs typeface="+mn-cs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subTitle" idx="14"/>
          </p:nvPr>
        </p:nvSpPr>
        <p:spPr>
          <a:xfrm rot="0">
            <a:off x="114300" y="838835"/>
            <a:ext cx="11974195" cy="142240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0">
            <a:noFill/>
            <a:prstDash/>
          </a:ln>
          <a:effectLst>
            <a:outerShdw sx="100000" sy="100000" blurRad="0" dist="38100" dir="2700000" rotWithShape="0" algn="tl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9705" tIns="45720" rIns="179705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 sz="1200" spc="-50" b="0">
                <a:ln w="3175" cap="flat" cmpd="sng">
                  <a:solidFill>
                    <a:schemeClr val="bg1">
                      <a:lumMod val="50000"/>
                      <a:alpha val="0"/>
                    </a:schemeClr>
                  </a:solidFill>
                  <a:prstDash val="solid"/>
                </a:ln>
                <a:solidFill>
                  <a:srgbClr val="F4E5D4"/>
                </a:solidFill>
                <a:latin typeface="맑은 고딕" charset="0"/>
                <a:ea typeface="나눔스퀘어 ExtraBold" charset="0"/>
                <a:cs typeface="+mn-cs"/>
              </a:rPr>
              <a:t> </a:t>
            </a:r>
            <a:endParaRPr lang="ko-KR" altLang="en-US" sz="1200" b="0">
              <a:ln w="3175" cap="flat" cmpd="sng">
                <a:solidFill>
                  <a:schemeClr val="bg1">
                    <a:lumMod val="50000"/>
                    <a:alpha val="0"/>
                  </a:schemeClr>
                </a:solidFill>
                <a:prstDash val="solid"/>
              </a:ln>
              <a:solidFill>
                <a:srgbClr val="F4E5D4"/>
              </a:solidFill>
              <a:latin typeface="맑은 고딕" charset="0"/>
              <a:ea typeface="나눔스퀘어 ExtraBold" charset="0"/>
              <a:cs typeface="+mn-cs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3164205" y="6127750"/>
            <a:ext cx="5734685" cy="35052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91440" tIns="0" rIns="91440" bIns="0" numCol="1" vert="horz" anchor="ctr">
            <a:noAutofit/>
          </a:bodyPr>
          <a:lstStyle>
            <a:lvl1pPr marL="0" indent="0" rtl="0" algn="l" defTabSz="762000" eaLnBrk="1" latinLnBrk="1" hangingPunct="1">
              <a:lnSpc>
                <a:spcPct val="120000"/>
              </a:lnSpc>
              <a:spcBef>
                <a:spcPts val="833"/>
              </a:spcBef>
              <a:buFontTx/>
              <a:buNone/>
              <a:defRPr lang="en-GB" altLang="en-US" sz="20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1000" indent="0" rtl="0" algn="l" defTabSz="762000" eaLnBrk="1" latinLnBrk="1" hangingPunct="1" lvl="1">
              <a:lnSpc>
                <a:spcPct val="120000"/>
              </a:lnSpc>
              <a:spcBef>
                <a:spcPts val="417"/>
              </a:spcBef>
              <a:buFontTx/>
              <a:buNone/>
              <a:defRPr lang="en-GB" altLang="en-US" sz="18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2000" indent="0" rtl="0" algn="l" defTabSz="762000" eaLnBrk="1" latinLnBrk="1" hangingPunct="1" lvl="2">
              <a:lnSpc>
                <a:spcPct val="120000"/>
              </a:lnSpc>
              <a:spcBef>
                <a:spcPts val="417"/>
              </a:spcBef>
              <a:buFontTx/>
              <a:buNone/>
              <a:defRPr lang="en-GB" altLang="en-US" sz="16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0" rtl="0" algn="l" defTabSz="762000" eaLnBrk="1" latinLnBrk="1" hangingPunct="1" lvl="3">
              <a:lnSpc>
                <a:spcPct val="120000"/>
              </a:lnSpc>
              <a:spcBef>
                <a:spcPts val="417"/>
              </a:spcBef>
              <a:buFontTx/>
              <a:buNone/>
              <a:defRPr lang="en-GB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4000" indent="0" rtl="0" algn="l" defTabSz="762000" eaLnBrk="1" latinLnBrk="1" hangingPunct="1" lvl="4">
              <a:lnSpc>
                <a:spcPct val="120000"/>
              </a:lnSpc>
              <a:spcBef>
                <a:spcPts val="417"/>
              </a:spcBef>
              <a:buFontTx/>
              <a:buNone/>
              <a:defRPr lang="en-GB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95500" indent="-190500" rtl="0" algn="l" defTabSz="762000" eaLnBrk="1" latinLnBrk="1" hangingPunct="1" lvl="5">
              <a:lnSpc>
                <a:spcPct val="90000"/>
              </a:lnSpc>
              <a:spcBef>
                <a:spcPts val="417"/>
              </a:spcBef>
              <a:buFontTx/>
              <a:buNone/>
              <a:defRPr lang="en-GB" alt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500" indent="-190500" rtl="0" algn="l" defTabSz="762000" eaLnBrk="1" latinLnBrk="1" hangingPunct="1" lvl="6">
              <a:lnSpc>
                <a:spcPct val="90000"/>
              </a:lnSpc>
              <a:spcBef>
                <a:spcPts val="417"/>
              </a:spcBef>
              <a:buFontTx/>
              <a:buNone/>
              <a:defRPr lang="en-GB" alt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500" indent="-190500" rtl="0" algn="l" defTabSz="762000" eaLnBrk="1" latinLnBrk="1" hangingPunct="1" lvl="7">
              <a:lnSpc>
                <a:spcPct val="90000"/>
              </a:lnSpc>
              <a:spcBef>
                <a:spcPts val="417"/>
              </a:spcBef>
              <a:buFontTx/>
              <a:buNone/>
              <a:defRPr lang="en-GB" alt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500" indent="-190500" rtl="0" algn="l" defTabSz="762000" eaLnBrk="1" latinLnBrk="1" hangingPunct="1" lvl="8">
              <a:lnSpc>
                <a:spcPct val="90000"/>
              </a:lnSpc>
              <a:spcBef>
                <a:spcPts val="417"/>
              </a:spcBef>
              <a:buFontTx/>
              <a:buNone/>
              <a:defRPr lang="en-GB" alt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 algn="ctr" fontAlgn="auto" defTabSz="762000" eaLnBrk="1" latinLnBrk="1" hangingPunct="1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400" cap="none" i="0" b="0" strike="noStrike">
                <a:ln w="9525" cap="flat" cmpd="sng">
                  <a:solidFill>
                    <a:srgbClr val="000000">
                      <a:lumMod val="65000"/>
                      <a:lumOff val="35000"/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스퀘어 ExtraBold" charset="0"/>
                <a:ea typeface="나눔스퀘어 ExtraBold" charset="0"/>
                <a:cs typeface="+mn-cs"/>
              </a:rPr>
              <a:t>1</a:t>
            </a:r>
            <a:r>
              <a:rPr lang="ko-KR" altLang="en-US" sz="1400" cap="none" i="0" b="0" strike="noStrike">
                <a:ln w="9525" cap="flat" cmpd="sng">
                  <a:solidFill>
                    <a:srgbClr val="000000">
                      <a:lumMod val="65000"/>
                      <a:lumOff val="35000"/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스퀘어 ExtraBold" charset="0"/>
                <a:ea typeface="나눔스퀘어 ExtraBold" charset="0"/>
                <a:cs typeface="+mn-cs"/>
              </a:rPr>
              <a:t>조 </a:t>
            </a:r>
            <a:r>
              <a:rPr lang="en-US" altLang="ko-KR" sz="1400" cap="none" i="0" b="0" strike="noStrike">
                <a:ln w="9525" cap="flat" cmpd="sng">
                  <a:solidFill>
                    <a:srgbClr val="000000">
                      <a:lumMod val="65000"/>
                      <a:lumOff val="35000"/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스퀘어 ExtraBold" charset="0"/>
                <a:ea typeface="나눔스퀘어 ExtraBold" charset="0"/>
                <a:cs typeface="+mn-cs"/>
              </a:rPr>
              <a:t>“</a:t>
            </a:r>
            <a:r>
              <a:rPr lang="ko-KR" altLang="en-US" sz="1400" cap="none" i="0" b="0" strike="noStrike">
                <a:ln w="9525" cap="flat" cmpd="sng">
                  <a:solidFill>
                    <a:srgbClr val="000000">
                      <a:lumMod val="65000"/>
                      <a:lumOff val="35000"/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스퀘어 ExtraBold" charset="0"/>
                <a:ea typeface="나눔스퀘어 ExtraBold" charset="0"/>
                <a:cs typeface="+mn-cs"/>
              </a:rPr>
              <a:t>지구를 지켜라</a:t>
            </a:r>
            <a:endParaRPr lang="ko-KR" altLang="en-US" sz="1400" cap="none" i="0" b="0" strike="noStrike">
              <a:ln w="9525" cap="flat" cmpd="sng">
                <a:solidFill>
                  <a:srgbClr val="000000">
                    <a:lumMod val="65000"/>
                    <a:lumOff val="35000"/>
                    <a:alpha val="0"/>
                  </a:srgbClr>
                </a:solidFill>
                <a:prstDash val="solid"/>
              </a:ln>
              <a:solidFill>
                <a:srgbClr val="FFFFFF"/>
              </a:solidFill>
              <a:latin typeface="나눔스퀘어 ExtraBold" charset="0"/>
              <a:ea typeface="나눔스퀘어 ExtraBold" charset="0"/>
              <a:cs typeface="+mn-cs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653415" y="3464560"/>
            <a:ext cx="4325620" cy="7086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나눔스퀘어" charset="0"/>
                <a:cs typeface="+mn-cs"/>
              </a:rPr>
              <a:t>코드 넣을 공간</a:t>
            </a:r>
            <a:endParaRPr lang="ko-KR" altLang="en-US" sz="4000" cap="none" i="0" b="0" strike="noStrike">
              <a:ln w="9525" cap="flat" cmpd="sng">
                <a:noFill/>
                <a:prstDash/>
              </a:ln>
              <a:solidFill>
                <a:srgbClr val="000000"/>
              </a:solidFill>
              <a:latin typeface="나눔스퀘어" charset="0"/>
              <a:cs typeface="+mn-cs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6816725" y="1522730"/>
            <a:ext cx="3375025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2800" b="1">
                <a:solidFill>
                  <a:srgbClr val="000000"/>
                </a:solidFill>
                <a:latin typeface="나눔스퀘어" charset="0"/>
              </a:rPr>
              <a:t> </a:t>
            </a:r>
            <a:endParaRPr lang="ko-KR" altLang="en-US" sz="2800" b="1">
              <a:solidFill>
                <a:srgbClr val="000000"/>
              </a:solidFill>
              <a:latin typeface="나눔스퀘어" charset="0"/>
            </a:endParaRPr>
          </a:p>
        </p:txBody>
      </p:sp>
      <p:pic>
        <p:nvPicPr>
          <p:cNvPr id="19" name="그림 9" descr="C:/Users/yuhwan/AppData/Roaming/PolarisOffice/ETemp/21240_15534200/fImage67185387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730" y="1077595"/>
            <a:ext cx="6058535" cy="5009515"/>
          </a:xfrm>
          <a:prstGeom prst="rect"/>
          <a:noFill/>
        </p:spPr>
      </p:pic>
      <p:sp>
        <p:nvSpPr>
          <p:cNvPr id="20" name="텍스트 상자 30"/>
          <p:cNvSpPr txBox="1">
            <a:spLocks/>
          </p:cNvSpPr>
          <p:nvPr/>
        </p:nvSpPr>
        <p:spPr>
          <a:xfrm rot="0">
            <a:off x="6631305" y="1576705"/>
            <a:ext cx="5842635" cy="23056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draw_text 메서드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occur_explosion 메서드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occur_posion 메서드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endParaRPr lang="ko-KR" altLang="en-US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Rect 0"/>
          <p:cNvCxnSpPr/>
          <p:nvPr/>
        </p:nvCxnSpPr>
        <p:spPr>
          <a:xfrm rot="0">
            <a:off x="114300" y="1010285"/>
            <a:ext cx="11974195" cy="635"/>
          </a:xfrm>
          <a:prstGeom prst="line"/>
          <a:ln w="63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 txBox="1">
            <a:spLocks/>
          </p:cNvSpPr>
          <p:nvPr>
            <p:ph type="title"/>
          </p:nvPr>
        </p:nvSpPr>
        <p:spPr>
          <a:xfrm rot="0">
            <a:off x="234315" y="212725"/>
            <a:ext cx="9086215" cy="568325"/>
          </a:xfrm>
          <a:prstGeom prst="rect"/>
          <a:ln w="3175" cap="flat" cmpd="sng">
            <a:solidFill>
              <a:schemeClr val="bg1">
                <a:lumMod val="85000"/>
                <a:alpha val="4705"/>
              </a:schemeClr>
            </a:solidFill>
            <a:prstDash val="solid"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600" spc="-50" b="1">
                <a:latin typeface="나눔스퀘어 ExtraBold" charset="0"/>
                <a:ea typeface="나눔스퀘어 ExtraBold" charset="0"/>
                <a:cs typeface="+mj-cs"/>
              </a:rPr>
              <a:t>게임 개발</a:t>
            </a:r>
            <a:r>
              <a:rPr lang="en-US" altLang="ko-KR" sz="3600" spc="-50" b="1">
                <a:latin typeface="나눔스퀘어 ExtraBold" charset="0"/>
                <a:ea typeface="나눔스퀘어 ExtraBold" charset="0"/>
                <a:cs typeface="+mj-cs"/>
              </a:rPr>
              <a:t>(</a:t>
            </a:r>
            <a:r>
              <a:rPr lang="ko-KR" altLang="en-US" sz="3600" spc="-50" b="1">
                <a:latin typeface="나눔스퀘어 ExtraBold" charset="0"/>
                <a:ea typeface="나눔스퀘어 ExtraBold" charset="0"/>
                <a:cs typeface="+mj-cs"/>
              </a:rPr>
              <a:t>소스 코드</a:t>
            </a:r>
            <a:r>
              <a:rPr lang="en-US" altLang="ko-KR" sz="3600" spc="-50" b="1">
                <a:latin typeface="나눔스퀘어 ExtraBold" charset="0"/>
                <a:ea typeface="나눔스퀘어 ExtraBold" charset="0"/>
                <a:cs typeface="+mj-cs"/>
              </a:rPr>
              <a:t>)</a:t>
            </a:r>
            <a:endParaRPr lang="ko-KR" altLang="en-US" sz="3600" b="1">
              <a:latin typeface="나눔스퀘어 ExtraBold" charset="0"/>
              <a:ea typeface="나눔스퀘어 ExtraBold" charset="0"/>
              <a:cs typeface="+mj-cs"/>
            </a:endParaRPr>
          </a:p>
        </p:txBody>
      </p:sp>
      <p:sp>
        <p:nvSpPr>
          <p:cNvPr id="3" name="바닥글 개체 틀 2"/>
          <p:cNvSpPr txBox="1">
            <a:spLocks/>
          </p:cNvSpPr>
          <p:nvPr>
            <p:ph type="ftr" idx="11"/>
          </p:nvPr>
        </p:nvSpPr>
        <p:spPr>
          <a:xfrm rot="0">
            <a:off x="9397365" y="6341745"/>
            <a:ext cx="2151380" cy="297180"/>
          </a:xfrm>
          <a:prstGeom prst="rect"/>
        </p:spPr>
        <p:txBody>
          <a:bodyPr wrap="square" lIns="0" tIns="0" rIns="0" bIns="0" numCol="1" vert="horz" anchor="ctr">
            <a:noAutofit/>
          </a:bodyPr>
          <a:lstStyle/>
          <a:p>
            <a:pPr marL="0" indent="0" rtl="0" algn="dist" fontAlgn="auto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700" cap="none" spc="-50" i="0" b="1" strike="noStrike">
                <a:ln w="9525" cap="flat" cmpd="sng">
                  <a:solidFill>
                    <a:srgbClr val="4472C4"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스퀘어 ExtraBold" charset="0"/>
                <a:ea typeface="나눔스퀘어 ExtraBold" charset="0"/>
                <a:cs typeface="+mn-cs"/>
              </a:rPr>
              <a:t>Designed By L@rgo. ADSTORE</a:t>
            </a:r>
            <a:endParaRPr lang="ko-KR" altLang="en-US" sz="700" cap="none" i="0" b="1" strike="noStrike">
              <a:ln w="9525" cap="flat" cmpd="sng">
                <a:solidFill>
                  <a:srgbClr val="4472C4">
                    <a:alpha val="0"/>
                  </a:srgbClr>
                </a:solidFill>
                <a:prstDash val="solid"/>
              </a:ln>
              <a:solidFill>
                <a:srgbClr val="FFFFFF"/>
              </a:solidFill>
              <a:latin typeface="나눔스퀘어 ExtraBold" charset="0"/>
              <a:ea typeface="나눔스퀘어 ExtraBold" charset="0"/>
              <a:cs typeface="+mn-cs"/>
            </a:endParaRPr>
          </a:p>
        </p:txBody>
      </p:sp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11511915" y="6398260"/>
            <a:ext cx="576580" cy="205740"/>
          </a:xfrm>
          <a:prstGeom prst="rect"/>
        </p:spPr>
        <p:txBody>
          <a:bodyPr wrap="square" lIns="0" tIns="0" rIns="0" bIns="0" numCol="1" vert="horz" anchor="ctr">
            <a:noAutofit/>
          </a:bodyPr>
          <a:lstStyle/>
          <a:p>
            <a:pPr marL="0" indent="0" rtl="0" algn="ctr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100" cap="none" spc="-50" i="0" b="1" strike="noStrike">
                <a:ln w="9525" cap="flat" cmpd="sng">
                  <a:solidFill>
                    <a:srgbClr val="4472C4"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스퀘어 ExtraBold" charset="0"/>
                <a:ea typeface="나눔스퀘어 ExtraBold" charset="0"/>
                <a:cs typeface="+mn-cs"/>
              </a:rPr>
              <a:t>11</a:t>
            </a:r>
            <a:endParaRPr lang="ko-KR" altLang="en-US" sz="1100" cap="none" i="0" b="1" strike="noStrike">
              <a:ln w="9525" cap="flat" cmpd="sng">
                <a:solidFill>
                  <a:srgbClr val="4472C4">
                    <a:alpha val="0"/>
                  </a:srgbClr>
                </a:solidFill>
                <a:prstDash val="solid"/>
              </a:ln>
              <a:solidFill>
                <a:srgbClr val="FFFFFF"/>
              </a:solidFill>
              <a:latin typeface="나눔스퀘어 ExtraBold" charset="0"/>
              <a:ea typeface="나눔스퀘어 ExtraBold" charset="0"/>
              <a:cs typeface="+mn-cs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subTitle" idx="14"/>
          </p:nvPr>
        </p:nvSpPr>
        <p:spPr>
          <a:xfrm rot="0">
            <a:off x="114300" y="838835"/>
            <a:ext cx="11974195" cy="142240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0">
            <a:noFill/>
            <a:prstDash/>
          </a:ln>
          <a:effectLst>
            <a:outerShdw sx="100000" sy="100000" blurRad="0" dist="38100" dir="2700000" rotWithShape="0" algn="tl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9705" tIns="45720" rIns="179705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 sz="1200" spc="-50" b="0">
                <a:ln w="3175" cap="flat" cmpd="sng">
                  <a:solidFill>
                    <a:schemeClr val="bg1">
                      <a:lumMod val="50000"/>
                      <a:alpha val="0"/>
                    </a:schemeClr>
                  </a:solidFill>
                  <a:prstDash val="solid"/>
                </a:ln>
                <a:solidFill>
                  <a:srgbClr val="F4E5D4"/>
                </a:solidFill>
                <a:latin typeface="맑은 고딕" charset="0"/>
                <a:ea typeface="나눔스퀘어 ExtraBold" charset="0"/>
                <a:cs typeface="+mn-cs"/>
              </a:rPr>
              <a:t> </a:t>
            </a:r>
            <a:endParaRPr lang="ko-KR" altLang="en-US" sz="1200" b="0">
              <a:ln w="3175" cap="flat" cmpd="sng">
                <a:solidFill>
                  <a:schemeClr val="bg1">
                    <a:lumMod val="50000"/>
                    <a:alpha val="0"/>
                  </a:schemeClr>
                </a:solidFill>
                <a:prstDash val="solid"/>
              </a:ln>
              <a:solidFill>
                <a:srgbClr val="F4E5D4"/>
              </a:solidFill>
              <a:latin typeface="맑은 고딕" charset="0"/>
              <a:ea typeface="나눔스퀘어 ExtraBold" charset="0"/>
              <a:cs typeface="+mn-cs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653415" y="3464560"/>
            <a:ext cx="4325620" cy="7086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나눔스퀘어" charset="0"/>
                <a:cs typeface="+mn-cs"/>
              </a:rPr>
              <a:t>코드 넣을 공간</a:t>
            </a:r>
            <a:endParaRPr lang="ko-KR" altLang="en-US" sz="4000" cap="none" i="0" b="0" strike="noStrike">
              <a:ln w="9525" cap="flat" cmpd="sng">
                <a:noFill/>
                <a:prstDash/>
              </a:ln>
              <a:solidFill>
                <a:srgbClr val="000000"/>
              </a:solidFill>
              <a:latin typeface="나눔스퀘어" charset="0"/>
              <a:cs typeface="+mn-cs"/>
            </a:endParaRPr>
          </a:p>
        </p:txBody>
      </p:sp>
      <p:sp>
        <p:nvSpPr>
          <p:cNvPr id="19" name="텍스트 상자 31"/>
          <p:cNvSpPr txBox="1">
            <a:spLocks/>
          </p:cNvSpPr>
          <p:nvPr/>
        </p:nvSpPr>
        <p:spPr>
          <a:xfrm rot="0">
            <a:off x="7214870" y="1659890"/>
            <a:ext cx="5842635" cy="37814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게임 루프 내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이미지 및 사운드 설정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각 클래스의 인스턴스 선언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각 변수 초기값 설정 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 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endParaRPr lang="ko-KR" altLang="en-US" sz="2400">
              <a:solidFill>
                <a:srgbClr val="000000"/>
              </a:solidFill>
            </a:endParaRPr>
          </a:p>
        </p:txBody>
      </p:sp>
      <p:pic>
        <p:nvPicPr>
          <p:cNvPr id="20" name="그림 32" descr="C:/Users/yuhwan/AppData/Roaming/PolarisOffice/ETemp/21240_15534200/fImage61231461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7165" y="1073150"/>
            <a:ext cx="6776720" cy="52857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Rect 0"/>
          <p:cNvCxnSpPr/>
          <p:nvPr/>
        </p:nvCxnSpPr>
        <p:spPr>
          <a:xfrm rot="0">
            <a:off x="114300" y="1010285"/>
            <a:ext cx="11974195" cy="635"/>
          </a:xfrm>
          <a:prstGeom prst="line"/>
          <a:ln w="63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 txBox="1">
            <a:spLocks/>
          </p:cNvSpPr>
          <p:nvPr>
            <p:ph type="title"/>
          </p:nvPr>
        </p:nvSpPr>
        <p:spPr>
          <a:xfrm rot="0">
            <a:off x="234315" y="212725"/>
            <a:ext cx="9086215" cy="568325"/>
          </a:xfrm>
          <a:prstGeom prst="rect"/>
          <a:ln w="3175" cap="flat" cmpd="sng">
            <a:solidFill>
              <a:schemeClr val="bg1">
                <a:lumMod val="85000"/>
                <a:alpha val="4705"/>
              </a:schemeClr>
            </a:solidFill>
            <a:prstDash val="solid"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600" spc="-50" b="1">
                <a:latin typeface="나눔스퀘어 ExtraBold" charset="0"/>
                <a:ea typeface="나눔스퀘어 ExtraBold" charset="0"/>
                <a:cs typeface="+mj-cs"/>
              </a:rPr>
              <a:t>게임 개발</a:t>
            </a:r>
            <a:r>
              <a:rPr lang="en-US" altLang="ko-KR" sz="3600" spc="-50" b="1">
                <a:latin typeface="나눔스퀘어 ExtraBold" charset="0"/>
                <a:ea typeface="나눔스퀘어 ExtraBold" charset="0"/>
                <a:cs typeface="+mj-cs"/>
              </a:rPr>
              <a:t>(</a:t>
            </a:r>
            <a:r>
              <a:rPr lang="ko-KR" altLang="en-US" sz="3600" spc="-50" b="1">
                <a:latin typeface="나눔스퀘어 ExtraBold" charset="0"/>
                <a:ea typeface="나눔스퀘어 ExtraBold" charset="0"/>
                <a:cs typeface="+mj-cs"/>
              </a:rPr>
              <a:t>소스 코드</a:t>
            </a:r>
            <a:r>
              <a:rPr lang="en-US" altLang="ko-KR" sz="3600" spc="-50" b="1">
                <a:latin typeface="나눔스퀘어 ExtraBold" charset="0"/>
                <a:ea typeface="나눔스퀘어 ExtraBold" charset="0"/>
                <a:cs typeface="+mj-cs"/>
              </a:rPr>
              <a:t>)</a:t>
            </a:r>
            <a:endParaRPr lang="ko-KR" altLang="en-US" sz="3600" b="1">
              <a:latin typeface="나눔스퀘어 ExtraBold" charset="0"/>
              <a:ea typeface="나눔스퀘어 ExtraBold" charset="0"/>
              <a:cs typeface="+mj-cs"/>
            </a:endParaRPr>
          </a:p>
        </p:txBody>
      </p:sp>
      <p:sp>
        <p:nvSpPr>
          <p:cNvPr id="3" name="바닥글 개체 틀 2"/>
          <p:cNvSpPr txBox="1">
            <a:spLocks/>
          </p:cNvSpPr>
          <p:nvPr>
            <p:ph type="ftr" idx="11"/>
          </p:nvPr>
        </p:nvSpPr>
        <p:spPr>
          <a:xfrm rot="0">
            <a:off x="9397365" y="6341745"/>
            <a:ext cx="2151380" cy="297180"/>
          </a:xfrm>
          <a:prstGeom prst="rect"/>
        </p:spPr>
        <p:txBody>
          <a:bodyPr wrap="square" lIns="0" tIns="0" rIns="0" bIns="0" numCol="1" vert="horz" anchor="ctr">
            <a:noAutofit/>
          </a:bodyPr>
          <a:lstStyle/>
          <a:p>
            <a:pPr marL="0" indent="0" rtl="0" algn="dist" fontAlgn="auto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700" cap="none" spc="-50" i="0" b="1" strike="noStrike">
                <a:ln w="9525" cap="flat" cmpd="sng">
                  <a:solidFill>
                    <a:srgbClr val="4472C4"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스퀘어 ExtraBold" charset="0"/>
                <a:ea typeface="나눔스퀘어 ExtraBold" charset="0"/>
                <a:cs typeface="+mn-cs"/>
              </a:rPr>
              <a:t>Designed By L@rgo. ADSTORE</a:t>
            </a:r>
            <a:endParaRPr lang="ko-KR" altLang="en-US" sz="700" cap="none" i="0" b="1" strike="noStrike">
              <a:ln w="9525" cap="flat" cmpd="sng">
                <a:solidFill>
                  <a:srgbClr val="4472C4">
                    <a:alpha val="0"/>
                  </a:srgbClr>
                </a:solidFill>
                <a:prstDash val="solid"/>
              </a:ln>
              <a:solidFill>
                <a:srgbClr val="FFFFFF"/>
              </a:solidFill>
              <a:latin typeface="나눔스퀘어 ExtraBold" charset="0"/>
              <a:ea typeface="나눔스퀘어 ExtraBold" charset="0"/>
              <a:cs typeface="+mn-cs"/>
            </a:endParaRPr>
          </a:p>
        </p:txBody>
      </p:sp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11511915" y="6398260"/>
            <a:ext cx="576580" cy="205740"/>
          </a:xfrm>
          <a:prstGeom prst="rect"/>
        </p:spPr>
        <p:txBody>
          <a:bodyPr wrap="square" lIns="0" tIns="0" rIns="0" bIns="0" numCol="1" vert="horz" anchor="ctr">
            <a:noAutofit/>
          </a:bodyPr>
          <a:lstStyle/>
          <a:p>
            <a:pPr marL="0" indent="0" rtl="0" algn="ctr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100" cap="none" spc="-50" i="0" b="1" strike="noStrike">
                <a:ln w="9525" cap="flat" cmpd="sng">
                  <a:solidFill>
                    <a:srgbClr val="4472C4"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스퀘어 ExtraBold" charset="0"/>
                <a:ea typeface="나눔스퀘어 ExtraBold" charset="0"/>
                <a:cs typeface="+mn-cs"/>
              </a:rPr>
              <a:t>11</a:t>
            </a:r>
            <a:endParaRPr lang="ko-KR" altLang="en-US" sz="1100" cap="none" i="0" b="1" strike="noStrike">
              <a:ln w="9525" cap="flat" cmpd="sng">
                <a:solidFill>
                  <a:srgbClr val="4472C4">
                    <a:alpha val="0"/>
                  </a:srgbClr>
                </a:solidFill>
                <a:prstDash val="solid"/>
              </a:ln>
              <a:solidFill>
                <a:srgbClr val="FFFFFF"/>
              </a:solidFill>
              <a:latin typeface="나눔스퀘어 ExtraBold" charset="0"/>
              <a:ea typeface="나눔스퀘어 ExtraBold" charset="0"/>
              <a:cs typeface="+mn-cs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subTitle" idx="14"/>
          </p:nvPr>
        </p:nvSpPr>
        <p:spPr>
          <a:xfrm rot="0">
            <a:off x="114300" y="838835"/>
            <a:ext cx="11974195" cy="142240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0">
            <a:noFill/>
            <a:prstDash/>
          </a:ln>
          <a:effectLst>
            <a:outerShdw sx="100000" sy="100000" blurRad="0" dist="38100" dir="2700000" rotWithShape="0" algn="tl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9705" tIns="45720" rIns="179705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 sz="1200" spc="-50" b="0">
                <a:ln w="3175" cap="flat" cmpd="sng">
                  <a:solidFill>
                    <a:schemeClr val="bg1">
                      <a:lumMod val="50000"/>
                      <a:alpha val="0"/>
                    </a:schemeClr>
                  </a:solidFill>
                  <a:prstDash val="solid"/>
                </a:ln>
                <a:solidFill>
                  <a:srgbClr val="F4E5D4"/>
                </a:solidFill>
                <a:latin typeface="맑은 고딕" charset="0"/>
                <a:ea typeface="나눔스퀘어 ExtraBold" charset="0"/>
                <a:cs typeface="+mn-cs"/>
              </a:rPr>
              <a:t> </a:t>
            </a:r>
            <a:endParaRPr lang="ko-KR" altLang="en-US" sz="1200" b="0">
              <a:ln w="3175" cap="flat" cmpd="sng">
                <a:solidFill>
                  <a:schemeClr val="bg1">
                    <a:lumMod val="50000"/>
                    <a:alpha val="0"/>
                  </a:schemeClr>
                </a:solidFill>
                <a:prstDash val="solid"/>
              </a:ln>
              <a:solidFill>
                <a:srgbClr val="F4E5D4"/>
              </a:solidFill>
              <a:latin typeface="맑은 고딕" charset="0"/>
              <a:ea typeface="나눔스퀘어 ExtraBold" charset="0"/>
              <a:cs typeface="+mn-cs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7091045" y="1177290"/>
            <a:ext cx="3375025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2800" b="1">
              <a:solidFill>
                <a:srgbClr val="000000"/>
              </a:solidFill>
              <a:latin typeface="나눔스퀘어" charset="0"/>
            </a:endParaRPr>
          </a:p>
        </p:txBody>
      </p:sp>
      <p:pic>
        <p:nvPicPr>
          <p:cNvPr id="18" name="그림 12" descr="C:/Users/yuhwan/AppData/Roaming/PolarisOffice/ETemp/21240_15534200/fImage65599390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4935" y="1081405"/>
            <a:ext cx="6789420" cy="5453380"/>
          </a:xfrm>
          <a:prstGeom prst="rect"/>
          <a:noFill/>
        </p:spPr>
      </p:pic>
      <p:sp>
        <p:nvSpPr>
          <p:cNvPr id="19" name="텍스트 상자 33"/>
          <p:cNvSpPr txBox="1">
            <a:spLocks/>
          </p:cNvSpPr>
          <p:nvPr/>
        </p:nvSpPr>
        <p:spPr>
          <a:xfrm rot="0">
            <a:off x="7214870" y="1659890"/>
            <a:ext cx="5842635" cy="23056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키 동작 관련 조건문 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키를 눌렀을 시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키를 누르지 않았을 시 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endParaRPr lang="ko-KR" altLang="en-US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>
            <a:extLst>
              <a:ext uri="{FF2B5EF4-FFF2-40B4-BE49-F238E27FC236}">
                <a16:creationId xmlns:a16="http://schemas.microsoft.com/office/drawing/2014/main" id="{7DFD0DF8-C986-47C3-9EB2-7366F8131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8015" y="2787015"/>
            <a:ext cx="2500630" cy="564515"/>
          </a:xfrm>
        </p:spPr>
        <p:txBody>
          <a:bodyPr/>
          <a:lstStyle/>
          <a:p>
            <a:pPr algn="dist"/>
            <a:r>
              <a:rPr lang="ko-KR" altLang="en-US" sz="6000" dirty="0"/>
              <a:t>목차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B1FBCD2-5D1D-4931-BC29-0F6391AE3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98015" y="3639820"/>
            <a:ext cx="2500630" cy="315595"/>
          </a:xfrm>
        </p:spPr>
        <p:txBody>
          <a:bodyPr/>
          <a:lstStyle/>
          <a:p>
            <a:pPr algn="dist"/>
            <a:r>
              <a:rPr lang="en-US" altLang="ko-KR" dirty="0"/>
              <a:t>“</a:t>
            </a:r>
            <a:r>
              <a:rPr lang="ko-KR" altLang="en-US" dirty="0"/>
              <a:t>지구를 지켜라</a:t>
            </a:r>
            <a:r>
              <a:rPr lang="en-US" altLang="ko-KR" dirty="0"/>
              <a:t>＂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3DFD02C-A00D-41A0-9951-4D593E6E10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06385" y="1671955"/>
            <a:ext cx="2901950" cy="3442970"/>
          </a:xfrm>
        </p:spPr>
        <p:txBody>
          <a:bodyPr/>
          <a:lstStyle/>
          <a:p>
            <a:r>
              <a:rPr lang="ko-KR" altLang="en-US" sz="2400" dirty="0">
                <a:solidFill>
                  <a:srgbClr val="09347E"/>
                </a:solidFill>
              </a:rPr>
              <a:t>게임 기획</a:t>
            </a:r>
            <a:endParaRPr lang="en-US" altLang="ko-KR" sz="2400" dirty="0">
              <a:solidFill>
                <a:srgbClr val="09347E"/>
              </a:solidFill>
            </a:endParaRPr>
          </a:p>
          <a:p>
            <a:r>
              <a:rPr lang="en-US" altLang="ko-KR" sz="2400" dirty="0">
                <a:solidFill>
                  <a:srgbClr val="09347E"/>
                </a:solidFill>
              </a:rPr>
              <a:t>  - </a:t>
            </a:r>
            <a:r>
              <a:rPr lang="ko-KR" altLang="en-US" sz="2400" dirty="0">
                <a:solidFill>
                  <a:srgbClr val="09347E"/>
                </a:solidFill>
              </a:rPr>
              <a:t>게임 시나리오</a:t>
            </a:r>
            <a:endParaRPr lang="en-US" altLang="ko-KR" sz="2400" dirty="0">
              <a:solidFill>
                <a:srgbClr val="09347E"/>
              </a:solidFill>
            </a:endParaRPr>
          </a:p>
          <a:p>
            <a:r>
              <a:rPr lang="en-US" altLang="ko-KR" sz="2400" dirty="0">
                <a:solidFill>
                  <a:srgbClr val="09347E"/>
                </a:solidFill>
              </a:rPr>
              <a:t>  - </a:t>
            </a:r>
            <a:r>
              <a:rPr lang="ko-KR" altLang="en-US" sz="2400" dirty="0">
                <a:solidFill>
                  <a:srgbClr val="09347E"/>
                </a:solidFill>
              </a:rPr>
              <a:t>게임 기능 및 정책</a:t>
            </a:r>
            <a:endParaRPr lang="en-US" altLang="ko-KR" sz="2400" dirty="0">
              <a:solidFill>
                <a:srgbClr val="09347E"/>
              </a:solidFill>
            </a:endParaRPr>
          </a:p>
          <a:p>
            <a:endParaRPr lang="en-US" altLang="ko-KR" sz="2400" dirty="0">
              <a:solidFill>
                <a:srgbClr val="09347E"/>
              </a:solidFill>
            </a:endParaRPr>
          </a:p>
          <a:p>
            <a:r>
              <a:rPr lang="ko-KR" altLang="en-US" sz="2400" dirty="0">
                <a:solidFill>
                  <a:srgbClr val="09347E"/>
                </a:solidFill>
              </a:rPr>
              <a:t>게임 설계 및 개발</a:t>
            </a:r>
            <a:endParaRPr lang="en-US" altLang="ko-KR" sz="2400" dirty="0">
              <a:solidFill>
                <a:srgbClr val="09347E"/>
              </a:solidFill>
            </a:endParaRPr>
          </a:p>
          <a:p>
            <a:endParaRPr lang="en-US" altLang="ko-KR" sz="2400" dirty="0">
              <a:solidFill>
                <a:srgbClr val="09347E"/>
              </a:solidFill>
            </a:endParaRPr>
          </a:p>
          <a:p>
            <a:r>
              <a:rPr lang="ko-KR" altLang="en-US" sz="2400" dirty="0">
                <a:solidFill>
                  <a:srgbClr val="09347E"/>
                </a:solidFill>
              </a:rPr>
              <a:t>게임 화면 구성</a:t>
            </a:r>
            <a:endParaRPr lang="en-US" altLang="ko-KR" sz="2400" dirty="0">
              <a:solidFill>
                <a:srgbClr val="09347E"/>
              </a:solidFill>
            </a:endParaRPr>
          </a:p>
          <a:p>
            <a:endParaRPr lang="en-US" altLang="ko-KR" sz="2400" dirty="0">
              <a:solidFill>
                <a:srgbClr val="09347E"/>
              </a:solidFill>
            </a:endParaRPr>
          </a:p>
          <a:p>
            <a:r>
              <a:rPr lang="ko-KR" altLang="en-US" sz="2400" dirty="0">
                <a:solidFill>
                  <a:srgbClr val="09347E"/>
                </a:solidFill>
              </a:rPr>
              <a:t>게임 개발</a:t>
            </a:r>
            <a:r>
              <a:rPr lang="en-US" altLang="ko-KR" sz="2400" dirty="0">
                <a:solidFill>
                  <a:srgbClr val="09347E"/>
                </a:solidFill>
              </a:rPr>
              <a:t>(</a:t>
            </a:r>
            <a:r>
              <a:rPr lang="ko-KR" altLang="en-US" sz="2400" dirty="0">
                <a:solidFill>
                  <a:srgbClr val="09347E"/>
                </a:solidFill>
              </a:rPr>
              <a:t>소스 코드</a:t>
            </a:r>
            <a:r>
              <a:rPr lang="en-US" altLang="ko-KR" sz="2400" dirty="0">
                <a:solidFill>
                  <a:srgbClr val="09347E"/>
                </a:solidFill>
              </a:rPr>
              <a:t>)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F0A8F7D-AD64-479C-9AC0-AC147716ECA0}"/>
              </a:ext>
            </a:extLst>
          </p:cNvPr>
          <p:cNvSpPr/>
          <p:nvPr/>
        </p:nvSpPr>
        <p:spPr>
          <a:xfrm>
            <a:off x="7361555" y="1587500"/>
            <a:ext cx="135255" cy="135255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89D902-D168-4A8E-A986-7BDEAD2904F2}"/>
              </a:ext>
            </a:extLst>
          </p:cNvPr>
          <p:cNvSpPr/>
          <p:nvPr/>
        </p:nvSpPr>
        <p:spPr>
          <a:xfrm>
            <a:off x="7361555" y="3337560"/>
            <a:ext cx="135255" cy="135255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E1F86C3-3598-418A-956F-463CFAAD387E}"/>
              </a:ext>
            </a:extLst>
          </p:cNvPr>
          <p:cNvSpPr/>
          <p:nvPr/>
        </p:nvSpPr>
        <p:spPr>
          <a:xfrm>
            <a:off x="7361555" y="4216400"/>
            <a:ext cx="135255" cy="135255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1D19EA-92A1-4916-A61B-0C0A9DB7E94F}"/>
              </a:ext>
            </a:extLst>
          </p:cNvPr>
          <p:cNvSpPr/>
          <p:nvPr/>
        </p:nvSpPr>
        <p:spPr>
          <a:xfrm>
            <a:off x="7361555" y="5102225"/>
            <a:ext cx="135255" cy="135255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14EAF76-95F0-48BF-9CAE-0AB2E7A75371}"/>
              </a:ext>
            </a:extLst>
          </p:cNvPr>
          <p:cNvCxnSpPr>
            <a:cxnSpLocks/>
          </p:cNvCxnSpPr>
          <p:nvPr/>
        </p:nvCxnSpPr>
        <p:spPr>
          <a:xfrm flipH="1">
            <a:off x="11617325" y="311785"/>
            <a:ext cx="198120" cy="198755"/>
          </a:xfrm>
          <a:prstGeom prst="line">
            <a:avLst/>
          </a:prstGeom>
          <a:solidFill>
            <a:srgbClr val="EE2F27"/>
          </a:solidFill>
          <a:ln w="88900">
            <a:solidFill>
              <a:srgbClr val="EE2F27"/>
            </a:solidFill>
          </a:ln>
          <a:effectLst>
            <a:outerShdw dist="508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EECD8ED-463E-4329-8DCF-2962E63328D9}"/>
              </a:ext>
            </a:extLst>
          </p:cNvPr>
          <p:cNvCxnSpPr>
            <a:cxnSpLocks/>
          </p:cNvCxnSpPr>
          <p:nvPr/>
        </p:nvCxnSpPr>
        <p:spPr>
          <a:xfrm flipH="1">
            <a:off x="292100" y="6407785"/>
            <a:ext cx="198120" cy="198755"/>
          </a:xfrm>
          <a:prstGeom prst="line">
            <a:avLst/>
          </a:prstGeom>
          <a:solidFill>
            <a:srgbClr val="EE2F27"/>
          </a:solidFill>
          <a:ln w="88900">
            <a:solidFill>
              <a:srgbClr val="EE2F27"/>
            </a:solidFill>
          </a:ln>
          <a:effectLst>
            <a:outerShdw dist="508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64290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Rect 0"/>
          <p:cNvCxnSpPr/>
          <p:nvPr/>
        </p:nvCxnSpPr>
        <p:spPr>
          <a:xfrm rot="0">
            <a:off x="114300" y="1010285"/>
            <a:ext cx="11974195" cy="635"/>
          </a:xfrm>
          <a:prstGeom prst="line"/>
          <a:ln w="63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 txBox="1">
            <a:spLocks/>
          </p:cNvSpPr>
          <p:nvPr>
            <p:ph type="title"/>
          </p:nvPr>
        </p:nvSpPr>
        <p:spPr>
          <a:xfrm rot="0">
            <a:off x="234315" y="212725"/>
            <a:ext cx="9086215" cy="568325"/>
          </a:xfrm>
          <a:prstGeom prst="rect"/>
          <a:ln w="3175" cap="flat" cmpd="sng">
            <a:solidFill>
              <a:schemeClr val="bg1">
                <a:lumMod val="85000"/>
                <a:alpha val="4705"/>
              </a:schemeClr>
            </a:solidFill>
            <a:prstDash val="solid"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600" spc="-50" b="1">
                <a:latin typeface="나눔스퀘어 ExtraBold" charset="0"/>
                <a:ea typeface="나눔스퀘어 ExtraBold" charset="0"/>
                <a:cs typeface="+mj-cs"/>
              </a:rPr>
              <a:t>게임 개발</a:t>
            </a:r>
            <a:r>
              <a:rPr lang="en-US" altLang="ko-KR" sz="3600" spc="-50" b="1">
                <a:latin typeface="나눔스퀘어 ExtraBold" charset="0"/>
                <a:ea typeface="나눔스퀘어 ExtraBold" charset="0"/>
                <a:cs typeface="+mj-cs"/>
              </a:rPr>
              <a:t>(</a:t>
            </a:r>
            <a:r>
              <a:rPr lang="ko-KR" altLang="en-US" sz="3600" spc="-50" b="1">
                <a:latin typeface="나눔스퀘어 ExtraBold" charset="0"/>
                <a:ea typeface="나눔스퀘어 ExtraBold" charset="0"/>
                <a:cs typeface="+mj-cs"/>
              </a:rPr>
              <a:t>소스 코드</a:t>
            </a:r>
            <a:r>
              <a:rPr lang="en-US" altLang="ko-KR" sz="3600" spc="-50" b="1">
                <a:latin typeface="나눔스퀘어 ExtraBold" charset="0"/>
                <a:ea typeface="나눔스퀘어 ExtraBold" charset="0"/>
                <a:cs typeface="+mj-cs"/>
              </a:rPr>
              <a:t>)</a:t>
            </a:r>
            <a:endParaRPr lang="ko-KR" altLang="en-US" sz="3600" b="1">
              <a:latin typeface="나눔스퀘어 ExtraBold" charset="0"/>
              <a:ea typeface="나눔스퀘어 ExtraBold" charset="0"/>
              <a:cs typeface="+mj-cs"/>
            </a:endParaRPr>
          </a:p>
        </p:txBody>
      </p:sp>
      <p:sp>
        <p:nvSpPr>
          <p:cNvPr id="3" name="바닥글 개체 틀 2"/>
          <p:cNvSpPr txBox="1">
            <a:spLocks/>
          </p:cNvSpPr>
          <p:nvPr>
            <p:ph type="ftr" idx="11"/>
          </p:nvPr>
        </p:nvSpPr>
        <p:spPr>
          <a:xfrm rot="0">
            <a:off x="9397365" y="6341745"/>
            <a:ext cx="2151380" cy="297180"/>
          </a:xfrm>
          <a:prstGeom prst="rect"/>
        </p:spPr>
        <p:txBody>
          <a:bodyPr wrap="square" lIns="0" tIns="0" rIns="0" bIns="0" numCol="1" vert="horz" anchor="ctr">
            <a:noAutofit/>
          </a:bodyPr>
          <a:lstStyle/>
          <a:p>
            <a:pPr marL="0" indent="0" rtl="0" algn="dist" fontAlgn="auto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700" cap="none" spc="-50" i="0" b="1" strike="noStrike">
                <a:ln w="9525" cap="flat" cmpd="sng">
                  <a:solidFill>
                    <a:srgbClr val="4472C4"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스퀘어 ExtraBold" charset="0"/>
                <a:ea typeface="나눔스퀘어 ExtraBold" charset="0"/>
                <a:cs typeface="+mn-cs"/>
              </a:rPr>
              <a:t>Designed By L@rgo. ADSTORE</a:t>
            </a:r>
            <a:endParaRPr lang="ko-KR" altLang="en-US" sz="700" cap="none" i="0" b="1" strike="noStrike">
              <a:ln w="9525" cap="flat" cmpd="sng">
                <a:solidFill>
                  <a:srgbClr val="4472C4">
                    <a:alpha val="0"/>
                  </a:srgbClr>
                </a:solidFill>
                <a:prstDash val="solid"/>
              </a:ln>
              <a:solidFill>
                <a:srgbClr val="FFFFFF"/>
              </a:solidFill>
              <a:latin typeface="나눔스퀘어 ExtraBold" charset="0"/>
              <a:ea typeface="나눔스퀘어 ExtraBold" charset="0"/>
              <a:cs typeface="+mn-cs"/>
            </a:endParaRPr>
          </a:p>
        </p:txBody>
      </p:sp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11511915" y="6398260"/>
            <a:ext cx="576580" cy="205740"/>
          </a:xfrm>
          <a:prstGeom prst="rect"/>
        </p:spPr>
        <p:txBody>
          <a:bodyPr wrap="square" lIns="0" tIns="0" rIns="0" bIns="0" numCol="1" vert="horz" anchor="ctr">
            <a:noAutofit/>
          </a:bodyPr>
          <a:lstStyle/>
          <a:p>
            <a:pPr marL="0" indent="0" rtl="0" algn="ctr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100" cap="none" spc="-50" i="0" b="1" strike="noStrike">
                <a:ln w="9525" cap="flat" cmpd="sng">
                  <a:solidFill>
                    <a:srgbClr val="4472C4"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스퀘어 ExtraBold" charset="0"/>
                <a:ea typeface="나눔스퀘어 ExtraBold" charset="0"/>
                <a:cs typeface="+mn-cs"/>
              </a:rPr>
              <a:t>11</a:t>
            </a:r>
            <a:endParaRPr lang="ko-KR" altLang="en-US" sz="1100" cap="none" i="0" b="1" strike="noStrike">
              <a:ln w="9525" cap="flat" cmpd="sng">
                <a:solidFill>
                  <a:srgbClr val="4472C4">
                    <a:alpha val="0"/>
                  </a:srgbClr>
                </a:solidFill>
                <a:prstDash val="solid"/>
              </a:ln>
              <a:solidFill>
                <a:srgbClr val="FFFFFF"/>
              </a:solidFill>
              <a:latin typeface="나눔스퀘어 ExtraBold" charset="0"/>
              <a:ea typeface="나눔스퀘어 ExtraBold" charset="0"/>
              <a:cs typeface="+mn-cs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subTitle" idx="14"/>
          </p:nvPr>
        </p:nvSpPr>
        <p:spPr>
          <a:xfrm rot="0">
            <a:off x="114300" y="838835"/>
            <a:ext cx="11974195" cy="142240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0">
            <a:noFill/>
            <a:prstDash/>
          </a:ln>
          <a:effectLst>
            <a:outerShdw sx="100000" sy="100000" blurRad="0" dist="38100" dir="2700000" rotWithShape="0" algn="tl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9705" tIns="45720" rIns="179705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 sz="1200" spc="-50" b="0">
                <a:ln w="3175" cap="flat" cmpd="sng">
                  <a:solidFill>
                    <a:schemeClr val="bg1">
                      <a:lumMod val="50000"/>
                      <a:alpha val="0"/>
                    </a:schemeClr>
                  </a:solidFill>
                  <a:prstDash val="solid"/>
                </a:ln>
                <a:solidFill>
                  <a:srgbClr val="F4E5D4"/>
                </a:solidFill>
                <a:latin typeface="맑은 고딕" charset="0"/>
                <a:ea typeface="나눔스퀘어 ExtraBold" charset="0"/>
                <a:cs typeface="+mn-cs"/>
              </a:rPr>
              <a:t> </a:t>
            </a:r>
            <a:endParaRPr lang="ko-KR" altLang="en-US" sz="1200" b="0">
              <a:ln w="3175" cap="flat" cmpd="sng">
                <a:solidFill>
                  <a:schemeClr val="bg1">
                    <a:lumMod val="50000"/>
                    <a:alpha val="0"/>
                  </a:schemeClr>
                </a:solidFill>
                <a:prstDash val="solid"/>
              </a:ln>
              <a:solidFill>
                <a:srgbClr val="F4E5D4"/>
              </a:solidFill>
              <a:latin typeface="맑은 고딕" charset="0"/>
              <a:ea typeface="나눔스퀘어 ExtraBold" charset="0"/>
              <a:cs typeface="+mn-cs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653415" y="3464560"/>
            <a:ext cx="4325620" cy="7086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나눔스퀘어" charset="0"/>
                <a:cs typeface="+mn-cs"/>
              </a:rPr>
              <a:t>코드 넣을 공간</a:t>
            </a:r>
            <a:endParaRPr lang="ko-KR" altLang="en-US" sz="4000" cap="none" i="0" b="0" strike="noStrike">
              <a:ln w="9525" cap="flat" cmpd="sng">
                <a:noFill/>
                <a:prstDash/>
              </a:ln>
              <a:solidFill>
                <a:srgbClr val="000000"/>
              </a:solidFill>
              <a:latin typeface="나눔스퀘어" charset="0"/>
              <a:cs typeface="+mn-cs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8364855" y="1868170"/>
            <a:ext cx="3375025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2800" b="1">
              <a:solidFill>
                <a:srgbClr val="000000"/>
              </a:solidFill>
              <a:latin typeface="나눔스퀘어" charset="0"/>
            </a:endParaRPr>
          </a:p>
        </p:txBody>
      </p:sp>
      <p:pic>
        <p:nvPicPr>
          <p:cNvPr id="15" name="그림 13" descr="C:/Users/yuhwan/AppData/Roaming/PolarisOffice/ETemp/21240_15534200/fImage422514126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2410" y="1108710"/>
            <a:ext cx="7294245" cy="5173345"/>
          </a:xfrm>
          <a:prstGeom prst="rect"/>
          <a:noFill/>
        </p:spPr>
      </p:pic>
      <p:sp>
        <p:nvSpPr>
          <p:cNvPr id="16" name="텍스트 상자 34"/>
          <p:cNvSpPr txBox="1">
            <a:spLocks/>
          </p:cNvSpPr>
          <p:nvPr/>
        </p:nvSpPr>
        <p:spPr>
          <a:xfrm rot="0">
            <a:off x="7679055" y="1695450"/>
            <a:ext cx="5842635" cy="19367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각 이미지 발생 및 스피드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변수 설정  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 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endParaRPr lang="ko-KR" altLang="en-US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Rect 0"/>
          <p:cNvCxnSpPr/>
          <p:nvPr/>
        </p:nvCxnSpPr>
        <p:spPr>
          <a:xfrm rot="0">
            <a:off x="114300" y="1010285"/>
            <a:ext cx="11974195" cy="635"/>
          </a:xfrm>
          <a:prstGeom prst="line"/>
          <a:ln w="63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 txBox="1">
            <a:spLocks/>
          </p:cNvSpPr>
          <p:nvPr>
            <p:ph type="title"/>
          </p:nvPr>
        </p:nvSpPr>
        <p:spPr>
          <a:xfrm rot="0">
            <a:off x="234315" y="212725"/>
            <a:ext cx="9086215" cy="568325"/>
          </a:xfrm>
          <a:prstGeom prst="rect"/>
          <a:ln w="3175" cap="flat" cmpd="sng">
            <a:solidFill>
              <a:schemeClr val="bg1">
                <a:lumMod val="85000"/>
                <a:alpha val="4705"/>
              </a:schemeClr>
            </a:solidFill>
            <a:prstDash val="solid"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600" spc="-50" b="1">
                <a:latin typeface="나눔스퀘어 ExtraBold" charset="0"/>
                <a:ea typeface="나눔스퀘어 ExtraBold" charset="0"/>
                <a:cs typeface="+mj-cs"/>
              </a:rPr>
              <a:t>게임 개발</a:t>
            </a:r>
            <a:r>
              <a:rPr lang="en-US" altLang="ko-KR" sz="3600" spc="-50" b="1">
                <a:latin typeface="나눔스퀘어 ExtraBold" charset="0"/>
                <a:ea typeface="나눔스퀘어 ExtraBold" charset="0"/>
                <a:cs typeface="+mj-cs"/>
              </a:rPr>
              <a:t>(</a:t>
            </a:r>
            <a:r>
              <a:rPr lang="ko-KR" altLang="en-US" sz="3600" spc="-50" b="1">
                <a:latin typeface="나눔스퀘어 ExtraBold" charset="0"/>
                <a:ea typeface="나눔스퀘어 ExtraBold" charset="0"/>
                <a:cs typeface="+mj-cs"/>
              </a:rPr>
              <a:t>소스 코드</a:t>
            </a:r>
            <a:r>
              <a:rPr lang="en-US" altLang="ko-KR" sz="3600" spc="-50" b="1">
                <a:latin typeface="나눔스퀘어 ExtraBold" charset="0"/>
                <a:ea typeface="나눔스퀘어 ExtraBold" charset="0"/>
                <a:cs typeface="+mj-cs"/>
              </a:rPr>
              <a:t>)</a:t>
            </a:r>
            <a:endParaRPr lang="ko-KR" altLang="en-US" sz="3600" b="1">
              <a:latin typeface="나눔스퀘어 ExtraBold" charset="0"/>
              <a:ea typeface="나눔스퀘어 ExtraBold" charset="0"/>
              <a:cs typeface="+mj-cs"/>
            </a:endParaRPr>
          </a:p>
        </p:txBody>
      </p:sp>
      <p:sp>
        <p:nvSpPr>
          <p:cNvPr id="3" name="바닥글 개체 틀 2"/>
          <p:cNvSpPr txBox="1">
            <a:spLocks/>
          </p:cNvSpPr>
          <p:nvPr>
            <p:ph type="ftr" idx="11"/>
          </p:nvPr>
        </p:nvSpPr>
        <p:spPr>
          <a:xfrm rot="0">
            <a:off x="9397365" y="6341745"/>
            <a:ext cx="2151380" cy="297180"/>
          </a:xfrm>
          <a:prstGeom prst="rect"/>
        </p:spPr>
        <p:txBody>
          <a:bodyPr wrap="square" lIns="0" tIns="0" rIns="0" bIns="0" numCol="1" vert="horz" anchor="ctr">
            <a:noAutofit/>
          </a:bodyPr>
          <a:lstStyle/>
          <a:p>
            <a:pPr marL="0" indent="0" rtl="0" algn="dist" fontAlgn="auto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700" cap="none" spc="-50" i="0" b="1" strike="noStrike">
                <a:ln w="9525" cap="flat" cmpd="sng">
                  <a:solidFill>
                    <a:srgbClr val="4472C4"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스퀘어 ExtraBold" charset="0"/>
                <a:ea typeface="나눔스퀘어 ExtraBold" charset="0"/>
                <a:cs typeface="+mn-cs"/>
              </a:rPr>
              <a:t>Designed By L@rgo. ADSTORE</a:t>
            </a:r>
            <a:endParaRPr lang="ko-KR" altLang="en-US" sz="700" cap="none" i="0" b="1" strike="noStrike">
              <a:ln w="9525" cap="flat" cmpd="sng">
                <a:solidFill>
                  <a:srgbClr val="4472C4">
                    <a:alpha val="0"/>
                  </a:srgbClr>
                </a:solidFill>
                <a:prstDash val="solid"/>
              </a:ln>
              <a:solidFill>
                <a:srgbClr val="FFFFFF"/>
              </a:solidFill>
              <a:latin typeface="나눔스퀘어 ExtraBold" charset="0"/>
              <a:ea typeface="나눔스퀘어 ExtraBold" charset="0"/>
              <a:cs typeface="+mn-cs"/>
            </a:endParaRPr>
          </a:p>
        </p:txBody>
      </p:sp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11511915" y="6398260"/>
            <a:ext cx="576580" cy="205740"/>
          </a:xfrm>
          <a:prstGeom prst="rect"/>
        </p:spPr>
        <p:txBody>
          <a:bodyPr wrap="square" lIns="0" tIns="0" rIns="0" bIns="0" numCol="1" vert="horz" anchor="ctr">
            <a:noAutofit/>
          </a:bodyPr>
          <a:lstStyle/>
          <a:p>
            <a:pPr marL="0" indent="0" rtl="0" algn="ctr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100" cap="none" spc="-50" i="0" b="1" strike="noStrike">
                <a:ln w="9525" cap="flat" cmpd="sng">
                  <a:solidFill>
                    <a:srgbClr val="4472C4"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스퀘어 ExtraBold" charset="0"/>
                <a:ea typeface="나눔스퀘어 ExtraBold" charset="0"/>
                <a:cs typeface="+mn-cs"/>
              </a:rPr>
              <a:t>11</a:t>
            </a:r>
            <a:endParaRPr lang="ko-KR" altLang="en-US" sz="1100" cap="none" i="0" b="1" strike="noStrike">
              <a:ln w="9525" cap="flat" cmpd="sng">
                <a:solidFill>
                  <a:srgbClr val="4472C4">
                    <a:alpha val="0"/>
                  </a:srgbClr>
                </a:solidFill>
                <a:prstDash val="solid"/>
              </a:ln>
              <a:solidFill>
                <a:srgbClr val="FFFFFF"/>
              </a:solidFill>
              <a:latin typeface="나눔스퀘어 ExtraBold" charset="0"/>
              <a:ea typeface="나눔스퀘어 ExtraBold" charset="0"/>
              <a:cs typeface="+mn-cs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subTitle" idx="14"/>
          </p:nvPr>
        </p:nvSpPr>
        <p:spPr>
          <a:xfrm rot="0">
            <a:off x="114300" y="838835"/>
            <a:ext cx="11974195" cy="142240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0">
            <a:noFill/>
            <a:prstDash/>
          </a:ln>
          <a:effectLst>
            <a:outerShdw sx="100000" sy="100000" blurRad="0" dist="38100" dir="2700000" rotWithShape="0" algn="tl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9705" tIns="45720" rIns="179705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 sz="1200" spc="-50" b="0">
                <a:ln w="3175" cap="flat" cmpd="sng">
                  <a:solidFill>
                    <a:schemeClr val="bg1">
                      <a:lumMod val="50000"/>
                      <a:alpha val="0"/>
                    </a:schemeClr>
                  </a:solidFill>
                  <a:prstDash val="solid"/>
                </a:ln>
                <a:solidFill>
                  <a:srgbClr val="F4E5D4"/>
                </a:solidFill>
                <a:latin typeface="맑은 고딕" charset="0"/>
                <a:ea typeface="나눔스퀘어 ExtraBold" charset="0"/>
                <a:cs typeface="+mn-cs"/>
              </a:rPr>
              <a:t> </a:t>
            </a:r>
            <a:endParaRPr lang="ko-KR" altLang="en-US" sz="1200" b="0">
              <a:ln w="3175" cap="flat" cmpd="sng">
                <a:solidFill>
                  <a:schemeClr val="bg1">
                    <a:lumMod val="50000"/>
                    <a:alpha val="0"/>
                  </a:schemeClr>
                </a:solidFill>
                <a:prstDash val="solid"/>
              </a:ln>
              <a:solidFill>
                <a:srgbClr val="F4E5D4"/>
              </a:solidFill>
              <a:latin typeface="맑은 고딕" charset="0"/>
              <a:ea typeface="나눔스퀘어 ExtraBold" charset="0"/>
              <a:cs typeface="+mn-cs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653415" y="3464560"/>
            <a:ext cx="4325620" cy="7086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나눔스퀘어" charset="0"/>
                <a:cs typeface="+mn-cs"/>
              </a:rPr>
              <a:t>코드 넣을 공간</a:t>
            </a:r>
            <a:endParaRPr lang="ko-KR" altLang="en-US" sz="4000" cap="none" i="0" b="0" strike="noStrike">
              <a:ln w="9525" cap="flat" cmpd="sng">
                <a:noFill/>
                <a:prstDash/>
              </a:ln>
              <a:solidFill>
                <a:srgbClr val="000000"/>
              </a:solidFill>
              <a:latin typeface="나눔스퀘어" charset="0"/>
              <a:cs typeface="+mn-cs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8364855" y="1868170"/>
            <a:ext cx="3375025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2800" b="1">
              <a:solidFill>
                <a:srgbClr val="000000"/>
              </a:solidFill>
              <a:latin typeface="나눔스퀘어" charset="0"/>
            </a:endParaRPr>
          </a:p>
        </p:txBody>
      </p:sp>
      <p:pic>
        <p:nvPicPr>
          <p:cNvPr id="16" name="그림 15" descr="C:/Users/yuhwan/AppData/Roaming/PolarisOffice/ETemp/21240_15534200/fImage2636941499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3725" y="4631690"/>
            <a:ext cx="7569200" cy="1862455"/>
          </a:xfrm>
          <a:prstGeom prst="rect"/>
          <a:noFill/>
        </p:spPr>
      </p:pic>
      <p:sp>
        <p:nvSpPr>
          <p:cNvPr id="17" name="텍스트 상자 35"/>
          <p:cNvSpPr txBox="1">
            <a:spLocks/>
          </p:cNvSpPr>
          <p:nvPr/>
        </p:nvSpPr>
        <p:spPr>
          <a:xfrm rot="0">
            <a:off x="7929245" y="1695450"/>
            <a:ext cx="5842635" cy="11988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각 이미지 생성 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 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endParaRPr lang="ko-KR" altLang="en-US" sz="2400">
              <a:solidFill>
                <a:srgbClr val="000000"/>
              </a:solidFill>
            </a:endParaRPr>
          </a:p>
        </p:txBody>
      </p:sp>
      <p:pic>
        <p:nvPicPr>
          <p:cNvPr id="18" name="그림 36" descr="C:/Users/yuhwan/AppData/Roaming/PolarisOffice/ETemp/21240_15534200/fImage568134654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8125" y="1024255"/>
            <a:ext cx="6680200" cy="42506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Rect 0"/>
          <p:cNvCxnSpPr/>
          <p:nvPr/>
        </p:nvCxnSpPr>
        <p:spPr>
          <a:xfrm rot="0">
            <a:off x="114300" y="1010285"/>
            <a:ext cx="11974195" cy="635"/>
          </a:xfrm>
          <a:prstGeom prst="line"/>
          <a:ln w="63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 txBox="1">
            <a:spLocks/>
          </p:cNvSpPr>
          <p:nvPr>
            <p:ph type="title"/>
          </p:nvPr>
        </p:nvSpPr>
        <p:spPr>
          <a:xfrm rot="0">
            <a:off x="234315" y="212725"/>
            <a:ext cx="9086215" cy="568325"/>
          </a:xfrm>
          <a:prstGeom prst="rect"/>
          <a:ln w="3175" cap="flat" cmpd="sng">
            <a:solidFill>
              <a:schemeClr val="bg1">
                <a:lumMod val="85000"/>
                <a:alpha val="4705"/>
              </a:schemeClr>
            </a:solidFill>
            <a:prstDash val="solid"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600" spc="-50" b="1">
                <a:latin typeface="나눔스퀘어 ExtraBold" charset="0"/>
                <a:ea typeface="나눔스퀘어 ExtraBold" charset="0"/>
                <a:cs typeface="+mj-cs"/>
              </a:rPr>
              <a:t>게임 개발</a:t>
            </a:r>
            <a:r>
              <a:rPr lang="en-US" altLang="ko-KR" sz="3600" spc="-50" b="1">
                <a:latin typeface="나눔스퀘어 ExtraBold" charset="0"/>
                <a:ea typeface="나눔스퀘어 ExtraBold" charset="0"/>
                <a:cs typeface="+mj-cs"/>
              </a:rPr>
              <a:t>(</a:t>
            </a:r>
            <a:r>
              <a:rPr lang="ko-KR" altLang="en-US" sz="3600" spc="-50" b="1">
                <a:latin typeface="나눔스퀘어 ExtraBold" charset="0"/>
                <a:ea typeface="나눔스퀘어 ExtraBold" charset="0"/>
                <a:cs typeface="+mj-cs"/>
              </a:rPr>
              <a:t>소스 코드</a:t>
            </a:r>
            <a:r>
              <a:rPr lang="en-US" altLang="ko-KR" sz="3600" spc="-50" b="1">
                <a:latin typeface="나눔스퀘어 ExtraBold" charset="0"/>
                <a:ea typeface="나눔스퀘어 ExtraBold" charset="0"/>
                <a:cs typeface="+mj-cs"/>
              </a:rPr>
              <a:t>)</a:t>
            </a:r>
            <a:endParaRPr lang="ko-KR" altLang="en-US" sz="3600" b="1">
              <a:latin typeface="나눔스퀘어 ExtraBold" charset="0"/>
              <a:ea typeface="나눔스퀘어 ExtraBold" charset="0"/>
              <a:cs typeface="+mj-cs"/>
            </a:endParaRPr>
          </a:p>
        </p:txBody>
      </p:sp>
      <p:sp>
        <p:nvSpPr>
          <p:cNvPr id="3" name="바닥글 개체 틀 2"/>
          <p:cNvSpPr txBox="1">
            <a:spLocks/>
          </p:cNvSpPr>
          <p:nvPr>
            <p:ph type="ftr" idx="11"/>
          </p:nvPr>
        </p:nvSpPr>
        <p:spPr>
          <a:xfrm rot="0">
            <a:off x="9397365" y="6341745"/>
            <a:ext cx="2151380" cy="297180"/>
          </a:xfrm>
          <a:prstGeom prst="rect"/>
        </p:spPr>
        <p:txBody>
          <a:bodyPr wrap="square" lIns="0" tIns="0" rIns="0" bIns="0" numCol="1" vert="horz" anchor="ctr">
            <a:noAutofit/>
          </a:bodyPr>
          <a:lstStyle/>
          <a:p>
            <a:pPr marL="0" indent="0" rtl="0" algn="dist" fontAlgn="auto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700" cap="none" spc="-50" i="0" b="1" strike="noStrike">
                <a:ln w="9525" cap="flat" cmpd="sng">
                  <a:solidFill>
                    <a:srgbClr val="4472C4"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스퀘어 ExtraBold" charset="0"/>
                <a:ea typeface="나눔스퀘어 ExtraBold" charset="0"/>
                <a:cs typeface="+mn-cs"/>
              </a:rPr>
              <a:t>Designed By L@rgo. ADSTORE</a:t>
            </a:r>
            <a:endParaRPr lang="ko-KR" altLang="en-US" sz="700" cap="none" i="0" b="1" strike="noStrike">
              <a:ln w="9525" cap="flat" cmpd="sng">
                <a:solidFill>
                  <a:srgbClr val="4472C4">
                    <a:alpha val="0"/>
                  </a:srgbClr>
                </a:solidFill>
                <a:prstDash val="solid"/>
              </a:ln>
              <a:solidFill>
                <a:srgbClr val="FFFFFF"/>
              </a:solidFill>
              <a:latin typeface="나눔스퀘어 ExtraBold" charset="0"/>
              <a:ea typeface="나눔스퀘어 ExtraBold" charset="0"/>
              <a:cs typeface="+mn-cs"/>
            </a:endParaRPr>
          </a:p>
        </p:txBody>
      </p:sp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11511915" y="6398260"/>
            <a:ext cx="576580" cy="205740"/>
          </a:xfrm>
          <a:prstGeom prst="rect"/>
        </p:spPr>
        <p:txBody>
          <a:bodyPr wrap="square" lIns="0" tIns="0" rIns="0" bIns="0" numCol="1" vert="horz" anchor="ctr">
            <a:noAutofit/>
          </a:bodyPr>
          <a:lstStyle/>
          <a:p>
            <a:pPr marL="0" indent="0" rtl="0" algn="ctr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100" cap="none" spc="-50" i="0" b="1" strike="noStrike">
                <a:ln w="9525" cap="flat" cmpd="sng">
                  <a:solidFill>
                    <a:srgbClr val="4472C4"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스퀘어 ExtraBold" charset="0"/>
                <a:ea typeface="나눔스퀘어 ExtraBold" charset="0"/>
                <a:cs typeface="+mn-cs"/>
              </a:rPr>
              <a:t>11</a:t>
            </a:r>
            <a:endParaRPr lang="ko-KR" altLang="en-US" sz="1100" cap="none" i="0" b="1" strike="noStrike">
              <a:ln w="9525" cap="flat" cmpd="sng">
                <a:solidFill>
                  <a:srgbClr val="4472C4">
                    <a:alpha val="0"/>
                  </a:srgbClr>
                </a:solidFill>
                <a:prstDash val="solid"/>
              </a:ln>
              <a:solidFill>
                <a:srgbClr val="FFFFFF"/>
              </a:solidFill>
              <a:latin typeface="나눔스퀘어 ExtraBold" charset="0"/>
              <a:ea typeface="나눔스퀘어 ExtraBold" charset="0"/>
              <a:cs typeface="+mn-cs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subTitle" idx="14"/>
          </p:nvPr>
        </p:nvSpPr>
        <p:spPr>
          <a:xfrm rot="0">
            <a:off x="114300" y="838835"/>
            <a:ext cx="11974195" cy="142240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0">
            <a:noFill/>
            <a:prstDash/>
          </a:ln>
          <a:effectLst>
            <a:outerShdw sx="100000" sy="100000" blurRad="0" dist="38100" dir="2700000" rotWithShape="0" algn="tl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9705" tIns="45720" rIns="179705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 sz="1200" spc="-50" b="0">
                <a:ln w="3175" cap="flat" cmpd="sng">
                  <a:solidFill>
                    <a:schemeClr val="bg1">
                      <a:lumMod val="50000"/>
                      <a:alpha val="0"/>
                    </a:schemeClr>
                  </a:solidFill>
                  <a:prstDash val="solid"/>
                </a:ln>
                <a:solidFill>
                  <a:srgbClr val="F4E5D4"/>
                </a:solidFill>
                <a:latin typeface="맑은 고딕" charset="0"/>
                <a:ea typeface="나눔스퀘어 ExtraBold" charset="0"/>
                <a:cs typeface="+mn-cs"/>
              </a:rPr>
              <a:t> </a:t>
            </a:r>
            <a:endParaRPr lang="ko-KR" altLang="en-US" sz="1200" b="0">
              <a:ln w="3175" cap="flat" cmpd="sng">
                <a:solidFill>
                  <a:schemeClr val="bg1">
                    <a:lumMod val="50000"/>
                    <a:alpha val="0"/>
                  </a:schemeClr>
                </a:solidFill>
                <a:prstDash val="solid"/>
              </a:ln>
              <a:solidFill>
                <a:srgbClr val="F4E5D4"/>
              </a:solidFill>
              <a:latin typeface="맑은 고딕" charset="0"/>
              <a:ea typeface="나눔스퀘어 ExtraBold" charset="0"/>
              <a:cs typeface="+mn-cs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653415" y="3464560"/>
            <a:ext cx="4325620" cy="7086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나눔스퀘어" charset="0"/>
                <a:cs typeface="+mn-cs"/>
              </a:rPr>
              <a:t>코드 넣을 공간</a:t>
            </a:r>
            <a:endParaRPr lang="ko-KR" altLang="en-US" sz="4000" cap="none" i="0" b="0" strike="noStrike">
              <a:ln w="9525" cap="flat" cmpd="sng">
                <a:noFill/>
                <a:prstDash/>
              </a:ln>
              <a:solidFill>
                <a:srgbClr val="000000"/>
              </a:solidFill>
              <a:latin typeface="나눔스퀘어" charset="0"/>
              <a:cs typeface="+mn-cs"/>
            </a:endParaRPr>
          </a:p>
        </p:txBody>
      </p:sp>
      <p:pic>
        <p:nvPicPr>
          <p:cNvPr id="15" name="그림 17" descr="C:/Users/yuhwan/AppData/Roaming/PolarisOffice/ETemp/21240_15534200/fImage3110541629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8125" y="1210945"/>
            <a:ext cx="7168515" cy="4028440"/>
          </a:xfrm>
          <a:prstGeom prst="rect"/>
          <a:noFill/>
        </p:spPr>
      </p:pic>
      <p:sp>
        <p:nvSpPr>
          <p:cNvPr id="16" name="텍스트 상자 37"/>
          <p:cNvSpPr txBox="1">
            <a:spLocks/>
          </p:cNvSpPr>
          <p:nvPr/>
        </p:nvSpPr>
        <p:spPr>
          <a:xfrm rot="0">
            <a:off x="7666990" y="1540510"/>
            <a:ext cx="5842635" cy="11988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눈물 (발사체) 충돌 처리 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 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endParaRPr lang="ko-KR" altLang="en-US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Rect 0"/>
          <p:cNvCxnSpPr/>
          <p:nvPr/>
        </p:nvCxnSpPr>
        <p:spPr>
          <a:xfrm rot="0">
            <a:off x="114300" y="1010285"/>
            <a:ext cx="11974195" cy="635"/>
          </a:xfrm>
          <a:prstGeom prst="line"/>
          <a:ln w="63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 txBox="1">
            <a:spLocks/>
          </p:cNvSpPr>
          <p:nvPr>
            <p:ph type="title"/>
          </p:nvPr>
        </p:nvSpPr>
        <p:spPr>
          <a:xfrm rot="0">
            <a:off x="234315" y="212725"/>
            <a:ext cx="9086215" cy="568325"/>
          </a:xfrm>
          <a:prstGeom prst="rect"/>
          <a:ln w="3175" cap="flat" cmpd="sng">
            <a:solidFill>
              <a:schemeClr val="bg1">
                <a:lumMod val="85000"/>
                <a:alpha val="4705"/>
              </a:schemeClr>
            </a:solidFill>
            <a:prstDash val="solid"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600" spc="-50" b="1">
                <a:latin typeface="나눔스퀘어 ExtraBold" charset="0"/>
                <a:ea typeface="나눔스퀘어 ExtraBold" charset="0"/>
                <a:cs typeface="+mj-cs"/>
              </a:rPr>
              <a:t>게임 개발</a:t>
            </a:r>
            <a:r>
              <a:rPr lang="en-US" altLang="ko-KR" sz="3600" spc="-50" b="1">
                <a:latin typeface="나눔스퀘어 ExtraBold" charset="0"/>
                <a:ea typeface="나눔스퀘어 ExtraBold" charset="0"/>
                <a:cs typeface="+mj-cs"/>
              </a:rPr>
              <a:t>(</a:t>
            </a:r>
            <a:r>
              <a:rPr lang="ko-KR" altLang="en-US" sz="3600" spc="-50" b="1">
                <a:latin typeface="나눔스퀘어 ExtraBold" charset="0"/>
                <a:ea typeface="나눔스퀘어 ExtraBold" charset="0"/>
                <a:cs typeface="+mj-cs"/>
              </a:rPr>
              <a:t>소스 코드</a:t>
            </a:r>
            <a:r>
              <a:rPr lang="en-US" altLang="ko-KR" sz="3600" spc="-50" b="1">
                <a:latin typeface="나눔스퀘어 ExtraBold" charset="0"/>
                <a:ea typeface="나눔스퀘어 ExtraBold" charset="0"/>
                <a:cs typeface="+mj-cs"/>
              </a:rPr>
              <a:t>)</a:t>
            </a:r>
            <a:endParaRPr lang="ko-KR" altLang="en-US" sz="3600" b="1">
              <a:latin typeface="나눔스퀘어 ExtraBold" charset="0"/>
              <a:ea typeface="나눔스퀘어 ExtraBold" charset="0"/>
              <a:cs typeface="+mj-cs"/>
            </a:endParaRPr>
          </a:p>
        </p:txBody>
      </p:sp>
      <p:sp>
        <p:nvSpPr>
          <p:cNvPr id="3" name="바닥글 개체 틀 2"/>
          <p:cNvSpPr txBox="1">
            <a:spLocks/>
          </p:cNvSpPr>
          <p:nvPr>
            <p:ph type="ftr" idx="11"/>
          </p:nvPr>
        </p:nvSpPr>
        <p:spPr>
          <a:xfrm rot="0">
            <a:off x="9397365" y="6341745"/>
            <a:ext cx="2151380" cy="297180"/>
          </a:xfrm>
          <a:prstGeom prst="rect"/>
        </p:spPr>
        <p:txBody>
          <a:bodyPr wrap="square" lIns="0" tIns="0" rIns="0" bIns="0" numCol="1" vert="horz" anchor="ctr">
            <a:noAutofit/>
          </a:bodyPr>
          <a:lstStyle/>
          <a:p>
            <a:pPr marL="0" indent="0" rtl="0" algn="dist" fontAlgn="auto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700" cap="none" spc="-50" i="0" b="1" strike="noStrike">
                <a:ln w="9525" cap="flat" cmpd="sng">
                  <a:solidFill>
                    <a:srgbClr val="4472C4"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스퀘어 ExtraBold" charset="0"/>
                <a:ea typeface="나눔스퀘어 ExtraBold" charset="0"/>
                <a:cs typeface="+mn-cs"/>
              </a:rPr>
              <a:t>Designed By L@rgo. ADSTORE</a:t>
            </a:r>
            <a:endParaRPr lang="ko-KR" altLang="en-US" sz="700" cap="none" i="0" b="1" strike="noStrike">
              <a:ln w="9525" cap="flat" cmpd="sng">
                <a:solidFill>
                  <a:srgbClr val="4472C4">
                    <a:alpha val="0"/>
                  </a:srgbClr>
                </a:solidFill>
                <a:prstDash val="solid"/>
              </a:ln>
              <a:solidFill>
                <a:srgbClr val="FFFFFF"/>
              </a:solidFill>
              <a:latin typeface="나눔스퀘어 ExtraBold" charset="0"/>
              <a:ea typeface="나눔스퀘어 ExtraBold" charset="0"/>
              <a:cs typeface="+mn-cs"/>
            </a:endParaRPr>
          </a:p>
        </p:txBody>
      </p:sp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11511915" y="6398260"/>
            <a:ext cx="576580" cy="205740"/>
          </a:xfrm>
          <a:prstGeom prst="rect"/>
        </p:spPr>
        <p:txBody>
          <a:bodyPr wrap="square" lIns="0" tIns="0" rIns="0" bIns="0" numCol="1" vert="horz" anchor="ctr">
            <a:noAutofit/>
          </a:bodyPr>
          <a:lstStyle/>
          <a:p>
            <a:pPr marL="0" indent="0" rtl="0" algn="ctr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100" cap="none" spc="-50" i="0" b="1" strike="noStrike">
                <a:ln w="9525" cap="flat" cmpd="sng">
                  <a:solidFill>
                    <a:srgbClr val="4472C4"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스퀘어 ExtraBold" charset="0"/>
                <a:ea typeface="나눔스퀘어 ExtraBold" charset="0"/>
                <a:cs typeface="+mn-cs"/>
              </a:rPr>
              <a:t>11</a:t>
            </a:r>
            <a:endParaRPr lang="ko-KR" altLang="en-US" sz="1100" cap="none" i="0" b="1" strike="noStrike">
              <a:ln w="9525" cap="flat" cmpd="sng">
                <a:solidFill>
                  <a:srgbClr val="4472C4">
                    <a:alpha val="0"/>
                  </a:srgbClr>
                </a:solidFill>
                <a:prstDash val="solid"/>
              </a:ln>
              <a:solidFill>
                <a:srgbClr val="FFFFFF"/>
              </a:solidFill>
              <a:latin typeface="나눔스퀘어 ExtraBold" charset="0"/>
              <a:ea typeface="나눔스퀘어 ExtraBold" charset="0"/>
              <a:cs typeface="+mn-cs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subTitle" idx="14"/>
          </p:nvPr>
        </p:nvSpPr>
        <p:spPr>
          <a:xfrm rot="0">
            <a:off x="114300" y="838835"/>
            <a:ext cx="11974195" cy="142240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0">
            <a:noFill/>
            <a:prstDash/>
          </a:ln>
          <a:effectLst>
            <a:outerShdw sx="100000" sy="100000" blurRad="0" dist="38100" dir="2700000" rotWithShape="0" algn="tl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9705" tIns="45720" rIns="179705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 sz="1200" spc="-50" b="0">
                <a:ln w="3175" cap="flat" cmpd="sng">
                  <a:solidFill>
                    <a:schemeClr val="bg1">
                      <a:lumMod val="50000"/>
                      <a:alpha val="0"/>
                    </a:schemeClr>
                  </a:solidFill>
                  <a:prstDash val="solid"/>
                </a:ln>
                <a:solidFill>
                  <a:srgbClr val="F4E5D4"/>
                </a:solidFill>
                <a:latin typeface="맑은 고딕" charset="0"/>
                <a:ea typeface="나눔스퀘어 ExtraBold" charset="0"/>
                <a:cs typeface="+mn-cs"/>
              </a:rPr>
              <a:t> </a:t>
            </a:r>
            <a:endParaRPr lang="ko-KR" altLang="en-US" sz="1200" b="0">
              <a:ln w="3175" cap="flat" cmpd="sng">
                <a:solidFill>
                  <a:schemeClr val="bg1">
                    <a:lumMod val="50000"/>
                    <a:alpha val="0"/>
                  </a:schemeClr>
                </a:solidFill>
                <a:prstDash val="solid"/>
              </a:ln>
              <a:solidFill>
                <a:srgbClr val="F4E5D4"/>
              </a:solidFill>
              <a:latin typeface="맑은 고딕" charset="0"/>
              <a:ea typeface="나눔스퀘어 ExtraBold" charset="0"/>
              <a:cs typeface="+mn-cs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653415" y="3464560"/>
            <a:ext cx="4325620" cy="7086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나눔스퀘어" charset="0"/>
                <a:cs typeface="+mn-cs"/>
              </a:rPr>
              <a:t>코드 넣을 공간</a:t>
            </a:r>
            <a:endParaRPr lang="ko-KR" altLang="en-US" sz="4000" cap="none" i="0" b="0" strike="noStrike">
              <a:ln w="9525" cap="flat" cmpd="sng">
                <a:noFill/>
                <a:prstDash/>
              </a:ln>
              <a:solidFill>
                <a:srgbClr val="000000"/>
              </a:solidFill>
              <a:latin typeface="나눔스퀘어" charset="0"/>
              <a:cs typeface="+mn-cs"/>
            </a:endParaRPr>
          </a:p>
        </p:txBody>
      </p:sp>
      <p:pic>
        <p:nvPicPr>
          <p:cNvPr id="15" name="그림 18" descr="C:/Users/yuhwan/AppData/Roaming/PolarisOffice/ETemp/21240_15534200/fImage49572417194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5895" y="1056640"/>
            <a:ext cx="6694805" cy="5504180"/>
          </a:xfrm>
          <a:prstGeom prst="rect"/>
          <a:noFill/>
        </p:spPr>
      </p:pic>
      <p:sp>
        <p:nvSpPr>
          <p:cNvPr id="16" name="텍스트 상자 38"/>
          <p:cNvSpPr txBox="1">
            <a:spLocks/>
          </p:cNvSpPr>
          <p:nvPr/>
        </p:nvSpPr>
        <p:spPr>
          <a:xfrm rot="0">
            <a:off x="7238365" y="1612265"/>
            <a:ext cx="5842635" cy="19367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긍정 이미지 처리 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 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부정 이미지 처리 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번개이미지(눈물 Upgrade) 처리 </a:t>
            </a:r>
            <a:endParaRPr lang="ko-KR" altLang="en-US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Rect 0"/>
          <p:cNvCxnSpPr/>
          <p:nvPr/>
        </p:nvCxnSpPr>
        <p:spPr>
          <a:xfrm rot="0">
            <a:off x="114300" y="1010285"/>
            <a:ext cx="11974195" cy="635"/>
          </a:xfrm>
          <a:prstGeom prst="line"/>
          <a:ln w="63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 txBox="1">
            <a:spLocks/>
          </p:cNvSpPr>
          <p:nvPr>
            <p:ph type="title"/>
          </p:nvPr>
        </p:nvSpPr>
        <p:spPr>
          <a:xfrm rot="0">
            <a:off x="234315" y="212725"/>
            <a:ext cx="9086215" cy="568325"/>
          </a:xfrm>
          <a:prstGeom prst="rect"/>
          <a:ln w="3175" cap="flat" cmpd="sng">
            <a:solidFill>
              <a:schemeClr val="bg1">
                <a:lumMod val="85000"/>
                <a:alpha val="4705"/>
              </a:schemeClr>
            </a:solidFill>
            <a:prstDash val="solid"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600" spc="-50" b="1">
                <a:latin typeface="나눔스퀘어 ExtraBold" charset="0"/>
                <a:ea typeface="나눔스퀘어 ExtraBold" charset="0"/>
                <a:cs typeface="+mj-cs"/>
              </a:rPr>
              <a:t>게임 개발</a:t>
            </a:r>
            <a:r>
              <a:rPr lang="en-US" altLang="ko-KR" sz="3600" spc="-50" b="1">
                <a:latin typeface="나눔스퀘어 ExtraBold" charset="0"/>
                <a:ea typeface="나눔스퀘어 ExtraBold" charset="0"/>
                <a:cs typeface="+mj-cs"/>
              </a:rPr>
              <a:t>(</a:t>
            </a:r>
            <a:r>
              <a:rPr lang="ko-KR" altLang="en-US" sz="3600" spc="-50" b="1">
                <a:latin typeface="나눔스퀘어 ExtraBold" charset="0"/>
                <a:ea typeface="나눔스퀘어 ExtraBold" charset="0"/>
                <a:cs typeface="+mj-cs"/>
              </a:rPr>
              <a:t>소스 코드</a:t>
            </a:r>
            <a:r>
              <a:rPr lang="en-US" altLang="ko-KR" sz="3600" spc="-50" b="1">
                <a:latin typeface="나눔스퀘어 ExtraBold" charset="0"/>
                <a:ea typeface="나눔스퀘어 ExtraBold" charset="0"/>
                <a:cs typeface="+mj-cs"/>
              </a:rPr>
              <a:t>)</a:t>
            </a:r>
            <a:endParaRPr lang="ko-KR" altLang="en-US" sz="3600" b="1">
              <a:latin typeface="나눔스퀘어 ExtraBold" charset="0"/>
              <a:ea typeface="나눔스퀘어 ExtraBold" charset="0"/>
              <a:cs typeface="+mj-cs"/>
            </a:endParaRPr>
          </a:p>
        </p:txBody>
      </p:sp>
      <p:sp>
        <p:nvSpPr>
          <p:cNvPr id="3" name="바닥글 개체 틀 2"/>
          <p:cNvSpPr txBox="1">
            <a:spLocks/>
          </p:cNvSpPr>
          <p:nvPr>
            <p:ph type="ftr" idx="11"/>
          </p:nvPr>
        </p:nvSpPr>
        <p:spPr>
          <a:xfrm rot="0">
            <a:off x="9397365" y="6341745"/>
            <a:ext cx="2151380" cy="297180"/>
          </a:xfrm>
          <a:prstGeom prst="rect"/>
        </p:spPr>
        <p:txBody>
          <a:bodyPr wrap="square" lIns="0" tIns="0" rIns="0" bIns="0" numCol="1" vert="horz" anchor="ctr">
            <a:noAutofit/>
          </a:bodyPr>
          <a:lstStyle/>
          <a:p>
            <a:pPr marL="0" indent="0" rtl="0" algn="dist" fontAlgn="auto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700" cap="none" spc="-50" i="0" b="1" strike="noStrike">
                <a:ln w="9525" cap="flat" cmpd="sng">
                  <a:solidFill>
                    <a:srgbClr val="4472C4"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스퀘어 ExtraBold" charset="0"/>
                <a:ea typeface="나눔스퀘어 ExtraBold" charset="0"/>
                <a:cs typeface="+mn-cs"/>
              </a:rPr>
              <a:t>Designed By L@rgo. ADSTORE</a:t>
            </a:r>
            <a:endParaRPr lang="ko-KR" altLang="en-US" sz="700" cap="none" i="0" b="1" strike="noStrike">
              <a:ln w="9525" cap="flat" cmpd="sng">
                <a:solidFill>
                  <a:srgbClr val="4472C4">
                    <a:alpha val="0"/>
                  </a:srgbClr>
                </a:solidFill>
                <a:prstDash val="solid"/>
              </a:ln>
              <a:solidFill>
                <a:srgbClr val="FFFFFF"/>
              </a:solidFill>
              <a:latin typeface="나눔스퀘어 ExtraBold" charset="0"/>
              <a:ea typeface="나눔스퀘어 ExtraBold" charset="0"/>
              <a:cs typeface="+mn-cs"/>
            </a:endParaRPr>
          </a:p>
        </p:txBody>
      </p:sp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11511915" y="6398260"/>
            <a:ext cx="576580" cy="205740"/>
          </a:xfrm>
          <a:prstGeom prst="rect"/>
        </p:spPr>
        <p:txBody>
          <a:bodyPr wrap="square" lIns="0" tIns="0" rIns="0" bIns="0" numCol="1" vert="horz" anchor="ctr">
            <a:noAutofit/>
          </a:bodyPr>
          <a:lstStyle/>
          <a:p>
            <a:pPr marL="0" indent="0" rtl="0" algn="ctr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100" cap="none" spc="-50" i="0" b="1" strike="noStrike">
                <a:ln w="9525" cap="flat" cmpd="sng">
                  <a:solidFill>
                    <a:srgbClr val="4472C4"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스퀘어 ExtraBold" charset="0"/>
                <a:ea typeface="나눔스퀘어 ExtraBold" charset="0"/>
                <a:cs typeface="+mn-cs"/>
              </a:rPr>
              <a:t>11</a:t>
            </a:r>
            <a:endParaRPr lang="ko-KR" altLang="en-US" sz="1100" cap="none" i="0" b="1" strike="noStrike">
              <a:ln w="9525" cap="flat" cmpd="sng">
                <a:solidFill>
                  <a:srgbClr val="4472C4">
                    <a:alpha val="0"/>
                  </a:srgbClr>
                </a:solidFill>
                <a:prstDash val="solid"/>
              </a:ln>
              <a:solidFill>
                <a:srgbClr val="FFFFFF"/>
              </a:solidFill>
              <a:latin typeface="나눔스퀘어 ExtraBold" charset="0"/>
              <a:ea typeface="나눔스퀘어 ExtraBold" charset="0"/>
              <a:cs typeface="+mn-cs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subTitle" idx="14"/>
          </p:nvPr>
        </p:nvSpPr>
        <p:spPr>
          <a:xfrm rot="0">
            <a:off x="114300" y="838835"/>
            <a:ext cx="11974195" cy="142240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0">
            <a:noFill/>
            <a:prstDash/>
          </a:ln>
          <a:effectLst>
            <a:outerShdw sx="100000" sy="100000" blurRad="0" dist="38100" dir="2700000" rotWithShape="0" algn="tl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9705" tIns="45720" rIns="179705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 sz="1200" spc="-50" b="0">
                <a:ln w="3175" cap="flat" cmpd="sng">
                  <a:solidFill>
                    <a:schemeClr val="bg1">
                      <a:lumMod val="50000"/>
                      <a:alpha val="0"/>
                    </a:schemeClr>
                  </a:solidFill>
                  <a:prstDash val="solid"/>
                </a:ln>
                <a:solidFill>
                  <a:srgbClr val="F4E5D4"/>
                </a:solidFill>
                <a:latin typeface="맑은 고딕" charset="0"/>
                <a:ea typeface="나눔스퀘어 ExtraBold" charset="0"/>
                <a:cs typeface="+mn-cs"/>
              </a:rPr>
              <a:t> </a:t>
            </a:r>
            <a:endParaRPr lang="ko-KR" altLang="en-US" sz="1200" b="0">
              <a:ln w="3175" cap="flat" cmpd="sng">
                <a:solidFill>
                  <a:schemeClr val="bg1">
                    <a:lumMod val="50000"/>
                    <a:alpha val="0"/>
                  </a:schemeClr>
                </a:solidFill>
                <a:prstDash val="solid"/>
              </a:ln>
              <a:solidFill>
                <a:srgbClr val="F4E5D4"/>
              </a:solidFill>
              <a:latin typeface="맑은 고딕" charset="0"/>
              <a:ea typeface="나눔스퀘어 ExtraBold" charset="0"/>
              <a:cs typeface="+mn-cs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653415" y="3464560"/>
            <a:ext cx="4325620" cy="7086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나눔스퀘어" charset="0"/>
                <a:cs typeface="+mn-cs"/>
              </a:rPr>
              <a:t>코드 넣을 공간</a:t>
            </a:r>
            <a:endParaRPr lang="ko-KR" altLang="en-US" sz="4000" cap="none" i="0" b="0" strike="noStrike">
              <a:ln w="9525" cap="flat" cmpd="sng">
                <a:noFill/>
                <a:prstDash/>
              </a:ln>
              <a:solidFill>
                <a:srgbClr val="000000"/>
              </a:solidFill>
              <a:latin typeface="나눔스퀘어" charset="0"/>
              <a:cs typeface="+mn-cs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6852920" y="1748790"/>
            <a:ext cx="3375025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2800" b="1">
              <a:solidFill>
                <a:srgbClr val="000000"/>
              </a:solidFill>
              <a:latin typeface="나눔스퀘어" charset="0"/>
            </a:endParaRPr>
          </a:p>
        </p:txBody>
      </p:sp>
      <p:pic>
        <p:nvPicPr>
          <p:cNvPr id="15" name="그림 19" descr="C:/Users/yuhwan/AppData/Roaming/PolarisOffice/ETemp/21240_15534200/fImage476594424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1300" y="1051560"/>
            <a:ext cx="6081395" cy="4831080"/>
          </a:xfrm>
          <a:prstGeom prst="rect"/>
          <a:noFill/>
        </p:spPr>
      </p:pic>
      <p:sp>
        <p:nvSpPr>
          <p:cNvPr id="16" name="텍스트 상자 39"/>
          <p:cNvSpPr txBox="1">
            <a:spLocks/>
          </p:cNvSpPr>
          <p:nvPr/>
        </p:nvSpPr>
        <p:spPr>
          <a:xfrm rot="0">
            <a:off x="6737985" y="1945640"/>
            <a:ext cx="5842635" cy="26746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각 이미지 update() 및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화면에 나타내기 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게임이 끝나는 조건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	HP = 0 되었을 때  </a:t>
            </a:r>
            <a:endParaRPr lang="ko-KR" altLang="en-US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Rect 0"/>
          <p:cNvCxnSpPr/>
          <p:nvPr/>
        </p:nvCxnSpPr>
        <p:spPr>
          <a:xfrm rot="0">
            <a:off x="114300" y="1010285"/>
            <a:ext cx="11974195" cy="635"/>
          </a:xfrm>
          <a:prstGeom prst="line"/>
          <a:ln w="63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 txBox="1">
            <a:spLocks/>
          </p:cNvSpPr>
          <p:nvPr>
            <p:ph type="title"/>
          </p:nvPr>
        </p:nvSpPr>
        <p:spPr>
          <a:xfrm rot="0">
            <a:off x="234315" y="212725"/>
            <a:ext cx="9086215" cy="568325"/>
          </a:xfrm>
          <a:prstGeom prst="rect"/>
          <a:ln w="3175" cap="flat" cmpd="sng">
            <a:solidFill>
              <a:schemeClr val="bg1">
                <a:lumMod val="85000"/>
                <a:alpha val="4705"/>
              </a:schemeClr>
            </a:solidFill>
            <a:prstDash val="solid"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600" spc="-50" b="1">
                <a:latin typeface="나눔스퀘어 ExtraBold" charset="0"/>
                <a:ea typeface="나눔스퀘어 ExtraBold" charset="0"/>
                <a:cs typeface="+mj-cs"/>
              </a:rPr>
              <a:t>게임 개발</a:t>
            </a:r>
            <a:r>
              <a:rPr lang="en-US" altLang="ko-KR" sz="3600" spc="-50" b="1">
                <a:latin typeface="나눔스퀘어 ExtraBold" charset="0"/>
                <a:ea typeface="나눔스퀘어 ExtraBold" charset="0"/>
                <a:cs typeface="+mj-cs"/>
              </a:rPr>
              <a:t>(</a:t>
            </a:r>
            <a:r>
              <a:rPr lang="ko-KR" altLang="en-US" sz="3600" spc="-50" b="1">
                <a:latin typeface="나눔스퀘어 ExtraBold" charset="0"/>
                <a:ea typeface="나눔스퀘어 ExtraBold" charset="0"/>
                <a:cs typeface="+mj-cs"/>
              </a:rPr>
              <a:t>소스 코드</a:t>
            </a:r>
            <a:r>
              <a:rPr lang="en-US" altLang="ko-KR" sz="3600" spc="-50" b="1">
                <a:latin typeface="나눔스퀘어 ExtraBold" charset="0"/>
                <a:ea typeface="나눔스퀘어 ExtraBold" charset="0"/>
                <a:cs typeface="+mj-cs"/>
              </a:rPr>
              <a:t>)</a:t>
            </a:r>
            <a:endParaRPr lang="ko-KR" altLang="en-US" sz="3600" b="1">
              <a:latin typeface="나눔스퀘어 ExtraBold" charset="0"/>
              <a:ea typeface="나눔스퀘어 ExtraBold" charset="0"/>
              <a:cs typeface="+mj-cs"/>
            </a:endParaRPr>
          </a:p>
        </p:txBody>
      </p:sp>
      <p:sp>
        <p:nvSpPr>
          <p:cNvPr id="3" name="바닥글 개체 틀 2"/>
          <p:cNvSpPr txBox="1">
            <a:spLocks/>
          </p:cNvSpPr>
          <p:nvPr>
            <p:ph type="ftr" idx="11"/>
          </p:nvPr>
        </p:nvSpPr>
        <p:spPr>
          <a:xfrm rot="0">
            <a:off x="9397365" y="6341745"/>
            <a:ext cx="2151380" cy="297180"/>
          </a:xfrm>
          <a:prstGeom prst="rect"/>
        </p:spPr>
        <p:txBody>
          <a:bodyPr wrap="square" lIns="0" tIns="0" rIns="0" bIns="0" numCol="1" vert="horz" anchor="ctr">
            <a:noAutofit/>
          </a:bodyPr>
          <a:lstStyle/>
          <a:p>
            <a:pPr marL="0" indent="0" rtl="0" algn="dist" fontAlgn="auto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700" cap="none" spc="-50" i="0" b="1" strike="noStrike">
                <a:ln w="9525" cap="flat" cmpd="sng">
                  <a:solidFill>
                    <a:srgbClr val="4472C4"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스퀘어 ExtraBold" charset="0"/>
                <a:ea typeface="나눔스퀘어 ExtraBold" charset="0"/>
                <a:cs typeface="+mn-cs"/>
              </a:rPr>
              <a:t>Designed By L@rgo. ADSTORE</a:t>
            </a:r>
            <a:endParaRPr lang="ko-KR" altLang="en-US" sz="700" cap="none" i="0" b="1" strike="noStrike">
              <a:ln w="9525" cap="flat" cmpd="sng">
                <a:solidFill>
                  <a:srgbClr val="4472C4">
                    <a:alpha val="0"/>
                  </a:srgbClr>
                </a:solidFill>
                <a:prstDash val="solid"/>
              </a:ln>
              <a:solidFill>
                <a:srgbClr val="FFFFFF"/>
              </a:solidFill>
              <a:latin typeface="나눔스퀘어 ExtraBold" charset="0"/>
              <a:ea typeface="나눔스퀘어 ExtraBold" charset="0"/>
              <a:cs typeface="+mn-cs"/>
            </a:endParaRPr>
          </a:p>
        </p:txBody>
      </p:sp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11511915" y="6398260"/>
            <a:ext cx="576580" cy="205740"/>
          </a:xfrm>
          <a:prstGeom prst="rect"/>
        </p:spPr>
        <p:txBody>
          <a:bodyPr wrap="square" lIns="0" tIns="0" rIns="0" bIns="0" numCol="1" vert="horz" anchor="ctr">
            <a:noAutofit/>
          </a:bodyPr>
          <a:lstStyle/>
          <a:p>
            <a:pPr marL="0" indent="0" rtl="0" algn="ctr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100" cap="none" spc="-50" i="0" b="1" strike="noStrike">
                <a:ln w="9525" cap="flat" cmpd="sng">
                  <a:solidFill>
                    <a:srgbClr val="4472C4"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스퀘어 ExtraBold" charset="0"/>
                <a:ea typeface="나눔스퀘어 ExtraBold" charset="0"/>
                <a:cs typeface="+mn-cs"/>
              </a:rPr>
              <a:t>11</a:t>
            </a:r>
            <a:endParaRPr lang="ko-KR" altLang="en-US" sz="1100" cap="none" i="0" b="1" strike="noStrike">
              <a:ln w="9525" cap="flat" cmpd="sng">
                <a:solidFill>
                  <a:srgbClr val="4472C4">
                    <a:alpha val="0"/>
                  </a:srgbClr>
                </a:solidFill>
                <a:prstDash val="solid"/>
              </a:ln>
              <a:solidFill>
                <a:srgbClr val="FFFFFF"/>
              </a:solidFill>
              <a:latin typeface="나눔스퀘어 ExtraBold" charset="0"/>
              <a:ea typeface="나눔스퀘어 ExtraBold" charset="0"/>
              <a:cs typeface="+mn-cs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subTitle" idx="14"/>
          </p:nvPr>
        </p:nvSpPr>
        <p:spPr>
          <a:xfrm rot="0">
            <a:off x="114300" y="838835"/>
            <a:ext cx="11974195" cy="142240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0">
            <a:noFill/>
            <a:prstDash/>
          </a:ln>
          <a:effectLst>
            <a:outerShdw sx="100000" sy="100000" blurRad="0" dist="38100" dir="2700000" rotWithShape="0" algn="tl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9705" tIns="45720" rIns="179705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 sz="1200" spc="-50" b="0">
                <a:ln w="3175" cap="flat" cmpd="sng">
                  <a:solidFill>
                    <a:schemeClr val="bg1">
                      <a:lumMod val="50000"/>
                      <a:alpha val="0"/>
                    </a:schemeClr>
                  </a:solidFill>
                  <a:prstDash val="solid"/>
                </a:ln>
                <a:solidFill>
                  <a:srgbClr val="F4E5D4"/>
                </a:solidFill>
                <a:latin typeface="맑은 고딕" charset="0"/>
                <a:ea typeface="나눔스퀘어 ExtraBold" charset="0"/>
                <a:cs typeface="+mn-cs"/>
              </a:rPr>
              <a:t> </a:t>
            </a:r>
            <a:endParaRPr lang="ko-KR" altLang="en-US" sz="1200" b="0">
              <a:ln w="3175" cap="flat" cmpd="sng">
                <a:solidFill>
                  <a:schemeClr val="bg1">
                    <a:lumMod val="50000"/>
                    <a:alpha val="0"/>
                  </a:schemeClr>
                </a:solidFill>
                <a:prstDash val="solid"/>
              </a:ln>
              <a:solidFill>
                <a:srgbClr val="F4E5D4"/>
              </a:solidFill>
              <a:latin typeface="맑은 고딕" charset="0"/>
              <a:ea typeface="나눔스퀘어 ExtraBold" charset="0"/>
              <a:cs typeface="+mn-cs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653415" y="3464560"/>
            <a:ext cx="4325620" cy="7086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나눔스퀘어" charset="0"/>
                <a:cs typeface="+mn-cs"/>
              </a:rPr>
              <a:t>코드 넣을 공간</a:t>
            </a:r>
            <a:endParaRPr lang="ko-KR" altLang="en-US" sz="4000" cap="none" i="0" b="0" strike="noStrike">
              <a:ln w="9525" cap="flat" cmpd="sng">
                <a:noFill/>
                <a:prstDash/>
              </a:ln>
              <a:solidFill>
                <a:srgbClr val="000000"/>
              </a:solidFill>
              <a:latin typeface="나눔스퀘어" charset="0"/>
              <a:cs typeface="+mn-cs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6614795" y="1951355"/>
            <a:ext cx="3375025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2800" b="1">
              <a:solidFill>
                <a:srgbClr val="000000"/>
              </a:solidFill>
              <a:latin typeface="나눔스퀘어" charset="0"/>
            </a:endParaRPr>
          </a:p>
        </p:txBody>
      </p:sp>
      <p:pic>
        <p:nvPicPr>
          <p:cNvPr id="15" name="그림 20" descr="C:/Users/yuhwan/AppData/Roaming/PolarisOffice/ETemp/21240_15534200/fImage9043744354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2410" y="1048385"/>
            <a:ext cx="5530850" cy="5048250"/>
          </a:xfrm>
          <a:prstGeom prst="rect"/>
          <a:noFill/>
        </p:spPr>
      </p:pic>
      <p:pic>
        <p:nvPicPr>
          <p:cNvPr id="16" name="그림 21" descr="C:/Users/yuhwan/AppData/Roaming/PolarisOffice/ETemp/21240_15534200/fImage478244423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3715" y="6089015"/>
            <a:ext cx="2080895" cy="622935"/>
          </a:xfrm>
          <a:prstGeom prst="rect"/>
          <a:noFill/>
        </p:spPr>
      </p:pic>
      <p:sp>
        <p:nvSpPr>
          <p:cNvPr id="17" name="텍스트 상자 40"/>
          <p:cNvSpPr txBox="1">
            <a:spLocks/>
          </p:cNvSpPr>
          <p:nvPr/>
        </p:nvSpPr>
        <p:spPr>
          <a:xfrm rot="0">
            <a:off x="6237605" y="1921510"/>
            <a:ext cx="5842635" cy="23056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게임 메뉴 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게임메뉴 설정 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게임 메뉴 이벤트 처리  </a:t>
            </a:r>
            <a:endParaRPr lang="ko-KR" altLang="en-US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Rect 0"/>
          <p:cNvCxnSpPr/>
          <p:nvPr/>
        </p:nvCxnSpPr>
        <p:spPr>
          <a:xfrm rot="0">
            <a:off x="114300" y="1010285"/>
            <a:ext cx="11974195" cy="635"/>
          </a:xfrm>
          <a:prstGeom prst="line"/>
          <a:ln w="63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 txBox="1">
            <a:spLocks/>
          </p:cNvSpPr>
          <p:nvPr>
            <p:ph type="title"/>
          </p:nvPr>
        </p:nvSpPr>
        <p:spPr>
          <a:xfrm rot="0">
            <a:off x="234315" y="212725"/>
            <a:ext cx="9086215" cy="568325"/>
          </a:xfrm>
          <a:prstGeom prst="rect"/>
          <a:ln w="3175" cap="flat" cmpd="sng">
            <a:solidFill>
              <a:schemeClr val="bg1">
                <a:lumMod val="85000"/>
                <a:alpha val="4705"/>
              </a:schemeClr>
            </a:solidFill>
            <a:prstDash val="solid"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600" spc="-50" b="1">
                <a:latin typeface="나눔스퀘어 ExtraBold" charset="0"/>
                <a:ea typeface="나눔스퀘어 ExtraBold" charset="0"/>
                <a:cs typeface="+mj-cs"/>
              </a:rPr>
              <a:t>게임 개발</a:t>
            </a:r>
            <a:r>
              <a:rPr lang="en-US" altLang="ko-KR" sz="3600" spc="-50" b="1">
                <a:latin typeface="나눔스퀘어 ExtraBold" charset="0"/>
                <a:ea typeface="나눔스퀘어 ExtraBold" charset="0"/>
                <a:cs typeface="+mj-cs"/>
              </a:rPr>
              <a:t>(</a:t>
            </a:r>
            <a:r>
              <a:rPr lang="ko-KR" altLang="en-US" sz="3600" spc="-50" b="1">
                <a:latin typeface="나눔스퀘어 ExtraBold" charset="0"/>
                <a:ea typeface="나눔스퀘어 ExtraBold" charset="0"/>
                <a:cs typeface="+mj-cs"/>
              </a:rPr>
              <a:t>소스 코드</a:t>
            </a:r>
            <a:r>
              <a:rPr lang="en-US" altLang="ko-KR" sz="3600" spc="-50" b="1">
                <a:latin typeface="나눔스퀘어 ExtraBold" charset="0"/>
                <a:ea typeface="나눔스퀘어 ExtraBold" charset="0"/>
                <a:cs typeface="+mj-cs"/>
              </a:rPr>
              <a:t>)</a:t>
            </a:r>
            <a:endParaRPr lang="ko-KR" altLang="en-US" sz="3600" b="1">
              <a:latin typeface="나눔스퀘어 ExtraBold" charset="0"/>
              <a:ea typeface="나눔스퀘어 ExtraBold" charset="0"/>
              <a:cs typeface="+mj-cs"/>
            </a:endParaRPr>
          </a:p>
        </p:txBody>
      </p:sp>
      <p:sp>
        <p:nvSpPr>
          <p:cNvPr id="3" name="바닥글 개체 틀 2"/>
          <p:cNvSpPr txBox="1">
            <a:spLocks/>
          </p:cNvSpPr>
          <p:nvPr>
            <p:ph type="ftr" idx="11"/>
          </p:nvPr>
        </p:nvSpPr>
        <p:spPr>
          <a:xfrm rot="0">
            <a:off x="9397365" y="6341745"/>
            <a:ext cx="2151380" cy="297180"/>
          </a:xfrm>
          <a:prstGeom prst="rect"/>
        </p:spPr>
        <p:txBody>
          <a:bodyPr wrap="square" lIns="0" tIns="0" rIns="0" bIns="0" numCol="1" vert="horz" anchor="ctr">
            <a:noAutofit/>
          </a:bodyPr>
          <a:lstStyle/>
          <a:p>
            <a:pPr marL="0" indent="0" rtl="0" algn="dist" fontAlgn="auto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700" cap="none" spc="-50" i="0" b="1" strike="noStrike">
                <a:ln w="9525" cap="flat" cmpd="sng">
                  <a:solidFill>
                    <a:srgbClr val="4472C4"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스퀘어 ExtraBold" charset="0"/>
                <a:ea typeface="나눔스퀘어 ExtraBold" charset="0"/>
                <a:cs typeface="+mn-cs"/>
              </a:rPr>
              <a:t>Designed By L@rgo. ADSTORE</a:t>
            </a:r>
            <a:endParaRPr lang="ko-KR" altLang="en-US" sz="700" cap="none" i="0" b="1" strike="noStrike">
              <a:ln w="9525" cap="flat" cmpd="sng">
                <a:solidFill>
                  <a:srgbClr val="4472C4">
                    <a:alpha val="0"/>
                  </a:srgbClr>
                </a:solidFill>
                <a:prstDash val="solid"/>
              </a:ln>
              <a:solidFill>
                <a:srgbClr val="FFFFFF"/>
              </a:solidFill>
              <a:latin typeface="나눔스퀘어 ExtraBold" charset="0"/>
              <a:ea typeface="나눔스퀘어 ExtraBold" charset="0"/>
              <a:cs typeface="+mn-cs"/>
            </a:endParaRPr>
          </a:p>
        </p:txBody>
      </p:sp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11511915" y="6398260"/>
            <a:ext cx="576580" cy="205740"/>
          </a:xfrm>
          <a:prstGeom prst="rect"/>
        </p:spPr>
        <p:txBody>
          <a:bodyPr wrap="square" lIns="0" tIns="0" rIns="0" bIns="0" numCol="1" vert="horz" anchor="ctr">
            <a:noAutofit/>
          </a:bodyPr>
          <a:lstStyle/>
          <a:p>
            <a:pPr marL="0" indent="0" rtl="0" algn="ctr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100" cap="none" spc="-50" i="0" b="1" strike="noStrike">
                <a:ln w="9525" cap="flat" cmpd="sng">
                  <a:solidFill>
                    <a:srgbClr val="4472C4"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스퀘어 ExtraBold" charset="0"/>
                <a:ea typeface="나눔스퀘어 ExtraBold" charset="0"/>
                <a:cs typeface="+mn-cs"/>
              </a:rPr>
              <a:t>11</a:t>
            </a:r>
            <a:endParaRPr lang="ko-KR" altLang="en-US" sz="1100" cap="none" i="0" b="1" strike="noStrike">
              <a:ln w="9525" cap="flat" cmpd="sng">
                <a:solidFill>
                  <a:srgbClr val="4472C4">
                    <a:alpha val="0"/>
                  </a:srgbClr>
                </a:solidFill>
                <a:prstDash val="solid"/>
              </a:ln>
              <a:solidFill>
                <a:srgbClr val="FFFFFF"/>
              </a:solidFill>
              <a:latin typeface="나눔스퀘어 ExtraBold" charset="0"/>
              <a:ea typeface="나눔스퀘어 ExtraBold" charset="0"/>
              <a:cs typeface="+mn-cs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subTitle" idx="14"/>
          </p:nvPr>
        </p:nvSpPr>
        <p:spPr>
          <a:xfrm rot="0">
            <a:off x="114300" y="838835"/>
            <a:ext cx="11974195" cy="142240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0">
            <a:noFill/>
            <a:prstDash/>
          </a:ln>
          <a:effectLst>
            <a:outerShdw sx="100000" sy="100000" blurRad="0" dist="38100" dir="2700000" rotWithShape="0" algn="tl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9705" tIns="45720" rIns="179705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 sz="1200" spc="-50" b="0">
                <a:ln w="3175" cap="flat" cmpd="sng">
                  <a:solidFill>
                    <a:schemeClr val="bg1">
                      <a:lumMod val="50000"/>
                      <a:alpha val="0"/>
                    </a:schemeClr>
                  </a:solidFill>
                  <a:prstDash val="solid"/>
                </a:ln>
                <a:solidFill>
                  <a:srgbClr val="F4E5D4"/>
                </a:solidFill>
                <a:latin typeface="맑은 고딕" charset="0"/>
                <a:ea typeface="나눔스퀘어 ExtraBold" charset="0"/>
                <a:cs typeface="+mn-cs"/>
              </a:rPr>
              <a:t> </a:t>
            </a:r>
            <a:endParaRPr lang="ko-KR" altLang="en-US" sz="1200" b="0">
              <a:ln w="3175" cap="flat" cmpd="sng">
                <a:solidFill>
                  <a:schemeClr val="bg1">
                    <a:lumMod val="50000"/>
                    <a:alpha val="0"/>
                  </a:schemeClr>
                </a:solidFill>
                <a:prstDash val="solid"/>
              </a:ln>
              <a:solidFill>
                <a:srgbClr val="F4E5D4"/>
              </a:solidFill>
              <a:latin typeface="맑은 고딕" charset="0"/>
              <a:ea typeface="나눔스퀘어 ExtraBold" charset="0"/>
              <a:cs typeface="+mn-cs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653415" y="3464560"/>
            <a:ext cx="4325620" cy="7086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나눔스퀘어" charset="0"/>
                <a:cs typeface="+mn-cs"/>
              </a:rPr>
              <a:t>코드 넣을 공간</a:t>
            </a:r>
            <a:endParaRPr lang="ko-KR" altLang="en-US" sz="4000" cap="none" i="0" b="0" strike="noStrike">
              <a:ln w="9525" cap="flat" cmpd="sng">
                <a:noFill/>
                <a:prstDash/>
              </a:ln>
              <a:solidFill>
                <a:srgbClr val="000000"/>
              </a:solidFill>
              <a:latin typeface="나눔스퀘어" charset="0"/>
              <a:cs typeface="+mn-cs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8364855" y="1868170"/>
            <a:ext cx="3375025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2800" b="1">
              <a:solidFill>
                <a:srgbClr val="000000"/>
              </a:solidFill>
              <a:latin typeface="나눔스퀘어" charset="0"/>
            </a:endParaRPr>
          </a:p>
        </p:txBody>
      </p:sp>
      <p:pic>
        <p:nvPicPr>
          <p:cNvPr id="15" name="그림 22" descr="C:/Users/yuhwan/AppData/Roaming/PolarisOffice/ETemp/21240_15534200/fImage29926445460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6220" y="1388110"/>
            <a:ext cx="6694170" cy="4077335"/>
          </a:xfrm>
          <a:prstGeom prst="rect"/>
          <a:noFill/>
        </p:spPr>
      </p:pic>
      <p:sp>
        <p:nvSpPr>
          <p:cNvPr id="16" name="텍스트 상자 41"/>
          <p:cNvSpPr txBox="1">
            <a:spLocks/>
          </p:cNvSpPr>
          <p:nvPr/>
        </p:nvSpPr>
        <p:spPr>
          <a:xfrm rot="0">
            <a:off x="7261860" y="1861820"/>
            <a:ext cx="5842635" cy="15678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메인 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>
                <a:solidFill>
                  <a:srgbClr val="000000"/>
                </a:solidFill>
              </a:rPr>
              <a:t>  </a:t>
            </a:r>
            <a:endParaRPr lang="ko-KR" altLang="en-US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428750"/>
            <a:ext cx="119735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040" y="3235960"/>
            <a:ext cx="9085580" cy="567690"/>
          </a:xfrm>
        </p:spPr>
        <p:txBody>
          <a:bodyPr/>
          <a:lstStyle/>
          <a:p>
            <a:r>
              <a:rPr lang="ko-KR" altLang="en-US" sz="6600" dirty="0"/>
              <a:t>데모 시연</a:t>
            </a:r>
            <a:endParaRPr lang="en-US" altLang="ko-KR" sz="66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97365" y="6341745"/>
            <a:ext cx="2151380" cy="297180"/>
          </a:xfrm>
        </p:spPr>
        <p:txBody>
          <a:bodyPr/>
          <a:lstStyle/>
          <a:p>
            <a:pPr marL="0" marR="0" lvl="0" indent="0" algn="di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700" b="1" i="0" u="none" strike="noStrike" kern="1200" cap="none" spc="-6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cs typeface="+mn-cs"/>
              </a:rPr>
              <a:t>Designed By L@rgo. ADSTORE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1915" y="6398260"/>
            <a:ext cx="576580" cy="205740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100" b="1" i="0" u="none" strike="noStrike" kern="1200" cap="none" spc="-6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cs typeface="+mn-cs"/>
              </a:rPr>
              <a:t>12</a:t>
            </a:r>
            <a:endParaRPr kumimoji="0" lang="ko-KR" altLang="en-US" sz="1100" b="1" i="0" u="none" strike="noStrike" kern="1200" cap="none" spc="-6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 ExtraBold"/>
              <a:cs typeface="+mn-cs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114300" y="1287145"/>
            <a:ext cx="11973560" cy="141605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Content Placeholder 27">
            <a:extLst>
              <a:ext uri="{FF2B5EF4-FFF2-40B4-BE49-F238E27FC236}">
                <a16:creationId xmlns:a16="http://schemas.microsoft.com/office/drawing/2014/main" id="{2F7BD749-8C3C-4BBB-8F0D-253AF510243B}"/>
              </a:ext>
            </a:extLst>
          </p:cNvPr>
          <p:cNvSpPr>
            <a:spLocks noGrp="1"/>
          </p:cNvSpPr>
          <p:nvPr/>
        </p:nvSpPr>
        <p:spPr>
          <a:xfrm>
            <a:off x="3164205" y="6127750"/>
            <a:ext cx="5734050" cy="349885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0" rIns="91440" bIns="0" rtlCol="0" anchor="ctr">
            <a:noAutofit/>
          </a:bodyPr>
          <a:lstStyle>
            <a:lvl1pPr marL="0" indent="0" algn="l" defTabSz="761970" rtl="0" eaLnBrk="1" latinLnBrk="1" hangingPunct="1">
              <a:lnSpc>
                <a:spcPct val="120000"/>
              </a:lnSpc>
              <a:spcBef>
                <a:spcPts val="833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098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1970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295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3939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1970" rtl="0" eaLnBrk="1" fontAlgn="auto" latinLnBrk="1" hangingPunct="1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조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“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지구를 지켜라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1485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428750"/>
            <a:ext cx="119735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040" y="3235960"/>
            <a:ext cx="9085580" cy="567690"/>
          </a:xfrm>
        </p:spPr>
        <p:txBody>
          <a:bodyPr/>
          <a:lstStyle/>
          <a:p>
            <a:r>
              <a:rPr lang="en-US" altLang="ko-KR" sz="8000" dirty="0"/>
              <a:t>Q&amp;A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97365" y="6341745"/>
            <a:ext cx="2151380" cy="297180"/>
          </a:xfrm>
        </p:spPr>
        <p:txBody>
          <a:bodyPr/>
          <a:lstStyle/>
          <a:p>
            <a:pPr marL="0" marR="0" lvl="0" indent="0" algn="di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700" b="1" i="0" u="none" strike="noStrike" kern="1200" cap="none" spc="-6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cs typeface="+mn-cs"/>
              </a:rPr>
              <a:t>Designed By L@rgo. ADSTORE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1915" y="6398260"/>
            <a:ext cx="576580" cy="205740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100" b="1" i="0" u="none" strike="noStrike" kern="1200" cap="none" spc="-6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cs typeface="+mn-cs"/>
              </a:rPr>
              <a:t>12</a:t>
            </a:r>
            <a:endParaRPr kumimoji="0" lang="ko-KR" altLang="en-US" sz="1100" b="1" i="0" u="none" strike="noStrike" kern="1200" cap="none" spc="-6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 ExtraBold"/>
              <a:cs typeface="+mn-cs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114300" y="1287145"/>
            <a:ext cx="11973560" cy="141605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Content Placeholder 27">
            <a:extLst>
              <a:ext uri="{FF2B5EF4-FFF2-40B4-BE49-F238E27FC236}">
                <a16:creationId xmlns:a16="http://schemas.microsoft.com/office/drawing/2014/main" id="{2F7BD749-8C3C-4BBB-8F0D-253AF510243B}"/>
              </a:ext>
            </a:extLst>
          </p:cNvPr>
          <p:cNvSpPr>
            <a:spLocks noGrp="1"/>
          </p:cNvSpPr>
          <p:nvPr/>
        </p:nvSpPr>
        <p:spPr>
          <a:xfrm>
            <a:off x="3164205" y="6127750"/>
            <a:ext cx="5734050" cy="349885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0" rIns="91440" bIns="0" rtlCol="0" anchor="ctr">
            <a:noAutofit/>
          </a:bodyPr>
          <a:lstStyle>
            <a:lvl1pPr marL="0" indent="0" algn="l" defTabSz="761970" rtl="0" eaLnBrk="1" latinLnBrk="1" hangingPunct="1">
              <a:lnSpc>
                <a:spcPct val="120000"/>
              </a:lnSpc>
              <a:spcBef>
                <a:spcPts val="833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098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1970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295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3939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1970" rtl="0" eaLnBrk="1" fontAlgn="auto" latinLnBrk="1" hangingPunct="1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조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“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지구를 지켜라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7570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428750"/>
            <a:ext cx="119735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610" y="505460"/>
            <a:ext cx="9085580" cy="567690"/>
          </a:xfrm>
        </p:spPr>
        <p:txBody>
          <a:bodyPr/>
          <a:lstStyle/>
          <a:p>
            <a:pPr algn="l"/>
            <a:r>
              <a:rPr lang="ko-KR" altLang="en-US" sz="4800" dirty="0"/>
              <a:t>업무 조장</a:t>
            </a:r>
            <a:endParaRPr lang="en-US" altLang="ko-KR" sz="48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97365" y="6341745"/>
            <a:ext cx="2151380" cy="297180"/>
          </a:xfrm>
        </p:spPr>
        <p:txBody>
          <a:bodyPr/>
          <a:lstStyle/>
          <a:p>
            <a:pPr marL="0" marR="0" lvl="0" indent="0" algn="di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700" b="1" i="0" u="none" strike="noStrike" kern="1200" cap="none" spc="-6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cs typeface="+mn-cs"/>
              </a:rPr>
              <a:t>Designed By L@rgo. ADSTORE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1915" y="6398260"/>
            <a:ext cx="576580" cy="205740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100" b="1" i="0" u="none" strike="noStrike" kern="1200" cap="none" spc="-6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cs typeface="+mn-cs"/>
              </a:rPr>
              <a:t>1</a:t>
            </a:r>
            <a:endParaRPr kumimoji="0" lang="ko-KR" altLang="en-US" sz="1100" b="1" i="0" u="none" strike="noStrike" kern="1200" cap="none" spc="-6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 ExtraBold"/>
              <a:cs typeface="+mn-cs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114300" y="1287145"/>
            <a:ext cx="11973560" cy="141605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Content Placeholder 27">
            <a:extLst>
              <a:ext uri="{FF2B5EF4-FFF2-40B4-BE49-F238E27FC236}">
                <a16:creationId xmlns:a16="http://schemas.microsoft.com/office/drawing/2014/main" id="{2F7BD749-8C3C-4BBB-8F0D-253AF510243B}"/>
              </a:ext>
            </a:extLst>
          </p:cNvPr>
          <p:cNvSpPr>
            <a:spLocks noGrp="1"/>
          </p:cNvSpPr>
          <p:nvPr/>
        </p:nvSpPr>
        <p:spPr>
          <a:xfrm>
            <a:off x="3164205" y="6127750"/>
            <a:ext cx="5734050" cy="349885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0" rIns="91440" bIns="0" rtlCol="0" anchor="ctr">
            <a:noAutofit/>
          </a:bodyPr>
          <a:lstStyle>
            <a:lvl1pPr marL="0" indent="0" algn="l" defTabSz="761970" rtl="0" eaLnBrk="1" latinLnBrk="1" hangingPunct="1">
              <a:lnSpc>
                <a:spcPct val="120000"/>
              </a:lnSpc>
              <a:spcBef>
                <a:spcPts val="833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098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1970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295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3939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1970" rtl="0" eaLnBrk="1" fontAlgn="auto" latinLnBrk="1" hangingPunct="1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조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“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지구를 지켜라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120C8A-AE4C-43C7-B011-A0A9260ECC87}"/>
              </a:ext>
            </a:extLst>
          </p:cNvPr>
          <p:cNvSpPr txBox="1"/>
          <p:nvPr/>
        </p:nvSpPr>
        <p:spPr>
          <a:xfrm>
            <a:off x="1769110" y="4673600"/>
            <a:ext cx="253619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"/>
                <a:cs typeface="+mn-cs"/>
              </a:rPr>
              <a:t>장형욱</a:t>
            </a:r>
            <a:r>
              <a:rPr lang="en-US" altLang="ko-KR" sz="2800" b="1" dirty="0">
                <a:latin typeface="나눔스퀘어"/>
              </a:rPr>
              <a:t>, </a:t>
            </a:r>
            <a:r>
              <a:rPr lang="ko-KR" altLang="en-US" sz="2800" b="1" dirty="0">
                <a:latin typeface="나눔스퀘어"/>
              </a:rPr>
              <a:t>정영훈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98574C5-A61D-49CB-8B46-EFA5F7AC4BDC}"/>
              </a:ext>
            </a:extLst>
          </p:cNvPr>
          <p:cNvSpPr/>
          <p:nvPr/>
        </p:nvSpPr>
        <p:spPr>
          <a:xfrm>
            <a:off x="1851025" y="2082800"/>
            <a:ext cx="2311400" cy="2311400"/>
          </a:xfrm>
          <a:prstGeom prst="ellipse">
            <a:avLst/>
          </a:prstGeom>
          <a:solidFill>
            <a:schemeClr val="bg1"/>
          </a:solidFill>
          <a:ln w="158750">
            <a:solidFill>
              <a:schemeClr val="accent1">
                <a:shade val="50000"/>
              </a:schemeClr>
            </a:solidFill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200" b="1" spc="-6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rPr>
              <a:t>이미지</a:t>
            </a:r>
            <a:r>
              <a:rPr lang="en-US" altLang="ko-KR" sz="3200" b="1" spc="-6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rPr>
              <a:t>/</a:t>
            </a:r>
          </a:p>
          <a:p>
            <a:pPr algn="ctr"/>
            <a:r>
              <a:rPr lang="ko-KR" altLang="en-US" sz="3200" b="1" spc="-6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rPr>
              <a:t>사운드</a:t>
            </a:r>
          </a:p>
        </p:txBody>
      </p:sp>
      <p:sp>
        <p:nvSpPr>
          <p:cNvPr id="10" name="타원 9"/>
          <p:cNvSpPr>
            <a:spLocks/>
          </p:cNvSpPr>
          <p:nvPr/>
        </p:nvSpPr>
        <p:spPr>
          <a:xfrm rot="0">
            <a:off x="4762500" y="2012315"/>
            <a:ext cx="2834640" cy="2381885"/>
          </a:xfrm>
          <a:prstGeom prst="ellipse"/>
          <a:solidFill>
            <a:schemeClr val="bg1"/>
          </a:solidFill>
          <a:ln w="158750" cap="flat" cmpd="sng">
            <a:solidFill>
              <a:schemeClr val="accent1">
                <a:shade val="50000"/>
                <a:alpha val="100000"/>
              </a:schemeClr>
            </a:solidFill>
            <a:prstDash val="solid"/>
          </a:ln>
          <a:effectLst>
            <a:outerShdw sx="100000" sy="100000" blurRad="0" dist="63500" dir="2700000" rotWithShape="0" algn="ctr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200" spc="-50" b="1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09347E"/>
                </a:solidFill>
                <a:latin typeface="나눔스퀘어 ExtraBold" charset="0"/>
                <a:ea typeface="나눔스퀘어 ExtraBold" charset="0"/>
                <a:cs typeface="+mj-cs"/>
              </a:rPr>
              <a:t>게임테스트</a:t>
            </a:r>
            <a:endParaRPr lang="ko-KR" altLang="en-US" sz="3200" b="1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09347E"/>
              </a:solidFill>
              <a:latin typeface="나눔스퀘어 ExtraBold" charset="0"/>
              <a:ea typeface="나눔스퀘어 ExtraBold" charset="0"/>
              <a:cs typeface="+mj-cs"/>
            </a:endParaRPr>
          </a:p>
          <a:p>
            <a:pPr marL="0" indent="0" algn="ctr" latinLnBrk="0">
              <a:buFontTx/>
              <a:buNone/>
            </a:pPr>
            <a:r>
              <a:rPr lang="ko-KR" altLang="en-US" sz="3200" spc="-50" b="1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09347E"/>
                </a:solidFill>
                <a:latin typeface="나눔스퀘어 ExtraBold" charset="0"/>
                <a:ea typeface="나눔스퀘어 ExtraBold" charset="0"/>
                <a:cs typeface="+mj-cs"/>
              </a:rPr>
              <a:t>/</a:t>
            </a:r>
            <a:r>
              <a:rPr lang="ko-KR" altLang="en-US" sz="3200" spc="-50" b="1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09347E"/>
                </a:solidFill>
                <a:latin typeface="나눔스퀘어 ExtraBold" charset="0"/>
                <a:ea typeface="나눔스퀘어 ExtraBold" charset="0"/>
                <a:cs typeface="+mj-cs"/>
              </a:rPr>
              <a:t>문서작성</a:t>
            </a:r>
            <a:endParaRPr lang="ko-KR" altLang="en-US" sz="3200" b="1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09347E"/>
              </a:solidFill>
              <a:latin typeface="나눔스퀘어 ExtraBold" charset="0"/>
              <a:ea typeface="나눔스퀘어 ExtraBold" charset="0"/>
              <a:cs typeface="+mj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CECA97A-6CA1-443A-B8C8-6C518652F7A0}"/>
              </a:ext>
            </a:extLst>
          </p:cNvPr>
          <p:cNvSpPr/>
          <p:nvPr/>
        </p:nvSpPr>
        <p:spPr>
          <a:xfrm>
            <a:off x="8029575" y="2082800"/>
            <a:ext cx="2312035" cy="2312035"/>
          </a:xfrm>
          <a:prstGeom prst="ellipse">
            <a:avLst/>
          </a:prstGeom>
          <a:solidFill>
            <a:schemeClr val="bg1"/>
          </a:solidFill>
          <a:ln w="158750">
            <a:solidFill>
              <a:schemeClr val="accent1">
                <a:shade val="50000"/>
              </a:schemeClr>
            </a:solidFill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200" spc="-50" b="1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09347E"/>
                </a:solidFill>
                <a:latin typeface="나눔스퀘어 ExtraBold" charset="0"/>
                <a:ea typeface="나눔스퀘어 ExtraBold" charset="0"/>
                <a:cs typeface="+mj-cs"/>
              </a:rPr>
              <a:t>기능구현</a:t>
            </a:r>
            <a:endParaRPr lang="ko-KR" altLang="en-US" sz="3200" b="1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09347E"/>
              </a:solidFill>
              <a:latin typeface="나눔스퀘어 ExtraBold" charset="0"/>
              <a:ea typeface="나눔스퀘어 ExtraBold" charset="0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20C8A-AE4C-43C7-B011-A0A9260ECC87}"/>
              </a:ext>
            </a:extLst>
          </p:cNvPr>
          <p:cNvSpPr txBox="1"/>
          <p:nvPr/>
        </p:nvSpPr>
        <p:spPr>
          <a:xfrm>
            <a:off x="4906010" y="4660900"/>
            <a:ext cx="253619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latin typeface="나눔스퀘어"/>
              </a:rPr>
              <a:t>권우정</a:t>
            </a:r>
            <a:r>
              <a:rPr lang="en-US" altLang="ko-KR" sz="2800" b="1" dirty="0">
                <a:latin typeface="나눔스퀘어"/>
              </a:rPr>
              <a:t>, </a:t>
            </a:r>
            <a:r>
              <a:rPr lang="ko-KR" altLang="en-US" sz="2800" b="1" dirty="0">
                <a:latin typeface="나눔스퀘어"/>
              </a:rPr>
              <a:t>이동한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120C8A-AE4C-43C7-B011-A0A9260ECC87}"/>
              </a:ext>
            </a:extLst>
          </p:cNvPr>
          <p:cNvSpPr txBox="1"/>
          <p:nvPr/>
        </p:nvSpPr>
        <p:spPr>
          <a:xfrm>
            <a:off x="8068310" y="4635500"/>
            <a:ext cx="253619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"/>
                <a:cs typeface="+mn-cs"/>
              </a:rPr>
              <a:t>김유환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485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428750"/>
            <a:ext cx="119735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610" y="505460"/>
            <a:ext cx="9085580" cy="567690"/>
          </a:xfrm>
        </p:spPr>
        <p:txBody>
          <a:bodyPr/>
          <a:lstStyle/>
          <a:p>
            <a:pPr algn="l"/>
            <a:r>
              <a:rPr lang="ko-KR" altLang="en-US" sz="4800" dirty="0"/>
              <a:t>게임 기획</a:t>
            </a:r>
            <a:endParaRPr lang="en-US" altLang="ko-KR" sz="48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97365" y="6341745"/>
            <a:ext cx="2151380" cy="297180"/>
          </a:xfrm>
        </p:spPr>
        <p:txBody>
          <a:bodyPr/>
          <a:lstStyle/>
          <a:p>
            <a:r>
              <a:rPr lang="en-US"/>
              <a:t>Designed By L@rgo. ADSTORE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1915" y="6398260"/>
            <a:ext cx="576580" cy="205740"/>
          </a:xfrm>
        </p:spPr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114300" y="1287145"/>
            <a:ext cx="11973560" cy="141605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Content Placeholder 27">
            <a:extLst>
              <a:ext uri="{FF2B5EF4-FFF2-40B4-BE49-F238E27FC236}">
                <a16:creationId xmlns:a16="http://schemas.microsoft.com/office/drawing/2014/main" id="{2F7BD749-8C3C-4BBB-8F0D-253AF510243B}"/>
              </a:ext>
            </a:extLst>
          </p:cNvPr>
          <p:cNvSpPr>
            <a:spLocks noGrp="1"/>
          </p:cNvSpPr>
          <p:nvPr/>
        </p:nvSpPr>
        <p:spPr>
          <a:xfrm>
            <a:off x="3164205" y="6127750"/>
            <a:ext cx="5734050" cy="349885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0" rIns="91440" bIns="0" rtlCol="0" anchor="ctr">
            <a:noAutofit/>
          </a:bodyPr>
          <a:lstStyle>
            <a:lvl1pPr marL="0" indent="0" algn="l" defTabSz="761970" rtl="0" eaLnBrk="1" latinLnBrk="1" hangingPunct="1">
              <a:lnSpc>
                <a:spcPct val="120000"/>
              </a:lnSpc>
              <a:spcBef>
                <a:spcPts val="833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098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1970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295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3939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조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“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지구를 지켜라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120C8A-AE4C-43C7-B011-A0A9260ECC87}"/>
              </a:ext>
            </a:extLst>
          </p:cNvPr>
          <p:cNvSpPr txBox="1"/>
          <p:nvPr/>
        </p:nvSpPr>
        <p:spPr>
          <a:xfrm>
            <a:off x="688975" y="4296410"/>
            <a:ext cx="10859135" cy="138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</a:rPr>
              <a:t>게임 제작 목적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altLang="ko-KR" sz="2800" b="1" dirty="0"/>
              <a:t>	</a:t>
            </a:r>
            <a:r>
              <a:rPr lang="ko-KR" altLang="en-US" sz="2800" dirty="0"/>
              <a:t>게임을 통해 지구 온난화로 인해 환경이 파괴되고 있는 현 세태에 대해서 한 번 더 인식하게 하고자 함  </a:t>
            </a:r>
            <a:endParaRPr lang="en-US" altLang="ko-KR" sz="2800" dirty="0"/>
          </a:p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</a:rPr>
              <a:t>게임 개발 도구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altLang="ko-KR" sz="2800" dirty="0"/>
              <a:t>PyCharm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6F4F23-E35A-4FF6-AD79-19BB78769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715770"/>
            <a:ext cx="4188460" cy="24187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3089A9-738A-4DAD-BFB2-55E19EC2F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610" y="1724660"/>
            <a:ext cx="4050030" cy="23260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9C3AE13-9B8B-4AE8-9532-8B90901E7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540" y="1751330"/>
            <a:ext cx="3121025" cy="235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1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428750"/>
            <a:ext cx="119735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610" y="505460"/>
            <a:ext cx="9085580" cy="567690"/>
          </a:xfrm>
        </p:spPr>
        <p:txBody>
          <a:bodyPr/>
          <a:lstStyle/>
          <a:p>
            <a:pPr algn="l"/>
            <a:r>
              <a:rPr lang="ko-KR" altLang="en-US" sz="4800" dirty="0"/>
              <a:t>게임 시나리오</a:t>
            </a:r>
            <a:endParaRPr lang="en-US" altLang="ko-KR" sz="48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97365" y="6341745"/>
            <a:ext cx="2151380" cy="297180"/>
          </a:xfrm>
        </p:spPr>
        <p:txBody>
          <a:bodyPr/>
          <a:lstStyle/>
          <a:p>
            <a:pPr marL="0" marR="0" lvl="0" indent="0" algn="di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700" b="1" i="0" u="none" strike="noStrike" kern="1200" cap="none" spc="-6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cs typeface="+mn-cs"/>
              </a:rPr>
              <a:t>Designed By L@rgo. ADSTORE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1915" y="6398260"/>
            <a:ext cx="576580" cy="205740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100" b="1" i="0" u="none" strike="noStrike" kern="1200" cap="none" spc="-6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cs typeface="+mn-cs"/>
              </a:rPr>
              <a:t>3</a:t>
            </a:r>
            <a:endParaRPr kumimoji="0" lang="ko-KR" altLang="en-US" sz="1100" b="1" i="0" u="none" strike="noStrike" kern="1200" cap="none" spc="-6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 ExtraBold"/>
              <a:cs typeface="+mn-cs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114300" y="1287145"/>
            <a:ext cx="11973560" cy="141605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Content Placeholder 27">
            <a:extLst>
              <a:ext uri="{FF2B5EF4-FFF2-40B4-BE49-F238E27FC236}">
                <a16:creationId xmlns:a16="http://schemas.microsoft.com/office/drawing/2014/main" id="{2F7BD749-8C3C-4BBB-8F0D-253AF510243B}"/>
              </a:ext>
            </a:extLst>
          </p:cNvPr>
          <p:cNvSpPr>
            <a:spLocks noGrp="1"/>
          </p:cNvSpPr>
          <p:nvPr/>
        </p:nvSpPr>
        <p:spPr>
          <a:xfrm>
            <a:off x="3164205" y="6127750"/>
            <a:ext cx="5734050" cy="349885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0" rIns="91440" bIns="0" rtlCol="0" anchor="ctr">
            <a:noAutofit/>
          </a:bodyPr>
          <a:lstStyle>
            <a:lvl1pPr marL="0" indent="0" algn="l" defTabSz="761970" rtl="0" eaLnBrk="1" latinLnBrk="1" hangingPunct="1">
              <a:lnSpc>
                <a:spcPct val="120000"/>
              </a:lnSpc>
              <a:spcBef>
                <a:spcPts val="833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098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1970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295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3939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1970" rtl="0" eaLnBrk="1" fontAlgn="auto" latinLnBrk="1" hangingPunct="1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조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“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지구를 지켜라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120C8A-AE4C-43C7-B011-A0A9260ECC87}"/>
              </a:ext>
            </a:extLst>
          </p:cNvPr>
          <p:cNvSpPr txBox="1"/>
          <p:nvPr/>
        </p:nvSpPr>
        <p:spPr>
          <a:xfrm>
            <a:off x="6419215" y="1884680"/>
            <a:ext cx="5066665" cy="181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/>
              <a:t>환경을 파괴하는데 직접적으로 영향을 미치는 요인들인 </a:t>
            </a:r>
            <a:endParaRPr lang="en-US" altLang="ko-KR" sz="2800" dirty="0"/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/>
              <a:t>CO2, </a:t>
            </a:r>
            <a:r>
              <a:rPr lang="ko-KR" altLang="en-US" sz="2800" dirty="0"/>
              <a:t>공장 매연</a:t>
            </a:r>
            <a:r>
              <a:rPr lang="en-US" altLang="ko-KR" sz="2800" dirty="0"/>
              <a:t> </a:t>
            </a:r>
            <a:r>
              <a:rPr lang="ko-KR" altLang="en-US" sz="2800" dirty="0"/>
              <a:t>등을 </a:t>
            </a:r>
            <a:endParaRPr lang="en-US" altLang="ko-KR" sz="2800" dirty="0"/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/>
              <a:t>지구가 직접 제거하는 스토리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/>
              <a:cs typeface="+mn-c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EF2F23F-33A8-4D46-A4EE-25018CBE7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315" y="3933190"/>
            <a:ext cx="2506980" cy="188023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4670232-23AB-4D04-B815-5C071C6768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760" y="-249555"/>
            <a:ext cx="2076450" cy="207772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769F39C-8A0B-4E0A-AECD-66B8D19C1D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050" y="3823970"/>
            <a:ext cx="1940560" cy="199263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DD7AF7E-4EC3-424D-B595-692115BA62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85" y="1844040"/>
            <a:ext cx="6126480" cy="364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3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428750"/>
            <a:ext cx="119735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610" y="505460"/>
            <a:ext cx="9085580" cy="567690"/>
          </a:xfrm>
        </p:spPr>
        <p:txBody>
          <a:bodyPr/>
          <a:lstStyle/>
          <a:p>
            <a:pPr algn="l"/>
            <a:r>
              <a:rPr lang="ko-KR" altLang="en-US" sz="4800" dirty="0"/>
              <a:t>게임 </a:t>
            </a:r>
            <a:r>
              <a:rPr lang="ko-KR" altLang="en-US" sz="4800" dirty="0" err="1"/>
              <a:t>튜토리얼</a:t>
            </a:r>
            <a:endParaRPr lang="en-US" altLang="ko-KR" sz="4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1915" y="6398260"/>
            <a:ext cx="576580" cy="205740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100" b="1" i="0" u="none" strike="noStrike" kern="1200" cap="none" spc="-6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cs typeface="+mn-cs"/>
              </a:rPr>
              <a:t>4</a:t>
            </a:r>
            <a:endParaRPr kumimoji="0" lang="ko-KR" altLang="en-US" sz="1100" b="1" i="0" u="none" strike="noStrike" kern="1200" cap="none" spc="-6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 ExtraBold"/>
              <a:cs typeface="+mn-cs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114300" y="1287145"/>
            <a:ext cx="11973560" cy="141605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Content Placeholder 27">
            <a:extLst>
              <a:ext uri="{FF2B5EF4-FFF2-40B4-BE49-F238E27FC236}">
                <a16:creationId xmlns:a16="http://schemas.microsoft.com/office/drawing/2014/main" id="{2F7BD749-8C3C-4BBB-8F0D-253AF510243B}"/>
              </a:ext>
            </a:extLst>
          </p:cNvPr>
          <p:cNvSpPr>
            <a:spLocks noGrp="1"/>
          </p:cNvSpPr>
          <p:nvPr/>
        </p:nvSpPr>
        <p:spPr>
          <a:xfrm>
            <a:off x="3164205" y="6185535"/>
            <a:ext cx="5734050" cy="349885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0" rIns="91440" bIns="0" rtlCol="0" anchor="ctr">
            <a:noAutofit/>
          </a:bodyPr>
          <a:lstStyle>
            <a:lvl1pPr marL="0" indent="0" algn="l" defTabSz="761970" rtl="0" eaLnBrk="1" latinLnBrk="1" hangingPunct="1">
              <a:lnSpc>
                <a:spcPct val="120000"/>
              </a:lnSpc>
              <a:spcBef>
                <a:spcPts val="833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098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1970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295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3939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1970" rtl="0" eaLnBrk="1" fontAlgn="auto" latinLnBrk="1" hangingPunct="1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조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“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지구를 지켜라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20C8A-AE4C-43C7-B011-A0A9260ECC87}"/>
              </a:ext>
            </a:extLst>
          </p:cNvPr>
          <p:cNvSpPr txBox="1"/>
          <p:nvPr/>
        </p:nvSpPr>
        <p:spPr>
          <a:xfrm>
            <a:off x="4054475" y="1538605"/>
            <a:ext cx="4683125" cy="107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>
                <a:solidFill>
                  <a:srgbClr val="FF0000"/>
                </a:solidFill>
                <a:latin typeface="+mn-ea"/>
              </a:rPr>
              <a:t>MODE 1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 → </a:t>
            </a:r>
            <a:r>
              <a:rPr lang="en-US" altLang="ko-KR" sz="3200" b="1" dirty="0">
                <a:latin typeface="+mn-ea"/>
              </a:rPr>
              <a:t>EASY </a:t>
            </a:r>
            <a:r>
              <a:rPr lang="ko-KR" altLang="en-US" sz="3200" b="1" dirty="0">
                <a:latin typeface="+mn-ea"/>
              </a:rPr>
              <a:t>모드 </a:t>
            </a:r>
            <a:endParaRPr lang="en-US" altLang="ko-KR" sz="3200" b="1" dirty="0">
              <a:latin typeface="+mn-ea"/>
            </a:endParaRPr>
          </a:p>
          <a:p>
            <a:pPr lvl="0">
              <a:defRPr/>
            </a:pPr>
            <a:r>
              <a:rPr lang="en-US" altLang="ko-KR" sz="3200" b="1" dirty="0">
                <a:solidFill>
                  <a:srgbClr val="FF0000"/>
                </a:solidFill>
                <a:latin typeface="+mn-ea"/>
              </a:rPr>
              <a:t>MODE 2</a:t>
            </a:r>
            <a:r>
              <a:rPr lang="ko-KR" altLang="en-US" sz="3200" b="1" dirty="0">
                <a:latin typeface="+mn-ea"/>
              </a:rPr>
              <a:t> → </a:t>
            </a:r>
            <a:r>
              <a:rPr lang="en-US" altLang="ko-KR" sz="3200" b="1" dirty="0">
                <a:latin typeface="+mn-ea"/>
              </a:rPr>
              <a:t>HARD </a:t>
            </a:r>
            <a:r>
              <a:rPr lang="ko-KR" altLang="en-US" sz="3200" b="1" dirty="0">
                <a:latin typeface="+mn-ea"/>
              </a:rPr>
              <a:t>모드</a:t>
            </a:r>
            <a:endParaRPr lang="en-US" altLang="ko-KR" sz="3200" b="1" dirty="0">
              <a:latin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14470" y="2984500"/>
            <a:ext cx="1484630" cy="101854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285" y="5126990"/>
            <a:ext cx="952500" cy="9525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720" y="5128895"/>
            <a:ext cx="952500" cy="9525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708650" y="3226435"/>
            <a:ext cx="2908300" cy="2677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: </a:t>
            </a:r>
            <a:r>
              <a:rPr lang="ko-KR" altLang="en-US" sz="2400" b="1" dirty="0">
                <a:latin typeface="+mn-ea"/>
              </a:rPr>
              <a:t>개체 이동</a:t>
            </a:r>
            <a:endParaRPr lang="en-US" altLang="ko-KR" sz="2400" b="1" dirty="0">
              <a:latin typeface="+mn-ea"/>
            </a:endParaRPr>
          </a:p>
          <a:p>
            <a:endParaRPr lang="en-US" altLang="ko-KR" sz="2400" b="1" dirty="0">
              <a:latin typeface="+mn-ea"/>
            </a:endParaRPr>
          </a:p>
          <a:p>
            <a:endParaRPr lang="en-US" altLang="ko-KR" sz="2400" b="1" dirty="0">
              <a:latin typeface="+mn-ea"/>
            </a:endParaRPr>
          </a:p>
          <a:p>
            <a:r>
              <a:rPr lang="en-US" altLang="ko-KR" sz="2400" b="1" dirty="0">
                <a:latin typeface="+mn-ea"/>
              </a:rPr>
              <a:t>: </a:t>
            </a:r>
            <a:r>
              <a:rPr lang="ko-KR" altLang="en-US" sz="2400" b="1" dirty="0">
                <a:latin typeface="+mn-ea"/>
              </a:rPr>
              <a:t>무기 발사</a:t>
            </a:r>
            <a:endParaRPr lang="en-US" altLang="ko-KR" sz="2400" b="1" dirty="0">
              <a:latin typeface="+mn-ea"/>
            </a:endParaRPr>
          </a:p>
          <a:p>
            <a:endParaRPr lang="en-US" altLang="ko-KR" sz="2400" b="1" dirty="0">
              <a:latin typeface="+mn-ea"/>
            </a:endParaRPr>
          </a:p>
          <a:p>
            <a:endParaRPr lang="en-US" altLang="ko-KR" sz="2400" b="1" dirty="0">
              <a:latin typeface="+mn-ea"/>
            </a:endParaRPr>
          </a:p>
          <a:p>
            <a:r>
              <a:rPr lang="en-US" altLang="ko-KR" sz="2400" b="1" dirty="0">
                <a:latin typeface="+mn-ea"/>
              </a:rPr>
              <a:t>: </a:t>
            </a:r>
            <a:r>
              <a:rPr lang="ko-KR" altLang="en-US" sz="2400" b="1" dirty="0">
                <a:latin typeface="+mn-ea"/>
              </a:rPr>
              <a:t>획득 시 무기 강화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798560" y="2205355"/>
            <a:ext cx="3120390" cy="3509645"/>
          </a:xfrm>
          <a:prstGeom prst="roundRect">
            <a:avLst/>
          </a:prstGeom>
          <a:solidFill>
            <a:srgbClr val="FFF1EE"/>
          </a:solidFill>
          <a:ln>
            <a:solidFill>
              <a:srgbClr val="FCA0A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 rot="0">
            <a:off x="8927465" y="2519680"/>
            <a:ext cx="3002915" cy="28594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600" b="1">
                <a:solidFill>
                  <a:srgbClr val="09347E"/>
                </a:solidFill>
                <a:latin typeface="나눔스퀘어" charset="0"/>
              </a:rPr>
              <a:t>규칙</a:t>
            </a:r>
            <a:r>
              <a:rPr lang="ko-KR" altLang="en-US" sz="2400">
                <a:latin typeface="나눔스퀘어" charset="0"/>
              </a:rPr>
              <a:t> </a:t>
            </a:r>
            <a:endParaRPr lang="ko-KR" altLang="en-US" sz="2400">
              <a:latin typeface="나눔스퀘어" charset="0"/>
            </a:endParaRPr>
          </a:p>
          <a:p>
            <a:pPr marL="0" indent="0" latinLnBrk="0">
              <a:buFontTx/>
              <a:buNone/>
            </a:pPr>
            <a:endParaRPr lang="ko-KR" altLang="en-US" sz="2400">
              <a:latin typeface="나눔스퀘어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400" b="1">
                <a:latin typeface="나눔스퀘어" charset="0"/>
              </a:rPr>
              <a:t>초기 체력 </a:t>
            </a:r>
            <a:r>
              <a:rPr lang="en-US" altLang="ko-KR" sz="2400" b="1">
                <a:latin typeface="나눔스퀘어" charset="0"/>
              </a:rPr>
              <a:t>:</a:t>
            </a:r>
            <a:r>
              <a:rPr lang="en-US" altLang="ko-KR" sz="2400">
                <a:latin typeface="나눔스퀘어" charset="0"/>
              </a:rPr>
              <a:t> 200</a:t>
            </a:r>
            <a:r>
              <a:rPr lang="ko-KR" altLang="ko-KR" sz="2400">
                <a:latin typeface="나눔스퀘어" charset="0"/>
              </a:rPr>
              <a:t>/100</a:t>
            </a:r>
            <a:endParaRPr lang="ko-KR" altLang="en-US" sz="2400">
              <a:latin typeface="나눔스퀘어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400" b="1">
                <a:latin typeface="나눔스퀘어" charset="0"/>
              </a:rPr>
              <a:t>투사체 제거 시</a:t>
            </a:r>
            <a:r>
              <a:rPr lang="ko-KR" altLang="en-US" sz="2400">
                <a:latin typeface="나눔스퀘어" charset="0"/>
              </a:rPr>
              <a:t> </a:t>
            </a:r>
            <a:r>
              <a:rPr lang="en-US" altLang="ko-KR" sz="2400">
                <a:latin typeface="나눔스퀘어" charset="0"/>
              </a:rPr>
              <a:t>+10</a:t>
            </a:r>
            <a:endParaRPr lang="ko-KR" altLang="en-US" sz="2400">
              <a:latin typeface="나눔스퀘어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400" b="1">
                <a:latin typeface="나눔스퀘어" charset="0"/>
              </a:rPr>
              <a:t>투사체 놓칠 시 </a:t>
            </a:r>
            <a:r>
              <a:rPr lang="en-US" altLang="ko-KR" sz="2400">
                <a:latin typeface="나눔스퀘어" charset="0"/>
              </a:rPr>
              <a:t>-20</a:t>
            </a:r>
            <a:endParaRPr lang="ko-KR" altLang="en-US" sz="2400">
              <a:latin typeface="나눔스퀘어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400" b="1">
                <a:latin typeface="나눔스퀘어" charset="0"/>
              </a:rPr>
              <a:t>투사체와 충돌 시 </a:t>
            </a:r>
            <a:endParaRPr lang="ko-KR" altLang="en-US" sz="2400" b="1">
              <a:latin typeface="나눔스퀘어" charset="0"/>
            </a:endParaRPr>
          </a:p>
          <a:p>
            <a:pPr marL="0" indent="0" latinLnBrk="0">
              <a:buFontTx/>
              <a:buNone/>
            </a:pPr>
            <a:r>
              <a:rPr lang="ko-KR" altLang="ko-KR" sz="2400">
                <a:latin typeface="나눔스퀘어" charset="0"/>
              </a:rPr>
              <a:t>     </a:t>
            </a:r>
            <a:r>
              <a:rPr lang="en-US" altLang="ko-KR" sz="2400">
                <a:latin typeface="나눔스퀘어" charset="0"/>
              </a:rPr>
              <a:t>-50</a:t>
            </a:r>
            <a:r>
              <a:rPr lang="ko-KR" altLang="ko-KR" sz="2400">
                <a:latin typeface="나눔스퀘어" charset="0"/>
              </a:rPr>
              <a:t>/-100</a:t>
            </a:r>
            <a:endParaRPr lang="ko-KR" altLang="en-US" sz="2400">
              <a:latin typeface="나눔스퀘어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6530" y="4316095"/>
            <a:ext cx="1621790" cy="50292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896360" y="2767965"/>
            <a:ext cx="4654550" cy="3319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675E0F-D866-41B5-B548-16E0EB598E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" y="1538605"/>
            <a:ext cx="3284220" cy="455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85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428750"/>
            <a:ext cx="119735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610" y="505460"/>
            <a:ext cx="9085580" cy="567690"/>
          </a:xfrm>
        </p:spPr>
        <p:txBody>
          <a:bodyPr/>
          <a:lstStyle/>
          <a:p>
            <a:pPr algn="l"/>
            <a:r>
              <a:rPr lang="ko-KR" altLang="en-US" sz="4800" dirty="0"/>
              <a:t>게임 </a:t>
            </a:r>
            <a:r>
              <a:rPr lang="ko-KR" altLang="en-US" sz="4800" dirty="0" err="1"/>
              <a:t>컨셉</a:t>
            </a:r>
            <a:r>
              <a:rPr lang="ko-KR" altLang="en-US" sz="4800" dirty="0"/>
              <a:t> </a:t>
            </a:r>
            <a:r>
              <a:rPr lang="en-US" altLang="ko-KR" sz="4800" dirty="0"/>
              <a:t>: </a:t>
            </a:r>
            <a:r>
              <a:rPr lang="ko-KR" altLang="en-US" sz="4800" dirty="0"/>
              <a:t>캐릭터</a:t>
            </a:r>
            <a:r>
              <a:rPr lang="en-US" altLang="ko-KR" sz="4800" dirty="0"/>
              <a:t>/</a:t>
            </a:r>
            <a:r>
              <a:rPr lang="ko-KR" altLang="en-US" sz="4800" dirty="0"/>
              <a:t>배경</a:t>
            </a:r>
            <a:endParaRPr lang="en-US" altLang="ko-KR" sz="4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1915" y="6398260"/>
            <a:ext cx="576580" cy="205740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 ExtraBold"/>
              </a:rPr>
              <a:t>7</a:t>
            </a:r>
            <a:endParaRPr kumimoji="0" lang="ko-KR" altLang="en-US" sz="1100" b="1" i="0" u="none" strike="noStrike" kern="1200" cap="none" spc="-6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 ExtraBold"/>
              <a:cs typeface="+mn-cs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114300" y="1287145"/>
            <a:ext cx="11973560" cy="141605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Content Placeholder 27">
            <a:extLst>
              <a:ext uri="{FF2B5EF4-FFF2-40B4-BE49-F238E27FC236}">
                <a16:creationId xmlns:a16="http://schemas.microsoft.com/office/drawing/2014/main" id="{2F7BD749-8C3C-4BBB-8F0D-253AF510243B}"/>
              </a:ext>
            </a:extLst>
          </p:cNvPr>
          <p:cNvSpPr>
            <a:spLocks noGrp="1"/>
          </p:cNvSpPr>
          <p:nvPr/>
        </p:nvSpPr>
        <p:spPr>
          <a:xfrm>
            <a:off x="3164205" y="6228715"/>
            <a:ext cx="5734050" cy="349885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0" rIns="91440" bIns="0" rtlCol="0" anchor="ctr">
            <a:noAutofit/>
          </a:bodyPr>
          <a:lstStyle>
            <a:lvl1pPr marL="0" indent="0" algn="l" defTabSz="761970" rtl="0" eaLnBrk="1" latinLnBrk="1" hangingPunct="1">
              <a:lnSpc>
                <a:spcPct val="120000"/>
              </a:lnSpc>
              <a:spcBef>
                <a:spcPts val="833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098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1970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295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3939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1970" rtl="0" eaLnBrk="1" fontAlgn="auto" latinLnBrk="1" hangingPunct="1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조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“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지구를 지켜라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120C8A-AE4C-43C7-B011-A0A9260ECC87}"/>
              </a:ext>
            </a:extLst>
          </p:cNvPr>
          <p:cNvSpPr txBox="1"/>
          <p:nvPr/>
        </p:nvSpPr>
        <p:spPr>
          <a:xfrm>
            <a:off x="4201160" y="1730375"/>
            <a:ext cx="7320915" cy="378142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2400" cap="none" i="0" b="1" strike="noStrike">
                <a:ln w="9525" cap="flat" cmpd="sng">
                  <a:noFill/>
                  <a:prstDash/>
                </a:ln>
                <a:solidFill>
                  <a:schemeClr val="accent1">
                    <a:lumMod val="75000"/>
                  </a:schemeClr>
                </a:solidFill>
                <a:latin typeface="나눔스퀘어" charset="0"/>
                <a:cs typeface="+mn-cs"/>
              </a:rPr>
              <a:t>플레이 캐릭터 </a:t>
            </a:r>
            <a:r>
              <a:rPr lang="en-US" altLang="ko-KR" sz="2400" cap="none" i="0" b="1" strike="noStrike">
                <a:ln w="9525" cap="flat" cmpd="sng">
                  <a:noFill/>
                  <a:prstDash/>
                </a:ln>
                <a:solidFill>
                  <a:schemeClr val="accent1">
                    <a:lumMod val="75000"/>
                  </a:schemeClr>
                </a:solidFill>
                <a:latin typeface="나눔스퀘어" charset="0"/>
                <a:cs typeface="+mn-cs"/>
              </a:rPr>
              <a:t>: </a:t>
            </a:r>
            <a:r>
              <a:rPr lang="ko-KR" altLang="en-US" sz="2400" cap="none" i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나눔스퀘어" charset="0"/>
                <a:cs typeface="+mn-cs"/>
              </a:rPr>
              <a:t>지구지구맨</a:t>
            </a:r>
            <a:r>
              <a:rPr lang="en-US" altLang="ko-KR" sz="2400" cap="none" i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나눔스퀘어" charset="0"/>
                <a:cs typeface="+mn-cs"/>
              </a:rPr>
              <a:t>(Sad</a:t>
            </a:r>
            <a:r>
              <a:rPr lang="en-US" altLang="ko-KR" sz="2400" cap="none" i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나눔스퀘어" charset="0"/>
                <a:cs typeface="+mn-cs"/>
              </a:rPr>
              <a:t> Earth</a:t>
            </a:r>
            <a:r>
              <a:rPr lang="en-US" altLang="ko-KR" sz="2400" cap="none" i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나눔스퀘어" charset="0"/>
                <a:cs typeface="+mn-cs"/>
              </a:rPr>
              <a:t>)</a:t>
            </a:r>
            <a:endParaRPr lang="ko-KR" altLang="en-US" sz="2400" cap="none" i="0" strike="noStrike">
              <a:ln w="9525" cap="flat" cmpd="sng">
                <a:noFill/>
                <a:prstDash/>
              </a:ln>
              <a:solidFill>
                <a:srgbClr val="000000"/>
              </a:solidFill>
              <a:latin typeface="나눔스퀘어" charset="0"/>
              <a:cs typeface="+mn-cs"/>
            </a:endParaRPr>
          </a:p>
          <a:p>
            <a:pPr marL="0" indent="0" rtl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2400" cap="none" i="0" strike="noStrike">
              <a:ln w="9525" cap="flat" cmpd="sng">
                <a:noFill/>
                <a:prstDash/>
              </a:ln>
              <a:solidFill>
                <a:srgbClr val="000000"/>
              </a:solidFill>
              <a:latin typeface="나눔스퀘어" charset="0"/>
              <a:cs typeface="+mn-cs"/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 b="1">
                <a:solidFill>
                  <a:schemeClr val="accent1">
                    <a:lumMod val="75000"/>
                  </a:schemeClr>
                </a:solidFill>
              </a:rPr>
              <a:t>미사일 디자인 </a:t>
            </a:r>
            <a:r>
              <a:rPr lang="en-US" altLang="ko-KR" sz="2400" b="1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altLang="ko-KR" sz="2400" b="1">
                <a:solidFill>
                  <a:srgbClr val="000000"/>
                </a:solidFill>
              </a:rPr>
              <a:t> </a:t>
            </a:r>
            <a:r>
              <a:rPr lang="ko-KR" altLang="en-US" sz="2400">
                <a:solidFill>
                  <a:srgbClr val="000000"/>
                </a:solidFill>
              </a:rPr>
              <a:t>지구의 눈물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  <a:defRPr/>
            </a:pPr>
            <a:endParaRPr lang="ko-KR" altLang="en-US" sz="2400" cap="none" i="0" strike="noStrike">
              <a:ln w="9525" cap="flat" cmpd="sng">
                <a:noFill/>
                <a:prstDash/>
              </a:ln>
              <a:solidFill>
                <a:srgbClr val="000000"/>
              </a:solidFill>
              <a:latin typeface="나눔스퀘어" charset="0"/>
              <a:cs typeface="+mn-cs"/>
            </a:endParaRPr>
          </a:p>
          <a:p>
            <a:pPr marL="0" indent="0" rtl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2400" cap="none" i="0" b="1" strike="noStrike">
                <a:ln w="9525" cap="flat" cmpd="sng">
                  <a:noFill/>
                  <a:prstDash/>
                </a:ln>
                <a:solidFill>
                  <a:schemeClr val="accent1">
                    <a:lumMod val="75000"/>
                  </a:schemeClr>
                </a:solidFill>
                <a:latin typeface="나눔스퀘어" charset="0"/>
                <a:cs typeface="+mn-cs"/>
              </a:rPr>
              <a:t>장애물 </a:t>
            </a:r>
            <a:r>
              <a:rPr lang="en-US" altLang="ko-KR" sz="2400" cap="none" i="0" b="1" strike="noStrike">
                <a:ln w="9525" cap="flat" cmpd="sng">
                  <a:noFill/>
                  <a:prstDash/>
                </a:ln>
                <a:solidFill>
                  <a:schemeClr val="accent1">
                    <a:lumMod val="75000"/>
                  </a:schemeClr>
                </a:solidFill>
                <a:latin typeface="나눔스퀘어" charset="0"/>
                <a:cs typeface="+mn-cs"/>
              </a:rPr>
              <a:t>:</a:t>
            </a:r>
            <a:r>
              <a:rPr lang="en-US" altLang="ko-KR" sz="2400" cap="none" i="0" b="1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나눔스퀘어" charset="0"/>
                <a:cs typeface="+mn-cs"/>
              </a:rPr>
              <a:t> </a:t>
            </a:r>
            <a:r>
              <a:rPr lang="ko-KR" altLang="en-US" sz="2400">
                <a:solidFill>
                  <a:srgbClr val="000000"/>
                </a:solidFill>
                <a:latin typeface="나눔스퀘어" charset="0"/>
              </a:rPr>
              <a:t>이산화탄소</a:t>
            </a:r>
            <a:r>
              <a:rPr lang="en-US" altLang="ko-KR" sz="2400">
                <a:solidFill>
                  <a:srgbClr val="000000"/>
                </a:solidFill>
                <a:latin typeface="나눔스퀘어" charset="0"/>
              </a:rPr>
              <a:t>, </a:t>
            </a:r>
            <a:r>
              <a:rPr lang="ko-KR" altLang="en-US" sz="2400">
                <a:solidFill>
                  <a:srgbClr val="000000"/>
                </a:solidFill>
                <a:latin typeface="나눔스퀘어" charset="0"/>
              </a:rPr>
              <a:t>공장 매연</a:t>
            </a:r>
            <a:r>
              <a:rPr lang="en-US" altLang="ko-KR" sz="2400">
                <a:solidFill>
                  <a:srgbClr val="000000"/>
                </a:solidFill>
                <a:latin typeface="나눔스퀘어" charset="0"/>
              </a:rPr>
              <a:t>, </a:t>
            </a:r>
            <a:r>
              <a:rPr lang="ko-KR" altLang="en-US" sz="2400">
                <a:solidFill>
                  <a:srgbClr val="000000"/>
                </a:solidFill>
                <a:latin typeface="나눔스퀘어" charset="0"/>
              </a:rPr>
              <a:t>방사능 등등 환경 </a:t>
            </a:r>
            <a:r>
              <a:rPr lang="ko-KR" altLang="en-US" sz="2400">
                <a:solidFill>
                  <a:srgbClr val="000000"/>
                </a:solidFill>
                <a:latin typeface="나눔스퀘어" charset="0"/>
              </a:rPr>
              <a:t>	   </a:t>
            </a:r>
            <a:r>
              <a:rPr lang="ko-KR" altLang="en-US" sz="2400">
                <a:solidFill>
                  <a:srgbClr val="000000"/>
                </a:solidFill>
                <a:latin typeface="나눔스퀘어" charset="0"/>
              </a:rPr>
              <a:t>파괴의 주 요인들</a:t>
            </a:r>
            <a:endParaRPr lang="ko-KR" altLang="en-US" sz="2400">
              <a:solidFill>
                <a:srgbClr val="000000"/>
              </a:solidFill>
              <a:latin typeface="나눔스퀘어" charset="0"/>
            </a:endParaRPr>
          </a:p>
          <a:p>
            <a:pPr marL="0" indent="0" rtl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2400">
              <a:solidFill>
                <a:srgbClr val="000000"/>
              </a:solidFill>
              <a:latin typeface="나눔스퀘어" charset="0"/>
            </a:endParaRPr>
          </a:p>
          <a:p>
            <a:pPr marL="0" indent="0" rtl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2400" b="1">
                <a:solidFill>
                  <a:srgbClr val="09347E"/>
                </a:solidFill>
                <a:latin typeface="나눔스퀘어" charset="0"/>
              </a:rPr>
              <a:t>아이템 </a:t>
            </a:r>
            <a:r>
              <a:rPr lang="en-US" altLang="ko-KR" sz="2400" b="1">
                <a:solidFill>
                  <a:srgbClr val="09347E"/>
                </a:solidFill>
                <a:latin typeface="나눔스퀘어" charset="0"/>
              </a:rPr>
              <a:t>: </a:t>
            </a:r>
            <a:r>
              <a:rPr lang="ko-KR" altLang="en-US" sz="2400">
                <a:solidFill>
                  <a:srgbClr val="000000"/>
                </a:solidFill>
                <a:latin typeface="나눔스퀘어" charset="0"/>
              </a:rPr>
              <a:t>번개</a:t>
            </a:r>
            <a:r>
              <a:rPr lang="en-US" altLang="ko-KR" sz="2400">
                <a:solidFill>
                  <a:srgbClr val="000000"/>
                </a:solidFill>
                <a:latin typeface="나눔스퀘어" charset="0"/>
              </a:rPr>
              <a:t>, </a:t>
            </a:r>
            <a:r>
              <a:rPr lang="ko-KR" altLang="en-US" sz="2400">
                <a:solidFill>
                  <a:srgbClr val="000000"/>
                </a:solidFill>
                <a:latin typeface="나눔스퀘어" charset="0"/>
              </a:rPr>
              <a:t>펭귄</a:t>
            </a:r>
            <a:r>
              <a:rPr lang="en-US" altLang="ko-KR" sz="2400">
                <a:solidFill>
                  <a:srgbClr val="000000"/>
                </a:solidFill>
                <a:latin typeface="나눔스퀘어" charset="0"/>
              </a:rPr>
              <a:t>, </a:t>
            </a:r>
            <a:r>
              <a:rPr lang="ko-KR" altLang="en-US" sz="2400">
                <a:solidFill>
                  <a:srgbClr val="000000"/>
                </a:solidFill>
                <a:latin typeface="나눔스퀘어" charset="0"/>
              </a:rPr>
              <a:t>북극곰 등등 체력 증가 아이템</a:t>
            </a:r>
            <a:endParaRPr lang="ko-KR" altLang="en-US" sz="2400">
              <a:solidFill>
                <a:srgbClr val="000000"/>
              </a:solidFill>
              <a:latin typeface="나눔스퀘어" charset="0"/>
            </a:endParaRPr>
          </a:p>
          <a:p>
            <a:pPr marL="0" indent="0" rtl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2400">
              <a:solidFill>
                <a:srgbClr val="000000"/>
              </a:solidFill>
              <a:latin typeface="나눔스퀘어" charset="0"/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400" b="1">
                <a:solidFill>
                  <a:schemeClr val="accent1">
                    <a:lumMod val="75000"/>
                  </a:schemeClr>
                </a:solidFill>
              </a:rPr>
              <a:t>배경 </a:t>
            </a:r>
            <a:r>
              <a:rPr lang="en-US" altLang="ko-KR" sz="2400" b="1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altLang="ko-KR" sz="2400" b="1">
                <a:solidFill>
                  <a:srgbClr val="000000"/>
                </a:solidFill>
              </a:rPr>
              <a:t> </a:t>
            </a:r>
            <a:r>
              <a:rPr lang="ko-KR" altLang="en-US" sz="2400">
                <a:solidFill>
                  <a:srgbClr val="000000"/>
                </a:solidFill>
              </a:rPr>
              <a:t>녹아버린 빙산</a:t>
            </a:r>
            <a:endParaRPr lang="ko-KR" altLang="en-US" sz="2400">
              <a:solidFill>
                <a:srgbClr val="00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B4C2F5-D453-415B-A56B-315385626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0" y="1565275"/>
            <a:ext cx="3192780" cy="452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92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Rect 0"/>
          <p:cNvCxnSpPr/>
          <p:nvPr/>
        </p:nvCxnSpPr>
        <p:spPr>
          <a:xfrm rot="0">
            <a:off x="114300" y="1428750"/>
            <a:ext cx="11974195" cy="635"/>
          </a:xfrm>
          <a:prstGeom prst="line"/>
          <a:ln w="63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11511915" y="6398260"/>
            <a:ext cx="576580" cy="205740"/>
          </a:xfrm>
          <a:prstGeom prst="rect"/>
        </p:spPr>
        <p:txBody>
          <a:bodyPr wrap="square" lIns="0" tIns="0" rIns="0" bIns="0" numCol="1" vert="horz" anchor="ctr">
            <a:noAutofit/>
          </a:bodyPr>
          <a:lstStyle/>
          <a:p>
            <a:pPr marL="0" indent="0" rtl="0" algn="ctr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100" spc="-50" b="1">
                <a:ln w="9525" cap="flat" cmpd="sng">
                  <a:solidFill>
                    <a:srgbClr val="4472C4"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스퀘어 ExtraBold" charset="0"/>
                <a:ea typeface="나눔스퀘어 ExtraBold" charset="0"/>
                <a:cs typeface="+mn-cs"/>
              </a:rPr>
              <a:t>7</a:t>
            </a:r>
            <a:endParaRPr lang="ko-KR" altLang="en-US" sz="1100" b="1">
              <a:ln w="9525" cap="flat" cmpd="sng">
                <a:solidFill>
                  <a:srgbClr val="4472C4">
                    <a:alpha val="0"/>
                  </a:srgbClr>
                </a:solidFill>
                <a:prstDash val="solid"/>
              </a:ln>
              <a:solidFill>
                <a:srgbClr val="FFFFFF"/>
              </a:solidFill>
              <a:latin typeface="나눔스퀘어 ExtraBold" charset="0"/>
              <a:ea typeface="나눔스퀘어 ExtraBold" charset="0"/>
              <a:cs typeface="+mn-cs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subTitle" idx="14"/>
          </p:nvPr>
        </p:nvSpPr>
        <p:spPr>
          <a:xfrm rot="0">
            <a:off x="114300" y="1287145"/>
            <a:ext cx="11974195" cy="142240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0">
            <a:noFill/>
            <a:prstDash/>
          </a:ln>
          <a:effectLst>
            <a:outerShdw sx="100000" sy="100000" blurRad="0" dist="38100" dir="2700000" rotWithShape="0" algn="tl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9705" tIns="45720" rIns="179705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 sz="1200" spc="-50" b="0">
                <a:ln w="3175" cap="flat" cmpd="sng">
                  <a:solidFill>
                    <a:schemeClr val="bg1">
                      <a:lumMod val="50000"/>
                      <a:alpha val="0"/>
                    </a:schemeClr>
                  </a:solidFill>
                  <a:prstDash val="solid"/>
                </a:ln>
                <a:solidFill>
                  <a:srgbClr val="F4E5D4"/>
                </a:solidFill>
                <a:latin typeface="맑은 고딕" charset="0"/>
                <a:ea typeface="나눔스퀘어 ExtraBold" charset="0"/>
                <a:cs typeface="+mn-cs"/>
              </a:rPr>
              <a:t> </a:t>
            </a:r>
            <a:endParaRPr lang="ko-KR" altLang="en-US" sz="1200" b="0">
              <a:ln w="3175" cap="flat" cmpd="sng">
                <a:solidFill>
                  <a:schemeClr val="bg1">
                    <a:lumMod val="50000"/>
                    <a:alpha val="0"/>
                  </a:schemeClr>
                </a:solidFill>
                <a:prstDash val="solid"/>
              </a:ln>
              <a:solidFill>
                <a:srgbClr val="F4E5D4"/>
              </a:solidFill>
              <a:latin typeface="맑은 고딕" charset="0"/>
              <a:ea typeface="나눔스퀘어 ExtraBold" charset="0"/>
              <a:cs typeface="+mn-cs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3164205" y="6228715"/>
            <a:ext cx="5734685" cy="35052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91440" tIns="0" rIns="91440" bIns="0" numCol="1" vert="horz" anchor="ctr">
            <a:noAutofit/>
          </a:bodyPr>
          <a:lstStyle>
            <a:lvl1pPr marL="0" indent="0" rtl="0" algn="l" defTabSz="762000" eaLnBrk="1" latinLnBrk="1" hangingPunct="1">
              <a:lnSpc>
                <a:spcPct val="120000"/>
              </a:lnSpc>
              <a:spcBef>
                <a:spcPts val="833"/>
              </a:spcBef>
              <a:buFontTx/>
              <a:buNone/>
              <a:defRPr lang="en-GB" altLang="en-US" sz="20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1000" indent="0" rtl="0" algn="l" defTabSz="762000" eaLnBrk="1" latinLnBrk="1" hangingPunct="1" lvl="1">
              <a:lnSpc>
                <a:spcPct val="120000"/>
              </a:lnSpc>
              <a:spcBef>
                <a:spcPts val="417"/>
              </a:spcBef>
              <a:buFontTx/>
              <a:buNone/>
              <a:defRPr lang="en-GB" altLang="en-US" sz="18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2000" indent="0" rtl="0" algn="l" defTabSz="762000" eaLnBrk="1" latinLnBrk="1" hangingPunct="1" lvl="2">
              <a:lnSpc>
                <a:spcPct val="120000"/>
              </a:lnSpc>
              <a:spcBef>
                <a:spcPts val="417"/>
              </a:spcBef>
              <a:buFontTx/>
              <a:buNone/>
              <a:defRPr lang="en-GB" altLang="en-US" sz="16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0" rtl="0" algn="l" defTabSz="762000" eaLnBrk="1" latinLnBrk="1" hangingPunct="1" lvl="3">
              <a:lnSpc>
                <a:spcPct val="120000"/>
              </a:lnSpc>
              <a:spcBef>
                <a:spcPts val="417"/>
              </a:spcBef>
              <a:buFontTx/>
              <a:buNone/>
              <a:defRPr lang="en-GB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4000" indent="0" rtl="0" algn="l" defTabSz="762000" eaLnBrk="1" latinLnBrk="1" hangingPunct="1" lvl="4">
              <a:lnSpc>
                <a:spcPct val="120000"/>
              </a:lnSpc>
              <a:spcBef>
                <a:spcPts val="417"/>
              </a:spcBef>
              <a:buFontTx/>
              <a:buNone/>
              <a:defRPr lang="en-GB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95500" indent="-190500" rtl="0" algn="l" defTabSz="762000" eaLnBrk="1" latinLnBrk="1" hangingPunct="1" lvl="5">
              <a:lnSpc>
                <a:spcPct val="90000"/>
              </a:lnSpc>
              <a:spcBef>
                <a:spcPts val="417"/>
              </a:spcBef>
              <a:buFontTx/>
              <a:buNone/>
              <a:defRPr lang="en-GB" alt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500" indent="-190500" rtl="0" algn="l" defTabSz="762000" eaLnBrk="1" latinLnBrk="1" hangingPunct="1" lvl="6">
              <a:lnSpc>
                <a:spcPct val="90000"/>
              </a:lnSpc>
              <a:spcBef>
                <a:spcPts val="417"/>
              </a:spcBef>
              <a:buFontTx/>
              <a:buNone/>
              <a:defRPr lang="en-GB" alt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500" indent="-190500" rtl="0" algn="l" defTabSz="762000" eaLnBrk="1" latinLnBrk="1" hangingPunct="1" lvl="7">
              <a:lnSpc>
                <a:spcPct val="90000"/>
              </a:lnSpc>
              <a:spcBef>
                <a:spcPts val="417"/>
              </a:spcBef>
              <a:buFontTx/>
              <a:buNone/>
              <a:defRPr lang="en-GB" alt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500" indent="-190500" rtl="0" algn="l" defTabSz="762000" eaLnBrk="1" latinLnBrk="1" hangingPunct="1" lvl="8">
              <a:lnSpc>
                <a:spcPct val="90000"/>
              </a:lnSpc>
              <a:spcBef>
                <a:spcPts val="417"/>
              </a:spcBef>
              <a:buFontTx/>
              <a:buNone/>
              <a:defRPr lang="en-GB" alt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 algn="ctr" fontAlgn="auto" defTabSz="762000" eaLnBrk="1" latinLnBrk="1" hangingPunct="1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400" cap="none" i="0" b="0" strike="noStrike">
                <a:ln w="9525" cap="flat" cmpd="sng">
                  <a:solidFill>
                    <a:srgbClr val="000000">
                      <a:lumMod val="65000"/>
                      <a:lumOff val="35000"/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스퀘어 ExtraBold" charset="0"/>
                <a:ea typeface="나눔스퀘어 ExtraBold" charset="0"/>
                <a:cs typeface="+mn-cs"/>
              </a:rPr>
              <a:t>1</a:t>
            </a:r>
            <a:r>
              <a:rPr lang="ko-KR" altLang="en-US" sz="1400" cap="none" i="0" b="0" strike="noStrike">
                <a:ln w="9525" cap="flat" cmpd="sng">
                  <a:solidFill>
                    <a:srgbClr val="000000">
                      <a:lumMod val="65000"/>
                      <a:lumOff val="35000"/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스퀘어 ExtraBold" charset="0"/>
                <a:ea typeface="나눔스퀘어 ExtraBold" charset="0"/>
                <a:cs typeface="+mn-cs"/>
              </a:rPr>
              <a:t>조 </a:t>
            </a:r>
            <a:r>
              <a:rPr lang="en-US" altLang="ko-KR" sz="1400" cap="none" i="0" b="0" strike="noStrike">
                <a:ln w="9525" cap="flat" cmpd="sng">
                  <a:solidFill>
                    <a:srgbClr val="000000">
                      <a:lumMod val="65000"/>
                      <a:lumOff val="35000"/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스퀘어 ExtraBold" charset="0"/>
                <a:ea typeface="나눔스퀘어 ExtraBold" charset="0"/>
                <a:cs typeface="+mn-cs"/>
              </a:rPr>
              <a:t>“</a:t>
            </a:r>
            <a:r>
              <a:rPr lang="ko-KR" altLang="en-US" sz="1400" cap="none" i="0" b="0" strike="noStrike">
                <a:ln w="9525" cap="flat" cmpd="sng">
                  <a:solidFill>
                    <a:srgbClr val="000000">
                      <a:lumMod val="65000"/>
                      <a:lumOff val="35000"/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스퀘어 ExtraBold" charset="0"/>
                <a:ea typeface="나눔스퀘어 ExtraBold" charset="0"/>
                <a:cs typeface="+mn-cs"/>
              </a:rPr>
              <a:t>지구를 지켜라</a:t>
            </a:r>
            <a:r>
              <a:rPr lang="en-US" altLang="ko-KR" sz="1400" cap="none" i="0" b="0" strike="noStrike">
                <a:ln w="9525" cap="flat" cmpd="sng">
                  <a:solidFill>
                    <a:srgbClr val="000000">
                      <a:lumMod val="65000"/>
                      <a:lumOff val="35000"/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스퀘어 ExtraBold" charset="0"/>
                <a:ea typeface="나눔스퀘어 ExtraBold" charset="0"/>
                <a:cs typeface="+mn-cs"/>
              </a:rPr>
              <a:t>”</a:t>
            </a:r>
            <a:endParaRPr lang="ko-KR" altLang="en-US" sz="1400" cap="none" i="0" b="0" strike="noStrike">
              <a:ln w="9525" cap="flat" cmpd="sng">
                <a:solidFill>
                  <a:srgbClr val="000000">
                    <a:lumMod val="65000"/>
                    <a:lumOff val="35000"/>
                    <a:alpha val="0"/>
                  </a:srgbClr>
                </a:solidFill>
                <a:prstDash val="solid"/>
              </a:ln>
              <a:solidFill>
                <a:srgbClr val="FFFFFF"/>
              </a:solidFill>
              <a:latin typeface="나눔스퀘어 ExtraBold" charset="0"/>
              <a:ea typeface="나눔스퀘어 ExtraBold" charset="0"/>
              <a:cs typeface="+mn-cs"/>
            </a:endParaRPr>
          </a:p>
        </p:txBody>
      </p:sp>
      <p:pic>
        <p:nvPicPr>
          <p:cNvPr id="18" name="그림 45" descr="C:/Users/yuhwan/AppData/Roaming/PolarisOffice/ETemp/21240_15534200/fImage96201514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7870" y="1689100"/>
            <a:ext cx="3048635" cy="4242435"/>
          </a:xfrm>
          <a:prstGeom prst="rect"/>
          <a:noFill/>
        </p:spPr>
      </p:pic>
      <p:pic>
        <p:nvPicPr>
          <p:cNvPr id="19" name="그림 46" descr="C:/Users/yuhwan/AppData/Roaming/PolarisOffice/ETemp/21240_15534200/fImage96193515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91355" y="1713865"/>
            <a:ext cx="3067685" cy="4217035"/>
          </a:xfrm>
          <a:prstGeom prst="rect"/>
          <a:noFill/>
        </p:spPr>
      </p:pic>
      <p:pic>
        <p:nvPicPr>
          <p:cNvPr id="20" name="그림 48" descr="C:/Users/yuhwan/AppData/Roaming/PolarisOffice/ETemp/21240_15534200/fImage73075518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97240" y="1692275"/>
            <a:ext cx="3042285" cy="4236085"/>
          </a:xfrm>
          <a:prstGeom prst="rect"/>
          <a:noFill/>
        </p:spPr>
      </p:pic>
      <p:sp>
        <p:nvSpPr>
          <p:cNvPr id="21" name="제목 49"/>
          <p:cNvSpPr txBox="1">
            <a:spLocks/>
          </p:cNvSpPr>
          <p:nvPr/>
        </p:nvSpPr>
        <p:spPr>
          <a:xfrm rot="0">
            <a:off x="435610" y="505460"/>
            <a:ext cx="9086215" cy="568325"/>
          </a:xfrm>
          <a:prstGeom prst="rect"/>
          <a:ln w="3175" cap="flat" cmpd="sng">
            <a:solidFill>
              <a:schemeClr val="bg1">
                <a:lumMod val="85000"/>
                <a:alpha val="4705"/>
              </a:schemeClr>
            </a:solidFill>
            <a:prstDash val="solid"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ko-KR" altLang="en-US" sz="4800" spc="-50" b="1">
                <a:latin typeface="나눔스퀘어 ExtraBold" charset="0"/>
                <a:ea typeface="나눔스퀘어 ExtraBold" charset="0"/>
                <a:cs typeface="+mj-cs"/>
              </a:rPr>
              <a:t>게임 </a:t>
            </a:r>
            <a:r>
              <a:rPr lang="ko-KR" altLang="en-US" sz="4800" spc="-50" b="1">
                <a:latin typeface="나눔스퀘어 ExtraBold" charset="0"/>
                <a:ea typeface="나눔스퀘어 ExtraBold" charset="0"/>
                <a:cs typeface="+mj-cs"/>
              </a:rPr>
              <a:t>화면 구성</a:t>
            </a:r>
            <a:r>
              <a:rPr lang="ko-KR" altLang="en-US" sz="4800" spc="-50" b="1">
                <a:latin typeface="나눔스퀘어 ExtraBold" charset="0"/>
                <a:ea typeface="나눔스퀘어 ExtraBold" charset="0"/>
                <a:cs typeface="+mj-cs"/>
              </a:rPr>
              <a:t> </a:t>
            </a:r>
            <a:endParaRPr lang="ko-KR" altLang="en-US" sz="4800" b="1">
              <a:latin typeface="나눔스퀘어 ExtraBold" charset="0"/>
              <a:ea typeface="나눔스퀘어 ExtraBold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010285"/>
            <a:ext cx="119735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15" y="212725"/>
            <a:ext cx="9085580" cy="567690"/>
          </a:xfrm>
        </p:spPr>
        <p:txBody>
          <a:bodyPr/>
          <a:lstStyle/>
          <a:p>
            <a:pPr algn="l"/>
            <a:r>
              <a:rPr lang="ko-KR" altLang="en-US" dirty="0"/>
              <a:t>게임 구조 설계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97365" y="6341745"/>
            <a:ext cx="2151380" cy="297180"/>
          </a:xfrm>
        </p:spPr>
        <p:txBody>
          <a:bodyPr/>
          <a:lstStyle/>
          <a:p>
            <a:pPr marL="0" marR="0" lvl="0" indent="0" algn="di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700" b="1" i="0" u="none" strike="noStrike" kern="1200" cap="none" spc="-6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cs typeface="+mn-cs"/>
              </a:rPr>
              <a:t>Designed By L@rgo. ADSTORE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1915" y="6398260"/>
            <a:ext cx="576580" cy="205740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100" b="1" i="0" u="none" strike="noStrike" kern="1200" cap="none" spc="-6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cs typeface="+mn-cs"/>
              </a:rPr>
              <a:t>5</a:t>
            </a:r>
            <a:endParaRPr kumimoji="0" lang="ko-KR" altLang="en-US" sz="1100" b="1" i="0" u="none" strike="noStrike" kern="1200" cap="none" spc="-6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 ExtraBold"/>
              <a:cs typeface="+mn-cs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114300" y="838835"/>
            <a:ext cx="11973560" cy="141605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5" name="그림 43" descr="C:/Users/yuhwan/AppData/Roaming/PolarisOffice/ETemp/21240_15534200/fImage69197479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47495" y="1082675"/>
            <a:ext cx="9001760" cy="538289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394451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28</Pages>
  <Paragraphs>126</Paragraphs>
  <Words>529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largo</dc:creator>
  <cp:lastModifiedBy>김유환</cp:lastModifiedBy>
  <dc:title>orbit</dc:title>
  <cp:version>9.103.88.44548</cp:version>
  <dcterms:modified xsi:type="dcterms:W3CDTF">2021-07-25T11:21:43Z</dcterms:modified>
</cp:coreProperties>
</file>