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75" d="100"/>
          <a:sy n="75" d="100"/>
        </p:scale>
        <p:origin x="51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1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4FFA-DCF2-4068-8233-B8CF4CCE7155}" type="datetimeFigureOut">
              <a:rPr lang="en-US" smtClean="0"/>
              <a:t>2017-02-01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BEDC-A16F-436D-8F38-801D429F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/>
          <p:cNvGrpSpPr/>
          <p:nvPr/>
        </p:nvGrpSpPr>
        <p:grpSpPr>
          <a:xfrm>
            <a:off x="1053389" y="558801"/>
            <a:ext cx="5782873" cy="5637174"/>
            <a:chOff x="1062207" y="558801"/>
            <a:chExt cx="4520713" cy="4413544"/>
          </a:xfrm>
        </p:grpSpPr>
        <p:sp>
          <p:nvSpPr>
            <p:cNvPr id="6" name="Rectangle 5"/>
            <p:cNvSpPr/>
            <p:nvPr/>
          </p:nvSpPr>
          <p:spPr>
            <a:xfrm>
              <a:off x="1066799" y="558801"/>
              <a:ext cx="4516121" cy="4413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1427927" y="828421"/>
              <a:ext cx="3826698" cy="3857879"/>
              <a:chOff x="94427" y="768096"/>
              <a:chExt cx="3826698" cy="3857879"/>
            </a:xfrm>
          </p:grpSpPr>
          <p:sp>
            <p:nvSpPr>
              <p:cNvPr id="182" name="Rectangle: Rounded Corners 181"/>
              <p:cNvSpPr/>
              <p:nvPr/>
            </p:nvSpPr>
            <p:spPr>
              <a:xfrm>
                <a:off x="1506930" y="2048260"/>
                <a:ext cx="1294790" cy="753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err="1"/>
                  <a:t>Extraction</a:t>
                </a:r>
                <a:r>
                  <a:rPr lang="sv-SE" dirty="0"/>
                  <a:t> manager</a:t>
                </a:r>
                <a:endParaRPr lang="en-US" dirty="0"/>
              </a:p>
            </p:txBody>
          </p:sp>
          <p:sp>
            <p:nvSpPr>
              <p:cNvPr id="183" name="Flowchart: Magnetic Disk 182"/>
              <p:cNvSpPr/>
              <p:nvPr/>
            </p:nvSpPr>
            <p:spPr>
              <a:xfrm>
                <a:off x="1719071" y="768096"/>
                <a:ext cx="870509" cy="101315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All images</a:t>
                </a:r>
                <a:endParaRPr lang="en-US" dirty="0"/>
              </a:p>
            </p:txBody>
          </p:sp>
          <p:cxnSp>
            <p:nvCxnSpPr>
              <p:cNvPr id="184" name="Straight Arrow Connector 183"/>
              <p:cNvCxnSpPr>
                <a:cxnSpLocks/>
                <a:stCxn id="183" idx="3"/>
                <a:endCxn id="182" idx="0"/>
              </p:cNvCxnSpPr>
              <p:nvPr/>
            </p:nvCxnSpPr>
            <p:spPr>
              <a:xfrm flipH="1">
                <a:off x="2154325" y="1781250"/>
                <a:ext cx="1" cy="26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: Rounded Corners 184"/>
              <p:cNvSpPr/>
              <p:nvPr/>
            </p:nvSpPr>
            <p:spPr>
              <a:xfrm>
                <a:off x="510171" y="3299151"/>
                <a:ext cx="1137411" cy="4419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dirty="0" err="1"/>
                  <a:t>Extract</a:t>
                </a:r>
                <a:r>
                  <a:rPr lang="sv-SE" sz="1400" dirty="0"/>
                  <a:t> feature 1</a:t>
                </a:r>
                <a:endParaRPr lang="en-US" sz="1400" dirty="0"/>
              </a:p>
            </p:txBody>
          </p:sp>
          <p:sp>
            <p:nvSpPr>
              <p:cNvPr id="186" name="Rectangle: Rounded Corners 185"/>
              <p:cNvSpPr/>
              <p:nvPr/>
            </p:nvSpPr>
            <p:spPr>
              <a:xfrm>
                <a:off x="2620076" y="3299151"/>
                <a:ext cx="1137411" cy="4419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dirty="0" err="1"/>
                  <a:t>Extract</a:t>
                </a:r>
                <a:r>
                  <a:rPr lang="sv-SE" sz="1400" dirty="0"/>
                  <a:t> feature n</a:t>
                </a:r>
                <a:endParaRPr lang="en-US" sz="14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664413" y="3126312"/>
                <a:ext cx="9764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latin typeface="+mj-lt"/>
                  </a:rPr>
                  <a:t>. . .</a:t>
                </a:r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1091989" y="2801725"/>
                <a:ext cx="2121261" cy="497426"/>
                <a:chOff x="923564" y="2801725"/>
                <a:chExt cx="2458111" cy="497426"/>
              </a:xfrm>
            </p:grpSpPr>
            <p:cxnSp>
              <p:nvCxnSpPr>
                <p:cNvPr id="189" name="Straight Connector 188"/>
                <p:cNvCxnSpPr>
                  <a:cxnSpLocks/>
                </p:cNvCxnSpPr>
                <p:nvPr/>
              </p:nvCxnSpPr>
              <p:spPr>
                <a:xfrm>
                  <a:off x="2755930" y="3050438"/>
                  <a:ext cx="6243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>
                  <a:cxnSpLocks/>
                </p:cNvCxnSpPr>
                <p:nvPr/>
              </p:nvCxnSpPr>
              <p:spPr>
                <a:xfrm>
                  <a:off x="1529151" y="3050438"/>
                  <a:ext cx="6243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>
                  <a:cxnSpLocks/>
                  <a:stCxn id="182" idx="2"/>
                </p:cNvCxnSpPr>
                <p:nvPr/>
              </p:nvCxnSpPr>
              <p:spPr>
                <a:xfrm>
                  <a:off x="2150343" y="2801725"/>
                  <a:ext cx="0" cy="24871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>
                  <a:cxnSpLocks/>
                </p:cNvCxnSpPr>
                <p:nvPr/>
              </p:nvCxnSpPr>
              <p:spPr>
                <a:xfrm>
                  <a:off x="2150343" y="3050438"/>
                  <a:ext cx="6243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cxnSpLocks/>
                </p:cNvCxnSpPr>
                <p:nvPr/>
              </p:nvCxnSpPr>
              <p:spPr>
                <a:xfrm>
                  <a:off x="923564" y="3050438"/>
                  <a:ext cx="62431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cxnSpLocks/>
                </p:cNvCxnSpPr>
                <p:nvPr/>
              </p:nvCxnSpPr>
              <p:spPr>
                <a:xfrm>
                  <a:off x="926688" y="3050437"/>
                  <a:ext cx="0" cy="2487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>
                  <a:cxnSpLocks/>
                </p:cNvCxnSpPr>
                <p:nvPr/>
              </p:nvCxnSpPr>
              <p:spPr>
                <a:xfrm>
                  <a:off x="2150343" y="3050437"/>
                  <a:ext cx="0" cy="2487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/>
                <p:cNvCxnSpPr>
                  <a:cxnSpLocks/>
                </p:cNvCxnSpPr>
                <p:nvPr/>
              </p:nvCxnSpPr>
              <p:spPr>
                <a:xfrm>
                  <a:off x="3381675" y="3050437"/>
                  <a:ext cx="0" cy="2487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Flowchart: Magnetic Disk 196"/>
              <p:cNvSpPr/>
              <p:nvPr/>
            </p:nvSpPr>
            <p:spPr>
              <a:xfrm>
                <a:off x="94427" y="3806101"/>
                <a:ext cx="573973" cy="47654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dirty="0"/>
                  <a:t>1</a:t>
                </a:r>
                <a:endParaRPr lang="en-US" sz="1400" dirty="0"/>
              </a:p>
            </p:txBody>
          </p:sp>
          <p:cxnSp>
            <p:nvCxnSpPr>
              <p:cNvPr id="198" name="Straight Arrow Connector 197"/>
              <p:cNvCxnSpPr>
                <a:cxnSpLocks/>
                <a:stCxn id="185" idx="1"/>
                <a:endCxn id="197" idx="1"/>
              </p:cNvCxnSpPr>
              <p:nvPr/>
            </p:nvCxnSpPr>
            <p:spPr>
              <a:xfrm flipH="1">
                <a:off x="381414" y="3520132"/>
                <a:ext cx="128757" cy="285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Flowchart: Magnetic Disk 198"/>
              <p:cNvSpPr/>
              <p:nvPr/>
            </p:nvSpPr>
            <p:spPr>
              <a:xfrm>
                <a:off x="2213209" y="3819879"/>
                <a:ext cx="573973" cy="47654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dirty="0"/>
                  <a:t>n</a:t>
                </a:r>
                <a:endParaRPr lang="en-US" sz="1400" dirty="0"/>
              </a:p>
            </p:txBody>
          </p:sp>
          <p:cxnSp>
            <p:nvCxnSpPr>
              <p:cNvPr id="200" name="Straight Arrow Connector 199"/>
              <p:cNvCxnSpPr>
                <a:cxnSpLocks/>
                <a:endCxn id="199" idx="1"/>
              </p:cNvCxnSpPr>
              <p:nvPr/>
            </p:nvCxnSpPr>
            <p:spPr>
              <a:xfrm flipH="1">
                <a:off x="2500196" y="3520132"/>
                <a:ext cx="119880" cy="299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cxnSpLocks/>
              </p:cNvCxnSpPr>
              <p:nvPr/>
            </p:nvCxnSpPr>
            <p:spPr>
              <a:xfrm>
                <a:off x="1078876" y="4347632"/>
                <a:ext cx="1071779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cxnSpLocks/>
              </p:cNvCxnSpPr>
              <p:nvPr/>
            </p:nvCxnSpPr>
            <p:spPr>
              <a:xfrm>
                <a:off x="2149068" y="3814585"/>
                <a:ext cx="0" cy="533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cxnSpLocks/>
                <a:stCxn id="185" idx="2"/>
              </p:cNvCxnSpPr>
              <p:nvPr/>
            </p:nvCxnSpPr>
            <p:spPr>
              <a:xfrm>
                <a:off x="1078877" y="3741113"/>
                <a:ext cx="0" cy="6065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cxnSpLocks/>
                <a:stCxn id="186" idx="2"/>
              </p:cNvCxnSpPr>
              <p:nvPr/>
            </p:nvCxnSpPr>
            <p:spPr>
              <a:xfrm>
                <a:off x="3188782" y="3741113"/>
                <a:ext cx="1164" cy="6065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cxnSpLocks/>
              </p:cNvCxnSpPr>
              <p:nvPr/>
            </p:nvCxnSpPr>
            <p:spPr>
              <a:xfrm>
                <a:off x="2150655" y="4347633"/>
                <a:ext cx="103812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cxnSpLocks/>
              </p:cNvCxnSpPr>
              <p:nvPr/>
            </p:nvCxnSpPr>
            <p:spPr>
              <a:xfrm>
                <a:off x="2149068" y="4322585"/>
                <a:ext cx="0" cy="3033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cxnSpLocks/>
              </p:cNvCxnSpPr>
              <p:nvPr/>
            </p:nvCxnSpPr>
            <p:spPr>
              <a:xfrm>
                <a:off x="2149068" y="4625975"/>
                <a:ext cx="17720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cxnSpLocks/>
              </p:cNvCxnSpPr>
              <p:nvPr/>
            </p:nvCxnSpPr>
            <p:spPr>
              <a:xfrm>
                <a:off x="3918375" y="2411405"/>
                <a:ext cx="2750" cy="22144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>
                <a:cxnSpLocks/>
                <a:endCxn id="182" idx="3"/>
              </p:cNvCxnSpPr>
              <p:nvPr/>
            </p:nvCxnSpPr>
            <p:spPr>
              <a:xfrm flipH="1">
                <a:off x="2801720" y="2411405"/>
                <a:ext cx="1116655" cy="13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TextBox 240"/>
            <p:cNvSpPr txBox="1"/>
            <p:nvPr/>
          </p:nvSpPr>
          <p:spPr>
            <a:xfrm>
              <a:off x="1062207" y="558801"/>
              <a:ext cx="1492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/>
                <a:t>Preprocessing</a:t>
              </a:r>
              <a:endParaRPr lang="en-US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062207" y="558801"/>
              <a:ext cx="1492396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95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Andersson</dc:creator>
  <cp:lastModifiedBy>Gabriel Andersson</cp:lastModifiedBy>
  <cp:revision>7</cp:revision>
  <dcterms:created xsi:type="dcterms:W3CDTF">2017-02-01T07:47:07Z</dcterms:created>
  <dcterms:modified xsi:type="dcterms:W3CDTF">2017-02-01T15:43:06Z</dcterms:modified>
</cp:coreProperties>
</file>