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E7C84-5DB8-4BFC-99E1-35A5F1E0F7B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79CDC-0D8E-4D46-9B66-9C7CCEE32EA7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4C23A874-169F-4E2F-9944-59191321D3CC}" type="parTrans" cxnId="{24CFBC76-EB49-49AA-A98C-807CC6BD4297}">
      <dgm:prSet/>
      <dgm:spPr/>
      <dgm:t>
        <a:bodyPr/>
        <a:lstStyle/>
        <a:p>
          <a:endParaRPr lang="en-US"/>
        </a:p>
      </dgm:t>
    </dgm:pt>
    <dgm:pt modelId="{911DB2D9-66E8-48F0-8E5E-028CC44EFDA9}" type="sibTrans" cxnId="{24CFBC76-EB49-49AA-A98C-807CC6BD4297}">
      <dgm:prSet/>
      <dgm:spPr/>
      <dgm:t>
        <a:bodyPr/>
        <a:lstStyle/>
        <a:p>
          <a:endParaRPr lang="en-US"/>
        </a:p>
      </dgm:t>
    </dgm:pt>
    <dgm:pt modelId="{341AF5E3-BC60-4188-92C7-BAB733FE82A3}">
      <dgm:prSet phldrT="[Text]" phldr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CDEF40DE-F875-4147-8501-2BF460F88BE3}" type="parTrans" cxnId="{B25804B8-CCF4-4177-BD57-573332AACA72}">
      <dgm:prSet/>
      <dgm:spPr/>
      <dgm:t>
        <a:bodyPr/>
        <a:lstStyle/>
        <a:p>
          <a:endParaRPr lang="en-US"/>
        </a:p>
      </dgm:t>
    </dgm:pt>
    <dgm:pt modelId="{ED8B1964-C06E-4FB7-8EAD-315F8F591694}" type="sibTrans" cxnId="{B25804B8-CCF4-4177-BD57-573332AACA72}">
      <dgm:prSet/>
      <dgm:spPr/>
      <dgm:t>
        <a:bodyPr/>
        <a:lstStyle/>
        <a:p>
          <a:endParaRPr lang="en-US"/>
        </a:p>
      </dgm:t>
    </dgm:pt>
    <dgm:pt modelId="{E15F7976-3940-43EE-8A85-A728CB331A3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</a:t>
          </a:r>
          <a:r>
            <a:rPr lang="en-US" dirty="0"/>
            <a:t>256@3</a:t>
          </a:r>
          <a:r>
            <a:rPr lang="sv-SE" dirty="0"/>
            <a:t> x3</a:t>
          </a:r>
          <a:endParaRPr lang="en-US" dirty="0"/>
        </a:p>
      </dgm:t>
    </dgm:pt>
    <dgm:pt modelId="{3B636398-56C6-45E5-9CB3-384C2A242AED}" type="parTrans" cxnId="{057C0B2E-02BA-49E0-A6E2-0F43FCFA187C}">
      <dgm:prSet/>
      <dgm:spPr/>
      <dgm:t>
        <a:bodyPr/>
        <a:lstStyle/>
        <a:p>
          <a:endParaRPr lang="en-US"/>
        </a:p>
      </dgm:t>
    </dgm:pt>
    <dgm:pt modelId="{8B3B79FC-D435-445A-A131-DC473098A165}" type="sibTrans" cxnId="{057C0B2E-02BA-49E0-A6E2-0F43FCFA187C}">
      <dgm:prSet/>
      <dgm:spPr/>
      <dgm:t>
        <a:bodyPr/>
        <a:lstStyle/>
        <a:p>
          <a:endParaRPr lang="en-US"/>
        </a:p>
      </dgm:t>
    </dgm:pt>
    <dgm:pt modelId="{BFFAEA16-34C4-4CDF-9E7E-15C07146C5B3}">
      <dgm:prSet phldrT="[Text]" phldr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38AA7564-6D83-4887-A59C-2B4F97355FB4}" type="parTrans" cxnId="{AB978487-0EF1-4EB8-8CB5-C9156E10874C}">
      <dgm:prSet/>
      <dgm:spPr/>
      <dgm:t>
        <a:bodyPr/>
        <a:lstStyle/>
        <a:p>
          <a:endParaRPr lang="en-US"/>
        </a:p>
      </dgm:t>
    </dgm:pt>
    <dgm:pt modelId="{308F0759-217D-4AA1-9E2F-A464A8C8CF0B}" type="sibTrans" cxnId="{AB978487-0EF1-4EB8-8CB5-C9156E10874C}">
      <dgm:prSet/>
      <dgm:spPr/>
      <dgm:t>
        <a:bodyPr/>
        <a:lstStyle/>
        <a:p>
          <a:endParaRPr lang="en-US"/>
        </a:p>
      </dgm:t>
    </dgm:pt>
    <dgm:pt modelId="{95F87451-273E-417C-A3C8-5707715D07F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512</a:t>
          </a:r>
          <a:r>
            <a:rPr lang="en-US" dirty="0"/>
            <a:t>@3</a:t>
          </a:r>
          <a:r>
            <a:rPr lang="sv-SE" dirty="0"/>
            <a:t> x3</a:t>
          </a:r>
          <a:endParaRPr lang="en-US" dirty="0"/>
        </a:p>
      </dgm:t>
    </dgm:pt>
    <dgm:pt modelId="{A2636BF1-37A0-4CD8-A83A-035125517363}" type="parTrans" cxnId="{029FAFE6-ED7E-4C49-8E4F-72E5D8CBC4C8}">
      <dgm:prSet/>
      <dgm:spPr/>
      <dgm:t>
        <a:bodyPr/>
        <a:lstStyle/>
        <a:p>
          <a:endParaRPr lang="en-US"/>
        </a:p>
      </dgm:t>
    </dgm:pt>
    <dgm:pt modelId="{ACBCC838-A73B-431D-9C8B-E2CE508A3589}" type="sibTrans" cxnId="{029FAFE6-ED7E-4C49-8E4F-72E5D8CBC4C8}">
      <dgm:prSet/>
      <dgm:spPr/>
      <dgm:t>
        <a:bodyPr/>
        <a:lstStyle/>
        <a:p>
          <a:endParaRPr lang="en-US"/>
        </a:p>
      </dgm:t>
    </dgm:pt>
    <dgm:pt modelId="{0C86B696-51DE-48AF-9ECF-8D5663E1682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64@3 x2</a:t>
          </a:r>
          <a:endParaRPr lang="en-US" dirty="0"/>
        </a:p>
      </dgm:t>
    </dgm:pt>
    <dgm:pt modelId="{7E003694-F0AA-4BAF-B2D7-1EE3E73618E1}" type="parTrans" cxnId="{E0E0512A-51FD-4336-8B7F-C66CD5662346}">
      <dgm:prSet/>
      <dgm:spPr/>
      <dgm:t>
        <a:bodyPr/>
        <a:lstStyle/>
        <a:p>
          <a:endParaRPr lang="en-US"/>
        </a:p>
      </dgm:t>
    </dgm:pt>
    <dgm:pt modelId="{C0C1F951-27B4-4B4F-A520-CE66E04A98C9}" type="sibTrans" cxnId="{E0E0512A-51FD-4336-8B7F-C66CD5662346}">
      <dgm:prSet/>
      <dgm:spPr/>
      <dgm:t>
        <a:bodyPr/>
        <a:lstStyle/>
        <a:p>
          <a:endParaRPr lang="en-US"/>
        </a:p>
      </dgm:t>
    </dgm:pt>
    <dgm:pt modelId="{B243BE56-D5A4-40F0-9ADD-CCBBC7DD169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98262263-6C22-4AA9-A78B-F462104536F8}" type="parTrans" cxnId="{1925BFC6-E753-4882-B78B-CA5D50D8FA1B}">
      <dgm:prSet/>
      <dgm:spPr/>
      <dgm:t>
        <a:bodyPr/>
        <a:lstStyle/>
        <a:p>
          <a:endParaRPr lang="en-US"/>
        </a:p>
      </dgm:t>
    </dgm:pt>
    <dgm:pt modelId="{B4DFC432-A438-4E10-B05A-547E321CEE2C}" type="sibTrans" cxnId="{1925BFC6-E753-4882-B78B-CA5D50D8FA1B}">
      <dgm:prSet/>
      <dgm:spPr/>
      <dgm:t>
        <a:bodyPr/>
        <a:lstStyle/>
        <a:p>
          <a:endParaRPr lang="en-US"/>
        </a:p>
      </dgm:t>
    </dgm:pt>
    <dgm:pt modelId="{DC3CCC37-6337-47B7-9E12-57F48F44360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Input 3x224x224</a:t>
          </a:r>
          <a:endParaRPr lang="en-US" dirty="0"/>
        </a:p>
      </dgm:t>
    </dgm:pt>
    <dgm:pt modelId="{51DE623A-C0B3-4CF1-9823-B4A9B2B34C66}" type="parTrans" cxnId="{E39AA3B6-91C0-42CE-AD16-91E0BE5CE611}">
      <dgm:prSet/>
      <dgm:spPr/>
      <dgm:t>
        <a:bodyPr/>
        <a:lstStyle/>
        <a:p>
          <a:endParaRPr lang="en-US"/>
        </a:p>
      </dgm:t>
    </dgm:pt>
    <dgm:pt modelId="{7E6BB2DD-D037-4C67-99C7-8CBB270E5498}" type="sibTrans" cxnId="{E39AA3B6-91C0-42CE-AD16-91E0BE5CE611}">
      <dgm:prSet/>
      <dgm:spPr/>
      <dgm:t>
        <a:bodyPr/>
        <a:lstStyle/>
        <a:p>
          <a:endParaRPr lang="en-US"/>
        </a:p>
      </dgm:t>
    </dgm:pt>
    <dgm:pt modelId="{B9BC6A75-8C16-4206-A3A0-E884E3E0434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Max </a:t>
          </a:r>
          <a:r>
            <a:rPr lang="sv-SE" dirty="0" err="1"/>
            <a:t>pooling</a:t>
          </a:r>
          <a:endParaRPr lang="en-US" dirty="0"/>
        </a:p>
      </dgm:t>
    </dgm:pt>
    <dgm:pt modelId="{79192E71-7941-48C9-87D3-1BBF0CD721B6}" type="parTrans" cxnId="{8127A838-A830-411C-BC3A-381CC8AA0283}">
      <dgm:prSet/>
      <dgm:spPr/>
      <dgm:t>
        <a:bodyPr/>
        <a:lstStyle/>
        <a:p>
          <a:endParaRPr lang="en-US"/>
        </a:p>
      </dgm:t>
    </dgm:pt>
    <dgm:pt modelId="{B2E0428C-8172-4E07-B2AF-CC3BE7CA55F4}" type="sibTrans" cxnId="{8127A838-A830-411C-BC3A-381CC8AA0283}">
      <dgm:prSet/>
      <dgm:spPr/>
      <dgm:t>
        <a:bodyPr/>
        <a:lstStyle/>
        <a:p>
          <a:endParaRPr lang="en-US"/>
        </a:p>
      </dgm:t>
    </dgm:pt>
    <dgm:pt modelId="{E42AC05C-6606-4604-9A74-5FE870972411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128@3 x2</a:t>
          </a:r>
          <a:endParaRPr lang="en-US" dirty="0"/>
        </a:p>
      </dgm:t>
    </dgm:pt>
    <dgm:pt modelId="{746D038A-036E-4949-9C56-6A34A85AA8E7}" type="parTrans" cxnId="{C3D7C7B4-E437-469D-9AD9-5CCE6499BAAE}">
      <dgm:prSet/>
      <dgm:spPr/>
      <dgm:t>
        <a:bodyPr/>
        <a:lstStyle/>
        <a:p>
          <a:endParaRPr lang="en-US"/>
        </a:p>
      </dgm:t>
    </dgm:pt>
    <dgm:pt modelId="{D01C00BE-545A-42AD-B3FE-31418B956112}" type="sibTrans" cxnId="{C3D7C7B4-E437-469D-9AD9-5CCE6499BAAE}">
      <dgm:prSet/>
      <dgm:spPr/>
      <dgm:t>
        <a:bodyPr/>
        <a:lstStyle/>
        <a:p>
          <a:endParaRPr lang="en-US"/>
        </a:p>
      </dgm:t>
    </dgm:pt>
    <dgm:pt modelId="{2384662C-87B2-4F39-B9B1-C2CFACE31B3A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Max </a:t>
          </a:r>
          <a:r>
            <a:rPr lang="sv-SE" dirty="0" err="1"/>
            <a:t>pooling</a:t>
          </a:r>
          <a:endParaRPr lang="en-US" dirty="0"/>
        </a:p>
      </dgm:t>
    </dgm:pt>
    <dgm:pt modelId="{31FC8D13-3D70-4540-884F-2479D3118A6B}" type="parTrans" cxnId="{25FEDDDA-D241-49E1-A455-8BF1D30F9988}">
      <dgm:prSet/>
      <dgm:spPr/>
      <dgm:t>
        <a:bodyPr/>
        <a:lstStyle/>
        <a:p>
          <a:endParaRPr lang="en-US"/>
        </a:p>
      </dgm:t>
    </dgm:pt>
    <dgm:pt modelId="{7F5F6694-B3E5-43F3-8683-0C052603F797}" type="sibTrans" cxnId="{25FEDDDA-D241-49E1-A455-8BF1D30F9988}">
      <dgm:prSet/>
      <dgm:spPr/>
      <dgm:t>
        <a:bodyPr/>
        <a:lstStyle/>
        <a:p>
          <a:endParaRPr lang="en-US"/>
        </a:p>
      </dgm:t>
    </dgm:pt>
    <dgm:pt modelId="{8A952854-0E0B-4B7D-908A-6C2C29F2FEDD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Max </a:t>
          </a:r>
          <a:r>
            <a:rPr lang="sv-SE" dirty="0" err="1"/>
            <a:t>pooling</a:t>
          </a:r>
          <a:endParaRPr lang="en-US" dirty="0"/>
        </a:p>
      </dgm:t>
    </dgm:pt>
    <dgm:pt modelId="{96F4E8DF-A3AF-4525-8EE3-D02D5326F304}" type="parTrans" cxnId="{4D28FE9E-F087-4C80-B1E5-B068A0F40CAB}">
      <dgm:prSet/>
      <dgm:spPr/>
      <dgm:t>
        <a:bodyPr/>
        <a:lstStyle/>
        <a:p>
          <a:endParaRPr lang="en-US"/>
        </a:p>
      </dgm:t>
    </dgm:pt>
    <dgm:pt modelId="{5983EBF8-953F-4623-9BD2-3C63E0E335AF}" type="sibTrans" cxnId="{4D28FE9E-F087-4C80-B1E5-B068A0F40CAB}">
      <dgm:prSet/>
      <dgm:spPr/>
      <dgm:t>
        <a:bodyPr/>
        <a:lstStyle/>
        <a:p>
          <a:endParaRPr lang="en-US"/>
        </a:p>
      </dgm:t>
    </dgm:pt>
    <dgm:pt modelId="{03C3E976-5743-4B74-849C-B5E1A56D1D87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Max </a:t>
          </a:r>
          <a:r>
            <a:rPr lang="sv-SE" dirty="0" err="1"/>
            <a:t>pooling</a:t>
          </a:r>
          <a:endParaRPr lang="en-US" dirty="0"/>
        </a:p>
      </dgm:t>
    </dgm:pt>
    <dgm:pt modelId="{F4EDEFA4-F796-483A-8359-1C2E9DFDC69F}" type="parTrans" cxnId="{FC181F5C-446B-4C58-A679-5861EC9EAD31}">
      <dgm:prSet/>
      <dgm:spPr/>
      <dgm:t>
        <a:bodyPr/>
        <a:lstStyle/>
        <a:p>
          <a:endParaRPr lang="en-US"/>
        </a:p>
      </dgm:t>
    </dgm:pt>
    <dgm:pt modelId="{D573A92F-4447-4EE4-98E8-27A580301DA2}" type="sibTrans" cxnId="{FC181F5C-446B-4C58-A679-5861EC9EAD31}">
      <dgm:prSet/>
      <dgm:spPr/>
      <dgm:t>
        <a:bodyPr/>
        <a:lstStyle/>
        <a:p>
          <a:endParaRPr lang="en-US"/>
        </a:p>
      </dgm:t>
    </dgm:pt>
    <dgm:pt modelId="{6CE0A326-10F0-4BBC-B3FA-2341FF47FC1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512</a:t>
          </a:r>
          <a:r>
            <a:rPr lang="en-US" dirty="0"/>
            <a:t>@3</a:t>
          </a:r>
          <a:r>
            <a:rPr lang="sv-SE" dirty="0"/>
            <a:t> x3</a:t>
          </a:r>
          <a:endParaRPr lang="en-US" dirty="0"/>
        </a:p>
      </dgm:t>
    </dgm:pt>
    <dgm:pt modelId="{3B526027-4204-4EDC-BEE7-45562B458647}" type="parTrans" cxnId="{A125DF3D-BAFC-43DE-A034-E8C531EE3A25}">
      <dgm:prSet/>
      <dgm:spPr/>
      <dgm:t>
        <a:bodyPr/>
        <a:lstStyle/>
        <a:p>
          <a:endParaRPr lang="en-US"/>
        </a:p>
      </dgm:t>
    </dgm:pt>
    <dgm:pt modelId="{9108823C-C17D-4D84-8EA5-AA0E64B94B0E}" type="sibTrans" cxnId="{A125DF3D-BAFC-43DE-A034-E8C531EE3A25}">
      <dgm:prSet/>
      <dgm:spPr/>
      <dgm:t>
        <a:bodyPr/>
        <a:lstStyle/>
        <a:p>
          <a:endParaRPr lang="en-US"/>
        </a:p>
      </dgm:t>
    </dgm:pt>
    <dgm:pt modelId="{6FDA2073-9E5D-4C66-A0AF-5E30DF64E1E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FC 4096 </a:t>
          </a:r>
          <a:endParaRPr lang="en-US" dirty="0"/>
        </a:p>
      </dgm:t>
    </dgm:pt>
    <dgm:pt modelId="{07E36C4B-A158-4070-804A-48C429D84397}" type="parTrans" cxnId="{3A54E9F5-2301-4A79-9717-928DBDE7C223}">
      <dgm:prSet/>
      <dgm:spPr/>
      <dgm:t>
        <a:bodyPr/>
        <a:lstStyle/>
        <a:p>
          <a:endParaRPr lang="en-US"/>
        </a:p>
      </dgm:t>
    </dgm:pt>
    <dgm:pt modelId="{E2104093-A9FD-4A73-8E2A-12F804E4C68D}" type="sibTrans" cxnId="{3A54E9F5-2301-4A79-9717-928DBDE7C223}">
      <dgm:prSet/>
      <dgm:spPr/>
      <dgm:t>
        <a:bodyPr/>
        <a:lstStyle/>
        <a:p>
          <a:endParaRPr lang="en-US"/>
        </a:p>
      </dgm:t>
    </dgm:pt>
    <dgm:pt modelId="{B584C626-DE6A-436F-B0E2-CC63669698BA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33095DF6-221F-429F-871C-FC9199586245}" type="parTrans" cxnId="{7BB28F52-28C0-4212-A3DA-1DD503A53317}">
      <dgm:prSet/>
      <dgm:spPr/>
      <dgm:t>
        <a:bodyPr/>
        <a:lstStyle/>
        <a:p>
          <a:endParaRPr lang="en-US"/>
        </a:p>
      </dgm:t>
    </dgm:pt>
    <dgm:pt modelId="{EE6E20A5-50BF-4DC5-B110-0E64C50CE322}" type="sibTrans" cxnId="{7BB28F52-28C0-4212-A3DA-1DD503A53317}">
      <dgm:prSet/>
      <dgm:spPr/>
      <dgm:t>
        <a:bodyPr/>
        <a:lstStyle/>
        <a:p>
          <a:endParaRPr lang="en-US"/>
        </a:p>
      </dgm:t>
    </dgm:pt>
    <dgm:pt modelId="{971691CC-9A7C-41FA-82EF-B8174E6E356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FB9AAA6D-95C7-4A0C-9A9D-7935BF5FE804}" type="parTrans" cxnId="{7C0BE2CC-0FCD-440D-A855-68463E15970E}">
      <dgm:prSet/>
      <dgm:spPr/>
      <dgm:t>
        <a:bodyPr/>
        <a:lstStyle/>
        <a:p>
          <a:endParaRPr lang="en-US"/>
        </a:p>
      </dgm:t>
    </dgm:pt>
    <dgm:pt modelId="{FC424DD3-F289-4BEE-B59B-F7E08487AF38}" type="sibTrans" cxnId="{7C0BE2CC-0FCD-440D-A855-68463E15970E}">
      <dgm:prSet/>
      <dgm:spPr/>
      <dgm:t>
        <a:bodyPr/>
        <a:lstStyle/>
        <a:p>
          <a:endParaRPr lang="en-US"/>
        </a:p>
      </dgm:t>
    </dgm:pt>
    <dgm:pt modelId="{A19612B3-3B5B-4B9F-8AEE-A6F071967C8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FC 4096</a:t>
          </a:r>
          <a:endParaRPr lang="en-US" dirty="0"/>
        </a:p>
      </dgm:t>
    </dgm:pt>
    <dgm:pt modelId="{B6BCCB50-B343-47B9-8730-109CB12DF686}" type="parTrans" cxnId="{8FAB9E54-84BA-487F-893A-366D75F3C4C9}">
      <dgm:prSet/>
      <dgm:spPr/>
      <dgm:t>
        <a:bodyPr/>
        <a:lstStyle/>
        <a:p>
          <a:endParaRPr lang="en-US"/>
        </a:p>
      </dgm:t>
    </dgm:pt>
    <dgm:pt modelId="{DE99C47E-2F94-45FF-8460-B46F9097EF1C}" type="sibTrans" cxnId="{8FAB9E54-84BA-487F-893A-366D75F3C4C9}">
      <dgm:prSet/>
      <dgm:spPr/>
      <dgm:t>
        <a:bodyPr/>
        <a:lstStyle/>
        <a:p>
          <a:endParaRPr lang="en-US"/>
        </a:p>
      </dgm:t>
    </dgm:pt>
    <dgm:pt modelId="{35415175-DB34-4EAA-9153-1FCDA65F8C7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FC 1000</a:t>
          </a:r>
          <a:endParaRPr lang="en-US" dirty="0"/>
        </a:p>
      </dgm:t>
    </dgm:pt>
    <dgm:pt modelId="{ED07EDE4-CEAB-4D04-81AC-1CF8D3F9A2EB}" type="parTrans" cxnId="{B0A5F6E3-9B6E-4FC0-82F2-DF04974B4420}">
      <dgm:prSet/>
      <dgm:spPr/>
      <dgm:t>
        <a:bodyPr/>
        <a:lstStyle/>
        <a:p>
          <a:endParaRPr lang="en-US"/>
        </a:p>
      </dgm:t>
    </dgm:pt>
    <dgm:pt modelId="{1ADC4EF6-E1A8-48D4-87EB-54193EA53A77}" type="sibTrans" cxnId="{B0A5F6E3-9B6E-4FC0-82F2-DF04974B4420}">
      <dgm:prSet/>
      <dgm:spPr/>
      <dgm:t>
        <a:bodyPr/>
        <a:lstStyle/>
        <a:p>
          <a:endParaRPr lang="en-US"/>
        </a:p>
      </dgm:t>
    </dgm:pt>
    <dgm:pt modelId="{30940FBB-EBE1-427B-B5FB-AB2991A6F77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93E847D0-4632-456A-B2E6-CE708820EE25}" type="parTrans" cxnId="{40F05C8B-710E-40D1-96B4-427723085A0C}">
      <dgm:prSet/>
      <dgm:spPr/>
      <dgm:t>
        <a:bodyPr/>
        <a:lstStyle/>
        <a:p>
          <a:endParaRPr lang="en-US"/>
        </a:p>
      </dgm:t>
    </dgm:pt>
    <dgm:pt modelId="{3F834648-5EDF-44AD-97AA-97972F6B1926}" type="sibTrans" cxnId="{40F05C8B-710E-40D1-96B4-427723085A0C}">
      <dgm:prSet/>
      <dgm:spPr/>
      <dgm:t>
        <a:bodyPr/>
        <a:lstStyle/>
        <a:p>
          <a:endParaRPr lang="en-US"/>
        </a:p>
      </dgm:t>
    </dgm:pt>
    <dgm:pt modelId="{2AACE9DB-4AFD-4727-A0B6-B0DE47F5447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Softmax</a:t>
          </a:r>
          <a:endParaRPr lang="en-US" dirty="0"/>
        </a:p>
      </dgm:t>
    </dgm:pt>
    <dgm:pt modelId="{BA1DDBAD-F8B1-4BEA-A33B-D48DF60DE239}" type="parTrans" cxnId="{09243FB2-7525-4952-9FE9-DBBBE6B101A5}">
      <dgm:prSet/>
      <dgm:spPr/>
      <dgm:t>
        <a:bodyPr/>
        <a:lstStyle/>
        <a:p>
          <a:endParaRPr lang="en-US"/>
        </a:p>
      </dgm:t>
    </dgm:pt>
    <dgm:pt modelId="{17DDA4D2-10D1-4457-B0C9-CEB869CD0CC0}" type="sibTrans" cxnId="{09243FB2-7525-4952-9FE9-DBBBE6B101A5}">
      <dgm:prSet/>
      <dgm:spPr/>
      <dgm:t>
        <a:bodyPr/>
        <a:lstStyle/>
        <a:p>
          <a:endParaRPr lang="en-US"/>
        </a:p>
      </dgm:t>
    </dgm:pt>
    <dgm:pt modelId="{FD6128C7-BCD6-443A-AB76-BC320F1A6C3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541EFA48-2A72-428F-A7B5-DB92E09C1396}" type="parTrans" cxnId="{A24C4D27-2FFE-49A0-860B-F4E42369E5B1}">
      <dgm:prSet/>
      <dgm:spPr/>
      <dgm:t>
        <a:bodyPr/>
        <a:lstStyle/>
        <a:p>
          <a:endParaRPr lang="en-US"/>
        </a:p>
      </dgm:t>
    </dgm:pt>
    <dgm:pt modelId="{77850D04-7987-48C8-ADA6-E2AFDA0B12B8}" type="sibTrans" cxnId="{A24C4D27-2FFE-49A0-860B-F4E42369E5B1}">
      <dgm:prSet/>
      <dgm:spPr/>
      <dgm:t>
        <a:bodyPr/>
        <a:lstStyle/>
        <a:p>
          <a:endParaRPr lang="en-US"/>
        </a:p>
      </dgm:t>
    </dgm:pt>
    <dgm:pt modelId="{3D066565-06AA-4783-8D6C-0DCF715C0E5D}" type="pres">
      <dgm:prSet presAssocID="{229E7C84-5DB8-4BFC-99E1-35A5F1E0F7BE}" presName="linearFlow" presStyleCnt="0">
        <dgm:presLayoutVars>
          <dgm:dir/>
          <dgm:animLvl val="lvl"/>
          <dgm:resizeHandles val="exact"/>
        </dgm:presLayoutVars>
      </dgm:prSet>
      <dgm:spPr/>
    </dgm:pt>
    <dgm:pt modelId="{44D4729C-E4A4-4F89-AA21-014E804AB87E}" type="pres">
      <dgm:prSet presAssocID="{F5879CDC-0D8E-4D46-9B66-9C7CCEE32EA7}" presName="composite" presStyleCnt="0"/>
      <dgm:spPr/>
    </dgm:pt>
    <dgm:pt modelId="{121E70A2-BC5C-4D95-8B5E-5953B2C60CED}" type="pres">
      <dgm:prSet presAssocID="{F5879CDC-0D8E-4D46-9B66-9C7CCEE32EA7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7CC1D9F4-6ECE-4509-AE49-CBECC0AD5920}" type="pres">
      <dgm:prSet presAssocID="{F5879CDC-0D8E-4D46-9B66-9C7CCEE32EA7}" presName="descendantText" presStyleLbl="alignAcc1" presStyleIdx="0" presStyleCnt="8">
        <dgm:presLayoutVars>
          <dgm:bulletEnabled val="1"/>
        </dgm:presLayoutVars>
      </dgm:prSet>
      <dgm:spPr/>
    </dgm:pt>
    <dgm:pt modelId="{3A6CDE8F-06C5-475D-9BCB-B8972D5C1AED}" type="pres">
      <dgm:prSet presAssocID="{911DB2D9-66E8-48F0-8E5E-028CC44EFDA9}" presName="sp" presStyleCnt="0"/>
      <dgm:spPr/>
    </dgm:pt>
    <dgm:pt modelId="{BBC56198-1572-4B02-AA94-38FD0640C967}" type="pres">
      <dgm:prSet presAssocID="{B243BE56-D5A4-40F0-9ADD-CCBBC7DD1698}" presName="composite" presStyleCnt="0"/>
      <dgm:spPr/>
    </dgm:pt>
    <dgm:pt modelId="{07B6AE65-C02A-4D65-8CFC-E8D36BF2F561}" type="pres">
      <dgm:prSet presAssocID="{B243BE56-D5A4-40F0-9ADD-CCBBC7DD169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B7A04565-264C-4BD0-B7C4-7D1EC863BD0B}" type="pres">
      <dgm:prSet presAssocID="{B243BE56-D5A4-40F0-9ADD-CCBBC7DD1698}" presName="descendantText" presStyleLbl="alignAcc1" presStyleIdx="1" presStyleCnt="8">
        <dgm:presLayoutVars>
          <dgm:bulletEnabled val="1"/>
        </dgm:presLayoutVars>
      </dgm:prSet>
      <dgm:spPr/>
    </dgm:pt>
    <dgm:pt modelId="{54F6433A-5CBF-4FD9-AADD-6F33B6236CD2}" type="pres">
      <dgm:prSet presAssocID="{B4DFC432-A438-4E10-B05A-547E321CEE2C}" presName="sp" presStyleCnt="0"/>
      <dgm:spPr/>
    </dgm:pt>
    <dgm:pt modelId="{BAB84BDE-5C09-4821-A321-75AC5FC09427}" type="pres">
      <dgm:prSet presAssocID="{B584C626-DE6A-436F-B0E2-CC63669698BA}" presName="composite" presStyleCnt="0"/>
      <dgm:spPr/>
    </dgm:pt>
    <dgm:pt modelId="{9E3CB342-9E9B-4B14-A973-04AAB5A7158F}" type="pres">
      <dgm:prSet presAssocID="{B584C626-DE6A-436F-B0E2-CC63669698BA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95FF4710-0B51-4394-B4D9-E63BD85EE447}" type="pres">
      <dgm:prSet presAssocID="{B584C626-DE6A-436F-B0E2-CC63669698BA}" presName="descendantText" presStyleLbl="alignAcc1" presStyleIdx="2" presStyleCnt="8">
        <dgm:presLayoutVars>
          <dgm:bulletEnabled val="1"/>
        </dgm:presLayoutVars>
      </dgm:prSet>
      <dgm:spPr/>
    </dgm:pt>
    <dgm:pt modelId="{36FF4630-E948-4FA4-A321-17DC51785686}" type="pres">
      <dgm:prSet presAssocID="{EE6E20A5-50BF-4DC5-B110-0E64C50CE322}" presName="sp" presStyleCnt="0"/>
      <dgm:spPr/>
    </dgm:pt>
    <dgm:pt modelId="{AB83CACC-E9D6-4AB2-AC59-76D8B88AF1AD}" type="pres">
      <dgm:prSet presAssocID="{341AF5E3-BC60-4188-92C7-BAB733FE82A3}" presName="composite" presStyleCnt="0"/>
      <dgm:spPr/>
    </dgm:pt>
    <dgm:pt modelId="{B6A1F340-E13A-4396-9607-3960347FDED2}" type="pres">
      <dgm:prSet presAssocID="{341AF5E3-BC60-4188-92C7-BAB733FE82A3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1E777429-70E4-498B-BBEB-B41D29073A67}" type="pres">
      <dgm:prSet presAssocID="{341AF5E3-BC60-4188-92C7-BAB733FE82A3}" presName="descendantText" presStyleLbl="alignAcc1" presStyleIdx="3" presStyleCnt="8">
        <dgm:presLayoutVars>
          <dgm:bulletEnabled val="1"/>
        </dgm:presLayoutVars>
      </dgm:prSet>
      <dgm:spPr/>
    </dgm:pt>
    <dgm:pt modelId="{85685EE1-0CC5-4E93-BDD7-75998C6E90A1}" type="pres">
      <dgm:prSet presAssocID="{ED8B1964-C06E-4FB7-8EAD-315F8F591694}" presName="sp" presStyleCnt="0"/>
      <dgm:spPr/>
    </dgm:pt>
    <dgm:pt modelId="{EEB3C2D2-69E0-4698-9639-0A52854E4C56}" type="pres">
      <dgm:prSet presAssocID="{BFFAEA16-34C4-4CDF-9E7E-15C07146C5B3}" presName="composite" presStyleCnt="0"/>
      <dgm:spPr/>
    </dgm:pt>
    <dgm:pt modelId="{8D4760BF-A6E4-4D26-920F-ADB4072C1C4B}" type="pres">
      <dgm:prSet presAssocID="{BFFAEA16-34C4-4CDF-9E7E-15C07146C5B3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775139AA-A4AC-4FEA-B108-1675A47F56F7}" type="pres">
      <dgm:prSet presAssocID="{BFFAEA16-34C4-4CDF-9E7E-15C07146C5B3}" presName="descendantText" presStyleLbl="alignAcc1" presStyleIdx="4" presStyleCnt="8" custLinFactNeighborX="555" custLinFactNeighborY="-5551">
        <dgm:presLayoutVars>
          <dgm:bulletEnabled val="1"/>
        </dgm:presLayoutVars>
      </dgm:prSet>
      <dgm:spPr/>
    </dgm:pt>
    <dgm:pt modelId="{3921DBA3-13CF-4B70-A5EC-68B33FAD2327}" type="pres">
      <dgm:prSet presAssocID="{308F0759-217D-4AA1-9E2F-A464A8C8CF0B}" presName="sp" presStyleCnt="0"/>
      <dgm:spPr/>
    </dgm:pt>
    <dgm:pt modelId="{423B62C7-B8B4-483C-90D1-06C4DD2F199B}" type="pres">
      <dgm:prSet presAssocID="{FD6128C7-BCD6-443A-AB76-BC320F1A6C38}" presName="composite" presStyleCnt="0"/>
      <dgm:spPr/>
    </dgm:pt>
    <dgm:pt modelId="{30FBECE8-0F62-490B-A9BE-3C5E1F6F382B}" type="pres">
      <dgm:prSet presAssocID="{FD6128C7-BCD6-443A-AB76-BC320F1A6C38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540F6B0B-BE80-41F3-A8DA-0E693D2F0676}" type="pres">
      <dgm:prSet presAssocID="{FD6128C7-BCD6-443A-AB76-BC320F1A6C38}" presName="descendantText" presStyleLbl="alignAcc1" presStyleIdx="5" presStyleCnt="8">
        <dgm:presLayoutVars>
          <dgm:bulletEnabled val="1"/>
        </dgm:presLayoutVars>
      </dgm:prSet>
      <dgm:spPr/>
    </dgm:pt>
    <dgm:pt modelId="{7D8D8A4F-34B4-46A0-B601-FC12FA03862B}" type="pres">
      <dgm:prSet presAssocID="{77850D04-7987-48C8-ADA6-E2AFDA0B12B8}" presName="sp" presStyleCnt="0"/>
      <dgm:spPr/>
    </dgm:pt>
    <dgm:pt modelId="{AB631F78-83C7-41E4-972B-56FD9A5AF965}" type="pres">
      <dgm:prSet presAssocID="{971691CC-9A7C-41FA-82EF-B8174E6E356C}" presName="composite" presStyleCnt="0"/>
      <dgm:spPr/>
    </dgm:pt>
    <dgm:pt modelId="{A6D92A6E-6B1D-465B-8B06-995F0F02729C}" type="pres">
      <dgm:prSet presAssocID="{971691CC-9A7C-41FA-82EF-B8174E6E356C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194650CF-F573-49AD-93D4-3A388B2DD56E}" type="pres">
      <dgm:prSet presAssocID="{971691CC-9A7C-41FA-82EF-B8174E6E356C}" presName="descendantText" presStyleLbl="alignAcc1" presStyleIdx="6" presStyleCnt="8">
        <dgm:presLayoutVars>
          <dgm:bulletEnabled val="1"/>
        </dgm:presLayoutVars>
      </dgm:prSet>
      <dgm:spPr/>
    </dgm:pt>
    <dgm:pt modelId="{89EF5CB7-B5FE-4F55-BAB1-06673EEDB564}" type="pres">
      <dgm:prSet presAssocID="{FC424DD3-F289-4BEE-B59B-F7E08487AF38}" presName="sp" presStyleCnt="0"/>
      <dgm:spPr/>
    </dgm:pt>
    <dgm:pt modelId="{7C41A1C6-E4A1-41E3-A765-64F111A6684A}" type="pres">
      <dgm:prSet presAssocID="{30940FBB-EBE1-427B-B5FB-AB2991A6F77B}" presName="composite" presStyleCnt="0"/>
      <dgm:spPr/>
    </dgm:pt>
    <dgm:pt modelId="{7967F4B5-8A6D-4D09-8DFF-AA2B8F253378}" type="pres">
      <dgm:prSet presAssocID="{30940FBB-EBE1-427B-B5FB-AB2991A6F77B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E84CE48F-CBF2-4CCB-BFC5-A6C3090AE595}" type="pres">
      <dgm:prSet presAssocID="{30940FBB-EBE1-427B-B5FB-AB2991A6F77B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08B3BE9E-2022-45CA-815A-9EF9371DE0DC}" type="presOf" srcId="{BFFAEA16-34C4-4CDF-9E7E-15C07146C5B3}" destId="{8D4760BF-A6E4-4D26-920F-ADB4072C1C4B}" srcOrd="0" destOrd="0" presId="urn:microsoft.com/office/officeart/2005/8/layout/chevron2"/>
    <dgm:cxn modelId="{8F9790E5-08B5-4CE4-91CA-828A4B89DC44}" type="presOf" srcId="{8A952854-0E0B-4B7D-908A-6C2C29F2FEDD}" destId="{1E777429-70E4-498B-BBEB-B41D29073A67}" srcOrd="0" destOrd="1" presId="urn:microsoft.com/office/officeart/2005/8/layout/chevron2"/>
    <dgm:cxn modelId="{C7F42435-8412-49BD-AF89-36753E2E4CEC}" type="presOf" srcId="{E42AC05C-6606-4604-9A74-5FE870972411}" destId="{95FF4710-0B51-4394-B4D9-E63BD85EE447}" srcOrd="0" destOrd="0" presId="urn:microsoft.com/office/officeart/2005/8/layout/chevron2"/>
    <dgm:cxn modelId="{A24C4D27-2FFE-49A0-860B-F4E42369E5B1}" srcId="{229E7C84-5DB8-4BFC-99E1-35A5F1E0F7BE}" destId="{FD6128C7-BCD6-443A-AB76-BC320F1A6C38}" srcOrd="5" destOrd="0" parTransId="{541EFA48-2A72-428F-A7B5-DB92E09C1396}" sibTransId="{77850D04-7987-48C8-ADA6-E2AFDA0B12B8}"/>
    <dgm:cxn modelId="{E0E0512A-51FD-4336-8B7F-C66CD5662346}" srcId="{B243BE56-D5A4-40F0-9ADD-CCBBC7DD1698}" destId="{0C86B696-51DE-48AF-9ECF-8D5663E16824}" srcOrd="0" destOrd="0" parTransId="{7E003694-F0AA-4BAF-B2D7-1EE3E73618E1}" sibTransId="{C0C1F951-27B4-4B4F-A520-CE66E04A98C9}"/>
    <dgm:cxn modelId="{B9970FDF-9672-48FC-B6A5-9501AAA15EEC}" type="presOf" srcId="{6CE0A326-10F0-4BBC-B3FA-2341FF47FC13}" destId="{540F6B0B-BE80-41F3-A8DA-0E693D2F0676}" srcOrd="0" destOrd="0" presId="urn:microsoft.com/office/officeart/2005/8/layout/chevron2"/>
    <dgm:cxn modelId="{C04EED68-DE12-4CAE-9DAC-77D1BB50F4EE}" type="presOf" srcId="{6FDA2073-9E5D-4C66-A0AF-5E30DF64E1E0}" destId="{194650CF-F573-49AD-93D4-3A388B2DD56E}" srcOrd="0" destOrd="0" presId="urn:microsoft.com/office/officeart/2005/8/layout/chevron2"/>
    <dgm:cxn modelId="{CE07EFC6-A48E-4241-85E2-160751FE197E}" type="presOf" srcId="{A19612B3-3B5B-4B9F-8AEE-A6F071967C8D}" destId="{194650CF-F573-49AD-93D4-3A388B2DD56E}" srcOrd="0" destOrd="1" presId="urn:microsoft.com/office/officeart/2005/8/layout/chevron2"/>
    <dgm:cxn modelId="{40F05C8B-710E-40D1-96B4-427723085A0C}" srcId="{229E7C84-5DB8-4BFC-99E1-35A5F1E0F7BE}" destId="{30940FBB-EBE1-427B-B5FB-AB2991A6F77B}" srcOrd="7" destOrd="0" parTransId="{93E847D0-4632-456A-B2E6-CE708820EE25}" sibTransId="{3F834648-5EDF-44AD-97AA-97972F6B1926}"/>
    <dgm:cxn modelId="{ED873544-1B69-4DEE-A067-20C242E3169F}" type="presOf" srcId="{DC3CCC37-6337-47B7-9E12-57F48F443603}" destId="{7CC1D9F4-6ECE-4509-AE49-CBECC0AD5920}" srcOrd="0" destOrd="0" presId="urn:microsoft.com/office/officeart/2005/8/layout/chevron2"/>
    <dgm:cxn modelId="{068099B2-0018-4946-8F86-989AFA846445}" type="presOf" srcId="{B243BE56-D5A4-40F0-9ADD-CCBBC7DD1698}" destId="{07B6AE65-C02A-4D65-8CFC-E8D36BF2F561}" srcOrd="0" destOrd="0" presId="urn:microsoft.com/office/officeart/2005/8/layout/chevron2"/>
    <dgm:cxn modelId="{AB978487-0EF1-4EB8-8CB5-C9156E10874C}" srcId="{229E7C84-5DB8-4BFC-99E1-35A5F1E0F7BE}" destId="{BFFAEA16-34C4-4CDF-9E7E-15C07146C5B3}" srcOrd="4" destOrd="0" parTransId="{38AA7564-6D83-4887-A59C-2B4F97355FB4}" sibTransId="{308F0759-217D-4AA1-9E2F-A464A8C8CF0B}"/>
    <dgm:cxn modelId="{EE4AAFFA-EF2A-4F40-B053-7C74D0E4DC5A}" type="presOf" srcId="{FD6128C7-BCD6-443A-AB76-BC320F1A6C38}" destId="{30FBECE8-0F62-490B-A9BE-3C5E1F6F382B}" srcOrd="0" destOrd="0" presId="urn:microsoft.com/office/officeart/2005/8/layout/chevron2"/>
    <dgm:cxn modelId="{25FEDDDA-D241-49E1-A455-8BF1D30F9988}" srcId="{B584C626-DE6A-436F-B0E2-CC63669698BA}" destId="{2384662C-87B2-4F39-B9B1-C2CFACE31B3A}" srcOrd="1" destOrd="0" parTransId="{31FC8D13-3D70-4540-884F-2479D3118A6B}" sibTransId="{7F5F6694-B3E5-43F3-8683-0C052603F797}"/>
    <dgm:cxn modelId="{65C2F288-9D3D-4637-B09D-F4F1BEF8A8D4}" type="presOf" srcId="{341AF5E3-BC60-4188-92C7-BAB733FE82A3}" destId="{B6A1F340-E13A-4396-9607-3960347FDED2}" srcOrd="0" destOrd="0" presId="urn:microsoft.com/office/officeart/2005/8/layout/chevron2"/>
    <dgm:cxn modelId="{E39AA3B6-91C0-42CE-AD16-91E0BE5CE611}" srcId="{F5879CDC-0D8E-4D46-9B66-9C7CCEE32EA7}" destId="{DC3CCC37-6337-47B7-9E12-57F48F443603}" srcOrd="0" destOrd="0" parTransId="{51DE623A-C0B3-4CF1-9823-B4A9B2B34C66}" sibTransId="{7E6BB2DD-D037-4C67-99C7-8CBB270E5498}"/>
    <dgm:cxn modelId="{24CFBC76-EB49-49AA-A98C-807CC6BD4297}" srcId="{229E7C84-5DB8-4BFC-99E1-35A5F1E0F7BE}" destId="{F5879CDC-0D8E-4D46-9B66-9C7CCEE32EA7}" srcOrd="0" destOrd="0" parTransId="{4C23A874-169F-4E2F-9944-59191321D3CC}" sibTransId="{911DB2D9-66E8-48F0-8E5E-028CC44EFDA9}"/>
    <dgm:cxn modelId="{25E983F6-1D39-4331-8380-157CE1FAAC42}" type="presOf" srcId="{35415175-DB34-4EAA-9153-1FCDA65F8C71}" destId="{E84CE48F-CBF2-4CCB-BFC5-A6C3090AE595}" srcOrd="0" destOrd="0" presId="urn:microsoft.com/office/officeart/2005/8/layout/chevron2"/>
    <dgm:cxn modelId="{6879AB58-3F53-4E0F-A04B-1421D60DCC76}" type="presOf" srcId="{E15F7976-3940-43EE-8A85-A728CB331A34}" destId="{1E777429-70E4-498B-BBEB-B41D29073A67}" srcOrd="0" destOrd="0" presId="urn:microsoft.com/office/officeart/2005/8/layout/chevron2"/>
    <dgm:cxn modelId="{3A54E9F5-2301-4A79-9717-928DBDE7C223}" srcId="{971691CC-9A7C-41FA-82EF-B8174E6E356C}" destId="{6FDA2073-9E5D-4C66-A0AF-5E30DF64E1E0}" srcOrd="0" destOrd="0" parTransId="{07E36C4B-A158-4070-804A-48C429D84397}" sibTransId="{E2104093-A9FD-4A73-8E2A-12F804E4C68D}"/>
    <dgm:cxn modelId="{A125DF3D-BAFC-43DE-A034-E8C531EE3A25}" srcId="{FD6128C7-BCD6-443A-AB76-BC320F1A6C38}" destId="{6CE0A326-10F0-4BBC-B3FA-2341FF47FC13}" srcOrd="0" destOrd="0" parTransId="{3B526027-4204-4EDC-BEE7-45562B458647}" sibTransId="{9108823C-C17D-4D84-8EA5-AA0E64B94B0E}"/>
    <dgm:cxn modelId="{09243FB2-7525-4952-9FE9-DBBBE6B101A5}" srcId="{30940FBB-EBE1-427B-B5FB-AB2991A6F77B}" destId="{2AACE9DB-4AFD-4727-A0B6-B0DE47F54479}" srcOrd="1" destOrd="0" parTransId="{BA1DDBAD-F8B1-4BEA-A33B-D48DF60DE239}" sibTransId="{17DDA4D2-10D1-4457-B0C9-CEB869CD0CC0}"/>
    <dgm:cxn modelId="{B25804B8-CCF4-4177-BD57-573332AACA72}" srcId="{229E7C84-5DB8-4BFC-99E1-35A5F1E0F7BE}" destId="{341AF5E3-BC60-4188-92C7-BAB733FE82A3}" srcOrd="3" destOrd="0" parTransId="{CDEF40DE-F875-4147-8501-2BF460F88BE3}" sibTransId="{ED8B1964-C06E-4FB7-8EAD-315F8F591694}"/>
    <dgm:cxn modelId="{9BAF409C-849B-468E-8D52-2BD318353B18}" type="presOf" srcId="{B9BC6A75-8C16-4206-A3A0-E884E3E04343}" destId="{B7A04565-264C-4BD0-B7C4-7D1EC863BD0B}" srcOrd="0" destOrd="1" presId="urn:microsoft.com/office/officeart/2005/8/layout/chevron2"/>
    <dgm:cxn modelId="{B0A5F6E3-9B6E-4FC0-82F2-DF04974B4420}" srcId="{30940FBB-EBE1-427B-B5FB-AB2991A6F77B}" destId="{35415175-DB34-4EAA-9153-1FCDA65F8C71}" srcOrd="0" destOrd="0" parTransId="{ED07EDE4-CEAB-4D04-81AC-1CF8D3F9A2EB}" sibTransId="{1ADC4EF6-E1A8-48D4-87EB-54193EA53A77}"/>
    <dgm:cxn modelId="{FC181F5C-446B-4C58-A679-5861EC9EAD31}" srcId="{BFFAEA16-34C4-4CDF-9E7E-15C07146C5B3}" destId="{03C3E976-5743-4B74-849C-B5E1A56D1D87}" srcOrd="1" destOrd="0" parTransId="{F4EDEFA4-F796-483A-8359-1C2E9DFDC69F}" sibTransId="{D573A92F-4447-4EE4-98E8-27A580301DA2}"/>
    <dgm:cxn modelId="{1925BFC6-E753-4882-B78B-CA5D50D8FA1B}" srcId="{229E7C84-5DB8-4BFC-99E1-35A5F1E0F7BE}" destId="{B243BE56-D5A4-40F0-9ADD-CCBBC7DD1698}" srcOrd="1" destOrd="0" parTransId="{98262263-6C22-4AA9-A78B-F462104536F8}" sibTransId="{B4DFC432-A438-4E10-B05A-547E321CEE2C}"/>
    <dgm:cxn modelId="{FD44083F-D517-46EC-8C42-CF739A2CD676}" type="presOf" srcId="{2384662C-87B2-4F39-B9B1-C2CFACE31B3A}" destId="{95FF4710-0B51-4394-B4D9-E63BD85EE447}" srcOrd="0" destOrd="1" presId="urn:microsoft.com/office/officeart/2005/8/layout/chevron2"/>
    <dgm:cxn modelId="{057C0B2E-02BA-49E0-A6E2-0F43FCFA187C}" srcId="{341AF5E3-BC60-4188-92C7-BAB733FE82A3}" destId="{E15F7976-3940-43EE-8A85-A728CB331A34}" srcOrd="0" destOrd="0" parTransId="{3B636398-56C6-45E5-9CB3-384C2A242AED}" sibTransId="{8B3B79FC-D435-445A-A131-DC473098A165}"/>
    <dgm:cxn modelId="{930A400D-2BE3-40D9-B7DB-C3BB612C4A05}" type="presOf" srcId="{229E7C84-5DB8-4BFC-99E1-35A5F1E0F7BE}" destId="{3D066565-06AA-4783-8D6C-0DCF715C0E5D}" srcOrd="0" destOrd="0" presId="urn:microsoft.com/office/officeart/2005/8/layout/chevron2"/>
    <dgm:cxn modelId="{4D28FE9E-F087-4C80-B1E5-B068A0F40CAB}" srcId="{341AF5E3-BC60-4188-92C7-BAB733FE82A3}" destId="{8A952854-0E0B-4B7D-908A-6C2C29F2FEDD}" srcOrd="1" destOrd="0" parTransId="{96F4E8DF-A3AF-4525-8EE3-D02D5326F304}" sibTransId="{5983EBF8-953F-4623-9BD2-3C63E0E335AF}"/>
    <dgm:cxn modelId="{CCD37B0C-B050-48BF-95D6-6386160D267A}" type="presOf" srcId="{2AACE9DB-4AFD-4727-A0B6-B0DE47F54479}" destId="{E84CE48F-CBF2-4CCB-BFC5-A6C3090AE595}" srcOrd="0" destOrd="1" presId="urn:microsoft.com/office/officeart/2005/8/layout/chevron2"/>
    <dgm:cxn modelId="{B8DCED6A-59D7-4639-B399-E4310ED14927}" type="presOf" srcId="{03C3E976-5743-4B74-849C-B5E1A56D1D87}" destId="{775139AA-A4AC-4FEA-B108-1675A47F56F7}" srcOrd="0" destOrd="1" presId="urn:microsoft.com/office/officeart/2005/8/layout/chevron2"/>
    <dgm:cxn modelId="{8127A838-A830-411C-BC3A-381CC8AA0283}" srcId="{B243BE56-D5A4-40F0-9ADD-CCBBC7DD1698}" destId="{B9BC6A75-8C16-4206-A3A0-E884E3E04343}" srcOrd="1" destOrd="0" parTransId="{79192E71-7941-48C9-87D3-1BBF0CD721B6}" sibTransId="{B2E0428C-8172-4E07-B2AF-CC3BE7CA55F4}"/>
    <dgm:cxn modelId="{C3D7C7B4-E437-469D-9AD9-5CCE6499BAAE}" srcId="{B584C626-DE6A-436F-B0E2-CC63669698BA}" destId="{E42AC05C-6606-4604-9A74-5FE870972411}" srcOrd="0" destOrd="0" parTransId="{746D038A-036E-4949-9C56-6A34A85AA8E7}" sibTransId="{D01C00BE-545A-42AD-B3FE-31418B956112}"/>
    <dgm:cxn modelId="{7C0BE2CC-0FCD-440D-A855-68463E15970E}" srcId="{229E7C84-5DB8-4BFC-99E1-35A5F1E0F7BE}" destId="{971691CC-9A7C-41FA-82EF-B8174E6E356C}" srcOrd="6" destOrd="0" parTransId="{FB9AAA6D-95C7-4A0C-9A9D-7935BF5FE804}" sibTransId="{FC424DD3-F289-4BEE-B59B-F7E08487AF38}"/>
    <dgm:cxn modelId="{029FAFE6-ED7E-4C49-8E4F-72E5D8CBC4C8}" srcId="{BFFAEA16-34C4-4CDF-9E7E-15C07146C5B3}" destId="{95F87451-273E-417C-A3C8-5707715D07FE}" srcOrd="0" destOrd="0" parTransId="{A2636BF1-37A0-4CD8-A83A-035125517363}" sibTransId="{ACBCC838-A73B-431D-9C8B-E2CE508A3589}"/>
    <dgm:cxn modelId="{66DE9D8C-89CC-4757-99FE-6A37D3BBCEC4}" type="presOf" srcId="{B584C626-DE6A-436F-B0E2-CC63669698BA}" destId="{9E3CB342-9E9B-4B14-A973-04AAB5A7158F}" srcOrd="0" destOrd="0" presId="urn:microsoft.com/office/officeart/2005/8/layout/chevron2"/>
    <dgm:cxn modelId="{7BB28F52-28C0-4212-A3DA-1DD503A53317}" srcId="{229E7C84-5DB8-4BFC-99E1-35A5F1E0F7BE}" destId="{B584C626-DE6A-436F-B0E2-CC63669698BA}" srcOrd="2" destOrd="0" parTransId="{33095DF6-221F-429F-871C-FC9199586245}" sibTransId="{EE6E20A5-50BF-4DC5-B110-0E64C50CE322}"/>
    <dgm:cxn modelId="{8FAB9E54-84BA-487F-893A-366D75F3C4C9}" srcId="{971691CC-9A7C-41FA-82EF-B8174E6E356C}" destId="{A19612B3-3B5B-4B9F-8AEE-A6F071967C8D}" srcOrd="1" destOrd="0" parTransId="{B6BCCB50-B343-47B9-8730-109CB12DF686}" sibTransId="{DE99C47E-2F94-45FF-8460-B46F9097EF1C}"/>
    <dgm:cxn modelId="{061D02BC-F6F8-4F3B-B22F-DCDD948B2D77}" type="presOf" srcId="{0C86B696-51DE-48AF-9ECF-8D5663E16824}" destId="{B7A04565-264C-4BD0-B7C4-7D1EC863BD0B}" srcOrd="0" destOrd="0" presId="urn:microsoft.com/office/officeart/2005/8/layout/chevron2"/>
    <dgm:cxn modelId="{D23E7AB8-D289-44A5-910A-BC5C7F04A015}" type="presOf" srcId="{971691CC-9A7C-41FA-82EF-B8174E6E356C}" destId="{A6D92A6E-6B1D-465B-8B06-995F0F02729C}" srcOrd="0" destOrd="0" presId="urn:microsoft.com/office/officeart/2005/8/layout/chevron2"/>
    <dgm:cxn modelId="{04A73568-7A55-42EA-A3FC-1209AFCAEB15}" type="presOf" srcId="{95F87451-273E-417C-A3C8-5707715D07FE}" destId="{775139AA-A4AC-4FEA-B108-1675A47F56F7}" srcOrd="0" destOrd="0" presId="urn:microsoft.com/office/officeart/2005/8/layout/chevron2"/>
    <dgm:cxn modelId="{87A709C9-B5FB-4BEB-84F0-E4D1B40A7375}" type="presOf" srcId="{30940FBB-EBE1-427B-B5FB-AB2991A6F77B}" destId="{7967F4B5-8A6D-4D09-8DFF-AA2B8F253378}" srcOrd="0" destOrd="0" presId="urn:microsoft.com/office/officeart/2005/8/layout/chevron2"/>
    <dgm:cxn modelId="{12CD1003-09CF-48E6-91AF-463CDA766989}" type="presOf" srcId="{F5879CDC-0D8E-4D46-9B66-9C7CCEE32EA7}" destId="{121E70A2-BC5C-4D95-8B5E-5953B2C60CED}" srcOrd="0" destOrd="0" presId="urn:microsoft.com/office/officeart/2005/8/layout/chevron2"/>
    <dgm:cxn modelId="{D3B28F16-84E4-4ABF-83FF-ECA7A3CE8BFA}" type="presParOf" srcId="{3D066565-06AA-4783-8D6C-0DCF715C0E5D}" destId="{44D4729C-E4A4-4F89-AA21-014E804AB87E}" srcOrd="0" destOrd="0" presId="urn:microsoft.com/office/officeart/2005/8/layout/chevron2"/>
    <dgm:cxn modelId="{2054890C-C26B-47DF-8B2D-D2BA52D8295B}" type="presParOf" srcId="{44D4729C-E4A4-4F89-AA21-014E804AB87E}" destId="{121E70A2-BC5C-4D95-8B5E-5953B2C60CED}" srcOrd="0" destOrd="0" presId="urn:microsoft.com/office/officeart/2005/8/layout/chevron2"/>
    <dgm:cxn modelId="{62D7C898-1768-4862-BA94-6CBF6A2C1DEC}" type="presParOf" srcId="{44D4729C-E4A4-4F89-AA21-014E804AB87E}" destId="{7CC1D9F4-6ECE-4509-AE49-CBECC0AD5920}" srcOrd="1" destOrd="0" presId="urn:microsoft.com/office/officeart/2005/8/layout/chevron2"/>
    <dgm:cxn modelId="{BAB35B80-13FA-4461-AE7D-DA41EA1347EF}" type="presParOf" srcId="{3D066565-06AA-4783-8D6C-0DCF715C0E5D}" destId="{3A6CDE8F-06C5-475D-9BCB-B8972D5C1AED}" srcOrd="1" destOrd="0" presId="urn:microsoft.com/office/officeart/2005/8/layout/chevron2"/>
    <dgm:cxn modelId="{5FA3F54B-2454-4AA3-AE9D-1A459DA86541}" type="presParOf" srcId="{3D066565-06AA-4783-8D6C-0DCF715C0E5D}" destId="{BBC56198-1572-4B02-AA94-38FD0640C967}" srcOrd="2" destOrd="0" presId="urn:microsoft.com/office/officeart/2005/8/layout/chevron2"/>
    <dgm:cxn modelId="{63873F5D-3922-4C52-AB19-0C53FB3F3874}" type="presParOf" srcId="{BBC56198-1572-4B02-AA94-38FD0640C967}" destId="{07B6AE65-C02A-4D65-8CFC-E8D36BF2F561}" srcOrd="0" destOrd="0" presId="urn:microsoft.com/office/officeart/2005/8/layout/chevron2"/>
    <dgm:cxn modelId="{985270C3-7BFB-438B-97B0-C1BF9019C9EB}" type="presParOf" srcId="{BBC56198-1572-4B02-AA94-38FD0640C967}" destId="{B7A04565-264C-4BD0-B7C4-7D1EC863BD0B}" srcOrd="1" destOrd="0" presId="urn:microsoft.com/office/officeart/2005/8/layout/chevron2"/>
    <dgm:cxn modelId="{3CD9637C-8DCF-4F6E-BB9F-6E5925B117EF}" type="presParOf" srcId="{3D066565-06AA-4783-8D6C-0DCF715C0E5D}" destId="{54F6433A-5CBF-4FD9-AADD-6F33B6236CD2}" srcOrd="3" destOrd="0" presId="urn:microsoft.com/office/officeart/2005/8/layout/chevron2"/>
    <dgm:cxn modelId="{44BCE50C-52F0-4630-8029-9E741E0E5797}" type="presParOf" srcId="{3D066565-06AA-4783-8D6C-0DCF715C0E5D}" destId="{BAB84BDE-5C09-4821-A321-75AC5FC09427}" srcOrd="4" destOrd="0" presId="urn:microsoft.com/office/officeart/2005/8/layout/chevron2"/>
    <dgm:cxn modelId="{A59D1BCE-7E79-46F8-8BBA-4DABBD090408}" type="presParOf" srcId="{BAB84BDE-5C09-4821-A321-75AC5FC09427}" destId="{9E3CB342-9E9B-4B14-A973-04AAB5A7158F}" srcOrd="0" destOrd="0" presId="urn:microsoft.com/office/officeart/2005/8/layout/chevron2"/>
    <dgm:cxn modelId="{E738E214-F74D-4A08-81C8-FA7AE32D2E01}" type="presParOf" srcId="{BAB84BDE-5C09-4821-A321-75AC5FC09427}" destId="{95FF4710-0B51-4394-B4D9-E63BD85EE447}" srcOrd="1" destOrd="0" presId="urn:microsoft.com/office/officeart/2005/8/layout/chevron2"/>
    <dgm:cxn modelId="{44154841-B6E7-4FCD-8E6B-722AFA13BD93}" type="presParOf" srcId="{3D066565-06AA-4783-8D6C-0DCF715C0E5D}" destId="{36FF4630-E948-4FA4-A321-17DC51785686}" srcOrd="5" destOrd="0" presId="urn:microsoft.com/office/officeart/2005/8/layout/chevron2"/>
    <dgm:cxn modelId="{14FF1003-87FC-49F5-B2D6-037649A9AA7D}" type="presParOf" srcId="{3D066565-06AA-4783-8D6C-0DCF715C0E5D}" destId="{AB83CACC-E9D6-4AB2-AC59-76D8B88AF1AD}" srcOrd="6" destOrd="0" presId="urn:microsoft.com/office/officeart/2005/8/layout/chevron2"/>
    <dgm:cxn modelId="{E019BDA5-57BB-433E-ACA2-A8E0C472B4D0}" type="presParOf" srcId="{AB83CACC-E9D6-4AB2-AC59-76D8B88AF1AD}" destId="{B6A1F340-E13A-4396-9607-3960347FDED2}" srcOrd="0" destOrd="0" presId="urn:microsoft.com/office/officeart/2005/8/layout/chevron2"/>
    <dgm:cxn modelId="{D0D4CF30-488D-4B01-937A-A6B5352147BE}" type="presParOf" srcId="{AB83CACC-E9D6-4AB2-AC59-76D8B88AF1AD}" destId="{1E777429-70E4-498B-BBEB-B41D29073A67}" srcOrd="1" destOrd="0" presId="urn:microsoft.com/office/officeart/2005/8/layout/chevron2"/>
    <dgm:cxn modelId="{EB70851D-61CE-484A-A05D-467F7653ABDD}" type="presParOf" srcId="{3D066565-06AA-4783-8D6C-0DCF715C0E5D}" destId="{85685EE1-0CC5-4E93-BDD7-75998C6E90A1}" srcOrd="7" destOrd="0" presId="urn:microsoft.com/office/officeart/2005/8/layout/chevron2"/>
    <dgm:cxn modelId="{9A788BEE-CDF5-416F-B62A-0F7ABFD73901}" type="presParOf" srcId="{3D066565-06AA-4783-8D6C-0DCF715C0E5D}" destId="{EEB3C2D2-69E0-4698-9639-0A52854E4C56}" srcOrd="8" destOrd="0" presId="urn:microsoft.com/office/officeart/2005/8/layout/chevron2"/>
    <dgm:cxn modelId="{96C486BD-8AEB-4593-BB97-CF4D40BD4D54}" type="presParOf" srcId="{EEB3C2D2-69E0-4698-9639-0A52854E4C56}" destId="{8D4760BF-A6E4-4D26-920F-ADB4072C1C4B}" srcOrd="0" destOrd="0" presId="urn:microsoft.com/office/officeart/2005/8/layout/chevron2"/>
    <dgm:cxn modelId="{9C95A480-EF47-46FC-AE8F-6CC409761EA7}" type="presParOf" srcId="{EEB3C2D2-69E0-4698-9639-0A52854E4C56}" destId="{775139AA-A4AC-4FEA-B108-1675A47F56F7}" srcOrd="1" destOrd="0" presId="urn:microsoft.com/office/officeart/2005/8/layout/chevron2"/>
    <dgm:cxn modelId="{1E376374-46A1-4254-8FE0-DEAC233387A1}" type="presParOf" srcId="{3D066565-06AA-4783-8D6C-0DCF715C0E5D}" destId="{3921DBA3-13CF-4B70-A5EC-68B33FAD2327}" srcOrd="9" destOrd="0" presId="urn:microsoft.com/office/officeart/2005/8/layout/chevron2"/>
    <dgm:cxn modelId="{61ECF864-95FD-4F7D-B4BB-8AAB77820A3E}" type="presParOf" srcId="{3D066565-06AA-4783-8D6C-0DCF715C0E5D}" destId="{423B62C7-B8B4-483C-90D1-06C4DD2F199B}" srcOrd="10" destOrd="0" presId="urn:microsoft.com/office/officeart/2005/8/layout/chevron2"/>
    <dgm:cxn modelId="{5858A85B-19B6-4A9D-A876-D303076D1C07}" type="presParOf" srcId="{423B62C7-B8B4-483C-90D1-06C4DD2F199B}" destId="{30FBECE8-0F62-490B-A9BE-3C5E1F6F382B}" srcOrd="0" destOrd="0" presId="urn:microsoft.com/office/officeart/2005/8/layout/chevron2"/>
    <dgm:cxn modelId="{0A0FFD1F-2CCB-4BA2-A5B0-EA1BE33D5FBC}" type="presParOf" srcId="{423B62C7-B8B4-483C-90D1-06C4DD2F199B}" destId="{540F6B0B-BE80-41F3-A8DA-0E693D2F0676}" srcOrd="1" destOrd="0" presId="urn:microsoft.com/office/officeart/2005/8/layout/chevron2"/>
    <dgm:cxn modelId="{7C905801-79BC-4D52-A1AC-412F3CCC848D}" type="presParOf" srcId="{3D066565-06AA-4783-8D6C-0DCF715C0E5D}" destId="{7D8D8A4F-34B4-46A0-B601-FC12FA03862B}" srcOrd="11" destOrd="0" presId="urn:microsoft.com/office/officeart/2005/8/layout/chevron2"/>
    <dgm:cxn modelId="{775F9BDF-4B34-40F0-A295-FE92CBBD2C3D}" type="presParOf" srcId="{3D066565-06AA-4783-8D6C-0DCF715C0E5D}" destId="{AB631F78-83C7-41E4-972B-56FD9A5AF965}" srcOrd="12" destOrd="0" presId="urn:microsoft.com/office/officeart/2005/8/layout/chevron2"/>
    <dgm:cxn modelId="{573BD4A8-5CF0-42B8-B691-34D65FAEA7AF}" type="presParOf" srcId="{AB631F78-83C7-41E4-972B-56FD9A5AF965}" destId="{A6D92A6E-6B1D-465B-8B06-995F0F02729C}" srcOrd="0" destOrd="0" presId="urn:microsoft.com/office/officeart/2005/8/layout/chevron2"/>
    <dgm:cxn modelId="{B5C31788-6B2A-45E7-B8EC-3106D4BEEEDD}" type="presParOf" srcId="{AB631F78-83C7-41E4-972B-56FD9A5AF965}" destId="{194650CF-F573-49AD-93D4-3A388B2DD56E}" srcOrd="1" destOrd="0" presId="urn:microsoft.com/office/officeart/2005/8/layout/chevron2"/>
    <dgm:cxn modelId="{F715ED63-0AE6-42CB-B3AA-0EBCD3DAC674}" type="presParOf" srcId="{3D066565-06AA-4783-8D6C-0DCF715C0E5D}" destId="{89EF5CB7-B5FE-4F55-BAB1-06673EEDB564}" srcOrd="13" destOrd="0" presId="urn:microsoft.com/office/officeart/2005/8/layout/chevron2"/>
    <dgm:cxn modelId="{C6E4403E-CD4F-4882-AD35-E4F158D99F82}" type="presParOf" srcId="{3D066565-06AA-4783-8D6C-0DCF715C0E5D}" destId="{7C41A1C6-E4A1-41E3-A765-64F111A6684A}" srcOrd="14" destOrd="0" presId="urn:microsoft.com/office/officeart/2005/8/layout/chevron2"/>
    <dgm:cxn modelId="{FE392ED8-D5A0-40AE-81B2-D77EC7174190}" type="presParOf" srcId="{7C41A1C6-E4A1-41E3-A765-64F111A6684A}" destId="{7967F4B5-8A6D-4D09-8DFF-AA2B8F253378}" srcOrd="0" destOrd="0" presId="urn:microsoft.com/office/officeart/2005/8/layout/chevron2"/>
    <dgm:cxn modelId="{12D17552-0C9D-4132-8310-D40EDD2B6B22}" type="presParOf" srcId="{7C41A1C6-E4A1-41E3-A765-64F111A6684A}" destId="{E84CE48F-CBF2-4CCB-BFC5-A6C3090AE5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E7C84-5DB8-4BFC-99E1-35A5F1E0F7B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79CDC-0D8E-4D46-9B66-9C7CCEE32EA7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4C23A874-169F-4E2F-9944-59191321D3CC}" type="parTrans" cxnId="{24CFBC76-EB49-49AA-A98C-807CC6BD4297}">
      <dgm:prSet/>
      <dgm:spPr/>
      <dgm:t>
        <a:bodyPr/>
        <a:lstStyle/>
        <a:p>
          <a:endParaRPr lang="en-US"/>
        </a:p>
      </dgm:t>
    </dgm:pt>
    <dgm:pt modelId="{911DB2D9-66E8-48F0-8E5E-028CC44EFDA9}" type="sibTrans" cxnId="{24CFBC76-EB49-49AA-A98C-807CC6BD4297}">
      <dgm:prSet/>
      <dgm:spPr/>
      <dgm:t>
        <a:bodyPr/>
        <a:lstStyle/>
        <a:p>
          <a:endParaRPr lang="en-US"/>
        </a:p>
      </dgm:t>
    </dgm:pt>
    <dgm:pt modelId="{341AF5E3-BC60-4188-92C7-BAB733FE82A3}">
      <dgm:prSet phldrT="[Text]" phldr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CDEF40DE-F875-4147-8501-2BF460F88BE3}" type="parTrans" cxnId="{B25804B8-CCF4-4177-BD57-573332AACA72}">
      <dgm:prSet/>
      <dgm:spPr/>
      <dgm:t>
        <a:bodyPr/>
        <a:lstStyle/>
        <a:p>
          <a:endParaRPr lang="en-US"/>
        </a:p>
      </dgm:t>
    </dgm:pt>
    <dgm:pt modelId="{ED8B1964-C06E-4FB7-8EAD-315F8F591694}" type="sibTrans" cxnId="{B25804B8-CCF4-4177-BD57-573332AACA72}">
      <dgm:prSet/>
      <dgm:spPr/>
      <dgm:t>
        <a:bodyPr/>
        <a:lstStyle/>
        <a:p>
          <a:endParaRPr lang="en-US"/>
        </a:p>
      </dgm:t>
    </dgm:pt>
    <dgm:pt modelId="{E15F7976-3940-43EE-8A85-A728CB331A3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</a:t>
          </a:r>
          <a:r>
            <a:rPr lang="en-US" dirty="0"/>
            <a:t>256@3</a:t>
          </a:r>
          <a:r>
            <a:rPr lang="sv-SE" dirty="0"/>
            <a:t> x3</a:t>
          </a:r>
          <a:endParaRPr lang="en-US" dirty="0"/>
        </a:p>
      </dgm:t>
    </dgm:pt>
    <dgm:pt modelId="{3B636398-56C6-45E5-9CB3-384C2A242AED}" type="parTrans" cxnId="{057C0B2E-02BA-49E0-A6E2-0F43FCFA187C}">
      <dgm:prSet/>
      <dgm:spPr/>
      <dgm:t>
        <a:bodyPr/>
        <a:lstStyle/>
        <a:p>
          <a:endParaRPr lang="en-US"/>
        </a:p>
      </dgm:t>
    </dgm:pt>
    <dgm:pt modelId="{8B3B79FC-D435-445A-A131-DC473098A165}" type="sibTrans" cxnId="{057C0B2E-02BA-49E0-A6E2-0F43FCFA187C}">
      <dgm:prSet/>
      <dgm:spPr/>
      <dgm:t>
        <a:bodyPr/>
        <a:lstStyle/>
        <a:p>
          <a:endParaRPr lang="en-US"/>
        </a:p>
      </dgm:t>
    </dgm:pt>
    <dgm:pt modelId="{BFFAEA16-34C4-4CDF-9E7E-15C07146C5B3}">
      <dgm:prSet phldrT="[Text]" phldr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38AA7564-6D83-4887-A59C-2B4F97355FB4}" type="parTrans" cxnId="{AB978487-0EF1-4EB8-8CB5-C9156E10874C}">
      <dgm:prSet/>
      <dgm:spPr/>
      <dgm:t>
        <a:bodyPr/>
        <a:lstStyle/>
        <a:p>
          <a:endParaRPr lang="en-US"/>
        </a:p>
      </dgm:t>
    </dgm:pt>
    <dgm:pt modelId="{308F0759-217D-4AA1-9E2F-A464A8C8CF0B}" type="sibTrans" cxnId="{AB978487-0EF1-4EB8-8CB5-C9156E10874C}">
      <dgm:prSet/>
      <dgm:spPr/>
      <dgm:t>
        <a:bodyPr/>
        <a:lstStyle/>
        <a:p>
          <a:endParaRPr lang="en-US"/>
        </a:p>
      </dgm:t>
    </dgm:pt>
    <dgm:pt modelId="{95F87451-273E-417C-A3C8-5707715D07F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512</a:t>
          </a:r>
          <a:r>
            <a:rPr lang="en-US" dirty="0"/>
            <a:t>@3</a:t>
          </a:r>
          <a:r>
            <a:rPr lang="sv-SE" dirty="0"/>
            <a:t> x3</a:t>
          </a:r>
          <a:endParaRPr lang="en-US" dirty="0"/>
        </a:p>
      </dgm:t>
    </dgm:pt>
    <dgm:pt modelId="{A2636BF1-37A0-4CD8-A83A-035125517363}" type="parTrans" cxnId="{029FAFE6-ED7E-4C49-8E4F-72E5D8CBC4C8}">
      <dgm:prSet/>
      <dgm:spPr/>
      <dgm:t>
        <a:bodyPr/>
        <a:lstStyle/>
        <a:p>
          <a:endParaRPr lang="en-US"/>
        </a:p>
      </dgm:t>
    </dgm:pt>
    <dgm:pt modelId="{ACBCC838-A73B-431D-9C8B-E2CE508A3589}" type="sibTrans" cxnId="{029FAFE6-ED7E-4C49-8E4F-72E5D8CBC4C8}">
      <dgm:prSet/>
      <dgm:spPr/>
      <dgm:t>
        <a:bodyPr/>
        <a:lstStyle/>
        <a:p>
          <a:endParaRPr lang="en-US"/>
        </a:p>
      </dgm:t>
    </dgm:pt>
    <dgm:pt modelId="{0C86B696-51DE-48AF-9ECF-8D5663E1682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64@3 x2</a:t>
          </a:r>
          <a:endParaRPr lang="en-US" dirty="0"/>
        </a:p>
      </dgm:t>
    </dgm:pt>
    <dgm:pt modelId="{7E003694-F0AA-4BAF-B2D7-1EE3E73618E1}" type="parTrans" cxnId="{E0E0512A-51FD-4336-8B7F-C66CD5662346}">
      <dgm:prSet/>
      <dgm:spPr/>
      <dgm:t>
        <a:bodyPr/>
        <a:lstStyle/>
        <a:p>
          <a:endParaRPr lang="en-US"/>
        </a:p>
      </dgm:t>
    </dgm:pt>
    <dgm:pt modelId="{C0C1F951-27B4-4B4F-A520-CE66E04A98C9}" type="sibTrans" cxnId="{E0E0512A-51FD-4336-8B7F-C66CD5662346}">
      <dgm:prSet/>
      <dgm:spPr/>
      <dgm:t>
        <a:bodyPr/>
        <a:lstStyle/>
        <a:p>
          <a:endParaRPr lang="en-US"/>
        </a:p>
      </dgm:t>
    </dgm:pt>
    <dgm:pt modelId="{B243BE56-D5A4-40F0-9ADD-CCBBC7DD169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98262263-6C22-4AA9-A78B-F462104536F8}" type="parTrans" cxnId="{1925BFC6-E753-4882-B78B-CA5D50D8FA1B}">
      <dgm:prSet/>
      <dgm:spPr/>
      <dgm:t>
        <a:bodyPr/>
        <a:lstStyle/>
        <a:p>
          <a:endParaRPr lang="en-US"/>
        </a:p>
      </dgm:t>
    </dgm:pt>
    <dgm:pt modelId="{B4DFC432-A438-4E10-B05A-547E321CEE2C}" type="sibTrans" cxnId="{1925BFC6-E753-4882-B78B-CA5D50D8FA1B}">
      <dgm:prSet/>
      <dgm:spPr/>
      <dgm:t>
        <a:bodyPr/>
        <a:lstStyle/>
        <a:p>
          <a:endParaRPr lang="en-US"/>
        </a:p>
      </dgm:t>
    </dgm:pt>
    <dgm:pt modelId="{DC3CCC37-6337-47B7-9E12-57F48F44360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Input 3x224x224</a:t>
          </a:r>
          <a:endParaRPr lang="en-US" dirty="0"/>
        </a:p>
      </dgm:t>
    </dgm:pt>
    <dgm:pt modelId="{51DE623A-C0B3-4CF1-9823-B4A9B2B34C66}" type="parTrans" cxnId="{E39AA3B6-91C0-42CE-AD16-91E0BE5CE611}">
      <dgm:prSet/>
      <dgm:spPr/>
      <dgm:t>
        <a:bodyPr/>
        <a:lstStyle/>
        <a:p>
          <a:endParaRPr lang="en-US"/>
        </a:p>
      </dgm:t>
    </dgm:pt>
    <dgm:pt modelId="{7E6BB2DD-D037-4C67-99C7-8CBB270E5498}" type="sibTrans" cxnId="{E39AA3B6-91C0-42CE-AD16-91E0BE5CE611}">
      <dgm:prSet/>
      <dgm:spPr/>
      <dgm:t>
        <a:bodyPr/>
        <a:lstStyle/>
        <a:p>
          <a:endParaRPr lang="en-US"/>
        </a:p>
      </dgm:t>
    </dgm:pt>
    <dgm:pt modelId="{B9BC6A75-8C16-4206-A3A0-E884E3E0434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Max </a:t>
          </a:r>
          <a:r>
            <a:rPr lang="sv-SE" dirty="0" err="1"/>
            <a:t>pooling</a:t>
          </a:r>
          <a:endParaRPr lang="en-US" dirty="0"/>
        </a:p>
      </dgm:t>
    </dgm:pt>
    <dgm:pt modelId="{79192E71-7941-48C9-87D3-1BBF0CD721B6}" type="parTrans" cxnId="{8127A838-A830-411C-BC3A-381CC8AA0283}">
      <dgm:prSet/>
      <dgm:spPr/>
      <dgm:t>
        <a:bodyPr/>
        <a:lstStyle/>
        <a:p>
          <a:endParaRPr lang="en-US"/>
        </a:p>
      </dgm:t>
    </dgm:pt>
    <dgm:pt modelId="{B2E0428C-8172-4E07-B2AF-CC3BE7CA55F4}" type="sibTrans" cxnId="{8127A838-A830-411C-BC3A-381CC8AA0283}">
      <dgm:prSet/>
      <dgm:spPr/>
      <dgm:t>
        <a:bodyPr/>
        <a:lstStyle/>
        <a:p>
          <a:endParaRPr lang="en-US"/>
        </a:p>
      </dgm:t>
    </dgm:pt>
    <dgm:pt modelId="{E42AC05C-6606-4604-9A74-5FE870972411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128@3 x2</a:t>
          </a:r>
          <a:endParaRPr lang="en-US" dirty="0"/>
        </a:p>
      </dgm:t>
    </dgm:pt>
    <dgm:pt modelId="{746D038A-036E-4949-9C56-6A34A85AA8E7}" type="parTrans" cxnId="{C3D7C7B4-E437-469D-9AD9-5CCE6499BAAE}">
      <dgm:prSet/>
      <dgm:spPr/>
      <dgm:t>
        <a:bodyPr/>
        <a:lstStyle/>
        <a:p>
          <a:endParaRPr lang="en-US"/>
        </a:p>
      </dgm:t>
    </dgm:pt>
    <dgm:pt modelId="{D01C00BE-545A-42AD-B3FE-31418B956112}" type="sibTrans" cxnId="{C3D7C7B4-E437-469D-9AD9-5CCE6499BAAE}">
      <dgm:prSet/>
      <dgm:spPr/>
      <dgm:t>
        <a:bodyPr/>
        <a:lstStyle/>
        <a:p>
          <a:endParaRPr lang="en-US"/>
        </a:p>
      </dgm:t>
    </dgm:pt>
    <dgm:pt modelId="{2384662C-87B2-4F39-B9B1-C2CFACE31B3A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Max </a:t>
          </a:r>
          <a:r>
            <a:rPr lang="sv-SE" dirty="0" err="1"/>
            <a:t>pooling</a:t>
          </a:r>
          <a:endParaRPr lang="en-US" dirty="0"/>
        </a:p>
      </dgm:t>
    </dgm:pt>
    <dgm:pt modelId="{31FC8D13-3D70-4540-884F-2479D3118A6B}" type="parTrans" cxnId="{25FEDDDA-D241-49E1-A455-8BF1D30F9988}">
      <dgm:prSet/>
      <dgm:spPr/>
      <dgm:t>
        <a:bodyPr/>
        <a:lstStyle/>
        <a:p>
          <a:endParaRPr lang="en-US"/>
        </a:p>
      </dgm:t>
    </dgm:pt>
    <dgm:pt modelId="{7F5F6694-B3E5-43F3-8683-0C052603F797}" type="sibTrans" cxnId="{25FEDDDA-D241-49E1-A455-8BF1D30F9988}">
      <dgm:prSet/>
      <dgm:spPr/>
      <dgm:t>
        <a:bodyPr/>
        <a:lstStyle/>
        <a:p>
          <a:endParaRPr lang="en-US"/>
        </a:p>
      </dgm:t>
    </dgm:pt>
    <dgm:pt modelId="{8A952854-0E0B-4B7D-908A-6C2C29F2FEDD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Max </a:t>
          </a:r>
          <a:r>
            <a:rPr lang="sv-SE" dirty="0" err="1"/>
            <a:t>pooling</a:t>
          </a:r>
          <a:endParaRPr lang="en-US" dirty="0"/>
        </a:p>
      </dgm:t>
    </dgm:pt>
    <dgm:pt modelId="{96F4E8DF-A3AF-4525-8EE3-D02D5326F304}" type="parTrans" cxnId="{4D28FE9E-F087-4C80-B1E5-B068A0F40CAB}">
      <dgm:prSet/>
      <dgm:spPr/>
      <dgm:t>
        <a:bodyPr/>
        <a:lstStyle/>
        <a:p>
          <a:endParaRPr lang="en-US"/>
        </a:p>
      </dgm:t>
    </dgm:pt>
    <dgm:pt modelId="{5983EBF8-953F-4623-9BD2-3C63E0E335AF}" type="sibTrans" cxnId="{4D28FE9E-F087-4C80-B1E5-B068A0F40CAB}">
      <dgm:prSet/>
      <dgm:spPr/>
      <dgm:t>
        <a:bodyPr/>
        <a:lstStyle/>
        <a:p>
          <a:endParaRPr lang="en-US"/>
        </a:p>
      </dgm:t>
    </dgm:pt>
    <dgm:pt modelId="{03C3E976-5743-4B74-849C-B5E1A56D1D87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Max </a:t>
          </a:r>
          <a:r>
            <a:rPr lang="sv-SE" dirty="0" err="1"/>
            <a:t>pooling</a:t>
          </a:r>
          <a:endParaRPr lang="en-US" dirty="0"/>
        </a:p>
      </dgm:t>
    </dgm:pt>
    <dgm:pt modelId="{F4EDEFA4-F796-483A-8359-1C2E9DFDC69F}" type="parTrans" cxnId="{FC181F5C-446B-4C58-A679-5861EC9EAD31}">
      <dgm:prSet/>
      <dgm:spPr/>
      <dgm:t>
        <a:bodyPr/>
        <a:lstStyle/>
        <a:p>
          <a:endParaRPr lang="en-US"/>
        </a:p>
      </dgm:t>
    </dgm:pt>
    <dgm:pt modelId="{D573A92F-4447-4EE4-98E8-27A580301DA2}" type="sibTrans" cxnId="{FC181F5C-446B-4C58-A679-5861EC9EAD31}">
      <dgm:prSet/>
      <dgm:spPr/>
      <dgm:t>
        <a:bodyPr/>
        <a:lstStyle/>
        <a:p>
          <a:endParaRPr lang="en-US"/>
        </a:p>
      </dgm:t>
    </dgm:pt>
    <dgm:pt modelId="{6CE0A326-10F0-4BBC-B3FA-2341FF47FC1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 err="1"/>
            <a:t>Conv</a:t>
          </a:r>
          <a:r>
            <a:rPr lang="sv-SE" dirty="0"/>
            <a:t> 512</a:t>
          </a:r>
          <a:r>
            <a:rPr lang="en-US" dirty="0"/>
            <a:t>@3</a:t>
          </a:r>
          <a:r>
            <a:rPr lang="sv-SE" dirty="0"/>
            <a:t> x3</a:t>
          </a:r>
          <a:endParaRPr lang="en-US" dirty="0"/>
        </a:p>
      </dgm:t>
    </dgm:pt>
    <dgm:pt modelId="{3B526027-4204-4EDC-BEE7-45562B458647}" type="parTrans" cxnId="{A125DF3D-BAFC-43DE-A034-E8C531EE3A25}">
      <dgm:prSet/>
      <dgm:spPr/>
      <dgm:t>
        <a:bodyPr/>
        <a:lstStyle/>
        <a:p>
          <a:endParaRPr lang="en-US"/>
        </a:p>
      </dgm:t>
    </dgm:pt>
    <dgm:pt modelId="{9108823C-C17D-4D84-8EA5-AA0E64B94B0E}" type="sibTrans" cxnId="{A125DF3D-BAFC-43DE-A034-E8C531EE3A25}">
      <dgm:prSet/>
      <dgm:spPr/>
      <dgm:t>
        <a:bodyPr/>
        <a:lstStyle/>
        <a:p>
          <a:endParaRPr lang="en-US"/>
        </a:p>
      </dgm:t>
    </dgm:pt>
    <dgm:pt modelId="{6FDA2073-9E5D-4C66-A0AF-5E30DF64E1E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FC 4096 </a:t>
          </a:r>
          <a:endParaRPr lang="en-US" dirty="0"/>
        </a:p>
      </dgm:t>
    </dgm:pt>
    <dgm:pt modelId="{07E36C4B-A158-4070-804A-48C429D84397}" type="parTrans" cxnId="{3A54E9F5-2301-4A79-9717-928DBDE7C223}">
      <dgm:prSet/>
      <dgm:spPr/>
      <dgm:t>
        <a:bodyPr/>
        <a:lstStyle/>
        <a:p>
          <a:endParaRPr lang="en-US"/>
        </a:p>
      </dgm:t>
    </dgm:pt>
    <dgm:pt modelId="{E2104093-A9FD-4A73-8E2A-12F804E4C68D}" type="sibTrans" cxnId="{3A54E9F5-2301-4A79-9717-928DBDE7C223}">
      <dgm:prSet/>
      <dgm:spPr/>
      <dgm:t>
        <a:bodyPr/>
        <a:lstStyle/>
        <a:p>
          <a:endParaRPr lang="en-US"/>
        </a:p>
      </dgm:t>
    </dgm:pt>
    <dgm:pt modelId="{B584C626-DE6A-436F-B0E2-CC63669698BA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33095DF6-221F-429F-871C-FC9199586245}" type="parTrans" cxnId="{7BB28F52-28C0-4212-A3DA-1DD503A53317}">
      <dgm:prSet/>
      <dgm:spPr/>
      <dgm:t>
        <a:bodyPr/>
        <a:lstStyle/>
        <a:p>
          <a:endParaRPr lang="en-US"/>
        </a:p>
      </dgm:t>
    </dgm:pt>
    <dgm:pt modelId="{EE6E20A5-50BF-4DC5-B110-0E64C50CE322}" type="sibTrans" cxnId="{7BB28F52-28C0-4212-A3DA-1DD503A53317}">
      <dgm:prSet/>
      <dgm:spPr/>
      <dgm:t>
        <a:bodyPr/>
        <a:lstStyle/>
        <a:p>
          <a:endParaRPr lang="en-US"/>
        </a:p>
      </dgm:t>
    </dgm:pt>
    <dgm:pt modelId="{971691CC-9A7C-41FA-82EF-B8174E6E356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FB9AAA6D-95C7-4A0C-9A9D-7935BF5FE804}" type="parTrans" cxnId="{7C0BE2CC-0FCD-440D-A855-68463E15970E}">
      <dgm:prSet/>
      <dgm:spPr/>
      <dgm:t>
        <a:bodyPr/>
        <a:lstStyle/>
        <a:p>
          <a:endParaRPr lang="en-US"/>
        </a:p>
      </dgm:t>
    </dgm:pt>
    <dgm:pt modelId="{FC424DD3-F289-4BEE-B59B-F7E08487AF38}" type="sibTrans" cxnId="{7C0BE2CC-0FCD-440D-A855-68463E15970E}">
      <dgm:prSet/>
      <dgm:spPr/>
      <dgm:t>
        <a:bodyPr/>
        <a:lstStyle/>
        <a:p>
          <a:endParaRPr lang="en-US"/>
        </a:p>
      </dgm:t>
    </dgm:pt>
    <dgm:pt modelId="{A19612B3-3B5B-4B9F-8AEE-A6F071967C8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sv-SE" dirty="0"/>
            <a:t>FC 4096</a:t>
          </a:r>
          <a:endParaRPr lang="en-US" dirty="0"/>
        </a:p>
      </dgm:t>
    </dgm:pt>
    <dgm:pt modelId="{B6BCCB50-B343-47B9-8730-109CB12DF686}" type="parTrans" cxnId="{8FAB9E54-84BA-487F-893A-366D75F3C4C9}">
      <dgm:prSet/>
      <dgm:spPr/>
      <dgm:t>
        <a:bodyPr/>
        <a:lstStyle/>
        <a:p>
          <a:endParaRPr lang="en-US"/>
        </a:p>
      </dgm:t>
    </dgm:pt>
    <dgm:pt modelId="{DE99C47E-2F94-45FF-8460-B46F9097EF1C}" type="sibTrans" cxnId="{8FAB9E54-84BA-487F-893A-366D75F3C4C9}">
      <dgm:prSet/>
      <dgm:spPr/>
      <dgm:t>
        <a:bodyPr/>
        <a:lstStyle/>
        <a:p>
          <a:endParaRPr lang="en-US"/>
        </a:p>
      </dgm:t>
    </dgm:pt>
    <dgm:pt modelId="{FD6128C7-BCD6-443A-AB76-BC320F1A6C3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541EFA48-2A72-428F-A7B5-DB92E09C1396}" type="parTrans" cxnId="{A24C4D27-2FFE-49A0-860B-F4E42369E5B1}">
      <dgm:prSet/>
      <dgm:spPr/>
      <dgm:t>
        <a:bodyPr/>
        <a:lstStyle/>
        <a:p>
          <a:endParaRPr lang="en-US"/>
        </a:p>
      </dgm:t>
    </dgm:pt>
    <dgm:pt modelId="{77850D04-7987-48C8-ADA6-E2AFDA0B12B8}" type="sibTrans" cxnId="{A24C4D27-2FFE-49A0-860B-F4E42369E5B1}">
      <dgm:prSet/>
      <dgm:spPr/>
      <dgm:t>
        <a:bodyPr/>
        <a:lstStyle/>
        <a:p>
          <a:endParaRPr lang="en-US"/>
        </a:p>
      </dgm:t>
    </dgm:pt>
    <dgm:pt modelId="{3D066565-06AA-4783-8D6C-0DCF715C0E5D}" type="pres">
      <dgm:prSet presAssocID="{229E7C84-5DB8-4BFC-99E1-35A5F1E0F7BE}" presName="linearFlow" presStyleCnt="0">
        <dgm:presLayoutVars>
          <dgm:dir/>
          <dgm:animLvl val="lvl"/>
          <dgm:resizeHandles val="exact"/>
        </dgm:presLayoutVars>
      </dgm:prSet>
      <dgm:spPr/>
    </dgm:pt>
    <dgm:pt modelId="{44D4729C-E4A4-4F89-AA21-014E804AB87E}" type="pres">
      <dgm:prSet presAssocID="{F5879CDC-0D8E-4D46-9B66-9C7CCEE32EA7}" presName="composite" presStyleCnt="0"/>
      <dgm:spPr/>
    </dgm:pt>
    <dgm:pt modelId="{121E70A2-BC5C-4D95-8B5E-5953B2C60CED}" type="pres">
      <dgm:prSet presAssocID="{F5879CDC-0D8E-4D46-9B66-9C7CCEE32EA7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7CC1D9F4-6ECE-4509-AE49-CBECC0AD5920}" type="pres">
      <dgm:prSet presAssocID="{F5879CDC-0D8E-4D46-9B66-9C7CCEE32EA7}" presName="descendantText" presStyleLbl="alignAcc1" presStyleIdx="0" presStyleCnt="7">
        <dgm:presLayoutVars>
          <dgm:bulletEnabled val="1"/>
        </dgm:presLayoutVars>
      </dgm:prSet>
      <dgm:spPr/>
    </dgm:pt>
    <dgm:pt modelId="{3A6CDE8F-06C5-475D-9BCB-B8972D5C1AED}" type="pres">
      <dgm:prSet presAssocID="{911DB2D9-66E8-48F0-8E5E-028CC44EFDA9}" presName="sp" presStyleCnt="0"/>
      <dgm:spPr/>
    </dgm:pt>
    <dgm:pt modelId="{BBC56198-1572-4B02-AA94-38FD0640C967}" type="pres">
      <dgm:prSet presAssocID="{B243BE56-D5A4-40F0-9ADD-CCBBC7DD1698}" presName="composite" presStyleCnt="0"/>
      <dgm:spPr/>
    </dgm:pt>
    <dgm:pt modelId="{07B6AE65-C02A-4D65-8CFC-E8D36BF2F561}" type="pres">
      <dgm:prSet presAssocID="{B243BE56-D5A4-40F0-9ADD-CCBBC7DD169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B7A04565-264C-4BD0-B7C4-7D1EC863BD0B}" type="pres">
      <dgm:prSet presAssocID="{B243BE56-D5A4-40F0-9ADD-CCBBC7DD1698}" presName="descendantText" presStyleLbl="alignAcc1" presStyleIdx="1" presStyleCnt="7">
        <dgm:presLayoutVars>
          <dgm:bulletEnabled val="1"/>
        </dgm:presLayoutVars>
      </dgm:prSet>
      <dgm:spPr/>
    </dgm:pt>
    <dgm:pt modelId="{54F6433A-5CBF-4FD9-AADD-6F33B6236CD2}" type="pres">
      <dgm:prSet presAssocID="{B4DFC432-A438-4E10-B05A-547E321CEE2C}" presName="sp" presStyleCnt="0"/>
      <dgm:spPr/>
    </dgm:pt>
    <dgm:pt modelId="{BAB84BDE-5C09-4821-A321-75AC5FC09427}" type="pres">
      <dgm:prSet presAssocID="{B584C626-DE6A-436F-B0E2-CC63669698BA}" presName="composite" presStyleCnt="0"/>
      <dgm:spPr/>
    </dgm:pt>
    <dgm:pt modelId="{9E3CB342-9E9B-4B14-A973-04AAB5A7158F}" type="pres">
      <dgm:prSet presAssocID="{B584C626-DE6A-436F-B0E2-CC63669698BA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95FF4710-0B51-4394-B4D9-E63BD85EE447}" type="pres">
      <dgm:prSet presAssocID="{B584C626-DE6A-436F-B0E2-CC63669698BA}" presName="descendantText" presStyleLbl="alignAcc1" presStyleIdx="2" presStyleCnt="7">
        <dgm:presLayoutVars>
          <dgm:bulletEnabled val="1"/>
        </dgm:presLayoutVars>
      </dgm:prSet>
      <dgm:spPr/>
    </dgm:pt>
    <dgm:pt modelId="{36FF4630-E948-4FA4-A321-17DC51785686}" type="pres">
      <dgm:prSet presAssocID="{EE6E20A5-50BF-4DC5-B110-0E64C50CE322}" presName="sp" presStyleCnt="0"/>
      <dgm:spPr/>
    </dgm:pt>
    <dgm:pt modelId="{AB83CACC-E9D6-4AB2-AC59-76D8B88AF1AD}" type="pres">
      <dgm:prSet presAssocID="{341AF5E3-BC60-4188-92C7-BAB733FE82A3}" presName="composite" presStyleCnt="0"/>
      <dgm:spPr/>
    </dgm:pt>
    <dgm:pt modelId="{B6A1F340-E13A-4396-9607-3960347FDED2}" type="pres">
      <dgm:prSet presAssocID="{341AF5E3-BC60-4188-92C7-BAB733FE82A3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1E777429-70E4-498B-BBEB-B41D29073A67}" type="pres">
      <dgm:prSet presAssocID="{341AF5E3-BC60-4188-92C7-BAB733FE82A3}" presName="descendantText" presStyleLbl="alignAcc1" presStyleIdx="3" presStyleCnt="7">
        <dgm:presLayoutVars>
          <dgm:bulletEnabled val="1"/>
        </dgm:presLayoutVars>
      </dgm:prSet>
      <dgm:spPr/>
    </dgm:pt>
    <dgm:pt modelId="{85685EE1-0CC5-4E93-BDD7-75998C6E90A1}" type="pres">
      <dgm:prSet presAssocID="{ED8B1964-C06E-4FB7-8EAD-315F8F591694}" presName="sp" presStyleCnt="0"/>
      <dgm:spPr/>
    </dgm:pt>
    <dgm:pt modelId="{EEB3C2D2-69E0-4698-9639-0A52854E4C56}" type="pres">
      <dgm:prSet presAssocID="{BFFAEA16-34C4-4CDF-9E7E-15C07146C5B3}" presName="composite" presStyleCnt="0"/>
      <dgm:spPr/>
    </dgm:pt>
    <dgm:pt modelId="{8D4760BF-A6E4-4D26-920F-ADB4072C1C4B}" type="pres">
      <dgm:prSet presAssocID="{BFFAEA16-34C4-4CDF-9E7E-15C07146C5B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75139AA-A4AC-4FEA-B108-1675A47F56F7}" type="pres">
      <dgm:prSet presAssocID="{BFFAEA16-34C4-4CDF-9E7E-15C07146C5B3}" presName="descendantText" presStyleLbl="alignAcc1" presStyleIdx="4" presStyleCnt="7" custLinFactNeighborX="555" custLinFactNeighborY="-5551">
        <dgm:presLayoutVars>
          <dgm:bulletEnabled val="1"/>
        </dgm:presLayoutVars>
      </dgm:prSet>
      <dgm:spPr/>
    </dgm:pt>
    <dgm:pt modelId="{3921DBA3-13CF-4B70-A5EC-68B33FAD2327}" type="pres">
      <dgm:prSet presAssocID="{308F0759-217D-4AA1-9E2F-A464A8C8CF0B}" presName="sp" presStyleCnt="0"/>
      <dgm:spPr/>
    </dgm:pt>
    <dgm:pt modelId="{423B62C7-B8B4-483C-90D1-06C4DD2F199B}" type="pres">
      <dgm:prSet presAssocID="{FD6128C7-BCD6-443A-AB76-BC320F1A6C38}" presName="composite" presStyleCnt="0"/>
      <dgm:spPr/>
    </dgm:pt>
    <dgm:pt modelId="{30FBECE8-0F62-490B-A9BE-3C5E1F6F382B}" type="pres">
      <dgm:prSet presAssocID="{FD6128C7-BCD6-443A-AB76-BC320F1A6C38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540F6B0B-BE80-41F3-A8DA-0E693D2F0676}" type="pres">
      <dgm:prSet presAssocID="{FD6128C7-BCD6-443A-AB76-BC320F1A6C38}" presName="descendantText" presStyleLbl="alignAcc1" presStyleIdx="5" presStyleCnt="7">
        <dgm:presLayoutVars>
          <dgm:bulletEnabled val="1"/>
        </dgm:presLayoutVars>
      </dgm:prSet>
      <dgm:spPr/>
    </dgm:pt>
    <dgm:pt modelId="{7D8D8A4F-34B4-46A0-B601-FC12FA03862B}" type="pres">
      <dgm:prSet presAssocID="{77850D04-7987-48C8-ADA6-E2AFDA0B12B8}" presName="sp" presStyleCnt="0"/>
      <dgm:spPr/>
    </dgm:pt>
    <dgm:pt modelId="{AB631F78-83C7-41E4-972B-56FD9A5AF965}" type="pres">
      <dgm:prSet presAssocID="{971691CC-9A7C-41FA-82EF-B8174E6E356C}" presName="composite" presStyleCnt="0"/>
      <dgm:spPr/>
    </dgm:pt>
    <dgm:pt modelId="{A6D92A6E-6B1D-465B-8B06-995F0F02729C}" type="pres">
      <dgm:prSet presAssocID="{971691CC-9A7C-41FA-82EF-B8174E6E356C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194650CF-F573-49AD-93D4-3A388B2DD56E}" type="pres">
      <dgm:prSet presAssocID="{971691CC-9A7C-41FA-82EF-B8174E6E356C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08B3BE9E-2022-45CA-815A-9EF9371DE0DC}" type="presOf" srcId="{BFFAEA16-34C4-4CDF-9E7E-15C07146C5B3}" destId="{8D4760BF-A6E4-4D26-920F-ADB4072C1C4B}" srcOrd="0" destOrd="0" presId="urn:microsoft.com/office/officeart/2005/8/layout/chevron2"/>
    <dgm:cxn modelId="{8F9790E5-08B5-4CE4-91CA-828A4B89DC44}" type="presOf" srcId="{8A952854-0E0B-4B7D-908A-6C2C29F2FEDD}" destId="{1E777429-70E4-498B-BBEB-B41D29073A67}" srcOrd="0" destOrd="1" presId="urn:microsoft.com/office/officeart/2005/8/layout/chevron2"/>
    <dgm:cxn modelId="{C7F42435-8412-49BD-AF89-36753E2E4CEC}" type="presOf" srcId="{E42AC05C-6606-4604-9A74-5FE870972411}" destId="{95FF4710-0B51-4394-B4D9-E63BD85EE447}" srcOrd="0" destOrd="0" presId="urn:microsoft.com/office/officeart/2005/8/layout/chevron2"/>
    <dgm:cxn modelId="{A24C4D27-2FFE-49A0-860B-F4E42369E5B1}" srcId="{229E7C84-5DB8-4BFC-99E1-35A5F1E0F7BE}" destId="{FD6128C7-BCD6-443A-AB76-BC320F1A6C38}" srcOrd="5" destOrd="0" parTransId="{541EFA48-2A72-428F-A7B5-DB92E09C1396}" sibTransId="{77850D04-7987-48C8-ADA6-E2AFDA0B12B8}"/>
    <dgm:cxn modelId="{E0E0512A-51FD-4336-8B7F-C66CD5662346}" srcId="{B243BE56-D5A4-40F0-9ADD-CCBBC7DD1698}" destId="{0C86B696-51DE-48AF-9ECF-8D5663E16824}" srcOrd="0" destOrd="0" parTransId="{7E003694-F0AA-4BAF-B2D7-1EE3E73618E1}" sibTransId="{C0C1F951-27B4-4B4F-A520-CE66E04A98C9}"/>
    <dgm:cxn modelId="{B9970FDF-9672-48FC-B6A5-9501AAA15EEC}" type="presOf" srcId="{6CE0A326-10F0-4BBC-B3FA-2341FF47FC13}" destId="{540F6B0B-BE80-41F3-A8DA-0E693D2F0676}" srcOrd="0" destOrd="0" presId="urn:microsoft.com/office/officeart/2005/8/layout/chevron2"/>
    <dgm:cxn modelId="{C04EED68-DE12-4CAE-9DAC-77D1BB50F4EE}" type="presOf" srcId="{6FDA2073-9E5D-4C66-A0AF-5E30DF64E1E0}" destId="{194650CF-F573-49AD-93D4-3A388B2DD56E}" srcOrd="0" destOrd="0" presId="urn:microsoft.com/office/officeart/2005/8/layout/chevron2"/>
    <dgm:cxn modelId="{CE07EFC6-A48E-4241-85E2-160751FE197E}" type="presOf" srcId="{A19612B3-3B5B-4B9F-8AEE-A6F071967C8D}" destId="{194650CF-F573-49AD-93D4-3A388B2DD56E}" srcOrd="0" destOrd="1" presId="urn:microsoft.com/office/officeart/2005/8/layout/chevron2"/>
    <dgm:cxn modelId="{ED873544-1B69-4DEE-A067-20C242E3169F}" type="presOf" srcId="{DC3CCC37-6337-47B7-9E12-57F48F443603}" destId="{7CC1D9F4-6ECE-4509-AE49-CBECC0AD5920}" srcOrd="0" destOrd="0" presId="urn:microsoft.com/office/officeart/2005/8/layout/chevron2"/>
    <dgm:cxn modelId="{068099B2-0018-4946-8F86-989AFA846445}" type="presOf" srcId="{B243BE56-D5A4-40F0-9ADD-CCBBC7DD1698}" destId="{07B6AE65-C02A-4D65-8CFC-E8D36BF2F561}" srcOrd="0" destOrd="0" presId="urn:microsoft.com/office/officeart/2005/8/layout/chevron2"/>
    <dgm:cxn modelId="{AB978487-0EF1-4EB8-8CB5-C9156E10874C}" srcId="{229E7C84-5DB8-4BFC-99E1-35A5F1E0F7BE}" destId="{BFFAEA16-34C4-4CDF-9E7E-15C07146C5B3}" srcOrd="4" destOrd="0" parTransId="{38AA7564-6D83-4887-A59C-2B4F97355FB4}" sibTransId="{308F0759-217D-4AA1-9E2F-A464A8C8CF0B}"/>
    <dgm:cxn modelId="{EE4AAFFA-EF2A-4F40-B053-7C74D0E4DC5A}" type="presOf" srcId="{FD6128C7-BCD6-443A-AB76-BC320F1A6C38}" destId="{30FBECE8-0F62-490B-A9BE-3C5E1F6F382B}" srcOrd="0" destOrd="0" presId="urn:microsoft.com/office/officeart/2005/8/layout/chevron2"/>
    <dgm:cxn modelId="{25FEDDDA-D241-49E1-A455-8BF1D30F9988}" srcId="{B584C626-DE6A-436F-B0E2-CC63669698BA}" destId="{2384662C-87B2-4F39-B9B1-C2CFACE31B3A}" srcOrd="1" destOrd="0" parTransId="{31FC8D13-3D70-4540-884F-2479D3118A6B}" sibTransId="{7F5F6694-B3E5-43F3-8683-0C052603F797}"/>
    <dgm:cxn modelId="{65C2F288-9D3D-4637-B09D-F4F1BEF8A8D4}" type="presOf" srcId="{341AF5E3-BC60-4188-92C7-BAB733FE82A3}" destId="{B6A1F340-E13A-4396-9607-3960347FDED2}" srcOrd="0" destOrd="0" presId="urn:microsoft.com/office/officeart/2005/8/layout/chevron2"/>
    <dgm:cxn modelId="{E39AA3B6-91C0-42CE-AD16-91E0BE5CE611}" srcId="{F5879CDC-0D8E-4D46-9B66-9C7CCEE32EA7}" destId="{DC3CCC37-6337-47B7-9E12-57F48F443603}" srcOrd="0" destOrd="0" parTransId="{51DE623A-C0B3-4CF1-9823-B4A9B2B34C66}" sibTransId="{7E6BB2DD-D037-4C67-99C7-8CBB270E5498}"/>
    <dgm:cxn modelId="{24CFBC76-EB49-49AA-A98C-807CC6BD4297}" srcId="{229E7C84-5DB8-4BFC-99E1-35A5F1E0F7BE}" destId="{F5879CDC-0D8E-4D46-9B66-9C7CCEE32EA7}" srcOrd="0" destOrd="0" parTransId="{4C23A874-169F-4E2F-9944-59191321D3CC}" sibTransId="{911DB2D9-66E8-48F0-8E5E-028CC44EFDA9}"/>
    <dgm:cxn modelId="{6879AB58-3F53-4E0F-A04B-1421D60DCC76}" type="presOf" srcId="{E15F7976-3940-43EE-8A85-A728CB331A34}" destId="{1E777429-70E4-498B-BBEB-B41D29073A67}" srcOrd="0" destOrd="0" presId="urn:microsoft.com/office/officeart/2005/8/layout/chevron2"/>
    <dgm:cxn modelId="{3A54E9F5-2301-4A79-9717-928DBDE7C223}" srcId="{971691CC-9A7C-41FA-82EF-B8174E6E356C}" destId="{6FDA2073-9E5D-4C66-A0AF-5E30DF64E1E0}" srcOrd="0" destOrd="0" parTransId="{07E36C4B-A158-4070-804A-48C429D84397}" sibTransId="{E2104093-A9FD-4A73-8E2A-12F804E4C68D}"/>
    <dgm:cxn modelId="{A125DF3D-BAFC-43DE-A034-E8C531EE3A25}" srcId="{FD6128C7-BCD6-443A-AB76-BC320F1A6C38}" destId="{6CE0A326-10F0-4BBC-B3FA-2341FF47FC13}" srcOrd="0" destOrd="0" parTransId="{3B526027-4204-4EDC-BEE7-45562B458647}" sibTransId="{9108823C-C17D-4D84-8EA5-AA0E64B94B0E}"/>
    <dgm:cxn modelId="{B25804B8-CCF4-4177-BD57-573332AACA72}" srcId="{229E7C84-5DB8-4BFC-99E1-35A5F1E0F7BE}" destId="{341AF5E3-BC60-4188-92C7-BAB733FE82A3}" srcOrd="3" destOrd="0" parTransId="{CDEF40DE-F875-4147-8501-2BF460F88BE3}" sibTransId="{ED8B1964-C06E-4FB7-8EAD-315F8F591694}"/>
    <dgm:cxn modelId="{9BAF409C-849B-468E-8D52-2BD318353B18}" type="presOf" srcId="{B9BC6A75-8C16-4206-A3A0-E884E3E04343}" destId="{B7A04565-264C-4BD0-B7C4-7D1EC863BD0B}" srcOrd="0" destOrd="1" presId="urn:microsoft.com/office/officeart/2005/8/layout/chevron2"/>
    <dgm:cxn modelId="{FC181F5C-446B-4C58-A679-5861EC9EAD31}" srcId="{BFFAEA16-34C4-4CDF-9E7E-15C07146C5B3}" destId="{03C3E976-5743-4B74-849C-B5E1A56D1D87}" srcOrd="1" destOrd="0" parTransId="{F4EDEFA4-F796-483A-8359-1C2E9DFDC69F}" sibTransId="{D573A92F-4447-4EE4-98E8-27A580301DA2}"/>
    <dgm:cxn modelId="{1925BFC6-E753-4882-B78B-CA5D50D8FA1B}" srcId="{229E7C84-5DB8-4BFC-99E1-35A5F1E0F7BE}" destId="{B243BE56-D5A4-40F0-9ADD-CCBBC7DD1698}" srcOrd="1" destOrd="0" parTransId="{98262263-6C22-4AA9-A78B-F462104536F8}" sibTransId="{B4DFC432-A438-4E10-B05A-547E321CEE2C}"/>
    <dgm:cxn modelId="{FD44083F-D517-46EC-8C42-CF739A2CD676}" type="presOf" srcId="{2384662C-87B2-4F39-B9B1-C2CFACE31B3A}" destId="{95FF4710-0B51-4394-B4D9-E63BD85EE447}" srcOrd="0" destOrd="1" presId="urn:microsoft.com/office/officeart/2005/8/layout/chevron2"/>
    <dgm:cxn modelId="{057C0B2E-02BA-49E0-A6E2-0F43FCFA187C}" srcId="{341AF5E3-BC60-4188-92C7-BAB733FE82A3}" destId="{E15F7976-3940-43EE-8A85-A728CB331A34}" srcOrd="0" destOrd="0" parTransId="{3B636398-56C6-45E5-9CB3-384C2A242AED}" sibTransId="{8B3B79FC-D435-445A-A131-DC473098A165}"/>
    <dgm:cxn modelId="{930A400D-2BE3-40D9-B7DB-C3BB612C4A05}" type="presOf" srcId="{229E7C84-5DB8-4BFC-99E1-35A5F1E0F7BE}" destId="{3D066565-06AA-4783-8D6C-0DCF715C0E5D}" srcOrd="0" destOrd="0" presId="urn:microsoft.com/office/officeart/2005/8/layout/chevron2"/>
    <dgm:cxn modelId="{4D28FE9E-F087-4C80-B1E5-B068A0F40CAB}" srcId="{341AF5E3-BC60-4188-92C7-BAB733FE82A3}" destId="{8A952854-0E0B-4B7D-908A-6C2C29F2FEDD}" srcOrd="1" destOrd="0" parTransId="{96F4E8DF-A3AF-4525-8EE3-D02D5326F304}" sibTransId="{5983EBF8-953F-4623-9BD2-3C63E0E335AF}"/>
    <dgm:cxn modelId="{B8DCED6A-59D7-4639-B399-E4310ED14927}" type="presOf" srcId="{03C3E976-5743-4B74-849C-B5E1A56D1D87}" destId="{775139AA-A4AC-4FEA-B108-1675A47F56F7}" srcOrd="0" destOrd="1" presId="urn:microsoft.com/office/officeart/2005/8/layout/chevron2"/>
    <dgm:cxn modelId="{8127A838-A830-411C-BC3A-381CC8AA0283}" srcId="{B243BE56-D5A4-40F0-9ADD-CCBBC7DD1698}" destId="{B9BC6A75-8C16-4206-A3A0-E884E3E04343}" srcOrd="1" destOrd="0" parTransId="{79192E71-7941-48C9-87D3-1BBF0CD721B6}" sibTransId="{B2E0428C-8172-4E07-B2AF-CC3BE7CA55F4}"/>
    <dgm:cxn modelId="{C3D7C7B4-E437-469D-9AD9-5CCE6499BAAE}" srcId="{B584C626-DE6A-436F-B0E2-CC63669698BA}" destId="{E42AC05C-6606-4604-9A74-5FE870972411}" srcOrd="0" destOrd="0" parTransId="{746D038A-036E-4949-9C56-6A34A85AA8E7}" sibTransId="{D01C00BE-545A-42AD-B3FE-31418B956112}"/>
    <dgm:cxn modelId="{7C0BE2CC-0FCD-440D-A855-68463E15970E}" srcId="{229E7C84-5DB8-4BFC-99E1-35A5F1E0F7BE}" destId="{971691CC-9A7C-41FA-82EF-B8174E6E356C}" srcOrd="6" destOrd="0" parTransId="{FB9AAA6D-95C7-4A0C-9A9D-7935BF5FE804}" sibTransId="{FC424DD3-F289-4BEE-B59B-F7E08487AF38}"/>
    <dgm:cxn modelId="{66DE9D8C-89CC-4757-99FE-6A37D3BBCEC4}" type="presOf" srcId="{B584C626-DE6A-436F-B0E2-CC63669698BA}" destId="{9E3CB342-9E9B-4B14-A973-04AAB5A7158F}" srcOrd="0" destOrd="0" presId="urn:microsoft.com/office/officeart/2005/8/layout/chevron2"/>
    <dgm:cxn modelId="{029FAFE6-ED7E-4C49-8E4F-72E5D8CBC4C8}" srcId="{BFFAEA16-34C4-4CDF-9E7E-15C07146C5B3}" destId="{95F87451-273E-417C-A3C8-5707715D07FE}" srcOrd="0" destOrd="0" parTransId="{A2636BF1-37A0-4CD8-A83A-035125517363}" sibTransId="{ACBCC838-A73B-431D-9C8B-E2CE508A3589}"/>
    <dgm:cxn modelId="{7BB28F52-28C0-4212-A3DA-1DD503A53317}" srcId="{229E7C84-5DB8-4BFC-99E1-35A5F1E0F7BE}" destId="{B584C626-DE6A-436F-B0E2-CC63669698BA}" srcOrd="2" destOrd="0" parTransId="{33095DF6-221F-429F-871C-FC9199586245}" sibTransId="{EE6E20A5-50BF-4DC5-B110-0E64C50CE322}"/>
    <dgm:cxn modelId="{8FAB9E54-84BA-487F-893A-366D75F3C4C9}" srcId="{971691CC-9A7C-41FA-82EF-B8174E6E356C}" destId="{A19612B3-3B5B-4B9F-8AEE-A6F071967C8D}" srcOrd="1" destOrd="0" parTransId="{B6BCCB50-B343-47B9-8730-109CB12DF686}" sibTransId="{DE99C47E-2F94-45FF-8460-B46F9097EF1C}"/>
    <dgm:cxn modelId="{061D02BC-F6F8-4F3B-B22F-DCDD948B2D77}" type="presOf" srcId="{0C86B696-51DE-48AF-9ECF-8D5663E16824}" destId="{B7A04565-264C-4BD0-B7C4-7D1EC863BD0B}" srcOrd="0" destOrd="0" presId="urn:microsoft.com/office/officeart/2005/8/layout/chevron2"/>
    <dgm:cxn modelId="{D23E7AB8-D289-44A5-910A-BC5C7F04A015}" type="presOf" srcId="{971691CC-9A7C-41FA-82EF-B8174E6E356C}" destId="{A6D92A6E-6B1D-465B-8B06-995F0F02729C}" srcOrd="0" destOrd="0" presId="urn:microsoft.com/office/officeart/2005/8/layout/chevron2"/>
    <dgm:cxn modelId="{04A73568-7A55-42EA-A3FC-1209AFCAEB15}" type="presOf" srcId="{95F87451-273E-417C-A3C8-5707715D07FE}" destId="{775139AA-A4AC-4FEA-B108-1675A47F56F7}" srcOrd="0" destOrd="0" presId="urn:microsoft.com/office/officeart/2005/8/layout/chevron2"/>
    <dgm:cxn modelId="{12CD1003-09CF-48E6-91AF-463CDA766989}" type="presOf" srcId="{F5879CDC-0D8E-4D46-9B66-9C7CCEE32EA7}" destId="{121E70A2-BC5C-4D95-8B5E-5953B2C60CED}" srcOrd="0" destOrd="0" presId="urn:microsoft.com/office/officeart/2005/8/layout/chevron2"/>
    <dgm:cxn modelId="{D3B28F16-84E4-4ABF-83FF-ECA7A3CE8BFA}" type="presParOf" srcId="{3D066565-06AA-4783-8D6C-0DCF715C0E5D}" destId="{44D4729C-E4A4-4F89-AA21-014E804AB87E}" srcOrd="0" destOrd="0" presId="urn:microsoft.com/office/officeart/2005/8/layout/chevron2"/>
    <dgm:cxn modelId="{2054890C-C26B-47DF-8B2D-D2BA52D8295B}" type="presParOf" srcId="{44D4729C-E4A4-4F89-AA21-014E804AB87E}" destId="{121E70A2-BC5C-4D95-8B5E-5953B2C60CED}" srcOrd="0" destOrd="0" presId="urn:microsoft.com/office/officeart/2005/8/layout/chevron2"/>
    <dgm:cxn modelId="{62D7C898-1768-4862-BA94-6CBF6A2C1DEC}" type="presParOf" srcId="{44D4729C-E4A4-4F89-AA21-014E804AB87E}" destId="{7CC1D9F4-6ECE-4509-AE49-CBECC0AD5920}" srcOrd="1" destOrd="0" presId="urn:microsoft.com/office/officeart/2005/8/layout/chevron2"/>
    <dgm:cxn modelId="{BAB35B80-13FA-4461-AE7D-DA41EA1347EF}" type="presParOf" srcId="{3D066565-06AA-4783-8D6C-0DCF715C0E5D}" destId="{3A6CDE8F-06C5-475D-9BCB-B8972D5C1AED}" srcOrd="1" destOrd="0" presId="urn:microsoft.com/office/officeart/2005/8/layout/chevron2"/>
    <dgm:cxn modelId="{5FA3F54B-2454-4AA3-AE9D-1A459DA86541}" type="presParOf" srcId="{3D066565-06AA-4783-8D6C-0DCF715C0E5D}" destId="{BBC56198-1572-4B02-AA94-38FD0640C967}" srcOrd="2" destOrd="0" presId="urn:microsoft.com/office/officeart/2005/8/layout/chevron2"/>
    <dgm:cxn modelId="{63873F5D-3922-4C52-AB19-0C53FB3F3874}" type="presParOf" srcId="{BBC56198-1572-4B02-AA94-38FD0640C967}" destId="{07B6AE65-C02A-4D65-8CFC-E8D36BF2F561}" srcOrd="0" destOrd="0" presId="urn:microsoft.com/office/officeart/2005/8/layout/chevron2"/>
    <dgm:cxn modelId="{985270C3-7BFB-438B-97B0-C1BF9019C9EB}" type="presParOf" srcId="{BBC56198-1572-4B02-AA94-38FD0640C967}" destId="{B7A04565-264C-4BD0-B7C4-7D1EC863BD0B}" srcOrd="1" destOrd="0" presId="urn:microsoft.com/office/officeart/2005/8/layout/chevron2"/>
    <dgm:cxn modelId="{3CD9637C-8DCF-4F6E-BB9F-6E5925B117EF}" type="presParOf" srcId="{3D066565-06AA-4783-8D6C-0DCF715C0E5D}" destId="{54F6433A-5CBF-4FD9-AADD-6F33B6236CD2}" srcOrd="3" destOrd="0" presId="urn:microsoft.com/office/officeart/2005/8/layout/chevron2"/>
    <dgm:cxn modelId="{44BCE50C-52F0-4630-8029-9E741E0E5797}" type="presParOf" srcId="{3D066565-06AA-4783-8D6C-0DCF715C0E5D}" destId="{BAB84BDE-5C09-4821-A321-75AC5FC09427}" srcOrd="4" destOrd="0" presId="urn:microsoft.com/office/officeart/2005/8/layout/chevron2"/>
    <dgm:cxn modelId="{A59D1BCE-7E79-46F8-8BBA-4DABBD090408}" type="presParOf" srcId="{BAB84BDE-5C09-4821-A321-75AC5FC09427}" destId="{9E3CB342-9E9B-4B14-A973-04AAB5A7158F}" srcOrd="0" destOrd="0" presId="urn:microsoft.com/office/officeart/2005/8/layout/chevron2"/>
    <dgm:cxn modelId="{E738E214-F74D-4A08-81C8-FA7AE32D2E01}" type="presParOf" srcId="{BAB84BDE-5C09-4821-A321-75AC5FC09427}" destId="{95FF4710-0B51-4394-B4D9-E63BD85EE447}" srcOrd="1" destOrd="0" presId="urn:microsoft.com/office/officeart/2005/8/layout/chevron2"/>
    <dgm:cxn modelId="{44154841-B6E7-4FCD-8E6B-722AFA13BD93}" type="presParOf" srcId="{3D066565-06AA-4783-8D6C-0DCF715C0E5D}" destId="{36FF4630-E948-4FA4-A321-17DC51785686}" srcOrd="5" destOrd="0" presId="urn:microsoft.com/office/officeart/2005/8/layout/chevron2"/>
    <dgm:cxn modelId="{14FF1003-87FC-49F5-B2D6-037649A9AA7D}" type="presParOf" srcId="{3D066565-06AA-4783-8D6C-0DCF715C0E5D}" destId="{AB83CACC-E9D6-4AB2-AC59-76D8B88AF1AD}" srcOrd="6" destOrd="0" presId="urn:microsoft.com/office/officeart/2005/8/layout/chevron2"/>
    <dgm:cxn modelId="{E019BDA5-57BB-433E-ACA2-A8E0C472B4D0}" type="presParOf" srcId="{AB83CACC-E9D6-4AB2-AC59-76D8B88AF1AD}" destId="{B6A1F340-E13A-4396-9607-3960347FDED2}" srcOrd="0" destOrd="0" presId="urn:microsoft.com/office/officeart/2005/8/layout/chevron2"/>
    <dgm:cxn modelId="{D0D4CF30-488D-4B01-937A-A6B5352147BE}" type="presParOf" srcId="{AB83CACC-E9D6-4AB2-AC59-76D8B88AF1AD}" destId="{1E777429-70E4-498B-BBEB-B41D29073A67}" srcOrd="1" destOrd="0" presId="urn:microsoft.com/office/officeart/2005/8/layout/chevron2"/>
    <dgm:cxn modelId="{EB70851D-61CE-484A-A05D-467F7653ABDD}" type="presParOf" srcId="{3D066565-06AA-4783-8D6C-0DCF715C0E5D}" destId="{85685EE1-0CC5-4E93-BDD7-75998C6E90A1}" srcOrd="7" destOrd="0" presId="urn:microsoft.com/office/officeart/2005/8/layout/chevron2"/>
    <dgm:cxn modelId="{9A788BEE-CDF5-416F-B62A-0F7ABFD73901}" type="presParOf" srcId="{3D066565-06AA-4783-8D6C-0DCF715C0E5D}" destId="{EEB3C2D2-69E0-4698-9639-0A52854E4C56}" srcOrd="8" destOrd="0" presId="urn:microsoft.com/office/officeart/2005/8/layout/chevron2"/>
    <dgm:cxn modelId="{96C486BD-8AEB-4593-BB97-CF4D40BD4D54}" type="presParOf" srcId="{EEB3C2D2-69E0-4698-9639-0A52854E4C56}" destId="{8D4760BF-A6E4-4D26-920F-ADB4072C1C4B}" srcOrd="0" destOrd="0" presId="urn:microsoft.com/office/officeart/2005/8/layout/chevron2"/>
    <dgm:cxn modelId="{9C95A480-EF47-46FC-AE8F-6CC409761EA7}" type="presParOf" srcId="{EEB3C2D2-69E0-4698-9639-0A52854E4C56}" destId="{775139AA-A4AC-4FEA-B108-1675A47F56F7}" srcOrd="1" destOrd="0" presId="urn:microsoft.com/office/officeart/2005/8/layout/chevron2"/>
    <dgm:cxn modelId="{1E376374-46A1-4254-8FE0-DEAC233387A1}" type="presParOf" srcId="{3D066565-06AA-4783-8D6C-0DCF715C0E5D}" destId="{3921DBA3-13CF-4B70-A5EC-68B33FAD2327}" srcOrd="9" destOrd="0" presId="urn:microsoft.com/office/officeart/2005/8/layout/chevron2"/>
    <dgm:cxn modelId="{61ECF864-95FD-4F7D-B4BB-8AAB77820A3E}" type="presParOf" srcId="{3D066565-06AA-4783-8D6C-0DCF715C0E5D}" destId="{423B62C7-B8B4-483C-90D1-06C4DD2F199B}" srcOrd="10" destOrd="0" presId="urn:microsoft.com/office/officeart/2005/8/layout/chevron2"/>
    <dgm:cxn modelId="{5858A85B-19B6-4A9D-A876-D303076D1C07}" type="presParOf" srcId="{423B62C7-B8B4-483C-90D1-06C4DD2F199B}" destId="{30FBECE8-0F62-490B-A9BE-3C5E1F6F382B}" srcOrd="0" destOrd="0" presId="urn:microsoft.com/office/officeart/2005/8/layout/chevron2"/>
    <dgm:cxn modelId="{0A0FFD1F-2CCB-4BA2-A5B0-EA1BE33D5FBC}" type="presParOf" srcId="{423B62C7-B8B4-483C-90D1-06C4DD2F199B}" destId="{540F6B0B-BE80-41F3-A8DA-0E693D2F0676}" srcOrd="1" destOrd="0" presId="urn:microsoft.com/office/officeart/2005/8/layout/chevron2"/>
    <dgm:cxn modelId="{7C905801-79BC-4D52-A1AC-412F3CCC848D}" type="presParOf" srcId="{3D066565-06AA-4783-8D6C-0DCF715C0E5D}" destId="{7D8D8A4F-34B4-46A0-B601-FC12FA03862B}" srcOrd="11" destOrd="0" presId="urn:microsoft.com/office/officeart/2005/8/layout/chevron2"/>
    <dgm:cxn modelId="{775F9BDF-4B34-40F0-A295-FE92CBBD2C3D}" type="presParOf" srcId="{3D066565-06AA-4783-8D6C-0DCF715C0E5D}" destId="{AB631F78-83C7-41E4-972B-56FD9A5AF965}" srcOrd="12" destOrd="0" presId="urn:microsoft.com/office/officeart/2005/8/layout/chevron2"/>
    <dgm:cxn modelId="{573BD4A8-5CF0-42B8-B691-34D65FAEA7AF}" type="presParOf" srcId="{AB631F78-83C7-41E4-972B-56FD9A5AF965}" destId="{A6D92A6E-6B1D-465B-8B06-995F0F02729C}" srcOrd="0" destOrd="0" presId="urn:microsoft.com/office/officeart/2005/8/layout/chevron2"/>
    <dgm:cxn modelId="{B5C31788-6B2A-45E7-B8EC-3106D4BEEEDD}" type="presParOf" srcId="{AB631F78-83C7-41E4-972B-56FD9A5AF965}" destId="{194650CF-F573-49AD-93D4-3A388B2DD5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E70A2-BC5C-4D95-8B5E-5953B2C60CED}">
      <dsp:nvSpPr>
        <dsp:cNvPr id="0" name=""/>
        <dsp:cNvSpPr/>
      </dsp:nvSpPr>
      <dsp:spPr>
        <a:xfrm rot="5400000">
          <a:off x="-122644" y="123443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286969"/>
        <a:ext cx="572342" cy="245290"/>
      </dsp:txXfrm>
    </dsp:sp>
    <dsp:sp modelId="{7CC1D9F4-6ECE-4509-AE49-CBECC0AD5920}">
      <dsp:nvSpPr>
        <dsp:cNvPr id="0" name=""/>
        <dsp:cNvSpPr/>
      </dsp:nvSpPr>
      <dsp:spPr>
        <a:xfrm rot="5400000">
          <a:off x="1041982" y="-468840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Input 3x224x224</a:t>
          </a:r>
          <a:endParaRPr lang="en-US" sz="1500" kern="1200" dirty="0"/>
        </a:p>
      </dsp:txBody>
      <dsp:txXfrm rot="-5400000">
        <a:off x="572342" y="26744"/>
        <a:ext cx="1444797" cy="479573"/>
      </dsp:txXfrm>
    </dsp:sp>
    <dsp:sp modelId="{07B6AE65-C02A-4D65-8CFC-E8D36BF2F561}">
      <dsp:nvSpPr>
        <dsp:cNvPr id="0" name=""/>
        <dsp:cNvSpPr/>
      </dsp:nvSpPr>
      <dsp:spPr>
        <a:xfrm rot="5400000">
          <a:off x="-122644" y="762429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925955"/>
        <a:ext cx="572342" cy="245290"/>
      </dsp:txXfrm>
    </dsp:sp>
    <dsp:sp modelId="{B7A04565-264C-4BD0-B7C4-7D1EC863BD0B}">
      <dsp:nvSpPr>
        <dsp:cNvPr id="0" name=""/>
        <dsp:cNvSpPr/>
      </dsp:nvSpPr>
      <dsp:spPr>
        <a:xfrm rot="5400000">
          <a:off x="1041982" y="170144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64@3 x2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Max </a:t>
          </a:r>
          <a:r>
            <a:rPr lang="sv-SE" sz="1500" kern="1200" dirty="0" err="1"/>
            <a:t>pooling</a:t>
          </a:r>
          <a:endParaRPr lang="en-US" sz="1500" kern="1200" dirty="0"/>
        </a:p>
      </dsp:txBody>
      <dsp:txXfrm rot="-5400000">
        <a:off x="572342" y="665728"/>
        <a:ext cx="1444797" cy="479573"/>
      </dsp:txXfrm>
    </dsp:sp>
    <dsp:sp modelId="{9E3CB342-9E9B-4B14-A973-04AAB5A7158F}">
      <dsp:nvSpPr>
        <dsp:cNvPr id="0" name=""/>
        <dsp:cNvSpPr/>
      </dsp:nvSpPr>
      <dsp:spPr>
        <a:xfrm rot="5400000">
          <a:off x="-122644" y="1401414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1564940"/>
        <a:ext cx="572342" cy="245290"/>
      </dsp:txXfrm>
    </dsp:sp>
    <dsp:sp modelId="{95FF4710-0B51-4394-B4D9-E63BD85EE447}">
      <dsp:nvSpPr>
        <dsp:cNvPr id="0" name=""/>
        <dsp:cNvSpPr/>
      </dsp:nvSpPr>
      <dsp:spPr>
        <a:xfrm rot="5400000">
          <a:off x="1041982" y="809130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128@3 x2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Max </a:t>
          </a:r>
          <a:r>
            <a:rPr lang="sv-SE" sz="1500" kern="1200" dirty="0" err="1"/>
            <a:t>pooling</a:t>
          </a:r>
          <a:endParaRPr lang="en-US" sz="1500" kern="1200" dirty="0"/>
        </a:p>
      </dsp:txBody>
      <dsp:txXfrm rot="-5400000">
        <a:off x="572342" y="1304714"/>
        <a:ext cx="1444797" cy="479573"/>
      </dsp:txXfrm>
    </dsp:sp>
    <dsp:sp modelId="{B6A1F340-E13A-4396-9607-3960347FDED2}">
      <dsp:nvSpPr>
        <dsp:cNvPr id="0" name=""/>
        <dsp:cNvSpPr/>
      </dsp:nvSpPr>
      <dsp:spPr>
        <a:xfrm rot="5400000">
          <a:off x="-122644" y="2040400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2203926"/>
        <a:ext cx="572342" cy="245290"/>
      </dsp:txXfrm>
    </dsp:sp>
    <dsp:sp modelId="{1E777429-70E4-498B-BBEB-B41D29073A67}">
      <dsp:nvSpPr>
        <dsp:cNvPr id="0" name=""/>
        <dsp:cNvSpPr/>
      </dsp:nvSpPr>
      <dsp:spPr>
        <a:xfrm rot="5400000">
          <a:off x="1041982" y="1448115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</a:t>
          </a:r>
          <a:r>
            <a:rPr lang="en-US" sz="1500" kern="1200" dirty="0"/>
            <a:t>256@3</a:t>
          </a:r>
          <a:r>
            <a:rPr lang="sv-SE" sz="1500" kern="1200" dirty="0"/>
            <a:t> x3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Max </a:t>
          </a:r>
          <a:r>
            <a:rPr lang="sv-SE" sz="1500" kern="1200" dirty="0" err="1"/>
            <a:t>pooling</a:t>
          </a:r>
          <a:endParaRPr lang="en-US" sz="1500" kern="1200" dirty="0"/>
        </a:p>
      </dsp:txBody>
      <dsp:txXfrm rot="-5400000">
        <a:off x="572342" y="1943699"/>
        <a:ext cx="1444797" cy="479573"/>
      </dsp:txXfrm>
    </dsp:sp>
    <dsp:sp modelId="{8D4760BF-A6E4-4D26-920F-ADB4072C1C4B}">
      <dsp:nvSpPr>
        <dsp:cNvPr id="0" name=""/>
        <dsp:cNvSpPr/>
      </dsp:nvSpPr>
      <dsp:spPr>
        <a:xfrm rot="5400000">
          <a:off x="-122644" y="2679385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2842911"/>
        <a:ext cx="572342" cy="245290"/>
      </dsp:txXfrm>
    </dsp:sp>
    <dsp:sp modelId="{775139AA-A4AC-4FEA-B108-1675A47F56F7}">
      <dsp:nvSpPr>
        <dsp:cNvPr id="0" name=""/>
        <dsp:cNvSpPr/>
      </dsp:nvSpPr>
      <dsp:spPr>
        <a:xfrm rot="5400000">
          <a:off x="1041982" y="2057599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512</a:t>
          </a:r>
          <a:r>
            <a:rPr lang="en-US" sz="1500" kern="1200" dirty="0"/>
            <a:t>@3</a:t>
          </a:r>
          <a:r>
            <a:rPr lang="sv-SE" sz="1500" kern="1200" dirty="0"/>
            <a:t> x3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Max </a:t>
          </a:r>
          <a:r>
            <a:rPr lang="sv-SE" sz="1500" kern="1200" dirty="0" err="1"/>
            <a:t>pooling</a:t>
          </a:r>
          <a:endParaRPr lang="en-US" sz="1500" kern="1200" dirty="0"/>
        </a:p>
      </dsp:txBody>
      <dsp:txXfrm rot="-5400000">
        <a:off x="572342" y="2553183"/>
        <a:ext cx="1444797" cy="479573"/>
      </dsp:txXfrm>
    </dsp:sp>
    <dsp:sp modelId="{30FBECE8-0F62-490B-A9BE-3C5E1F6F382B}">
      <dsp:nvSpPr>
        <dsp:cNvPr id="0" name=""/>
        <dsp:cNvSpPr/>
      </dsp:nvSpPr>
      <dsp:spPr>
        <a:xfrm rot="5400000">
          <a:off x="-122644" y="3318371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3481897"/>
        <a:ext cx="572342" cy="245290"/>
      </dsp:txXfrm>
    </dsp:sp>
    <dsp:sp modelId="{540F6B0B-BE80-41F3-A8DA-0E693D2F0676}">
      <dsp:nvSpPr>
        <dsp:cNvPr id="0" name=""/>
        <dsp:cNvSpPr/>
      </dsp:nvSpPr>
      <dsp:spPr>
        <a:xfrm rot="5400000">
          <a:off x="1041982" y="2726086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512</a:t>
          </a:r>
          <a:r>
            <a:rPr lang="en-US" sz="1500" kern="1200" dirty="0"/>
            <a:t>@3</a:t>
          </a:r>
          <a:r>
            <a:rPr lang="sv-SE" sz="1500" kern="1200" dirty="0"/>
            <a:t> x3</a:t>
          </a:r>
          <a:endParaRPr lang="en-US" sz="1500" kern="1200" dirty="0"/>
        </a:p>
      </dsp:txBody>
      <dsp:txXfrm rot="-5400000">
        <a:off x="572342" y="3221670"/>
        <a:ext cx="1444797" cy="479573"/>
      </dsp:txXfrm>
    </dsp:sp>
    <dsp:sp modelId="{A6D92A6E-6B1D-465B-8B06-995F0F02729C}">
      <dsp:nvSpPr>
        <dsp:cNvPr id="0" name=""/>
        <dsp:cNvSpPr/>
      </dsp:nvSpPr>
      <dsp:spPr>
        <a:xfrm rot="5400000">
          <a:off x="-122644" y="3957356"/>
          <a:ext cx="817632" cy="572342"/>
        </a:xfrm>
        <a:prstGeom prst="chevron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4120882"/>
        <a:ext cx="572342" cy="245290"/>
      </dsp:txXfrm>
    </dsp:sp>
    <dsp:sp modelId="{194650CF-F573-49AD-93D4-3A388B2DD56E}">
      <dsp:nvSpPr>
        <dsp:cNvPr id="0" name=""/>
        <dsp:cNvSpPr/>
      </dsp:nvSpPr>
      <dsp:spPr>
        <a:xfrm rot="5400000">
          <a:off x="1041982" y="3365071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FC 4096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FC 4096</a:t>
          </a:r>
          <a:endParaRPr lang="en-US" sz="1500" kern="1200" dirty="0"/>
        </a:p>
      </dsp:txBody>
      <dsp:txXfrm rot="-5400000">
        <a:off x="572342" y="3860655"/>
        <a:ext cx="1444797" cy="479573"/>
      </dsp:txXfrm>
    </dsp:sp>
    <dsp:sp modelId="{7967F4B5-8A6D-4D09-8DFF-AA2B8F253378}">
      <dsp:nvSpPr>
        <dsp:cNvPr id="0" name=""/>
        <dsp:cNvSpPr/>
      </dsp:nvSpPr>
      <dsp:spPr>
        <a:xfrm rot="5400000">
          <a:off x="-122644" y="4596342"/>
          <a:ext cx="817632" cy="572342"/>
        </a:xfrm>
        <a:prstGeom prst="chevron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4759868"/>
        <a:ext cx="572342" cy="245290"/>
      </dsp:txXfrm>
    </dsp:sp>
    <dsp:sp modelId="{E84CE48F-CBF2-4CCB-BFC5-A6C3090AE595}">
      <dsp:nvSpPr>
        <dsp:cNvPr id="0" name=""/>
        <dsp:cNvSpPr/>
      </dsp:nvSpPr>
      <dsp:spPr>
        <a:xfrm rot="5400000">
          <a:off x="1041982" y="4004057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FC 1000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Softmax</a:t>
          </a:r>
          <a:endParaRPr lang="en-US" sz="1500" kern="1200" dirty="0"/>
        </a:p>
      </dsp:txBody>
      <dsp:txXfrm rot="-5400000">
        <a:off x="572342" y="4499641"/>
        <a:ext cx="1444797" cy="479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E70A2-BC5C-4D95-8B5E-5953B2C60CED}">
      <dsp:nvSpPr>
        <dsp:cNvPr id="0" name=""/>
        <dsp:cNvSpPr/>
      </dsp:nvSpPr>
      <dsp:spPr>
        <a:xfrm rot="5400000">
          <a:off x="-122644" y="125138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288664"/>
        <a:ext cx="572342" cy="245290"/>
      </dsp:txXfrm>
    </dsp:sp>
    <dsp:sp modelId="{7CC1D9F4-6ECE-4509-AE49-CBECC0AD5920}">
      <dsp:nvSpPr>
        <dsp:cNvPr id="0" name=""/>
        <dsp:cNvSpPr/>
      </dsp:nvSpPr>
      <dsp:spPr>
        <a:xfrm rot="5400000">
          <a:off x="1041982" y="-467146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Input 3x224x224</a:t>
          </a:r>
          <a:endParaRPr lang="en-US" sz="1500" kern="1200" dirty="0"/>
        </a:p>
      </dsp:txBody>
      <dsp:txXfrm rot="-5400000">
        <a:off x="572342" y="28438"/>
        <a:ext cx="1444797" cy="479573"/>
      </dsp:txXfrm>
    </dsp:sp>
    <dsp:sp modelId="{07B6AE65-C02A-4D65-8CFC-E8D36BF2F561}">
      <dsp:nvSpPr>
        <dsp:cNvPr id="0" name=""/>
        <dsp:cNvSpPr/>
      </dsp:nvSpPr>
      <dsp:spPr>
        <a:xfrm rot="5400000">
          <a:off x="-122644" y="764123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927649"/>
        <a:ext cx="572342" cy="245290"/>
      </dsp:txXfrm>
    </dsp:sp>
    <dsp:sp modelId="{B7A04565-264C-4BD0-B7C4-7D1EC863BD0B}">
      <dsp:nvSpPr>
        <dsp:cNvPr id="0" name=""/>
        <dsp:cNvSpPr/>
      </dsp:nvSpPr>
      <dsp:spPr>
        <a:xfrm rot="5400000">
          <a:off x="1041982" y="171838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64@3 x2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Max </a:t>
          </a:r>
          <a:r>
            <a:rPr lang="sv-SE" sz="1500" kern="1200" dirty="0" err="1"/>
            <a:t>pooling</a:t>
          </a:r>
          <a:endParaRPr lang="en-US" sz="1500" kern="1200" dirty="0"/>
        </a:p>
      </dsp:txBody>
      <dsp:txXfrm rot="-5400000">
        <a:off x="572342" y="667422"/>
        <a:ext cx="1444797" cy="479573"/>
      </dsp:txXfrm>
    </dsp:sp>
    <dsp:sp modelId="{9E3CB342-9E9B-4B14-A973-04AAB5A7158F}">
      <dsp:nvSpPr>
        <dsp:cNvPr id="0" name=""/>
        <dsp:cNvSpPr/>
      </dsp:nvSpPr>
      <dsp:spPr>
        <a:xfrm rot="5400000">
          <a:off x="-122644" y="1403109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1566635"/>
        <a:ext cx="572342" cy="245290"/>
      </dsp:txXfrm>
    </dsp:sp>
    <dsp:sp modelId="{95FF4710-0B51-4394-B4D9-E63BD85EE447}">
      <dsp:nvSpPr>
        <dsp:cNvPr id="0" name=""/>
        <dsp:cNvSpPr/>
      </dsp:nvSpPr>
      <dsp:spPr>
        <a:xfrm rot="5400000">
          <a:off x="1041982" y="810824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128@3 x2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Max </a:t>
          </a:r>
          <a:r>
            <a:rPr lang="sv-SE" sz="1500" kern="1200" dirty="0" err="1"/>
            <a:t>pooling</a:t>
          </a:r>
          <a:endParaRPr lang="en-US" sz="1500" kern="1200" dirty="0"/>
        </a:p>
      </dsp:txBody>
      <dsp:txXfrm rot="-5400000">
        <a:off x="572342" y="1306408"/>
        <a:ext cx="1444797" cy="479573"/>
      </dsp:txXfrm>
    </dsp:sp>
    <dsp:sp modelId="{B6A1F340-E13A-4396-9607-3960347FDED2}">
      <dsp:nvSpPr>
        <dsp:cNvPr id="0" name=""/>
        <dsp:cNvSpPr/>
      </dsp:nvSpPr>
      <dsp:spPr>
        <a:xfrm rot="5400000">
          <a:off x="-122644" y="2042094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2205620"/>
        <a:ext cx="572342" cy="245290"/>
      </dsp:txXfrm>
    </dsp:sp>
    <dsp:sp modelId="{1E777429-70E4-498B-BBEB-B41D29073A67}">
      <dsp:nvSpPr>
        <dsp:cNvPr id="0" name=""/>
        <dsp:cNvSpPr/>
      </dsp:nvSpPr>
      <dsp:spPr>
        <a:xfrm rot="5400000">
          <a:off x="1041982" y="1449809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</a:t>
          </a:r>
          <a:r>
            <a:rPr lang="en-US" sz="1500" kern="1200" dirty="0"/>
            <a:t>256@3</a:t>
          </a:r>
          <a:r>
            <a:rPr lang="sv-SE" sz="1500" kern="1200" dirty="0"/>
            <a:t> x3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Max </a:t>
          </a:r>
          <a:r>
            <a:rPr lang="sv-SE" sz="1500" kern="1200" dirty="0" err="1"/>
            <a:t>pooling</a:t>
          </a:r>
          <a:endParaRPr lang="en-US" sz="1500" kern="1200" dirty="0"/>
        </a:p>
      </dsp:txBody>
      <dsp:txXfrm rot="-5400000">
        <a:off x="572342" y="1945393"/>
        <a:ext cx="1444797" cy="479573"/>
      </dsp:txXfrm>
    </dsp:sp>
    <dsp:sp modelId="{8D4760BF-A6E4-4D26-920F-ADB4072C1C4B}">
      <dsp:nvSpPr>
        <dsp:cNvPr id="0" name=""/>
        <dsp:cNvSpPr/>
      </dsp:nvSpPr>
      <dsp:spPr>
        <a:xfrm rot="5400000">
          <a:off x="-122644" y="2681080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2844606"/>
        <a:ext cx="572342" cy="245290"/>
      </dsp:txXfrm>
    </dsp:sp>
    <dsp:sp modelId="{775139AA-A4AC-4FEA-B108-1675A47F56F7}">
      <dsp:nvSpPr>
        <dsp:cNvPr id="0" name=""/>
        <dsp:cNvSpPr/>
      </dsp:nvSpPr>
      <dsp:spPr>
        <a:xfrm rot="5400000">
          <a:off x="1041982" y="2059293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512</a:t>
          </a:r>
          <a:r>
            <a:rPr lang="en-US" sz="1500" kern="1200" dirty="0"/>
            <a:t>@3</a:t>
          </a:r>
          <a:r>
            <a:rPr lang="sv-SE" sz="1500" kern="1200" dirty="0"/>
            <a:t> x3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Max </a:t>
          </a:r>
          <a:r>
            <a:rPr lang="sv-SE" sz="1500" kern="1200" dirty="0" err="1"/>
            <a:t>pooling</a:t>
          </a:r>
          <a:endParaRPr lang="en-US" sz="1500" kern="1200" dirty="0"/>
        </a:p>
      </dsp:txBody>
      <dsp:txXfrm rot="-5400000">
        <a:off x="572342" y="2554877"/>
        <a:ext cx="1444797" cy="479573"/>
      </dsp:txXfrm>
    </dsp:sp>
    <dsp:sp modelId="{30FBECE8-0F62-490B-A9BE-3C5E1F6F382B}">
      <dsp:nvSpPr>
        <dsp:cNvPr id="0" name=""/>
        <dsp:cNvSpPr/>
      </dsp:nvSpPr>
      <dsp:spPr>
        <a:xfrm rot="5400000">
          <a:off x="-122644" y="3320065"/>
          <a:ext cx="817632" cy="572342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3483591"/>
        <a:ext cx="572342" cy="245290"/>
      </dsp:txXfrm>
    </dsp:sp>
    <dsp:sp modelId="{540F6B0B-BE80-41F3-A8DA-0E693D2F0676}">
      <dsp:nvSpPr>
        <dsp:cNvPr id="0" name=""/>
        <dsp:cNvSpPr/>
      </dsp:nvSpPr>
      <dsp:spPr>
        <a:xfrm rot="5400000">
          <a:off x="1041982" y="2727780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 err="1"/>
            <a:t>Conv</a:t>
          </a:r>
          <a:r>
            <a:rPr lang="sv-SE" sz="1500" kern="1200" dirty="0"/>
            <a:t> 512</a:t>
          </a:r>
          <a:r>
            <a:rPr lang="en-US" sz="1500" kern="1200" dirty="0"/>
            <a:t>@3</a:t>
          </a:r>
          <a:r>
            <a:rPr lang="sv-SE" sz="1500" kern="1200" dirty="0"/>
            <a:t> x3</a:t>
          </a:r>
          <a:endParaRPr lang="en-US" sz="1500" kern="1200" dirty="0"/>
        </a:p>
      </dsp:txBody>
      <dsp:txXfrm rot="-5400000">
        <a:off x="572342" y="3223364"/>
        <a:ext cx="1444797" cy="479573"/>
      </dsp:txXfrm>
    </dsp:sp>
    <dsp:sp modelId="{A6D92A6E-6B1D-465B-8B06-995F0F02729C}">
      <dsp:nvSpPr>
        <dsp:cNvPr id="0" name=""/>
        <dsp:cNvSpPr/>
      </dsp:nvSpPr>
      <dsp:spPr>
        <a:xfrm rot="5400000">
          <a:off x="-122644" y="3959050"/>
          <a:ext cx="817632" cy="572342"/>
        </a:xfrm>
        <a:prstGeom prst="chevron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1" y="4122576"/>
        <a:ext cx="572342" cy="245290"/>
      </dsp:txXfrm>
    </dsp:sp>
    <dsp:sp modelId="{194650CF-F573-49AD-93D4-3A388B2DD56E}">
      <dsp:nvSpPr>
        <dsp:cNvPr id="0" name=""/>
        <dsp:cNvSpPr/>
      </dsp:nvSpPr>
      <dsp:spPr>
        <a:xfrm rot="5400000">
          <a:off x="1041982" y="3366766"/>
          <a:ext cx="531461" cy="1470741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FC 4096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/>
            <a:t>FC 4096</a:t>
          </a:r>
          <a:endParaRPr lang="en-US" sz="1500" kern="1200" dirty="0"/>
        </a:p>
      </dsp:txBody>
      <dsp:txXfrm rot="-5400000">
        <a:off x="572342" y="3862350"/>
        <a:ext cx="1444797" cy="479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2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D5DB-2673-46BC-8000-FBCF55DF0205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CC21-712C-438E-B8CB-C01286A6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1571164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19844485"/>
              </p:ext>
            </p:extLst>
          </p:nvPr>
        </p:nvGraphicFramePr>
        <p:xfrm>
          <a:off x="3628663" y="1273771"/>
          <a:ext cx="2043084" cy="5292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14581646"/>
              </p:ext>
            </p:extLst>
          </p:nvPr>
        </p:nvGraphicFramePr>
        <p:xfrm>
          <a:off x="6928227" y="1273772"/>
          <a:ext cx="2043084" cy="4656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9536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Andersson</dc:creator>
  <cp:lastModifiedBy>Gabriel Andersson</cp:lastModifiedBy>
  <cp:revision>3</cp:revision>
  <dcterms:created xsi:type="dcterms:W3CDTF">2017-01-25T08:57:13Z</dcterms:created>
  <dcterms:modified xsi:type="dcterms:W3CDTF">2017-01-25T09:14:43Z</dcterms:modified>
</cp:coreProperties>
</file>