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63" r:id="rId7"/>
    <p:sldId id="265" r:id="rId8"/>
    <p:sldId id="258" r:id="rId9"/>
    <p:sldId id="261" r:id="rId10"/>
    <p:sldId id="264" r:id="rId11"/>
    <p:sldId id="262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2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0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4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4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4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0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14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C2D-8946-494C-BE2F-E2999171E3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4113-C69B-7945-A388-F1A25B641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0461-14D1-A04C-AB14-FF47BBFD8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Anders K. Krabberød</a:t>
            </a:r>
          </a:p>
        </p:txBody>
      </p:sp>
    </p:spTree>
    <p:extLst>
      <p:ext uri="{BB962C8B-B14F-4D97-AF65-F5344CB8AC3E}">
        <p14:creationId xmlns:p14="http://schemas.microsoft.com/office/powerpoint/2010/main" val="129564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DE4C-F801-D94B-8735-21B19021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 and annotate your script!!!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A8B1B-964E-A749-9ECA-895CE836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4535"/>
            <a:ext cx="4757015" cy="36607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6423BB-5678-F74E-ADF2-1C8FD4C3661A}"/>
              </a:ext>
            </a:extLst>
          </p:cNvPr>
          <p:cNvSpPr txBox="1"/>
          <p:nvPr/>
        </p:nvSpPr>
        <p:spPr>
          <a:xfrm>
            <a:off x="5894962" y="3094758"/>
            <a:ext cx="277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the code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the code does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use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72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CA1E-DD3F-B643-AB88-BE59416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plots and other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0040-93EF-5340-99FA-ABC579A1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Plots will appear in the </a:t>
            </a:r>
            <a:r>
              <a:rPr lang="en-GB" i="1" dirty="0"/>
              <a:t>plots</a:t>
            </a:r>
            <a:r>
              <a:rPr lang="en-GB" dirty="0"/>
              <a:t> tab and can be exported in various formats</a:t>
            </a:r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E1FFF-4753-AA4C-A693-42E76847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18" y="2738296"/>
            <a:ext cx="4898746" cy="39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B49A-BB0B-7E4A-8EF1-1514212D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BF1E-B1E9-C845-A242-8513DAD6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set the default working directory for the particular project, and makes it easy to save everything in the same folder.</a:t>
            </a:r>
          </a:p>
          <a:p>
            <a:r>
              <a:rPr lang="en-GB" dirty="0"/>
              <a:t>Very helpful when working on several different projects</a:t>
            </a:r>
          </a:p>
          <a:p>
            <a:r>
              <a:rPr lang="en-GB" dirty="0"/>
              <a:t>Also very easy to integrate with </a:t>
            </a:r>
            <a:r>
              <a:rPr lang="en-GB" i="1" dirty="0" err="1"/>
              <a:t>github</a:t>
            </a:r>
            <a:r>
              <a:rPr lang="en-GB" dirty="0"/>
              <a:t> and version control with the option to push and pull repositories (not covered in this workshop)</a:t>
            </a:r>
          </a:p>
          <a:p>
            <a:r>
              <a:rPr lang="en-GB" dirty="0"/>
              <a:t>Or for sharing all data with somebody else using </a:t>
            </a:r>
            <a:r>
              <a:rPr lang="en-GB" dirty="0" err="1"/>
              <a:t>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41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43DF2-E428-494A-837D-114D83D9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17497"/>
            <a:ext cx="4016853" cy="2743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3547C-0A0D-234F-ABB1-44AD8699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11" y="2889105"/>
            <a:ext cx="4912468" cy="35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642213-87F2-6C44-BD3B-BA655007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2326B-7334-1040-A2B2-0ABE790E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23" y="1862609"/>
            <a:ext cx="6149570" cy="46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01D3-15A8-384F-835D-9B39325D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and 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6FF8-AF7E-F84E-88DF-BB3B80C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alternative to “simple” script in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  <a:p>
            <a:r>
              <a:rPr lang="en-GB" dirty="0"/>
              <a:t>Advantage: easy to export in other easy-to-read formats (i.e. html, pdf, word, presentations).</a:t>
            </a:r>
          </a:p>
          <a:p>
            <a:r>
              <a:rPr lang="en-GB" dirty="0"/>
              <a:t>Markdown language is an easy way of formatting using plain text</a:t>
            </a:r>
          </a:p>
          <a:p>
            <a:r>
              <a:rPr lang="en-GB" dirty="0"/>
              <a:t>R Notebook is somewhat more powerful with additional options for formatting. </a:t>
            </a:r>
          </a:p>
          <a:p>
            <a:r>
              <a:rPr lang="en-GB" dirty="0"/>
              <a:t>Can run chunks of code from other languages </a:t>
            </a:r>
            <a:r>
              <a:rPr lang="en-GB" i="1" dirty="0"/>
              <a:t>within</a:t>
            </a:r>
            <a:r>
              <a:rPr lang="en-GB" dirty="0"/>
              <a:t> </a:t>
            </a:r>
            <a:r>
              <a:rPr lang="en-GB"/>
              <a:t>Rstudio</a:t>
            </a:r>
            <a:endParaRPr lang="en-GB" dirty="0"/>
          </a:p>
          <a:p>
            <a:r>
              <a:rPr lang="en-GB" b="1" dirty="0"/>
              <a:t>Disadvantage</a:t>
            </a:r>
            <a:r>
              <a:rPr lang="en-GB" dirty="0"/>
              <a:t>: Not compatible with (standalone) R, which is often used on clusters and servers. </a:t>
            </a:r>
          </a:p>
        </p:txBody>
      </p:sp>
    </p:spTree>
    <p:extLst>
      <p:ext uri="{BB962C8B-B14F-4D97-AF65-F5344CB8AC3E}">
        <p14:creationId xmlns:p14="http://schemas.microsoft.com/office/powerpoint/2010/main" val="291296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4F00-8FE5-074D-B9C2-034A1E97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61D6-4484-F642-96E6-E1552E14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07F3A-D04E-0F49-9D38-07325560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89" y="1690689"/>
            <a:ext cx="5949823" cy="51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45" y="1390135"/>
            <a:ext cx="8037793" cy="52486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E171E-C03E-6443-AF5A-E1D67AE3A397}"/>
              </a:ext>
            </a:extLst>
          </p:cNvPr>
          <p:cNvSpPr txBox="1"/>
          <p:nvPr/>
        </p:nvSpPr>
        <p:spPr>
          <a:xfrm>
            <a:off x="953311" y="5048655"/>
            <a:ext cx="32160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console</a:t>
            </a:r>
            <a:r>
              <a:rPr lang="en-GB" dirty="0"/>
              <a:t> - here you can type </a:t>
            </a:r>
          </a:p>
          <a:p>
            <a:r>
              <a:rPr lang="en-GB" dirty="0"/>
              <a:t>commands and see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64A6D-D2CE-8642-BF6E-F3283A1DD410}"/>
              </a:ext>
            </a:extLst>
          </p:cNvPr>
          <p:cNvSpPr txBox="1"/>
          <p:nvPr/>
        </p:nvSpPr>
        <p:spPr>
          <a:xfrm>
            <a:off x="4571642" y="2603770"/>
            <a:ext cx="39437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</a:t>
            </a:r>
            <a:r>
              <a:rPr lang="en-GB" dirty="0"/>
              <a:t> will show active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History </a:t>
            </a:r>
            <a:r>
              <a:rPr lang="en-GB" dirty="0"/>
              <a:t>commands used so far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B9B0B-7011-304E-9441-3188CD26EAC4}"/>
              </a:ext>
            </a:extLst>
          </p:cNvPr>
          <p:cNvSpPr txBox="1"/>
          <p:nvPr/>
        </p:nvSpPr>
        <p:spPr>
          <a:xfrm>
            <a:off x="5200293" y="5048654"/>
            <a:ext cx="32160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panel you can find </a:t>
            </a:r>
            <a:r>
              <a:rPr lang="en-GB" b="1" dirty="0"/>
              <a:t>files</a:t>
            </a:r>
            <a:r>
              <a:rPr lang="en-GB" dirty="0"/>
              <a:t> and </a:t>
            </a:r>
            <a:r>
              <a:rPr lang="en-GB" b="1" dirty="0"/>
              <a:t>folders</a:t>
            </a:r>
            <a:r>
              <a:rPr lang="en-GB" dirty="0"/>
              <a:t>, </a:t>
            </a:r>
            <a:r>
              <a:rPr lang="en-GB" b="1" dirty="0"/>
              <a:t>plots</a:t>
            </a:r>
            <a:r>
              <a:rPr lang="en-GB" dirty="0"/>
              <a:t>, available </a:t>
            </a:r>
            <a:r>
              <a:rPr lang="en-GB" b="1" dirty="0"/>
              <a:t>packages </a:t>
            </a:r>
            <a:r>
              <a:rPr lang="en-GB" dirty="0"/>
              <a:t>and the</a:t>
            </a:r>
            <a:r>
              <a:rPr lang="en-GB" b="1" dirty="0"/>
              <a:t> </a:t>
            </a:r>
            <a:r>
              <a:rPr lang="en-GB" dirty="0"/>
              <a:t>help</a:t>
            </a:r>
            <a:r>
              <a:rPr lang="en-GB" b="1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40925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63EB-376C-7942-9128-BCB3E9B8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7EB6-E729-B949-9CD4-7FDA653E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93363"/>
            <a:ext cx="7886700" cy="33582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6109B-2465-9F4D-BAA4-E0C926854A04}"/>
              </a:ext>
            </a:extLst>
          </p:cNvPr>
          <p:cNvSpPr txBox="1"/>
          <p:nvPr/>
        </p:nvSpPr>
        <p:spPr>
          <a:xfrm>
            <a:off x="5417948" y="4225366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906-E936-F343-962E-CF1AC8F99CD8}"/>
              </a:ext>
            </a:extLst>
          </p:cNvPr>
          <p:cNvSpPr txBox="1"/>
          <p:nvPr/>
        </p:nvSpPr>
        <p:spPr>
          <a:xfrm>
            <a:off x="1066442" y="4594698"/>
            <a:ext cx="24160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Creating</a:t>
            </a:r>
            <a:r>
              <a:rPr lang="en-GB" dirty="0"/>
              <a:t> an object in the console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32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BE1-15C0-3145-B85F-2F93C4DC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1523-68E9-4341-AE8E-160A5208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Navigate to correct folder under the “files” tab</a:t>
            </a:r>
          </a:p>
          <a:p>
            <a:r>
              <a:rPr lang="en-GB" dirty="0"/>
              <a:t>Click “Set As Working Directory” (under </a:t>
            </a:r>
            <a:r>
              <a:rPr lang="en-GB" i="1" dirty="0"/>
              <a:t>More</a:t>
            </a:r>
            <a:r>
              <a:rPr lang="en-GB" dirty="0"/>
              <a:t>)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2488E-CD29-2D41-8BCF-6BC0343C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20" y="3255743"/>
            <a:ext cx="3649899" cy="29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4D60-0F4F-BF42-96BA-AA7F40F9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345D-2447-D44C-8B52-49402DA2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Alternatively write 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MAC:	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("~/path/to/my/folder")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WINDOWS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("C:/path/to/my/folder")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6055-1B20-5046-986C-DC39239E4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31779"/>
          <a:stretch/>
        </p:blipFill>
        <p:spPr>
          <a:xfrm>
            <a:off x="719846" y="4001294"/>
            <a:ext cx="5537876" cy="22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D19E0-10C3-C14A-8660-D73BCD87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147" y="1825625"/>
            <a:ext cx="5299706" cy="4351338"/>
          </a:xfrm>
        </p:spPr>
      </p:pic>
    </p:spTree>
    <p:extLst>
      <p:ext uri="{BB962C8B-B14F-4D97-AF65-F5344CB8AC3E}">
        <p14:creationId xmlns:p14="http://schemas.microsoft.com/office/powerpoint/2010/main" val="107832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92DF-F6C3-9647-9A66-E51D4B85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use the command (with </a:t>
            </a:r>
            <a:r>
              <a:rPr lang="en-GB" dirty="0" err="1"/>
              <a:t>cowplot</a:t>
            </a:r>
            <a:r>
              <a:rPr lang="en-GB" dirty="0"/>
              <a:t> as example)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dirty="0">
                <a:cs typeface="Consolas" panose="020B0609020204030204" pitchFamily="49" charset="0"/>
              </a:rPr>
              <a:t>Installed packages can be loaded with the command 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7F5F8-96D8-9145-83AD-0A73B665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61" y="4229258"/>
            <a:ext cx="6196789" cy="32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66B17D5-896B-4145-8AA0-9671124F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257"/>
          <a:stretch/>
        </p:blipFill>
        <p:spPr>
          <a:xfrm>
            <a:off x="709132" y="2141568"/>
            <a:ext cx="5262824" cy="144840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D94A04-5AB8-3B4E-AD43-62D3060A0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33"/>
          <a:stretch/>
        </p:blipFill>
        <p:spPr>
          <a:xfrm>
            <a:off x="709132" y="4339551"/>
            <a:ext cx="5026572" cy="144840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7096DA9-0150-5647-974E-6237783D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Using Scripts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638B3-6643-AF45-9872-C5678AF5AFFA}"/>
              </a:ext>
            </a:extLst>
          </p:cNvPr>
          <p:cNvSpPr txBox="1"/>
          <p:nvPr/>
        </p:nvSpPr>
        <p:spPr>
          <a:xfrm>
            <a:off x="709132" y="1620057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icon with a document and a + 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CC6CB-6E78-7D46-BB8C-EA02956C9D90}"/>
              </a:ext>
            </a:extLst>
          </p:cNvPr>
          <p:cNvSpPr txBox="1"/>
          <p:nvPr/>
        </p:nvSpPr>
        <p:spPr>
          <a:xfrm>
            <a:off x="709132" y="3856185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click File -&gt; New File -&gt; R Script</a:t>
            </a:r>
          </a:p>
        </p:txBody>
      </p:sp>
    </p:spTree>
    <p:extLst>
      <p:ext uri="{BB962C8B-B14F-4D97-AF65-F5344CB8AC3E}">
        <p14:creationId xmlns:p14="http://schemas.microsoft.com/office/powerpoint/2010/main" val="195583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8F58-6319-B047-A3A4-4AD6A70D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77D0-9F63-3344-AB84-47CF84FD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ACAF278E-BE6B-494C-818D-9905EAA0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4021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17CA2-B2D5-7B46-BC4D-B9E986DE52F0}"/>
              </a:ext>
            </a:extLst>
          </p:cNvPr>
          <p:cNvSpPr txBox="1"/>
          <p:nvPr/>
        </p:nvSpPr>
        <p:spPr>
          <a:xfrm>
            <a:off x="5447131" y="3887821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01FC2-AB5D-6845-BF80-8D8872379361}"/>
              </a:ext>
            </a:extLst>
          </p:cNvPr>
          <p:cNvSpPr txBox="1"/>
          <p:nvPr/>
        </p:nvSpPr>
        <p:spPr>
          <a:xfrm>
            <a:off x="1099251" y="3333823"/>
            <a:ext cx="381764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Write in the script, execute lines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cmd+R</a:t>
            </a:r>
            <a:r>
              <a:rPr lang="en-GB" dirty="0"/>
              <a:t>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Ctrl+R</a:t>
            </a:r>
            <a:r>
              <a:rPr lang="en-GB" dirty="0"/>
              <a:t> (win)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Remember to annotate!!!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1B96B-D73C-3A45-B7B7-D2EA856A9F72}"/>
              </a:ext>
            </a:extLst>
          </p:cNvPr>
          <p:cNvSpPr txBox="1"/>
          <p:nvPr/>
        </p:nvSpPr>
        <p:spPr>
          <a:xfrm>
            <a:off x="1251651" y="5715298"/>
            <a:ext cx="25119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14390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402</Words>
  <Application>Microsoft Macintosh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Introduction to Rstudio</vt:lpstr>
      <vt:lpstr>Rstudio screen</vt:lpstr>
      <vt:lpstr>PowerPoint Presentation</vt:lpstr>
      <vt:lpstr>Setting working directory</vt:lpstr>
      <vt:lpstr>Setting working directory</vt:lpstr>
      <vt:lpstr>Installing packages</vt:lpstr>
      <vt:lpstr>Installing packages 2</vt:lpstr>
      <vt:lpstr>Using Scripts</vt:lpstr>
      <vt:lpstr>Using Scripts</vt:lpstr>
      <vt:lpstr>Comment and annotate your script!!!</vt:lpstr>
      <vt:lpstr>Plotting plots and other dots</vt:lpstr>
      <vt:lpstr>Use R-projects</vt:lpstr>
      <vt:lpstr>Use R-projects</vt:lpstr>
      <vt:lpstr>Use R-projects</vt:lpstr>
      <vt:lpstr>Markdown and R notebooks</vt:lpstr>
      <vt:lpstr>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Rstudio</dc:title>
  <dc:creator>Anders Krabberod</dc:creator>
  <cp:lastModifiedBy>Anders Krabberod</cp:lastModifiedBy>
  <cp:revision>13</cp:revision>
  <cp:lastPrinted>2020-02-10T18:38:27Z</cp:lastPrinted>
  <dcterms:created xsi:type="dcterms:W3CDTF">2020-02-10T18:02:44Z</dcterms:created>
  <dcterms:modified xsi:type="dcterms:W3CDTF">2020-02-16T17:08:36Z</dcterms:modified>
</cp:coreProperties>
</file>