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72" r:id="rId3"/>
    <p:sldId id="257" r:id="rId4"/>
    <p:sldId id="273" r:id="rId5"/>
    <p:sldId id="259" r:id="rId6"/>
    <p:sldId id="260" r:id="rId7"/>
    <p:sldId id="266" r:id="rId8"/>
    <p:sldId id="263" r:id="rId9"/>
    <p:sldId id="265" r:id="rId10"/>
    <p:sldId id="258" r:id="rId11"/>
    <p:sldId id="261" r:id="rId12"/>
    <p:sldId id="264" r:id="rId13"/>
    <p:sldId id="262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A7EA-AEFF-9A43-9793-17CBDE9BD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3E0A1-CDE3-3249-938C-BFC9E5872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1100-7AED-754F-878E-89C4A445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A711-5CB8-D940-9F63-DB672F5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9937-2F2A-D140-AFAA-856CB888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18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A882-6DED-EC48-B620-DE9EC59A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2E3D6-0F09-1340-9956-A01F080DB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10284-603E-BF47-9519-592C448D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44391-5B78-5242-859C-B3FBB553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49FD-0AD3-ED4E-898D-37AF315D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1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73197-FA27-524E-873D-C1AFC08B8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2601A-CFAF-EA45-A8F7-62829A666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F536-2D92-0940-9271-F78718F6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B7C32-CA70-4248-B6C0-34C3F0E8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116E-5069-B646-B0FD-3AFD9FA1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81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BBBD-82A8-6B41-80D1-6FC5B5BC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8C5FD-5897-D149-8FF9-A20FC3FC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6C0ED-1D55-754D-818E-4AC419FD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21E19-5F2E-0740-9DD4-3B9BB6BF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0E9C5-8429-8048-92C5-A6BC1E2B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30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AFA9-1BE9-6E43-B050-C3133FB3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1254-E607-5948-BCF3-0C58F0C5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B49C-AD87-B14A-8996-47DD125E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4CCC-82A1-794D-9316-FAC73E22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7835-BCFC-4240-975F-8BADFE8E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7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5D99-2F0D-A84E-A197-3EF694CB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9923-CEF2-4145-A6E8-2955CCC95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133E9-98F8-CE43-904F-ED991A106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565F3-C111-924E-B7AD-8466917E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7F085-2770-F647-8DD9-1537CC21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E258-061A-FA48-98E2-59877911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42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BA8B-6FBE-2548-B0D9-E2B2F551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2DB2-1D94-3443-8FD2-175A80D2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3A65D-8EA8-7441-BEA0-E4E6B053C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6DAD3-4A42-7541-A32B-B65201A43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57E54-61F3-824A-86EE-4604ABC9E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97020-3787-1D47-A130-513A28E5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5A8C4-2433-8E41-8B33-263D73C1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E602C-F80E-C345-BABC-91ABA2D4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17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A7CC-74CC-164C-BB3E-8E28617F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F63ED-86EB-164C-A933-F4B4026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97211-C848-9A4E-AA8B-54315FA1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21693-257B-9C4F-A082-78A2657A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0ABCC-C6F1-C346-90DC-DCA291CA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F2F60-5705-F140-888B-A29D1CE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E6761-5C3B-7141-BA7D-4BD89A3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2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9328-A340-8146-9734-A5D41A3A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2EB1-1DFC-5044-B1C9-E11BDFE7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DCF95-6ABC-D646-956A-8167D5A7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0454-7EF6-7549-8189-7229B4EB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9A403-E525-1C4F-BC91-3F5D340D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37D33-ED2A-6540-BA6A-B3210107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3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3B79-7FE6-F14E-BECF-627BF719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C5E23-953C-3446-8845-59482DEA9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FBCB2-5FC1-0D4F-880B-80AAAB6F8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8D80B-8A71-BE48-BC14-C4917C13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BB0B9-8ED7-B24F-8BBB-9972018F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9F416-918D-8748-9D52-9F7F4CE0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97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10B34-E41E-B640-88A0-6293807F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F8CC-6A33-E044-A813-A1392FB3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B398C-D48E-4B4E-8BE6-06A373B87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5C2D-8946-494C-BE2F-E2999171E32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BDA0-3049-6342-9C54-E88462F5F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21C0-6EB2-C042-8F2F-DD4218DDF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7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abberod/AeN-workshop-20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4113-C69B-7945-A388-F1A25B641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Rstudio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B0461-14D1-A04C-AB14-FF47BBFD8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Anders K. Krabberød</a:t>
            </a:r>
          </a:p>
        </p:txBody>
      </p:sp>
    </p:spTree>
    <p:extLst>
      <p:ext uri="{BB962C8B-B14F-4D97-AF65-F5344CB8AC3E}">
        <p14:creationId xmlns:p14="http://schemas.microsoft.com/office/powerpoint/2010/main" val="129564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7096DA9-0150-5647-974E-6237783D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Scripts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66B17D5-896B-4145-8AA0-9671124F0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257"/>
          <a:stretch/>
        </p:blipFill>
        <p:spPr>
          <a:xfrm>
            <a:off x="709132" y="2141568"/>
            <a:ext cx="5262824" cy="1448404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D94A04-5AB8-3B4E-AD43-62D3060A0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433"/>
          <a:stretch/>
        </p:blipFill>
        <p:spPr>
          <a:xfrm>
            <a:off x="709132" y="4339551"/>
            <a:ext cx="5026572" cy="14484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9638B3-6643-AF45-9872-C5678AF5AFFA}"/>
              </a:ext>
            </a:extLst>
          </p:cNvPr>
          <p:cNvSpPr txBox="1"/>
          <p:nvPr/>
        </p:nvSpPr>
        <p:spPr>
          <a:xfrm>
            <a:off x="709132" y="1620057"/>
            <a:ext cx="6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icon with a document and a + 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CC6CB-6E78-7D46-BB8C-EA02956C9D90}"/>
              </a:ext>
            </a:extLst>
          </p:cNvPr>
          <p:cNvSpPr txBox="1"/>
          <p:nvPr/>
        </p:nvSpPr>
        <p:spPr>
          <a:xfrm>
            <a:off x="709132" y="3856185"/>
            <a:ext cx="6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click File -&gt; New File -&gt; R Script</a:t>
            </a:r>
          </a:p>
        </p:txBody>
      </p:sp>
    </p:spTree>
    <p:extLst>
      <p:ext uri="{BB962C8B-B14F-4D97-AF65-F5344CB8AC3E}">
        <p14:creationId xmlns:p14="http://schemas.microsoft.com/office/powerpoint/2010/main" val="195583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8F58-6319-B047-A3A4-4AD6A70D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77D0-9F63-3344-AB84-47CF84FD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ACAF278E-BE6B-494C-818D-9905EAA0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4021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17CA2-B2D5-7B46-BC4D-B9E986DE52F0}"/>
              </a:ext>
            </a:extLst>
          </p:cNvPr>
          <p:cNvSpPr txBox="1"/>
          <p:nvPr/>
        </p:nvSpPr>
        <p:spPr>
          <a:xfrm>
            <a:off x="5447131" y="3887821"/>
            <a:ext cx="33474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 </a:t>
            </a:r>
            <a:r>
              <a:rPr lang="en-GB" dirty="0"/>
              <a:t>shows the object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01FC2-AB5D-6845-BF80-8D8872379361}"/>
              </a:ext>
            </a:extLst>
          </p:cNvPr>
          <p:cNvSpPr txBox="1"/>
          <p:nvPr/>
        </p:nvSpPr>
        <p:spPr>
          <a:xfrm>
            <a:off x="1099251" y="3333823"/>
            <a:ext cx="381764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Write in the script, execute lines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cmd+R</a:t>
            </a:r>
            <a:r>
              <a:rPr lang="en-GB" dirty="0"/>
              <a:t> (mac)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Ctrl+R</a:t>
            </a:r>
            <a:r>
              <a:rPr lang="en-GB" dirty="0"/>
              <a:t> (win)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Remember to annotate!!!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1B96B-D73C-3A45-B7B7-D2EA856A9F72}"/>
              </a:ext>
            </a:extLst>
          </p:cNvPr>
          <p:cNvSpPr txBox="1"/>
          <p:nvPr/>
        </p:nvSpPr>
        <p:spPr>
          <a:xfrm>
            <a:off x="1251651" y="5715298"/>
            <a:ext cx="25119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Output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14390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DE4C-F801-D94B-8735-21B19021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 and annotate your script!!!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A8B1B-964E-A749-9ECA-895CE836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4535"/>
            <a:ext cx="4757015" cy="36607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6423BB-5678-F74E-ADF2-1C8FD4C3661A}"/>
              </a:ext>
            </a:extLst>
          </p:cNvPr>
          <p:cNvSpPr txBox="1"/>
          <p:nvPr/>
        </p:nvSpPr>
        <p:spPr>
          <a:xfrm>
            <a:off x="5894962" y="3094758"/>
            <a:ext cx="277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the code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the code does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use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72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CA1E-DD3F-B643-AB88-BE59416D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plots and other dots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0040-93EF-5340-99FA-ABC579A1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Plots will appear in the </a:t>
            </a:r>
            <a:r>
              <a:rPr lang="en-GB" i="1" dirty="0"/>
              <a:t>plots</a:t>
            </a:r>
            <a:r>
              <a:rPr lang="en-GB" dirty="0"/>
              <a:t> tab and can be exported in various formats</a:t>
            </a:r>
            <a:endParaRPr lang="en-GB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E1FFF-4753-AA4C-A693-42E76847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27" y="2555002"/>
            <a:ext cx="4898746" cy="39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6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B49A-BB0B-7E4A-8EF1-1514212D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BF1E-B1E9-C845-A242-8513DAD6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set the default working directory for the particular project, and makes it easy to save everything in the same folder.</a:t>
            </a:r>
          </a:p>
          <a:p>
            <a:r>
              <a:rPr lang="en-GB" dirty="0"/>
              <a:t>Very helpful when working on several different projects</a:t>
            </a:r>
          </a:p>
          <a:p>
            <a:r>
              <a:rPr lang="en-GB" dirty="0"/>
              <a:t>Also very easy to integrate with </a:t>
            </a:r>
            <a:r>
              <a:rPr lang="en-GB" i="1" dirty="0" err="1"/>
              <a:t>github</a:t>
            </a:r>
            <a:r>
              <a:rPr lang="en-GB" dirty="0"/>
              <a:t> and version control with the option to push and pull repositories (not covered in this workshop)</a:t>
            </a:r>
          </a:p>
          <a:p>
            <a:r>
              <a:rPr lang="en-GB" dirty="0"/>
              <a:t>Or for sharing all data with somebody else using </a:t>
            </a:r>
            <a:r>
              <a:rPr lang="en-GB" dirty="0" err="1"/>
              <a:t>Rstudio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41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37-B0BE-DC49-BBD6-87FEAD1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43DF2-E428-494A-837D-114D83D9E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17497"/>
            <a:ext cx="4016853" cy="2743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3547C-0A0D-234F-ABB1-44AD86992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11" y="2889105"/>
            <a:ext cx="4912468" cy="350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37-B0BE-DC49-BBD6-87FEAD1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642213-87F2-6C44-BD3B-BA655007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2326B-7334-1040-A2B2-0ABE790E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23" y="1862609"/>
            <a:ext cx="6149570" cy="46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6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01D3-15A8-384F-835D-9B39325D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 and 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6FF8-AF7E-F84E-88DF-BB3B80CF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alternative to “simple” script in </a:t>
            </a:r>
            <a:r>
              <a:rPr lang="en-GB" dirty="0" err="1"/>
              <a:t>Rstudio</a:t>
            </a:r>
            <a:r>
              <a:rPr lang="en-GB" dirty="0"/>
              <a:t>.</a:t>
            </a:r>
          </a:p>
          <a:p>
            <a:r>
              <a:rPr lang="en-GB" dirty="0"/>
              <a:t>Advantage: easy to export in other easy-to-read formats (i.e. html, pdf, word, presentations).</a:t>
            </a:r>
          </a:p>
          <a:p>
            <a:r>
              <a:rPr lang="en-GB" dirty="0"/>
              <a:t>Markdown language is an easy way of formatting using plain text</a:t>
            </a:r>
          </a:p>
          <a:p>
            <a:r>
              <a:rPr lang="en-GB" dirty="0"/>
              <a:t>R Notebook is somewhat more powerful with additional options for formatting. </a:t>
            </a:r>
          </a:p>
          <a:p>
            <a:r>
              <a:rPr lang="en-GB" dirty="0"/>
              <a:t>Can run chunks of code from other languages </a:t>
            </a:r>
            <a:r>
              <a:rPr lang="en-GB" i="1" dirty="0"/>
              <a:t>within</a:t>
            </a:r>
            <a:r>
              <a:rPr lang="en-GB" dirty="0"/>
              <a:t> </a:t>
            </a:r>
            <a:r>
              <a:rPr lang="en-GB"/>
              <a:t>Rstudio</a:t>
            </a:r>
            <a:endParaRPr lang="en-GB" dirty="0"/>
          </a:p>
          <a:p>
            <a:r>
              <a:rPr lang="en-GB" b="1" dirty="0"/>
              <a:t>Disadvantage</a:t>
            </a:r>
            <a:r>
              <a:rPr lang="en-GB" dirty="0"/>
              <a:t>: Not compatible with (standalone) R, which is often used on clusters and servers. </a:t>
            </a:r>
          </a:p>
        </p:txBody>
      </p:sp>
    </p:spTree>
    <p:extLst>
      <p:ext uri="{BB962C8B-B14F-4D97-AF65-F5344CB8AC3E}">
        <p14:creationId xmlns:p14="http://schemas.microsoft.com/office/powerpoint/2010/main" val="291296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4F00-8FE5-074D-B9C2-034A1E97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61D6-4484-F642-96E6-E1552E14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07F3A-D04E-0F49-9D38-07325560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89" y="1690689"/>
            <a:ext cx="5949823" cy="51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1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1E93-5F1E-5E49-8C4F-7194FEB8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14B2-4A1E-CD4C-87C6-F4C333CD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for the workshop with all lectures</a:t>
            </a:r>
            <a:r>
              <a:rPr lang="en-GB"/>
              <a:t>, script and data.</a:t>
            </a:r>
            <a:endParaRPr lang="en-GB" dirty="0"/>
          </a:p>
          <a:p>
            <a:r>
              <a:rPr lang="en-GB" sz="2400" dirty="0">
                <a:hlinkClick r:id="rId2"/>
              </a:rPr>
              <a:t>https://github.com/krabberod/AeN-workshop-2020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9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9B3-770E-C740-BB8B-F9EFA5DE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E7F93-FD32-4746-9433-DFA50CEC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924" y="1331220"/>
            <a:ext cx="7420776" cy="4845744"/>
          </a:xfrm>
        </p:spPr>
      </p:pic>
    </p:spTree>
    <p:extLst>
      <p:ext uri="{BB962C8B-B14F-4D97-AF65-F5344CB8AC3E}">
        <p14:creationId xmlns:p14="http://schemas.microsoft.com/office/powerpoint/2010/main" val="409256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9B3-770E-C740-BB8B-F9EFA5DE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E7F93-FD32-4746-9433-DFA50CEC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178" y="1825625"/>
            <a:ext cx="666364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E171E-C03E-6443-AF5A-E1D67AE3A397}"/>
              </a:ext>
            </a:extLst>
          </p:cNvPr>
          <p:cNvSpPr txBox="1"/>
          <p:nvPr/>
        </p:nvSpPr>
        <p:spPr>
          <a:xfrm>
            <a:off x="953311" y="5048655"/>
            <a:ext cx="32160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console</a:t>
            </a:r>
            <a:r>
              <a:rPr lang="en-GB" dirty="0"/>
              <a:t> - here you can type </a:t>
            </a:r>
          </a:p>
          <a:p>
            <a:r>
              <a:rPr lang="en-GB" dirty="0"/>
              <a:t>commands and see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64A6D-D2CE-8642-BF6E-F3283A1DD410}"/>
              </a:ext>
            </a:extLst>
          </p:cNvPr>
          <p:cNvSpPr txBox="1"/>
          <p:nvPr/>
        </p:nvSpPr>
        <p:spPr>
          <a:xfrm>
            <a:off x="4571642" y="2603770"/>
            <a:ext cx="39437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</a:t>
            </a:r>
            <a:r>
              <a:rPr lang="en-GB" dirty="0"/>
              <a:t> will show active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History </a:t>
            </a:r>
            <a:r>
              <a:rPr lang="en-GB" dirty="0"/>
              <a:t>commands used so far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B9B0B-7011-304E-9441-3188CD26EAC4}"/>
              </a:ext>
            </a:extLst>
          </p:cNvPr>
          <p:cNvSpPr txBox="1"/>
          <p:nvPr/>
        </p:nvSpPr>
        <p:spPr>
          <a:xfrm>
            <a:off x="5200293" y="5048654"/>
            <a:ext cx="321600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panel you can find </a:t>
            </a:r>
            <a:r>
              <a:rPr lang="en-GB" b="1" dirty="0"/>
              <a:t>files</a:t>
            </a:r>
            <a:r>
              <a:rPr lang="en-GB" dirty="0"/>
              <a:t> and </a:t>
            </a:r>
            <a:r>
              <a:rPr lang="en-GB" b="1" dirty="0"/>
              <a:t>folders</a:t>
            </a:r>
            <a:r>
              <a:rPr lang="en-GB" dirty="0"/>
              <a:t>, </a:t>
            </a:r>
            <a:r>
              <a:rPr lang="en-GB" b="1" dirty="0"/>
              <a:t>plots</a:t>
            </a:r>
            <a:r>
              <a:rPr lang="en-GB" dirty="0"/>
              <a:t>, available </a:t>
            </a:r>
            <a:r>
              <a:rPr lang="en-GB" b="1" dirty="0"/>
              <a:t>packages </a:t>
            </a:r>
            <a:r>
              <a:rPr lang="en-GB" dirty="0"/>
              <a:t>and the</a:t>
            </a:r>
            <a:r>
              <a:rPr lang="en-GB" b="1" dirty="0"/>
              <a:t> </a:t>
            </a:r>
            <a:r>
              <a:rPr lang="en-GB" dirty="0"/>
              <a:t>help</a:t>
            </a:r>
            <a:r>
              <a:rPr lang="en-GB" b="1" dirty="0"/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val="282609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63EB-376C-7942-9128-BCB3E9B8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27EB6-E729-B949-9CD4-7FDA653EB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5218"/>
            <a:ext cx="7886700" cy="33521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6109B-2465-9F4D-BAA4-E0C926854A04}"/>
              </a:ext>
            </a:extLst>
          </p:cNvPr>
          <p:cNvSpPr txBox="1"/>
          <p:nvPr/>
        </p:nvSpPr>
        <p:spPr>
          <a:xfrm>
            <a:off x="5417948" y="4225366"/>
            <a:ext cx="33474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 </a:t>
            </a:r>
            <a:r>
              <a:rPr lang="en-GB" dirty="0"/>
              <a:t>shows the object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7C906-E936-F343-962E-CF1AC8F99CD8}"/>
              </a:ext>
            </a:extLst>
          </p:cNvPr>
          <p:cNvSpPr txBox="1"/>
          <p:nvPr/>
        </p:nvSpPr>
        <p:spPr>
          <a:xfrm>
            <a:off x="1066442" y="4594698"/>
            <a:ext cx="24160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Creating</a:t>
            </a:r>
            <a:r>
              <a:rPr lang="en-GB" dirty="0"/>
              <a:t> an object in the console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732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5BE1-15C0-3145-B85F-2F93C4DC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1523-68E9-4341-AE8E-160A5208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Navigate to correct folder under the “files” tab</a:t>
            </a:r>
          </a:p>
          <a:p>
            <a:r>
              <a:rPr lang="en-GB" dirty="0"/>
              <a:t>Click “Set As Working Directory” (under </a:t>
            </a:r>
            <a:r>
              <a:rPr lang="en-GB" i="1" dirty="0"/>
              <a:t>More</a:t>
            </a:r>
            <a:r>
              <a:rPr lang="en-GB" dirty="0"/>
              <a:t>)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2488E-CD29-2D41-8BCF-6BC0343C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20" y="3255743"/>
            <a:ext cx="3649899" cy="29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4D60-0F4F-BF42-96BA-AA7F40F9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345D-2447-D44C-8B52-49402DA2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Alternatively write </a:t>
            </a:r>
          </a:p>
          <a:p>
            <a:pPr marL="457200" lvl="1" indent="0">
              <a:buNone/>
            </a:pPr>
            <a:r>
              <a:rPr lang="en-GB" u="sng" dirty="0">
                <a:cs typeface="Consolas" panose="020B0609020204030204" pitchFamily="49" charset="0"/>
              </a:rPr>
              <a:t>MAC:	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("~/path/to/my/folder")</a:t>
            </a:r>
          </a:p>
          <a:p>
            <a:pPr marL="457200" lvl="1" indent="0">
              <a:buNone/>
            </a:pPr>
            <a:r>
              <a:rPr lang="en-GB" u="sng" dirty="0">
                <a:cs typeface="Consolas" panose="020B0609020204030204" pitchFamily="49" charset="0"/>
              </a:rPr>
              <a:t>WINDOWS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("C:/path/to/my/folder")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A6055-1B20-5046-986C-DC39239E4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3" b="31779"/>
          <a:stretch/>
        </p:blipFill>
        <p:spPr>
          <a:xfrm>
            <a:off x="719846" y="4001294"/>
            <a:ext cx="5537876" cy="22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8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A87-0009-FC4D-ACC2-E1A820A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D19E0-10C3-C14A-8660-D73BCD87E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2515394"/>
            <a:ext cx="3619500" cy="2971800"/>
          </a:xfrm>
        </p:spPr>
      </p:pic>
    </p:spTree>
    <p:extLst>
      <p:ext uri="{BB962C8B-B14F-4D97-AF65-F5344CB8AC3E}">
        <p14:creationId xmlns:p14="http://schemas.microsoft.com/office/powerpoint/2010/main" val="107832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A87-0009-FC4D-ACC2-E1A820A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92DF-F6C3-9647-9A66-E51D4B85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use the command (with </a:t>
            </a:r>
            <a:r>
              <a:rPr lang="en-GB" dirty="0" err="1"/>
              <a:t>cowplot</a:t>
            </a:r>
            <a:r>
              <a:rPr lang="en-GB" dirty="0"/>
              <a:t> as example)</a:t>
            </a:r>
          </a:p>
          <a:p>
            <a:pPr lvl="1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cowplot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GB" dirty="0">
                <a:cs typeface="Consolas" panose="020B0609020204030204" pitchFamily="49" charset="0"/>
              </a:rPr>
              <a:t>Installed packages can be loaded with the command 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Library("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cowplot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7F5F8-96D8-9145-83AD-0A73B665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61" y="4229258"/>
            <a:ext cx="6196789" cy="32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4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423</Words>
  <Application>Microsoft Macintosh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Introduction to Rstudio</vt:lpstr>
      <vt:lpstr>PowerPoint Presentation</vt:lpstr>
      <vt:lpstr>Rstudio</vt:lpstr>
      <vt:lpstr>Rstudio</vt:lpstr>
      <vt:lpstr>PowerPoint Presentation</vt:lpstr>
      <vt:lpstr>Setting working directory</vt:lpstr>
      <vt:lpstr>Setting working directory</vt:lpstr>
      <vt:lpstr>Installing packages</vt:lpstr>
      <vt:lpstr>Installing packages 2</vt:lpstr>
      <vt:lpstr>Using Scripts</vt:lpstr>
      <vt:lpstr>Using Scripts</vt:lpstr>
      <vt:lpstr>Comment and annotate your script!!!</vt:lpstr>
      <vt:lpstr>Plotting plots and other dots</vt:lpstr>
      <vt:lpstr>Use R-projects</vt:lpstr>
      <vt:lpstr>Use R-projects</vt:lpstr>
      <vt:lpstr>Use R-projects</vt:lpstr>
      <vt:lpstr>Markdown and R notebooks</vt:lpstr>
      <vt:lpstr>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Rstudio</dc:title>
  <dc:creator>Anders Krabberod</dc:creator>
  <cp:lastModifiedBy>Anders Krabberod</cp:lastModifiedBy>
  <cp:revision>17</cp:revision>
  <cp:lastPrinted>2020-02-17T10:11:25Z</cp:lastPrinted>
  <dcterms:created xsi:type="dcterms:W3CDTF">2020-02-10T18:02:44Z</dcterms:created>
  <dcterms:modified xsi:type="dcterms:W3CDTF">2020-02-17T10:19:58Z</dcterms:modified>
</cp:coreProperties>
</file>