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75" r:id="rId3"/>
    <p:sldId id="257" r:id="rId4"/>
    <p:sldId id="273" r:id="rId5"/>
    <p:sldId id="259" r:id="rId6"/>
    <p:sldId id="260" r:id="rId7"/>
    <p:sldId id="266" r:id="rId8"/>
    <p:sldId id="263" r:id="rId9"/>
    <p:sldId id="265" r:id="rId10"/>
    <p:sldId id="258" r:id="rId11"/>
    <p:sldId id="261" r:id="rId12"/>
    <p:sldId id="264" r:id="rId13"/>
    <p:sldId id="262" r:id="rId14"/>
    <p:sldId id="267" r:id="rId15"/>
    <p:sldId id="268" r:id="rId16"/>
    <p:sldId id="269" r:id="rId17"/>
    <p:sldId id="270" r:id="rId18"/>
    <p:sldId id="274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1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87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20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02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24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08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49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14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10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68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15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C2D-8946-494C-BE2F-E2999171E32C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21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75C2D-8946-494C-BE2F-E2999171E32C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43DA-9CC6-F443-B4C0-CDC4ABCA8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47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abberod/UNIS_AB332_2021" TargetMode="External"/><Relationship Id="rId2" Type="http://schemas.openxmlformats.org/officeDocument/2006/relationships/hyperlink" Target="mailto:a.k.krabberod@ibv.uio.no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4113-C69B-7945-A388-F1A25B641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</a:t>
            </a:r>
            <a:r>
              <a:rPr lang="en-GB" dirty="0" err="1"/>
              <a:t>Rstudio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B0461-14D1-A04C-AB14-FF47BBFD8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Anders K. Krabberød</a:t>
            </a:r>
          </a:p>
          <a:p>
            <a:r>
              <a:rPr lang="en-GB" dirty="0">
                <a:hlinkClick r:id="rId2"/>
              </a:rPr>
              <a:t>a.k.krabberod@ibv.uio.no</a:t>
            </a:r>
            <a:endParaRPr lang="en-GB" dirty="0"/>
          </a:p>
          <a:p>
            <a:r>
              <a:rPr lang="en-GB" dirty="0">
                <a:hlinkClick r:id="rId3"/>
              </a:rPr>
              <a:t>https://github.com/krabberod/UNIS_AB332_2021</a:t>
            </a:r>
            <a:endParaRPr lang="en-GB" dirty="0"/>
          </a:p>
          <a:p>
            <a:endParaRPr lang="en-GB" dirty="0"/>
          </a:p>
          <a:p>
            <a:r>
              <a:rPr lang="en-GB" dirty="0"/>
              <a:t>UNIS - AB332 - 2021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F4CF9-E701-D444-B22C-6B5456C81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354" y="6162582"/>
            <a:ext cx="3810000" cy="36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75AF81-AC37-7E41-A11D-8771E80E6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4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67096DA9-0150-5647-974E-6237783D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Scripts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66B17D5-896B-4145-8AA0-9671124F0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9257"/>
          <a:stretch/>
        </p:blipFill>
        <p:spPr>
          <a:xfrm>
            <a:off x="2233132" y="2141568"/>
            <a:ext cx="5262824" cy="1448404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D94A04-5AB8-3B4E-AD43-62D3060A0D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433"/>
          <a:stretch/>
        </p:blipFill>
        <p:spPr>
          <a:xfrm>
            <a:off x="2233132" y="4339552"/>
            <a:ext cx="5026572" cy="14484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39638B3-6643-AF45-9872-C5678AF5AFFA}"/>
              </a:ext>
            </a:extLst>
          </p:cNvPr>
          <p:cNvSpPr txBox="1"/>
          <p:nvPr/>
        </p:nvSpPr>
        <p:spPr>
          <a:xfrm>
            <a:off x="2233132" y="1620057"/>
            <a:ext cx="663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Click icon with a document and a + 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ACC6CB-6E78-7D46-BB8C-EA02956C9D90}"/>
              </a:ext>
            </a:extLst>
          </p:cNvPr>
          <p:cNvSpPr txBox="1"/>
          <p:nvPr/>
        </p:nvSpPr>
        <p:spPr>
          <a:xfrm>
            <a:off x="2233132" y="3856185"/>
            <a:ext cx="663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click File -&gt; New File -&gt; R Script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2E9BE7-D277-6742-A04B-4C361BE19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3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8F58-6319-B047-A3A4-4AD6A70D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277D0-9F63-3344-AB84-47CF84FDC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ACAF278E-BE6B-494C-818D-9905EAA0E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825625"/>
            <a:ext cx="7886700" cy="4021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117CA2-B2D5-7B46-BC4D-B9E986DE52F0}"/>
              </a:ext>
            </a:extLst>
          </p:cNvPr>
          <p:cNvSpPr txBox="1"/>
          <p:nvPr/>
        </p:nvSpPr>
        <p:spPr>
          <a:xfrm>
            <a:off x="6971132" y="3887821"/>
            <a:ext cx="33474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Environment </a:t>
            </a:r>
            <a:r>
              <a:rPr lang="en-GB" dirty="0"/>
              <a:t>shows the object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01FC2-AB5D-6845-BF80-8D8872379361}"/>
              </a:ext>
            </a:extLst>
          </p:cNvPr>
          <p:cNvSpPr txBox="1"/>
          <p:nvPr/>
        </p:nvSpPr>
        <p:spPr>
          <a:xfrm>
            <a:off x="2623251" y="3333824"/>
            <a:ext cx="381764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Write in the script, execute lines by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cmd+R</a:t>
            </a:r>
            <a:r>
              <a:rPr lang="en-GB" dirty="0"/>
              <a:t> (mac)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Ctrl+R</a:t>
            </a:r>
            <a:r>
              <a:rPr lang="en-GB" dirty="0"/>
              <a:t> (win)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Remember to annotate!!!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1B96B-D73C-3A45-B7B7-D2EA856A9F72}"/>
              </a:ext>
            </a:extLst>
          </p:cNvPr>
          <p:cNvSpPr txBox="1"/>
          <p:nvPr/>
        </p:nvSpPr>
        <p:spPr>
          <a:xfrm>
            <a:off x="2775651" y="5715298"/>
            <a:ext cx="25119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Output in the console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3A05F5-E529-E943-B444-D5FE54A86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4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DE4C-F801-D94B-8735-21B19021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 and annotate your script!!!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BA8B1B-964E-A749-9ECA-895CE8364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1" y="1864535"/>
            <a:ext cx="4757015" cy="366077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6423BB-5678-F74E-ADF2-1C8FD4C3661A}"/>
              </a:ext>
            </a:extLst>
          </p:cNvPr>
          <p:cNvSpPr txBox="1"/>
          <p:nvPr/>
        </p:nvSpPr>
        <p:spPr>
          <a:xfrm>
            <a:off x="7418963" y="3094759"/>
            <a:ext cx="2772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the code does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the code does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to use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9D1F47-D819-2B4A-B7CA-EBC11D69B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22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CA1E-DD3F-B643-AB88-BE59416D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 plots and other dots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0040-93EF-5340-99FA-ABC579A13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Plots will appear in the </a:t>
            </a:r>
            <a:r>
              <a:rPr lang="en-GB" i="1" dirty="0"/>
              <a:t>plots</a:t>
            </a:r>
            <a:r>
              <a:rPr lang="en-GB" dirty="0"/>
              <a:t> tab and can be exported in various formats</a:t>
            </a:r>
            <a:endParaRPr lang="en-GB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8E1FFF-4753-AA4C-A693-42E768471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627" y="2555002"/>
            <a:ext cx="4898746" cy="3937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07052C-165C-4E4F-8E1C-540B32C24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66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B49A-BB0B-7E4A-8EF1-1514212D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R-projects!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BBF1E-B1E9-C845-A242-8513DAD6B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set the default working directory for the particular project, and makes it easy to save everything in the same folder.</a:t>
            </a:r>
          </a:p>
          <a:p>
            <a:r>
              <a:rPr lang="en-GB" dirty="0"/>
              <a:t>Very helpful when working on several different projects</a:t>
            </a:r>
          </a:p>
          <a:p>
            <a:r>
              <a:rPr lang="en-GB" dirty="0"/>
              <a:t>Also very easy to integrate with </a:t>
            </a:r>
            <a:r>
              <a:rPr lang="en-GB" i="1" dirty="0" err="1"/>
              <a:t>github</a:t>
            </a:r>
            <a:r>
              <a:rPr lang="en-GB" dirty="0"/>
              <a:t> and version control with the option to push and pull repositories (not covered in this lecture)</a:t>
            </a:r>
          </a:p>
          <a:p>
            <a:r>
              <a:rPr lang="en-GB" dirty="0"/>
              <a:t>Or for sharing all data with somebody else using RStudio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A8AAB-1ECE-0C4C-AEAE-BF12AADF8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12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E237-B0BE-DC49-BBD6-87FEAD10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R-projects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E43DF2-E428-494A-837D-114D83D9E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1" y="1517498"/>
            <a:ext cx="4016853" cy="27432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93547C-0A0D-234F-ABB1-44AD86992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511" y="2889105"/>
            <a:ext cx="4912468" cy="3504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D09FA8-5EF2-5640-8750-A78C7EE52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86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E237-B0BE-DC49-BBD6-87FEAD10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R-projects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642213-87F2-6C44-BD3B-BA6550075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2326B-7334-1040-A2B2-0ABE790E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140" y="1561473"/>
            <a:ext cx="6585720" cy="4958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CB0BFD-8C54-D846-9878-056B81FB8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67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01D3-15A8-384F-835D-9B39325D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 Markdown</a:t>
            </a:r>
            <a:r>
              <a:rPr lang="en-GB" dirty="0"/>
              <a:t> and </a:t>
            </a:r>
            <a:r>
              <a:rPr lang="en-GB" b="1" dirty="0"/>
              <a:t>R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6FF8-AF7E-F84E-88DF-BB3B80CF2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 alternative to “simple” script in </a:t>
            </a:r>
            <a:r>
              <a:rPr lang="en-GB" dirty="0" err="1"/>
              <a:t>Rstudio</a:t>
            </a:r>
            <a:r>
              <a:rPr lang="en-GB" dirty="0"/>
              <a:t>.</a:t>
            </a:r>
          </a:p>
          <a:p>
            <a:r>
              <a:rPr lang="en-GB" dirty="0"/>
              <a:t>Advantage: easy to export in other easy-to-read formats (i.e. html, pdf, word, presentations).</a:t>
            </a:r>
          </a:p>
          <a:p>
            <a:r>
              <a:rPr lang="en-GB" dirty="0"/>
              <a:t>Markdown language is an easy way of formatting using plain text</a:t>
            </a:r>
          </a:p>
          <a:p>
            <a:r>
              <a:rPr lang="en-GB" dirty="0"/>
              <a:t>R Notebook is somewhat more powerful with additional options for formatting. </a:t>
            </a:r>
          </a:p>
          <a:p>
            <a:r>
              <a:rPr lang="en-GB" dirty="0"/>
              <a:t>Can run chunks of code from other languages </a:t>
            </a:r>
            <a:r>
              <a:rPr lang="en-GB" i="1" dirty="0"/>
              <a:t>within</a:t>
            </a:r>
            <a:r>
              <a:rPr lang="en-GB" dirty="0"/>
              <a:t> </a:t>
            </a:r>
            <a:r>
              <a:rPr lang="en-GB" dirty="0" err="1"/>
              <a:t>Rstudio</a:t>
            </a:r>
            <a:endParaRPr lang="en-GB" dirty="0"/>
          </a:p>
          <a:p>
            <a:r>
              <a:rPr lang="en-GB" b="1" dirty="0"/>
              <a:t>Disadvantage</a:t>
            </a:r>
            <a:r>
              <a:rPr lang="en-GB" dirty="0"/>
              <a:t>: Not compatible with (standalone aka. </a:t>
            </a:r>
            <a:r>
              <a:rPr lang="en-GB"/>
              <a:t>vanilla) </a:t>
            </a:r>
            <a:r>
              <a:rPr lang="en-GB" dirty="0"/>
              <a:t>R, which is often used on clusters and servers.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DD3A6-5160-BE4F-B3A8-995C3F401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68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8036-F06F-734F-8248-87B04476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Export a report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6FE006-D192-364D-AE11-DB39E3E25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897"/>
          <a:stretch/>
        </p:blipFill>
        <p:spPr>
          <a:xfrm>
            <a:off x="2243888" y="1926128"/>
            <a:ext cx="7062198" cy="400769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BB121-7BE0-9149-B598-3A7CB1B681EF}"/>
              </a:ext>
            </a:extLst>
          </p:cNvPr>
          <p:cNvSpPr txBox="1"/>
          <p:nvPr/>
        </p:nvSpPr>
        <p:spPr>
          <a:xfrm>
            <a:off x="5638802" y="854270"/>
            <a:ext cx="248055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This button will help to generate a pdf, html, or word document of your script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466CEC-01DD-6B45-9C45-4CFCBEC08181}"/>
              </a:ext>
            </a:extLst>
          </p:cNvPr>
          <p:cNvCxnSpPr>
            <a:cxnSpLocks/>
          </p:cNvCxnSpPr>
          <p:nvPr/>
        </p:nvCxnSpPr>
        <p:spPr>
          <a:xfrm flipH="1">
            <a:off x="5979269" y="1805359"/>
            <a:ext cx="719847" cy="9183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4D2B92F-96D0-7B4C-AB1E-2CAA8721E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36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4F00-8FE5-074D-B9C2-034A1E97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61D6-4484-F642-96E6-E1552E140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07F3A-D04E-0F49-9D38-07325560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290" y="1437282"/>
            <a:ext cx="5949823" cy="5128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93C172-5E6F-084D-B362-95C2BD148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1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5EE8-7DB3-284C-8A7B-AEA7B5CD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1DB03-2DF8-C348-9631-901E5545D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RStudio is an Integrated Development Environment (IDE) for R, a programming language for statistical computing and graphics.</a:t>
            </a:r>
          </a:p>
          <a:p>
            <a:r>
              <a:rPr lang="en-GB" dirty="0"/>
              <a:t>Customizable workbench with all of the tools required to work with R in one place (console, source, plots, workspace, help, history, etc.).</a:t>
            </a:r>
          </a:p>
          <a:p>
            <a:r>
              <a:rPr lang="en-GB" dirty="0"/>
              <a:t>Syntax highlighting editor with code completion.</a:t>
            </a:r>
          </a:p>
          <a:p>
            <a:r>
              <a:rPr lang="en-GB" dirty="0"/>
              <a:t>Execute code directly from the source editor (line, selection, or file).</a:t>
            </a:r>
          </a:p>
          <a:p>
            <a:r>
              <a:rPr lang="en-GB" dirty="0"/>
              <a:t>Runs on Windows, Mac, and Linux, and has a community-maintained FreeBSD port.</a:t>
            </a:r>
          </a:p>
          <a:p>
            <a:r>
              <a:rPr lang="en-GB" dirty="0"/>
              <a:t>Can also be run as a server, enabling multiple users to access the RStudio IDE using a web browser.</a:t>
            </a:r>
          </a:p>
          <a:p>
            <a:r>
              <a:rPr lang="en-GB" dirty="0"/>
              <a:t>(Source 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rstudio</a:t>
            </a:r>
            <a:r>
              <a:rPr lang="en-GB" dirty="0"/>
              <a:t>/</a:t>
            </a:r>
            <a:r>
              <a:rPr lang="en-GB" dirty="0" err="1"/>
              <a:t>rstudio</a:t>
            </a:r>
            <a:r>
              <a:rPr lang="en-GB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D66CF-75DC-C34C-B45C-1DC68A7C7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5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C9B3-770E-C740-BB8B-F9EFA5DE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- Graphical interface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E7F93-FD32-4746-9433-DFA50CECE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924" y="1331220"/>
            <a:ext cx="7420776" cy="48457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6286C-FE5F-6248-9ECB-3B4F00BC7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6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C9B3-770E-C740-BB8B-F9EFA5DE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E7F93-FD32-4746-9433-DFA50CECE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178" y="1825625"/>
            <a:ext cx="666364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BE171E-C03E-6443-AF5A-E1D67AE3A397}"/>
              </a:ext>
            </a:extLst>
          </p:cNvPr>
          <p:cNvSpPr txBox="1"/>
          <p:nvPr/>
        </p:nvSpPr>
        <p:spPr>
          <a:xfrm>
            <a:off x="2477312" y="5048656"/>
            <a:ext cx="321600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The </a:t>
            </a:r>
            <a:r>
              <a:rPr lang="en-GB" b="1" dirty="0"/>
              <a:t>console</a:t>
            </a:r>
            <a:r>
              <a:rPr lang="en-GB" dirty="0"/>
              <a:t> - here you can type </a:t>
            </a:r>
          </a:p>
          <a:p>
            <a:r>
              <a:rPr lang="en-GB" dirty="0"/>
              <a:t>commands and see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64A6D-D2CE-8642-BF6E-F3283A1DD410}"/>
              </a:ext>
            </a:extLst>
          </p:cNvPr>
          <p:cNvSpPr txBox="1"/>
          <p:nvPr/>
        </p:nvSpPr>
        <p:spPr>
          <a:xfrm>
            <a:off x="6095642" y="2603771"/>
            <a:ext cx="394370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Environment</a:t>
            </a:r>
            <a:r>
              <a:rPr lang="en-GB" dirty="0"/>
              <a:t> will show active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History </a:t>
            </a:r>
            <a:r>
              <a:rPr lang="en-GB" dirty="0"/>
              <a:t>commands used so far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4B9B0B-7011-304E-9441-3188CD26EAC4}"/>
              </a:ext>
            </a:extLst>
          </p:cNvPr>
          <p:cNvSpPr txBox="1"/>
          <p:nvPr/>
        </p:nvSpPr>
        <p:spPr>
          <a:xfrm>
            <a:off x="6724294" y="5048655"/>
            <a:ext cx="321600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this panel you can find </a:t>
            </a:r>
            <a:r>
              <a:rPr lang="en-GB" b="1" dirty="0"/>
              <a:t>files</a:t>
            </a:r>
            <a:r>
              <a:rPr lang="en-GB" dirty="0"/>
              <a:t> and </a:t>
            </a:r>
            <a:r>
              <a:rPr lang="en-GB" b="1" dirty="0"/>
              <a:t>folders</a:t>
            </a:r>
            <a:r>
              <a:rPr lang="en-GB" dirty="0"/>
              <a:t>, </a:t>
            </a:r>
            <a:r>
              <a:rPr lang="en-GB" b="1" dirty="0"/>
              <a:t>plots</a:t>
            </a:r>
            <a:r>
              <a:rPr lang="en-GB" dirty="0"/>
              <a:t>, available </a:t>
            </a:r>
            <a:r>
              <a:rPr lang="en-GB" b="1" dirty="0"/>
              <a:t>packages </a:t>
            </a:r>
            <a:r>
              <a:rPr lang="en-GB" dirty="0"/>
              <a:t>and the</a:t>
            </a:r>
            <a:r>
              <a:rPr lang="en-GB" b="1" dirty="0"/>
              <a:t> </a:t>
            </a:r>
            <a:r>
              <a:rPr lang="en-GB" dirty="0"/>
              <a:t>help</a:t>
            </a:r>
            <a:r>
              <a:rPr lang="en-GB" b="1" dirty="0"/>
              <a:t> screen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CE8810-5E94-D14C-B611-7C9FCD078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9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63EB-376C-7942-9128-BCB3E9B8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27EB6-E729-B949-9CD4-7FDA653EB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534" y="1825625"/>
            <a:ext cx="1021893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66109B-2465-9F4D-BAA4-E0C926854A04}"/>
              </a:ext>
            </a:extLst>
          </p:cNvPr>
          <p:cNvSpPr txBox="1"/>
          <p:nvPr/>
        </p:nvSpPr>
        <p:spPr>
          <a:xfrm>
            <a:off x="6941949" y="4225366"/>
            <a:ext cx="33474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Environment </a:t>
            </a:r>
            <a:r>
              <a:rPr lang="en-GB" dirty="0"/>
              <a:t>shows the object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7C906-E936-F343-962E-CF1AC8F99CD8}"/>
              </a:ext>
            </a:extLst>
          </p:cNvPr>
          <p:cNvSpPr txBox="1"/>
          <p:nvPr/>
        </p:nvSpPr>
        <p:spPr>
          <a:xfrm>
            <a:off x="2590442" y="4594699"/>
            <a:ext cx="24160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Creating</a:t>
            </a:r>
            <a:r>
              <a:rPr lang="en-GB" dirty="0"/>
              <a:t> an object in the console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502E58-6F8B-AF4C-9898-256301ED9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5BE1-15C0-3145-B85F-2F93C4DC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1523-68E9-4341-AE8E-160A52080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Navigate to correct folder under the “files” tab</a:t>
            </a:r>
          </a:p>
          <a:p>
            <a:r>
              <a:rPr lang="en-GB" dirty="0"/>
              <a:t>Click “Set As Working Directory” (under </a:t>
            </a:r>
            <a:r>
              <a:rPr lang="en-GB" i="1" dirty="0"/>
              <a:t>More</a:t>
            </a:r>
            <a:r>
              <a:rPr lang="en-GB" dirty="0"/>
              <a:t>)</a:t>
            </a:r>
            <a:endParaRPr lang="en-GB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2488E-CD29-2D41-8BCF-6BC0343C0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821" y="3255743"/>
            <a:ext cx="3649899" cy="2921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6F579E-5070-C742-B10A-25D5B39C6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0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4D60-0F4F-BF42-96BA-AA7F40F9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3345D-2447-D44C-8B52-49402DA21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Alternatively write </a:t>
            </a:r>
          </a:p>
          <a:p>
            <a:pPr marL="457200" lvl="1" indent="0">
              <a:buNone/>
            </a:pPr>
            <a:r>
              <a:rPr lang="en-GB" u="sng" dirty="0">
                <a:cs typeface="Consolas" panose="020B0609020204030204" pitchFamily="49" charset="0"/>
              </a:rPr>
              <a:t>MAC:	</a:t>
            </a:r>
          </a:p>
          <a:p>
            <a:pPr marL="457200" lvl="1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("~/path/to/my/folder")</a:t>
            </a:r>
          </a:p>
          <a:p>
            <a:pPr marL="457200" lvl="1" indent="0">
              <a:buNone/>
            </a:pPr>
            <a:r>
              <a:rPr lang="en-GB" u="sng" dirty="0">
                <a:cs typeface="Consolas" panose="020B0609020204030204" pitchFamily="49" charset="0"/>
              </a:rPr>
              <a:t>WINDOWS</a:t>
            </a:r>
          </a:p>
          <a:p>
            <a:pPr marL="457200" lvl="1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("C:/path/to/my/folder")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A6055-1B20-5046-986C-DC39239E4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03" b="31779"/>
          <a:stretch/>
        </p:blipFill>
        <p:spPr>
          <a:xfrm>
            <a:off x="2243846" y="4001294"/>
            <a:ext cx="5537876" cy="2213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4E1C12-144F-2443-9538-FFFBC6A4F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8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9A87-0009-FC4D-ACC2-E1A820A9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packages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CD19E0-10C3-C14A-8660-D73BCD87E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6147" y="1825625"/>
            <a:ext cx="5299706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0E1143-9AB8-9345-B79C-3980E47C8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28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9A87-0009-FC4D-ACC2-E1A820A9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packages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92DF-F6C3-9647-9A66-E51D4B85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 use the command (with </a:t>
            </a:r>
            <a:r>
              <a:rPr lang="en-GB" dirty="0" err="1"/>
              <a:t>cowplot</a:t>
            </a:r>
            <a:r>
              <a:rPr lang="en-GB" dirty="0"/>
              <a:t> as example)</a:t>
            </a:r>
          </a:p>
          <a:p>
            <a:pPr lvl="1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cowplot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GB" dirty="0">
                <a:cs typeface="Consolas" panose="020B0609020204030204" pitchFamily="49" charset="0"/>
              </a:rPr>
              <a:t>Installed packages can be loaded with the command </a:t>
            </a:r>
          </a:p>
          <a:p>
            <a:pPr lvl="1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library("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cowplot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E7F5F8-96D8-9145-83AD-0A73B665D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862" y="4229259"/>
            <a:ext cx="6196789" cy="3214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7AD183-BB23-0E43-B348-C315DCDF3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26" y="6021976"/>
            <a:ext cx="649513" cy="64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4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581</Words>
  <Application>Microsoft Macintosh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Introduction to Rstudio</vt:lpstr>
      <vt:lpstr>Rstudio </vt:lpstr>
      <vt:lpstr>Rstudio - Graphical interface </vt:lpstr>
      <vt:lpstr>Rstudio</vt:lpstr>
      <vt:lpstr>PowerPoint Presentation</vt:lpstr>
      <vt:lpstr>Setting working directory</vt:lpstr>
      <vt:lpstr>Setting working directory</vt:lpstr>
      <vt:lpstr>Installing packages</vt:lpstr>
      <vt:lpstr>Installing packages 2</vt:lpstr>
      <vt:lpstr>Using Scripts</vt:lpstr>
      <vt:lpstr>Using Scripts</vt:lpstr>
      <vt:lpstr>Comment and annotate your script!!!</vt:lpstr>
      <vt:lpstr>Plotting plots and other dots</vt:lpstr>
      <vt:lpstr>Use R-projects!</vt:lpstr>
      <vt:lpstr>Use R-projects</vt:lpstr>
      <vt:lpstr>Use R-projects</vt:lpstr>
      <vt:lpstr>R Markdown and R notebooks</vt:lpstr>
      <vt:lpstr>Export a report </vt:lpstr>
      <vt:lpstr>R 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Rstudio</dc:title>
  <dc:creator>Anders Krabberod</dc:creator>
  <cp:lastModifiedBy>Anders Krabberod</cp:lastModifiedBy>
  <cp:revision>33</cp:revision>
  <cp:lastPrinted>2020-02-17T10:11:25Z</cp:lastPrinted>
  <dcterms:created xsi:type="dcterms:W3CDTF">2020-02-10T18:02:44Z</dcterms:created>
  <dcterms:modified xsi:type="dcterms:W3CDTF">2021-10-19T14:32:40Z</dcterms:modified>
</cp:coreProperties>
</file>