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8" r:id="rId4"/>
    <p:sldId id="259" r:id="rId5"/>
    <p:sldId id="266" r:id="rId6"/>
    <p:sldId id="257" r:id="rId7"/>
    <p:sldId id="260" r:id="rId8"/>
    <p:sldId id="261" r:id="rId9"/>
    <p:sldId id="263" r:id="rId10"/>
    <p:sldId id="262" r:id="rId11"/>
    <p:sldId id="264" r:id="rId1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98"/>
    <p:restoredTop sz="94666"/>
  </p:normalViewPr>
  <p:slideViewPr>
    <p:cSldViewPr snapToGrid="0" snapToObjects="1">
      <p:cViewPr varScale="1">
        <p:scale>
          <a:sx n="129" d="100"/>
          <a:sy n="129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192A-B640-574E-87B7-8C11D74D0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AF53D-C12D-FA48-84AA-8463C9986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0DAAA-2DE1-1043-A3F9-3C103A99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02D-04D6-394E-BEBD-6C767AF21EB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F69CF-7D38-264B-BCA6-2EBB5840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91CE3-5C34-714B-AE9C-5845D616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988B-FCF1-B649-82A8-D0F1A0B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18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1AD2-5E8E-C042-A043-8F946FA7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D0A5C-9E00-DE43-90A5-CAF1FB83B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6F3AE-1EAC-4C4D-B4FD-66DD3295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02D-04D6-394E-BEBD-6C767AF21EB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AF217-2FB9-7B48-98CC-640A640C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C480-6D99-9043-9882-9DE2C286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988B-FCF1-B649-82A8-D0F1A0B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9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233D1-04E8-B547-86A0-747E3FAE6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D0577-DA48-0F4B-A7D6-71814EF5F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5A205-6C9C-9646-BB92-4E002CD6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02D-04D6-394E-BEBD-6C767AF21EB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A5E18-EA0E-9E42-AFAF-7EDE3DF9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6583A-845A-354B-BCC6-4E58F0D2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988B-FCF1-B649-82A8-D0F1A0B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21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0DB8-E801-3444-869B-A31CDDB0D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86004-07A8-9346-98C7-B13BD666F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E8749-FBBE-6D4A-A765-E113C01C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02D-04D6-394E-BEBD-6C767AF21EB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BE91-C70B-284D-BFA9-87DE4FAA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C70E-2C17-C345-8C51-CF69F70E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988B-FCF1-B649-82A8-D0F1A0B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7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711B-05BE-7243-B6BE-B826D340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AD7D8-8A95-9B4F-8291-2367C2A7E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0917-7C5C-BD46-AD98-3FA9BA7A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02D-04D6-394E-BEBD-6C767AF21EB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17283-2A22-9042-B7F1-D86515D9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739AF-FAA5-AE41-9F59-AA78D6EC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988B-FCF1-B649-82A8-D0F1A0B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50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1CB7-7514-3D48-B88E-ECDB355E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D921-9A90-2649-BA16-49BB100AD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DA03E-AFAE-E54F-80E6-E8AC12053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89377-7DF2-B44A-B9A7-D97937B5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02D-04D6-394E-BEBD-6C767AF21EB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DB1DB-CD00-1C4D-BEAD-5F09749D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495F9-2263-D742-91C2-7EDF17F8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988B-FCF1-B649-82A8-D0F1A0B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40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EFE1-1E18-C541-ADAA-CDB665E97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8FBF0-E44F-9848-A40D-7B466C3D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6BC11-B2EE-4641-8A3B-C4ABB88C2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EE056-86C3-4C44-8054-846E9D8F4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14439-A0E2-D343-B737-3AEA5D458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3C8A7-77A9-3E4E-B7A1-9AB8DF38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02D-04D6-394E-BEBD-6C767AF21EB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A6CE1-9B2D-FB43-B60F-4969C0B8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6F96D1-095F-8741-9CCF-3E34AC86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988B-FCF1-B649-82A8-D0F1A0B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42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4958-1298-304C-A399-37229F7A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7FC2B-CE8D-C04A-842E-B18EFD9F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02D-04D6-394E-BEBD-6C767AF21EB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5CF3A-6E3B-2A4A-B08F-86BB3859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7E42B-7B4D-504C-96FD-74B872FF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988B-FCF1-B649-82A8-D0F1A0B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67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3B721-9D73-374E-A20E-5AD6F23E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02D-04D6-394E-BEBD-6C767AF21EB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EF2AA-FCA6-8D46-BF3E-A79E883D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46261-CE40-674C-947A-AEB0060D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988B-FCF1-B649-82A8-D0F1A0B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42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DF73-2D08-334E-A49F-98E367D4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F284-0870-9E47-B3B2-040B08FFC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97974-5E54-314C-B8DF-3E1948BEC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3E185-4B9A-5C4A-A0A5-38EFF9C6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02D-04D6-394E-BEBD-6C767AF21EB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07326-3D98-FC48-B207-1CD31F3B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1D28A-14E8-024E-AA59-4FDCFAA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988B-FCF1-B649-82A8-D0F1A0B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85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E9AF-1BFF-924F-A416-093D3601F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94641-0CD9-784C-8910-F65F2192C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5E02C-C0BB-1247-B388-097B70443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13AD7-AB49-4146-83AE-C35E104A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02D-04D6-394E-BEBD-6C767AF21EB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534-5A3A-DC4B-BBF8-062BBC4A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AA8E7-01FC-4940-BEBB-07B59DF8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988B-FCF1-B649-82A8-D0F1A0B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62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22972-9E57-B147-AD92-6CBB9535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AD685-ACE3-4B42-B075-0B7DBD584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250BC-4786-FC45-8008-3B3574AC3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02D-04D6-394E-BEBD-6C767AF21EB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FA316-4470-F440-8FD4-DBFE701A6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68280-AF93-7C4B-B0D4-72436CB0A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988B-FCF1-B649-82A8-D0F1A0B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23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03CA-AE47-9C4C-BAC9-E77AC55A2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u="sng" dirty="0"/>
              <a:t>Part 1 - Introduction to UNIX</a:t>
            </a:r>
            <a:br>
              <a:rPr lang="en-GB" b="1" u="sng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66BDF-8791-0745-B25C-20883CF89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71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BAF5-F76D-F44A-ABC8-2349FDE9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 to MacOS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5E071-A164-BC41-A051-D7B083C48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MacOS is </a:t>
            </a:r>
            <a:r>
              <a:rPr lang="en-GB" dirty="0" err="1"/>
              <a:t>anoterh</a:t>
            </a:r>
            <a:r>
              <a:rPr lang="en-GB" dirty="0"/>
              <a:t> UNIX clone</a:t>
            </a:r>
          </a:p>
        </p:txBody>
      </p:sp>
    </p:spTree>
    <p:extLst>
      <p:ext uri="{BB962C8B-B14F-4D97-AF65-F5344CB8AC3E}">
        <p14:creationId xmlns:p14="http://schemas.microsoft.com/office/powerpoint/2010/main" val="357285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AB11-ABFF-FB46-B428-8AABD5E1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Shell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C3753-DE83-F340-9D3D-7BD5561D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shell is a user interface that provides access to the operating systems services.</a:t>
            </a:r>
          </a:p>
          <a:p>
            <a:r>
              <a:rPr lang="en-GB" dirty="0"/>
              <a:t>It is called a shell because it is the outermost layer around the operating system. </a:t>
            </a:r>
          </a:p>
          <a:p>
            <a:r>
              <a:rPr lang="en-GB" dirty="0"/>
              <a:t>Generally comes in two flavours:</a:t>
            </a:r>
          </a:p>
          <a:p>
            <a:pPr lvl="1"/>
            <a:r>
              <a:rPr lang="en-GB" dirty="0"/>
              <a:t>Command-line interface (CLI)</a:t>
            </a:r>
          </a:p>
          <a:p>
            <a:pPr lvl="1"/>
            <a:r>
              <a:rPr lang="en-GB" dirty="0"/>
              <a:t>Graphical user interface (GUI)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934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7FC6-C5D7-CD4D-A902-BE22BDE4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prevalence of UNIX and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0BBFA-2496-0842-AD78-5B68FA5BD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373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4E97-E824-0643-9969-9692C008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5BA5D-4B51-7247-81B7-976EB28C7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Unix, Linux and the MacOS are all related, although they are different things.</a:t>
            </a:r>
          </a:p>
        </p:txBody>
      </p:sp>
    </p:spTree>
    <p:extLst>
      <p:ext uri="{BB962C8B-B14F-4D97-AF65-F5344CB8AC3E}">
        <p14:creationId xmlns:p14="http://schemas.microsoft.com/office/powerpoint/2010/main" val="5131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38B6-F0BE-8E44-8A73-61E7D2BF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E92A-0314-FA47-B459-3C8F315E1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To clarify: </a:t>
            </a:r>
          </a:p>
          <a:p>
            <a:pPr lvl="1"/>
            <a:r>
              <a:rPr lang="en-GB" b="1" dirty="0"/>
              <a:t>UNIX</a:t>
            </a:r>
            <a:r>
              <a:rPr lang="en-GB" dirty="0"/>
              <a:t> is the original</a:t>
            </a:r>
          </a:p>
          <a:p>
            <a:pPr lvl="1"/>
            <a:r>
              <a:rPr lang="en-GB" b="1" dirty="0"/>
              <a:t>Linux</a:t>
            </a:r>
            <a:r>
              <a:rPr lang="en-GB" dirty="0"/>
              <a:t> is not UNIX, but it is based on the same underlying philosophy (more on this later).</a:t>
            </a:r>
          </a:p>
          <a:p>
            <a:pPr lvl="1"/>
            <a:r>
              <a:rPr lang="en-GB" b="1" dirty="0"/>
              <a:t>GNU</a:t>
            </a:r>
            <a:r>
              <a:rPr lang="en-GB" dirty="0"/>
              <a:t> is not UNIX</a:t>
            </a:r>
          </a:p>
          <a:p>
            <a:pPr lvl="2"/>
            <a:r>
              <a:rPr lang="en-GB" dirty="0"/>
              <a:t>which incidentally is the intention of the acronym GNU: GNU is a recursive acronym for "GNU's Not Unix!”. In the Linux community this is called “humour” </a:t>
            </a:r>
          </a:p>
          <a:p>
            <a:pPr lvl="1"/>
            <a:r>
              <a:rPr lang="en-GB" dirty="0"/>
              <a:t>A </a:t>
            </a:r>
            <a:r>
              <a:rPr lang="en-GB" b="1" dirty="0"/>
              <a:t>shell</a:t>
            </a:r>
            <a:r>
              <a:rPr lang="en-GB" dirty="0"/>
              <a:t> is a access interface for the operating system. It is a program used for controlling and running programs. </a:t>
            </a:r>
          </a:p>
          <a:p>
            <a:pPr lvl="1"/>
            <a:r>
              <a:rPr lang="en-GB" dirty="0"/>
              <a:t>A </a:t>
            </a:r>
            <a:r>
              <a:rPr lang="en-GB" b="1" dirty="0"/>
              <a:t>terminal</a:t>
            </a:r>
            <a:r>
              <a:rPr lang="en-GB" dirty="0"/>
              <a:t> is a program that lets the user interact with the shell. It interprets the keystrokes from the user. </a:t>
            </a:r>
          </a:p>
          <a:p>
            <a:pPr lvl="1"/>
            <a:r>
              <a:rPr lang="en-GB" dirty="0"/>
              <a:t>A </a:t>
            </a:r>
            <a:r>
              <a:rPr lang="en-GB" b="1" dirty="0"/>
              <a:t>kernel</a:t>
            </a:r>
            <a:r>
              <a:rPr lang="en-GB" dirty="0"/>
              <a:t> is the central part of an </a:t>
            </a:r>
            <a:r>
              <a:rPr lang="en-GB" b="1" dirty="0"/>
              <a:t>operating system</a:t>
            </a:r>
            <a:r>
              <a:rPr lang="en-GB" dirty="0"/>
              <a:t>. It manages the operations of the computer and the hardware, most notably memory and CPU time</a:t>
            </a:r>
          </a:p>
          <a:p>
            <a:pPr lvl="1"/>
            <a:r>
              <a:rPr lang="en-GB" b="1" dirty="0"/>
              <a:t>POSIX</a:t>
            </a:r>
            <a:r>
              <a:rPr lang="en-GB" dirty="0"/>
              <a:t> stands for Portable Operating System Interface, and  is an attempt by a consortium of vendors to create a single standard version of UNIX</a:t>
            </a:r>
          </a:p>
        </p:txBody>
      </p:sp>
    </p:spTree>
    <p:extLst>
      <p:ext uri="{BB962C8B-B14F-4D97-AF65-F5344CB8AC3E}">
        <p14:creationId xmlns:p14="http://schemas.microsoft.com/office/powerpoint/2010/main" val="403977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16AC-9274-0940-809F-96DC3CDF5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36A1B-CCBD-3C4B-9885-461AAAA22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GB" sz="2000" b="1" dirty="0"/>
              <a:t>UNIX</a:t>
            </a:r>
            <a:r>
              <a:rPr lang="en-GB" sz="2000" dirty="0"/>
              <a:t> is the original</a:t>
            </a:r>
          </a:p>
          <a:p>
            <a:r>
              <a:rPr lang="en-GB" sz="2000" b="1" dirty="0"/>
              <a:t>Linux</a:t>
            </a:r>
            <a:r>
              <a:rPr lang="en-GB" sz="2000" dirty="0"/>
              <a:t> is not UNIX, but it is based on the same underlying philosophy (more on this later).</a:t>
            </a:r>
          </a:p>
          <a:p>
            <a:r>
              <a:rPr lang="en-GB" sz="2000" b="1" dirty="0"/>
              <a:t>GNU</a:t>
            </a:r>
            <a:r>
              <a:rPr lang="en-GB" sz="2000" dirty="0"/>
              <a:t> is not UNIX</a:t>
            </a:r>
          </a:p>
          <a:p>
            <a:pPr lvl="1"/>
            <a:r>
              <a:rPr lang="en-GB" sz="1800" dirty="0"/>
              <a:t>which incidentally is the intention of the acronym GNU: GNU is a recursive acronym for “GNU's Not Unix!”. In the Linux community this is called “humour” or “clever”.  </a:t>
            </a:r>
          </a:p>
          <a:p>
            <a:r>
              <a:rPr lang="en-GB" sz="2000" dirty="0"/>
              <a:t>A </a:t>
            </a:r>
            <a:r>
              <a:rPr lang="en-GB" sz="2000" b="1" dirty="0"/>
              <a:t>shell</a:t>
            </a:r>
            <a:r>
              <a:rPr lang="en-GB" sz="2000" dirty="0"/>
              <a:t> is a access interface for the operating system. It is a program used for controlling and running programs. </a:t>
            </a:r>
          </a:p>
          <a:p>
            <a:r>
              <a:rPr lang="en-GB" sz="2000" b="1" dirty="0"/>
              <a:t>Bash</a:t>
            </a:r>
            <a:r>
              <a:rPr lang="en-GB" sz="2000" dirty="0"/>
              <a:t> is a used shell program (others include </a:t>
            </a:r>
            <a:r>
              <a:rPr lang="en-GB" sz="2000" dirty="0" err="1"/>
              <a:t>sh</a:t>
            </a:r>
            <a:r>
              <a:rPr lang="en-GB" sz="2000" dirty="0"/>
              <a:t>, ash, </a:t>
            </a:r>
            <a:r>
              <a:rPr lang="en-GB" sz="2000" dirty="0" err="1"/>
              <a:t>zsh</a:t>
            </a:r>
            <a:r>
              <a:rPr lang="en-GB" sz="2000" dirty="0"/>
              <a:t>, </a:t>
            </a:r>
            <a:r>
              <a:rPr lang="en-GB" sz="2000" dirty="0" err="1"/>
              <a:t>ksh</a:t>
            </a:r>
            <a:r>
              <a:rPr lang="en-GB" sz="2000" dirty="0"/>
              <a:t>…)</a:t>
            </a:r>
          </a:p>
          <a:p>
            <a:r>
              <a:rPr lang="en-GB" sz="2000" dirty="0"/>
              <a:t>A </a:t>
            </a:r>
            <a:r>
              <a:rPr lang="en-GB" sz="2000" b="1" dirty="0"/>
              <a:t>terminal</a:t>
            </a:r>
            <a:r>
              <a:rPr lang="en-GB" sz="2000" dirty="0"/>
              <a:t> is a program that lets the user interact with the shell. It interprets the keystrokes from the user and passes it on to the shell.</a:t>
            </a:r>
          </a:p>
          <a:p>
            <a:r>
              <a:rPr lang="en-GB" sz="2000" dirty="0"/>
              <a:t>A </a:t>
            </a:r>
            <a:r>
              <a:rPr lang="en-GB" sz="2000" b="1" dirty="0"/>
              <a:t>kernel</a:t>
            </a:r>
            <a:r>
              <a:rPr lang="en-GB" sz="2000" dirty="0"/>
              <a:t> is the central part of an </a:t>
            </a:r>
            <a:r>
              <a:rPr lang="en-GB" sz="2000" b="1" dirty="0"/>
              <a:t>operating system</a:t>
            </a:r>
            <a:r>
              <a:rPr lang="en-GB" sz="2000" dirty="0"/>
              <a:t>. It manages the operations of the computer and the hardware, most notably memory and CPU time</a:t>
            </a:r>
          </a:p>
          <a:p>
            <a:r>
              <a:rPr lang="en-GB" sz="2000" b="1" dirty="0"/>
              <a:t>POSIX</a:t>
            </a:r>
            <a:r>
              <a:rPr lang="en-GB" sz="2000" dirty="0"/>
              <a:t> stands for Portable Operating System Interface, and  is an attempt by a consortium of vendors to create a single standard version of UNIX</a:t>
            </a:r>
          </a:p>
        </p:txBody>
      </p:sp>
    </p:spTree>
    <p:extLst>
      <p:ext uri="{BB962C8B-B14F-4D97-AF65-F5344CB8AC3E}">
        <p14:creationId xmlns:p14="http://schemas.microsoft.com/office/powerpoint/2010/main" val="294943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6353-851A-D542-9A46-5733E0F1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the mother of all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5A0A-2BAE-7B44-B244-1CD465D49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49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17417-CEC7-374A-ADF8-B0EE6EF7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UNIX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E4D0-FE64-E441-A238-F224205B6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18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17417-CEC7-374A-ADF8-B0EE6EF7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E4D0-FE64-E441-A238-F224205B6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Linux is a UNIX clone</a:t>
            </a:r>
          </a:p>
        </p:txBody>
      </p:sp>
    </p:spTree>
    <p:extLst>
      <p:ext uri="{BB962C8B-B14F-4D97-AF65-F5344CB8AC3E}">
        <p14:creationId xmlns:p14="http://schemas.microsoft.com/office/powerpoint/2010/main" val="297608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BAF5-F76D-F44A-ABC8-2349FDE9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evolution of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5E071-A164-BC41-A051-D7B083C48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61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453</Words>
  <Application>Microsoft Macintosh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Part 1 - Introduction to UNIX </vt:lpstr>
      <vt:lpstr>The prevalence of UNIX and Linux</vt:lpstr>
      <vt:lpstr>PowerPoint Presentation</vt:lpstr>
      <vt:lpstr>Terminology</vt:lpstr>
      <vt:lpstr>Terminology</vt:lpstr>
      <vt:lpstr>UNIX the mother of all OS</vt:lpstr>
      <vt:lpstr>The UNIX philosophy</vt:lpstr>
      <vt:lpstr>Enter Linux</vt:lpstr>
      <vt:lpstr>The evolution of Linux</vt:lpstr>
      <vt:lpstr>Relation to MacOS</vt:lpstr>
      <vt:lpstr>The Shell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1 - Introduction to UNIX </dc:title>
  <dc:creator>Anders Krabberod</dc:creator>
  <cp:lastModifiedBy>Anders Krabberod</cp:lastModifiedBy>
  <cp:revision>15</cp:revision>
  <dcterms:created xsi:type="dcterms:W3CDTF">2020-04-28T08:19:50Z</dcterms:created>
  <dcterms:modified xsi:type="dcterms:W3CDTF">2020-04-29T09:59:49Z</dcterms:modified>
</cp:coreProperties>
</file>