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CC86-7857-CB4E-A7E0-00C4E3472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34BE5-A8B8-8646-9738-99428553A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FCF3E-61FA-FC45-B53E-2C68533C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6310-DFEA-B546-ADE5-8D2CFF504981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27E18-F5A1-0846-8105-D6AB133E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3B847-C1D0-A141-9DD2-EB94297F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D1F9-EFBD-E246-AFB8-08FEFDD99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76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CF34-6EC5-3E4E-9C21-B318B18E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964D7-1491-8A40-9B59-7731F2023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15592-CC93-0E45-B282-C60CC80C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6310-DFEA-B546-ADE5-8D2CFF504981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70709-AACF-1643-8ADD-B7198DC7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90088-7113-644D-BF57-1C6A0DD9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D1F9-EFBD-E246-AFB8-08FEFDD99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46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A058E-7261-FC41-B157-E4715F960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73AE5-030D-C34B-B81E-C7A2466B0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FE8E4-2B8B-BA48-8BBD-D130B953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6310-DFEA-B546-ADE5-8D2CFF504981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9DC87-D4FE-8240-B914-C41CA195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912B6-C514-994B-90C2-EF899AB9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D1F9-EFBD-E246-AFB8-08FEFDD99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82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5E53-FCD6-9F4C-8066-1A30D063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A3A9-EF42-D84C-AFAD-A4D54D3A9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2A7CB-9475-3E4D-A2CE-24FD3ABF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6310-DFEA-B546-ADE5-8D2CFF504981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0323E-2F39-264A-85D9-0BFE85AA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A1CE4-41CF-DE4C-89C8-63C8FB8A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D1F9-EFBD-E246-AFB8-08FEFDD99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26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9371-7359-C04F-AB42-79C7234A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212EA-4E9E-CF43-8282-68AC754B5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EA0DF-C6C7-0D45-A6FB-D2A93873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6310-DFEA-B546-ADE5-8D2CFF504981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8BBCD-4A72-034F-9EDC-2C281E1E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9E735-89B8-1242-855B-696D0829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D1F9-EFBD-E246-AFB8-08FEFDD99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48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86EB-3D84-8944-9AF5-1B8A05A3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45C06-EB0D-E24A-BB50-F6068DE74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6692B-86BA-324F-B5C3-63278CFCD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02466-708F-2742-95BA-9D7DF6D7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6310-DFEA-B546-ADE5-8D2CFF504981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CC195-1078-1643-9B93-5AFE11D5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6FAB0-07BD-7345-945E-AA900BED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D1F9-EFBD-E246-AFB8-08FEFDD99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13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BC02-9CE8-C747-9575-33287AD0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311E9-C2A8-EE4B-A69B-25E35A08C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916B-7D46-6D44-81C2-82174525B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ADFBF-D662-4A45-B7A9-431C34BBA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AE667-8915-3F4E-BCE8-61E401126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3AF02-DFFF-2E48-9371-4B680E7A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6310-DFEA-B546-ADE5-8D2CFF504981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5A2A1-A10B-C445-8144-80143608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954F2-FFAA-B947-A9A0-DCC5DA85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D1F9-EFBD-E246-AFB8-08FEFDD99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67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8AD0-D063-924F-8F3F-6F84D572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7BC2C-639E-A34B-8988-7B8A5085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6310-DFEA-B546-ADE5-8D2CFF504981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3ABEE-8E6D-F345-91DE-0AC4F8CB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91DB1-3A85-644C-9151-539E5B93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D1F9-EFBD-E246-AFB8-08FEFDD99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6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C14AE-FF23-E542-8C53-BB31C7A3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6310-DFEA-B546-ADE5-8D2CFF504981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2C2B1-E7E2-5B4D-AB0F-26D19637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F96CE-B464-B649-8E97-1E8AC7E7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D1F9-EFBD-E246-AFB8-08FEFDD99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89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2CDE-E169-7940-880D-20789C18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B100E-D3A3-CA4C-B45D-E802B67A2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4AD8C-ED46-DA44-8DAF-715E1945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CC2A0-CD96-4E40-A50D-9691277C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6310-DFEA-B546-ADE5-8D2CFF504981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CC9CF-C562-7B4D-8E3F-C611310C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BD562-9CAF-4641-A0C6-116AD3E2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D1F9-EFBD-E246-AFB8-08FEFDD99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47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54EA-CE64-6A4A-A5CE-AF0FF69B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9D687-AE73-8C46-9D6D-8B35FCE00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5E080-0564-6049-A520-EE52E1F9C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5196F-6E9C-C14F-9E6E-9D182E42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6310-DFEA-B546-ADE5-8D2CFF504981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F81BD-F9BE-AF49-98D3-756CF526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D7DC7-3E52-F441-AD4C-A2D4DFAA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D1F9-EFBD-E246-AFB8-08FEFDD99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42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4DFE1-7553-6D42-801C-1BF8E5A7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3839A-822A-9C48-BBD4-9AF52E732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FDEC6-97FF-084F-9FBE-B9635D725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E6310-DFEA-B546-ADE5-8D2CFF504981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6B1F-D335-624F-9A69-AADB34173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D0177-F8EE-C842-9158-74E1543E8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ED1F9-EFBD-E246-AFB8-08FEFDD99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40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7435-802A-5843-BFED-7FCE52D99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u="sng"/>
              <a:t>Part 4 - Short intro to scripts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113C5-5AB9-C040-B2F7-8DE52788E2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96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Part 4 - Short intro to scripts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4 - Short intro to scripts</dc:title>
  <dc:creator>Anders Krabberod</dc:creator>
  <cp:lastModifiedBy>Anders Krabberod</cp:lastModifiedBy>
  <cp:revision>1</cp:revision>
  <dcterms:created xsi:type="dcterms:W3CDTF">2020-04-28T08:20:36Z</dcterms:created>
  <dcterms:modified xsi:type="dcterms:W3CDTF">2020-04-28T08:23:16Z</dcterms:modified>
</cp:coreProperties>
</file>