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3" r:id="rId1"/>
  </p:sldMasterIdLst>
  <p:sldIdLst>
    <p:sldId id="256" r:id="rId2"/>
    <p:sldId id="257" r:id="rId3"/>
    <p:sldId id="263" r:id="rId4"/>
    <p:sldId id="268" r:id="rId5"/>
    <p:sldId id="267" r:id="rId6"/>
    <p:sldId id="260" r:id="rId7"/>
    <p:sldId id="266" r:id="rId8"/>
    <p:sldId id="262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ик" id="{BA86F4FF-4A42-41B6-96D5-CE5FA8CD1F65}">
          <p14:sldIdLst>
            <p14:sldId id="256"/>
          </p14:sldIdLst>
        </p14:section>
        <p14:section name="Введение" id="{A7080762-8313-4827-BD98-B861E80FFF6F}">
          <p14:sldIdLst>
            <p14:sldId id="257"/>
            <p14:sldId id="263"/>
          </p14:sldIdLst>
        </p14:section>
        <p14:section name="Обработка данных" id="{F240F1B0-D8EA-46FA-866F-BF3B95D056A8}">
          <p14:sldIdLst>
            <p14:sldId id="268"/>
            <p14:sldId id="267"/>
            <p14:sldId id="260"/>
            <p14:sldId id="266"/>
            <p14:sldId id="262"/>
          </p14:sldIdLst>
        </p14:section>
        <p14:section name="Результаты" id="{2B0B2B0D-11B9-4741-97F9-7DD24E1DF3DA}">
          <p14:sldIdLst>
            <p14:sldId id="25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9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7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2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314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6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12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20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54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6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3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8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9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7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9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7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3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2950A-73D7-4155-8BCF-2A3477F85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Предсказание цены автомобиля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C61A91-624E-4C92-8835-3EE89A11D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292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8A237-DF23-4216-BE0F-29E489A4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Польза для бизнеса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446AB2-D3A9-4B63-B7F7-360EBEF7B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Рекомендация пользователям </a:t>
            </a:r>
            <a:r>
              <a:rPr lang="en-US" dirty="0" err="1"/>
              <a:t>avito</a:t>
            </a:r>
            <a:r>
              <a:rPr lang="ru-RU" dirty="0"/>
              <a:t>, что повысит удобство и увеличит количество пользователей</a:t>
            </a:r>
          </a:p>
          <a:p>
            <a:r>
              <a:rPr lang="ru-RU" dirty="0"/>
              <a:t>Скупка и перепродажа авто, выставленных по цене ниже оптимальной</a:t>
            </a:r>
          </a:p>
        </p:txBody>
      </p:sp>
    </p:spTree>
    <p:extLst>
      <p:ext uri="{BB962C8B-B14F-4D97-AF65-F5344CB8AC3E}">
        <p14:creationId xmlns:p14="http://schemas.microsoft.com/office/powerpoint/2010/main" val="262762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94D94-C88B-4BAC-A01C-B41ED1AC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A4355-E972-4CB0-B2F9-47A03CF0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Цена автомобиля на вторичном рынке определяется множеством параметров, которые зачастую сложно учесть самостоятельно</a:t>
            </a:r>
          </a:p>
          <a:p>
            <a:r>
              <a:rPr lang="ru-RU" dirty="0"/>
              <a:t>Цель работы – предсказать оптимальную стоимость автомобиля чтобы не продешевить при продаже или не заплатить больше при покупке</a:t>
            </a:r>
          </a:p>
        </p:txBody>
      </p:sp>
    </p:spTree>
    <p:extLst>
      <p:ext uri="{BB962C8B-B14F-4D97-AF65-F5344CB8AC3E}">
        <p14:creationId xmlns:p14="http://schemas.microsoft.com/office/powerpoint/2010/main" val="36806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60068-24C0-4B8D-9990-AA9864F2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Последовательность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485384-1132-42D6-8553-1131BF07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</a:p>
          <a:p>
            <a:r>
              <a:rPr lang="ru-RU" dirty="0"/>
              <a:t>Обработка</a:t>
            </a:r>
          </a:p>
          <a:p>
            <a:r>
              <a:rPr lang="ru-RU" dirty="0"/>
              <a:t>Анализ</a:t>
            </a:r>
            <a:endParaRPr lang="en-US" dirty="0"/>
          </a:p>
          <a:p>
            <a:r>
              <a:rPr lang="ru-RU" dirty="0"/>
              <a:t>Проверка модели на тестовой выборке</a:t>
            </a:r>
          </a:p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86760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10174-F90F-4184-86F2-91E1A540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F5B676-53CD-4EC0-BDFF-6B413E3C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Источник данных:		</a:t>
            </a:r>
            <a:r>
              <a:rPr lang="en-US" dirty="0"/>
              <a:t>	avito.ru</a:t>
            </a:r>
          </a:p>
          <a:p>
            <a:r>
              <a:rPr lang="ru-RU" dirty="0"/>
              <a:t>Используемые библиотеки:</a:t>
            </a:r>
            <a:r>
              <a:rPr lang="en-US" dirty="0"/>
              <a:t>	Beautiful soup,</a:t>
            </a:r>
            <a:r>
              <a:rPr lang="ru-RU" dirty="0"/>
              <a:t> </a:t>
            </a:r>
            <a:r>
              <a:rPr lang="en-US" dirty="0"/>
              <a:t>requests</a:t>
            </a:r>
            <a:endParaRPr lang="ru-RU" dirty="0"/>
          </a:p>
          <a:p>
            <a:r>
              <a:rPr lang="ru-RU" dirty="0"/>
              <a:t>Года выпуска автомобилей:	2000-2018</a:t>
            </a:r>
          </a:p>
          <a:p>
            <a:r>
              <a:rPr lang="ru-RU" dirty="0"/>
              <a:t>Выборка состоит из объявлений по Москве и МО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801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D9FE2-7C38-4F0E-B18B-DF7C18F3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82A214-BCAD-4F69-A915-178032C3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02" y="2057401"/>
            <a:ext cx="5869198" cy="4237793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0F1BC13-C2F4-4FEF-8F03-F1B599566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7500" y="2202180"/>
            <a:ext cx="4838700" cy="2453640"/>
          </a:xfrm>
        </p:spPr>
      </p:pic>
    </p:spTree>
    <p:extLst>
      <p:ext uri="{BB962C8B-B14F-4D97-AF65-F5344CB8AC3E}">
        <p14:creationId xmlns:p14="http://schemas.microsoft.com/office/powerpoint/2010/main" val="236448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76F14-D2BA-48FA-8DFB-DA5AFE72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5D7490-47EC-4E27-8E8B-CC18CC74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Заполнение пропусков:</a:t>
            </a:r>
          </a:p>
          <a:p>
            <a:pPr lvl="1"/>
            <a:r>
              <a:rPr lang="ru-RU" dirty="0"/>
              <a:t>Анализ пропусков</a:t>
            </a:r>
          </a:p>
          <a:p>
            <a:pPr lvl="1"/>
            <a:r>
              <a:rPr lang="ru-RU" dirty="0"/>
              <a:t>Заполнение пропусков</a:t>
            </a:r>
          </a:p>
          <a:p>
            <a:pPr lvl="1"/>
            <a:r>
              <a:rPr lang="ru-RU" dirty="0"/>
              <a:t>Удаление незаполненных данных</a:t>
            </a:r>
          </a:p>
          <a:p>
            <a:r>
              <a:rPr lang="ru-RU" dirty="0"/>
              <a:t>Предобработка:</a:t>
            </a:r>
          </a:p>
          <a:p>
            <a:pPr lvl="1"/>
            <a:r>
              <a:rPr lang="ru-RU" dirty="0"/>
              <a:t>Удаление неинформативных данных (</a:t>
            </a:r>
            <a:r>
              <a:rPr lang="en-US" dirty="0"/>
              <a:t>VIN, </a:t>
            </a:r>
            <a:r>
              <a:rPr lang="ru-RU" dirty="0"/>
              <a:t>кол-во дверей</a:t>
            </a:r>
            <a:r>
              <a:rPr lang="en-US" dirty="0"/>
              <a:t>, </a:t>
            </a:r>
            <a:r>
              <a:rPr lang="ru-RU" dirty="0"/>
              <a:t>руль, объем двигателя</a:t>
            </a:r>
            <a:r>
              <a:rPr lang="en-US" dirty="0"/>
              <a:t>, </a:t>
            </a:r>
            <a:r>
              <a:rPr lang="ru-RU" dirty="0"/>
              <a:t>цвет)</a:t>
            </a:r>
          </a:p>
          <a:p>
            <a:pPr lvl="1"/>
            <a:r>
              <a:rPr lang="ru-RU" dirty="0"/>
              <a:t>Удаление выбросов и мусора</a:t>
            </a:r>
          </a:p>
          <a:p>
            <a:pPr lvl="1"/>
            <a:r>
              <a:rPr lang="ru-RU" dirty="0"/>
              <a:t>Марка и модель авто – </a:t>
            </a:r>
            <a:r>
              <a:rPr lang="en-US" dirty="0"/>
              <a:t>One Hot Encoding</a:t>
            </a:r>
          </a:p>
          <a:p>
            <a:pPr lvl="1"/>
            <a:r>
              <a:rPr lang="ru-RU" dirty="0"/>
              <a:t>Нормализация всех данных, кроме цены</a:t>
            </a:r>
          </a:p>
          <a:p>
            <a:pPr lvl="1"/>
            <a:r>
              <a:rPr lang="ru-RU" dirty="0"/>
              <a:t>Создание новых фич</a:t>
            </a:r>
          </a:p>
        </p:txBody>
      </p:sp>
    </p:spTree>
    <p:extLst>
      <p:ext uri="{BB962C8B-B14F-4D97-AF65-F5344CB8AC3E}">
        <p14:creationId xmlns:p14="http://schemas.microsoft.com/office/powerpoint/2010/main" val="266876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B556E-143E-4F1D-9E12-454E0C90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Кол-во Авто по годам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8A523C0-C2C1-4B86-820A-CB2C2E2D1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193" y="2057401"/>
            <a:ext cx="9853613" cy="3716382"/>
          </a:xfrm>
        </p:spPr>
      </p:pic>
    </p:spTree>
    <p:extLst>
      <p:ext uri="{BB962C8B-B14F-4D97-AF65-F5344CB8AC3E}">
        <p14:creationId xmlns:p14="http://schemas.microsoft.com/office/powerpoint/2010/main" val="235589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58979-33E2-4667-A82B-420E3D2E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Предсказание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7C0B-6C37-4C50-9571-DF875D25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Используемые модели:</a:t>
            </a:r>
          </a:p>
          <a:p>
            <a:pPr lvl="1"/>
            <a:r>
              <a:rPr lang="ru-RU" dirty="0"/>
              <a:t>Логистическая регрессия: </a:t>
            </a:r>
            <a:r>
              <a:rPr lang="en-US" dirty="0"/>
              <a:t>lasso </a:t>
            </a:r>
            <a:r>
              <a:rPr lang="ru-RU" dirty="0"/>
              <a:t>и </a:t>
            </a:r>
            <a:r>
              <a:rPr lang="en-US" dirty="0"/>
              <a:t>ridge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 err="1"/>
              <a:t>XGBoost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157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22305-976D-45AC-9DF3-C53A1000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C898391-C27D-4E77-9B89-FF89E918F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Lasso: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=0,85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29</m:t>
                    </m:r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rmse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399920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Ridge: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=0,8532</m:t>
                    </m:r>
                  </m:oMath>
                </a14:m>
                <a:r>
                  <a:rPr lang="en-US" b="0" dirty="0"/>
                  <a:t>,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rmse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399560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	</a:t>
                </a:r>
              </a:p>
              <a:p>
                <a:r>
                  <a:rPr lang="en-US" dirty="0"/>
                  <a:t>Random forest: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9456</m:t>
                    </m:r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rmse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243130</m:t>
                    </m:r>
                  </m:oMath>
                </a14:m>
                <a:endParaRPr lang="ru-RU" dirty="0"/>
              </a:p>
              <a:p>
                <a:r>
                  <a:rPr lang="en-US" dirty="0" err="1"/>
                  <a:t>XGBoost</a:t>
                </a:r>
                <a:r>
                  <a:rPr lang="en-US" dirty="0"/>
                  <a:t>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602</m:t>
                    </m:r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rmse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207890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C898391-C27D-4E77-9B89-FF89E918F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509214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1146</TotalTime>
  <Words>148</Words>
  <Application>Microsoft Office PowerPoint</Application>
  <PresentationFormat>Широкоэкранный</PresentationFormat>
  <Paragraphs>40</Paragraphs>
  <Slides>10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Century Gothic</vt:lpstr>
      <vt:lpstr>След самолета</vt:lpstr>
      <vt:lpstr>Предсказание цены автомобиля</vt:lpstr>
      <vt:lpstr>Введение</vt:lpstr>
      <vt:lpstr>Последовательность работ</vt:lpstr>
      <vt:lpstr>Получение данных</vt:lpstr>
      <vt:lpstr>Презентация PowerPoint</vt:lpstr>
      <vt:lpstr>Обработка данных</vt:lpstr>
      <vt:lpstr>Кол-во Авто по годам</vt:lpstr>
      <vt:lpstr>Предсказание</vt:lpstr>
      <vt:lpstr>Результаты</vt:lpstr>
      <vt:lpstr>Польза для бизнеса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цены автомобиля</dc:title>
  <dc:creator>Артем Жданов</dc:creator>
  <cp:lastModifiedBy>Артем Жданов</cp:lastModifiedBy>
  <cp:revision>23</cp:revision>
  <dcterms:created xsi:type="dcterms:W3CDTF">2018-12-16T18:53:40Z</dcterms:created>
  <dcterms:modified xsi:type="dcterms:W3CDTF">2018-12-17T14:25:03Z</dcterms:modified>
</cp:coreProperties>
</file>