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68" r:id="rId4"/>
    <p:sldId id="267" r:id="rId5"/>
    <p:sldId id="260" r:id="rId6"/>
    <p:sldId id="266" r:id="rId7"/>
    <p:sldId id="262" r:id="rId8"/>
    <p:sldId id="259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BA86F4FF-4A42-41B6-96D5-CE5FA8CD1F65}">
          <p14:sldIdLst>
            <p14:sldId id="256"/>
          </p14:sldIdLst>
        </p14:section>
        <p14:section name="Введение" id="{A7080762-8313-4827-BD98-B861E80FFF6F}">
          <p14:sldIdLst>
            <p14:sldId id="257"/>
          </p14:sldIdLst>
        </p14:section>
        <p14:section name="Обработка данных" id="{F240F1B0-D8EA-46FA-866F-BF3B95D056A8}">
          <p14:sldIdLst>
            <p14:sldId id="268"/>
            <p14:sldId id="267"/>
            <p14:sldId id="260"/>
            <p14:sldId id="266"/>
            <p14:sldId id="262"/>
          </p14:sldIdLst>
        </p14:section>
        <p14:section name="Результаты" id="{2B0B2B0D-11B9-4741-97F9-7DD24E1DF3DA}">
          <p14:sldIdLst>
            <p14:sldId id="259"/>
            <p14:sldId id="269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31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6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1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2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2950A-73D7-4155-8BCF-2A3477F85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Предсказание цены автомобиля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61A91-624E-4C92-8835-3EE89A11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9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43D84-12F4-4DE5-96E0-92D69A12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RMSE </a:t>
            </a:r>
            <a:r>
              <a:rPr lang="ru-RU" dirty="0"/>
              <a:t>для </a:t>
            </a:r>
            <a:r>
              <a:rPr lang="en-US" dirty="0"/>
              <a:t>Random forest </a:t>
            </a:r>
            <a:r>
              <a:rPr lang="ru-RU" dirty="0"/>
              <a:t>и </a:t>
            </a:r>
            <a:r>
              <a:rPr lang="en-US" dirty="0" err="1"/>
              <a:t>XGBoost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DF6A8-80DA-4035-A3CF-5E9C9101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5143"/>
            <a:ext cx="5023128" cy="31884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810DC6-CE99-456C-9F1A-91C1307E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6" y="2905143"/>
            <a:ext cx="5023128" cy="3188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714C8-2FE6-45F1-BC3E-3AB754D78A77}"/>
              </a:ext>
            </a:extLst>
          </p:cNvPr>
          <p:cNvSpPr txBox="1"/>
          <p:nvPr/>
        </p:nvSpPr>
        <p:spPr>
          <a:xfrm>
            <a:off x="1802191" y="2474256"/>
            <a:ext cx="2186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Random forest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E6228-A080-481F-ABE4-5B1E17CEBCAF}"/>
              </a:ext>
            </a:extLst>
          </p:cNvPr>
          <p:cNvSpPr txBox="1"/>
          <p:nvPr/>
        </p:nvSpPr>
        <p:spPr>
          <a:xfrm>
            <a:off x="7938951" y="2474255"/>
            <a:ext cx="1337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XGBoost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059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8A237-DF23-4216-BE0F-29E489A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Польза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6AB2-D3A9-4B63-B7F7-360EBEF7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Рекомендация пользователям </a:t>
            </a:r>
            <a:r>
              <a:rPr lang="en-US" dirty="0" err="1"/>
              <a:t>avito</a:t>
            </a:r>
            <a:r>
              <a:rPr lang="ru-RU" dirty="0"/>
              <a:t>, что повысит удобство и увеличит количество пользователей</a:t>
            </a:r>
          </a:p>
          <a:p>
            <a:r>
              <a:rPr lang="ru-RU" dirty="0"/>
              <a:t>Скупка и перепродажа авто, выставленных по цене ниже оптимальной</a:t>
            </a:r>
          </a:p>
        </p:txBody>
      </p:sp>
    </p:spTree>
    <p:extLst>
      <p:ext uri="{BB962C8B-B14F-4D97-AF65-F5344CB8AC3E}">
        <p14:creationId xmlns:p14="http://schemas.microsoft.com/office/powerpoint/2010/main" val="262762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4D94-C88B-4BAC-A01C-B41ED1AC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A4355-E972-4CB0-B2F9-47A03CF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автомобиля на вторичном рынке определяется множеством параметров, которые зачастую сложно учесть самостоятельно</a:t>
            </a:r>
          </a:p>
          <a:p>
            <a:r>
              <a:rPr lang="ru-RU" dirty="0"/>
              <a:t>Цель работы – предсказать оптимальную стоимость автомобиля чтобы не продешевить при продаже или не заплатить больше при покупке</a:t>
            </a:r>
          </a:p>
        </p:txBody>
      </p:sp>
    </p:spTree>
    <p:extLst>
      <p:ext uri="{BB962C8B-B14F-4D97-AF65-F5344CB8AC3E}">
        <p14:creationId xmlns:p14="http://schemas.microsoft.com/office/powerpoint/2010/main" val="3680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10174-F90F-4184-86F2-91E1A540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5B676-53CD-4EC0-BDFF-6B413E3C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данных:		</a:t>
            </a:r>
            <a:r>
              <a:rPr lang="en-US" dirty="0"/>
              <a:t>	avito.ru</a:t>
            </a:r>
          </a:p>
          <a:p>
            <a:r>
              <a:rPr lang="ru-RU" dirty="0"/>
              <a:t>Используемые библиотеки:</a:t>
            </a:r>
            <a:r>
              <a:rPr lang="en-US" dirty="0"/>
              <a:t>	Beautiful soup,</a:t>
            </a:r>
            <a:r>
              <a:rPr lang="ru-RU" dirty="0"/>
              <a:t> </a:t>
            </a:r>
            <a:r>
              <a:rPr lang="en-US" dirty="0"/>
              <a:t>requests</a:t>
            </a:r>
            <a:endParaRPr lang="ru-RU" dirty="0"/>
          </a:p>
          <a:p>
            <a:r>
              <a:rPr lang="ru-RU" dirty="0"/>
              <a:t>Года выпуска автомобилей:	2000-2018</a:t>
            </a:r>
          </a:p>
          <a:p>
            <a:r>
              <a:rPr lang="ru-RU" dirty="0"/>
              <a:t>Выборка состоит из объявлений по Москве и МО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0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D9FE2-7C38-4F0E-B18B-DF7C18F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2A214-BCAD-4F69-A915-178032C3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2" y="2057401"/>
            <a:ext cx="5869198" cy="4237793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0F1BC13-C2F4-4FEF-8F03-F1B59956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0" y="2202180"/>
            <a:ext cx="4838700" cy="2453640"/>
          </a:xfrm>
        </p:spPr>
      </p:pic>
    </p:spTree>
    <p:extLst>
      <p:ext uri="{BB962C8B-B14F-4D97-AF65-F5344CB8AC3E}">
        <p14:creationId xmlns:p14="http://schemas.microsoft.com/office/powerpoint/2010/main" val="236448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76F14-D2BA-48FA-8DFB-DA5AFE72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D7490-47EC-4E27-8E8B-CC18CC74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Заполнение пропусков:</a:t>
            </a:r>
          </a:p>
          <a:p>
            <a:pPr lvl="1"/>
            <a:r>
              <a:rPr lang="ru-RU" dirty="0"/>
              <a:t>Анализ пропусков</a:t>
            </a:r>
          </a:p>
          <a:p>
            <a:pPr lvl="1"/>
            <a:r>
              <a:rPr lang="ru-RU" dirty="0"/>
              <a:t>Заполнение пропусков</a:t>
            </a:r>
          </a:p>
          <a:p>
            <a:pPr lvl="1"/>
            <a:r>
              <a:rPr lang="ru-RU" dirty="0"/>
              <a:t>Удаление незаполненных данных</a:t>
            </a:r>
          </a:p>
          <a:p>
            <a:r>
              <a:rPr lang="ru-RU" dirty="0"/>
              <a:t>Предобработка:</a:t>
            </a:r>
          </a:p>
          <a:p>
            <a:pPr lvl="1"/>
            <a:r>
              <a:rPr lang="ru-RU" dirty="0"/>
              <a:t>Удаление неинформативных данных (</a:t>
            </a:r>
            <a:r>
              <a:rPr lang="en-US" dirty="0"/>
              <a:t>VIN, </a:t>
            </a:r>
            <a:r>
              <a:rPr lang="ru-RU" dirty="0"/>
              <a:t>кол-во дверей</a:t>
            </a:r>
            <a:r>
              <a:rPr lang="en-US" dirty="0"/>
              <a:t>, </a:t>
            </a:r>
            <a:r>
              <a:rPr lang="ru-RU" dirty="0"/>
              <a:t>руль, объем двигателя</a:t>
            </a:r>
            <a:r>
              <a:rPr lang="en-US" dirty="0"/>
              <a:t>, </a:t>
            </a:r>
            <a:r>
              <a:rPr lang="ru-RU" dirty="0"/>
              <a:t>цвет)</a:t>
            </a:r>
          </a:p>
          <a:p>
            <a:pPr lvl="1"/>
            <a:r>
              <a:rPr lang="ru-RU" dirty="0"/>
              <a:t>Удаление выбросов и мусора</a:t>
            </a:r>
          </a:p>
          <a:p>
            <a:pPr lvl="1"/>
            <a:r>
              <a:rPr lang="ru-RU" dirty="0"/>
              <a:t>Марка и модель авто – </a:t>
            </a:r>
            <a:r>
              <a:rPr lang="en-US" dirty="0"/>
              <a:t>One Hot Encoding</a:t>
            </a:r>
          </a:p>
          <a:p>
            <a:pPr lvl="1"/>
            <a:r>
              <a:rPr lang="ru-RU" dirty="0"/>
              <a:t>Нормализация всех данных, кроме цены</a:t>
            </a:r>
          </a:p>
          <a:p>
            <a:pPr lvl="1"/>
            <a:r>
              <a:rPr lang="ru-RU" dirty="0"/>
              <a:t>Создание новых фич</a:t>
            </a:r>
          </a:p>
        </p:txBody>
      </p:sp>
    </p:spTree>
    <p:extLst>
      <p:ext uri="{BB962C8B-B14F-4D97-AF65-F5344CB8AC3E}">
        <p14:creationId xmlns:p14="http://schemas.microsoft.com/office/powerpoint/2010/main" val="266876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556E-143E-4F1D-9E12-454E0C9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Кол-во Авто по годам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8A523C0-C2C1-4B86-820A-CB2C2E2D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93" y="2057401"/>
            <a:ext cx="9853613" cy="3716382"/>
          </a:xfrm>
        </p:spPr>
      </p:pic>
    </p:spTree>
    <p:extLst>
      <p:ext uri="{BB962C8B-B14F-4D97-AF65-F5344CB8AC3E}">
        <p14:creationId xmlns:p14="http://schemas.microsoft.com/office/powerpoint/2010/main" val="235589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8979-33E2-4667-A82B-420E3D2E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7C0B-6C37-4C50-9571-DF875D25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Используемые модели: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5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2305-976D-45AC-9DF3-C53A1000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Lasso: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=0,85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399920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=0,8532</m:t>
                    </m:r>
                  </m:oMath>
                </a14:m>
                <a:r>
                  <a:rPr lang="en-US" b="0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399560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en-US" dirty="0"/>
                  <a:t>Random forest: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9456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243130</m:t>
                    </m:r>
                  </m:oMath>
                </a14:m>
                <a:endParaRPr lang="ru-RU" dirty="0"/>
              </a:p>
              <a:p>
                <a:r>
                  <a:rPr lang="en-US" dirty="0" err="1"/>
                  <a:t>XGBoost</a:t>
                </a:r>
                <a:r>
                  <a:rPr lang="en-US" dirty="0"/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602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207890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5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DFDED-CEBA-4100-8571-2D96D788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</a:t>
            </a:r>
            <a:r>
              <a:rPr lang="ru-RU" dirty="0"/>
              <a:t>для </a:t>
            </a:r>
            <a:r>
              <a:rPr lang="en-US" dirty="0"/>
              <a:t>Lasso </a:t>
            </a:r>
            <a:r>
              <a:rPr lang="ru-RU" dirty="0"/>
              <a:t>и </a:t>
            </a:r>
            <a:r>
              <a:rPr lang="en-US" dirty="0"/>
              <a:t>Ridge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C35797-F025-4494-9C7B-C128A6C3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62" y="2904624"/>
            <a:ext cx="5099875" cy="31890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29D829-432E-4256-BB67-EE210672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4624"/>
            <a:ext cx="5099875" cy="3189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A527CC-BD65-4616-982D-0F5341C11ABA}"/>
              </a:ext>
            </a:extLst>
          </p:cNvPr>
          <p:cNvSpPr txBox="1"/>
          <p:nvPr/>
        </p:nvSpPr>
        <p:spPr>
          <a:xfrm>
            <a:off x="2440987" y="2568390"/>
            <a:ext cx="909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Lasso</a:t>
            </a:r>
            <a:endParaRPr lang="ru-RU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E6E29-785B-4CAB-A81A-EADD23B5B0A9}"/>
              </a:ext>
            </a:extLst>
          </p:cNvPr>
          <p:cNvSpPr txBox="1"/>
          <p:nvPr/>
        </p:nvSpPr>
        <p:spPr>
          <a:xfrm>
            <a:off x="8191325" y="2521948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Ridge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5766932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1167</TotalTime>
  <Words>148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След самолета</vt:lpstr>
      <vt:lpstr>Предсказание цены автомобиля</vt:lpstr>
      <vt:lpstr>Введение</vt:lpstr>
      <vt:lpstr>Получение данных</vt:lpstr>
      <vt:lpstr>Презентация PowerPoint</vt:lpstr>
      <vt:lpstr>Обработка данных</vt:lpstr>
      <vt:lpstr>Кол-во Авто по годам</vt:lpstr>
      <vt:lpstr>Предсказание</vt:lpstr>
      <vt:lpstr>Результаты</vt:lpstr>
      <vt:lpstr>RMSE для Lasso и Ridge</vt:lpstr>
      <vt:lpstr>RMSE для Random forest и XGBoost</vt:lpstr>
      <vt:lpstr>Польза для бизнеса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цены автомобиля</dc:title>
  <dc:creator>Артем Жданов</dc:creator>
  <cp:lastModifiedBy>Артем Жданов</cp:lastModifiedBy>
  <cp:revision>27</cp:revision>
  <dcterms:created xsi:type="dcterms:W3CDTF">2018-12-16T18:53:40Z</dcterms:created>
  <dcterms:modified xsi:type="dcterms:W3CDTF">2018-12-17T15:10:05Z</dcterms:modified>
</cp:coreProperties>
</file>