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2"/>
  </p:notesMasterIdLst>
  <p:handoutMasterIdLst>
    <p:handoutMasterId r:id="rId23"/>
  </p:handoutMasterIdLst>
  <p:sldIdLst>
    <p:sldId id="309" r:id="rId2"/>
    <p:sldId id="324" r:id="rId3"/>
    <p:sldId id="331" r:id="rId4"/>
    <p:sldId id="330" r:id="rId5"/>
    <p:sldId id="310" r:id="rId6"/>
    <p:sldId id="335" r:id="rId7"/>
    <p:sldId id="336" r:id="rId8"/>
    <p:sldId id="337" r:id="rId9"/>
    <p:sldId id="338" r:id="rId10"/>
    <p:sldId id="332" r:id="rId11"/>
    <p:sldId id="333" r:id="rId12"/>
    <p:sldId id="340" r:id="rId13"/>
    <p:sldId id="325" r:id="rId14"/>
    <p:sldId id="322" r:id="rId15"/>
    <p:sldId id="320" r:id="rId16"/>
    <p:sldId id="312" r:id="rId17"/>
    <p:sldId id="339" r:id="rId18"/>
    <p:sldId id="326" r:id="rId19"/>
    <p:sldId id="321" r:id="rId20"/>
    <p:sldId id="334" r:id="rId2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66"/>
    <a:srgbClr val="FF9933"/>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39BB6D-A22F-4CE6-91D0-C17AF7069696}" v="109" dt="2024-01-08T09:06:29.9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82" d="100"/>
          <a:sy n="82" d="100"/>
        </p:scale>
        <p:origin x="720" y="53"/>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76" d="100"/>
          <a:sy n="76" d="100"/>
        </p:scale>
        <p:origin x="168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shek Kesharwani" userId="20a6452588b9bfc2" providerId="LiveId" clId="{8A39BB6D-A22F-4CE6-91D0-C17AF7069696}"/>
    <pc:docChg chg="undo custSel addSld delSld modSld sldOrd">
      <pc:chgData name="Abhishek Kesharwani" userId="20a6452588b9bfc2" providerId="LiveId" clId="{8A39BB6D-A22F-4CE6-91D0-C17AF7069696}" dt="2024-01-08T09:07:41.531" v="4573"/>
      <pc:docMkLst>
        <pc:docMk/>
      </pc:docMkLst>
      <pc:sldChg chg="del">
        <pc:chgData name="Abhishek Kesharwani" userId="20a6452588b9bfc2" providerId="LiveId" clId="{8A39BB6D-A22F-4CE6-91D0-C17AF7069696}" dt="2023-12-09T13:14:42.348" v="4228" actId="47"/>
        <pc:sldMkLst>
          <pc:docMk/>
          <pc:sldMk cId="964996460" sldId="307"/>
        </pc:sldMkLst>
      </pc:sldChg>
      <pc:sldChg chg="addSp delSp modSp mod ord">
        <pc:chgData name="Abhishek Kesharwani" userId="20a6452588b9bfc2" providerId="LiveId" clId="{8A39BB6D-A22F-4CE6-91D0-C17AF7069696}" dt="2023-12-09T13:43:41.877" v="4489"/>
        <pc:sldMkLst>
          <pc:docMk/>
          <pc:sldMk cId="1224183200" sldId="310"/>
        </pc:sldMkLst>
        <pc:spChg chg="mod">
          <ac:chgData name="Abhishek Kesharwani" userId="20a6452588b9bfc2" providerId="LiveId" clId="{8A39BB6D-A22F-4CE6-91D0-C17AF7069696}" dt="2023-12-09T13:31:25.503" v="4385" actId="255"/>
          <ac:spMkLst>
            <pc:docMk/>
            <pc:sldMk cId="1224183200" sldId="310"/>
            <ac:spMk id="12" creationId="{3173D117-F69F-2C28-6919-6F07CC144FD4}"/>
          </ac:spMkLst>
        </pc:spChg>
        <pc:picChg chg="add del mod">
          <ac:chgData name="Abhishek Kesharwani" userId="20a6452588b9bfc2" providerId="LiveId" clId="{8A39BB6D-A22F-4CE6-91D0-C17AF7069696}" dt="2023-12-09T13:43:40.556" v="4488" actId="478"/>
          <ac:picMkLst>
            <pc:docMk/>
            <pc:sldMk cId="1224183200" sldId="310"/>
            <ac:picMk id="2" creationId="{6E079448-7089-0A97-2FCB-A3E762457652}"/>
          </ac:picMkLst>
        </pc:picChg>
        <pc:picChg chg="add mod">
          <ac:chgData name="Abhishek Kesharwani" userId="20a6452588b9bfc2" providerId="LiveId" clId="{8A39BB6D-A22F-4CE6-91D0-C17AF7069696}" dt="2023-12-09T13:43:41.877" v="4489"/>
          <ac:picMkLst>
            <pc:docMk/>
            <pc:sldMk cId="1224183200" sldId="310"/>
            <ac:picMk id="3" creationId="{F36598E5-BBFD-97CA-BDFA-27D5275852F9}"/>
          </ac:picMkLst>
        </pc:picChg>
      </pc:sldChg>
      <pc:sldChg chg="addSp modSp mod ord">
        <pc:chgData name="Abhishek Kesharwani" userId="20a6452588b9bfc2" providerId="LiveId" clId="{8A39BB6D-A22F-4CE6-91D0-C17AF7069696}" dt="2023-12-09T13:44:32.780" v="4503"/>
        <pc:sldMkLst>
          <pc:docMk/>
          <pc:sldMk cId="1945612572" sldId="312"/>
        </pc:sldMkLst>
        <pc:spChg chg="mod">
          <ac:chgData name="Abhishek Kesharwani" userId="20a6452588b9bfc2" providerId="LiveId" clId="{8A39BB6D-A22F-4CE6-91D0-C17AF7069696}" dt="2023-12-09T13:03:35.554" v="4088" actId="2710"/>
          <ac:spMkLst>
            <pc:docMk/>
            <pc:sldMk cId="1945612572" sldId="312"/>
            <ac:spMk id="6" creationId="{00000000-0000-0000-0000-000000000000}"/>
          </ac:spMkLst>
        </pc:spChg>
        <pc:spChg chg="mod">
          <ac:chgData name="Abhishek Kesharwani" userId="20a6452588b9bfc2" providerId="LiveId" clId="{8A39BB6D-A22F-4CE6-91D0-C17AF7069696}" dt="2023-12-09T12:55:53.479" v="4026" actId="20577"/>
          <ac:spMkLst>
            <pc:docMk/>
            <pc:sldMk cId="1945612572" sldId="312"/>
            <ac:spMk id="12" creationId="{3173D117-F69F-2C28-6919-6F07CC144FD4}"/>
          </ac:spMkLst>
        </pc:spChg>
        <pc:picChg chg="add mod">
          <ac:chgData name="Abhishek Kesharwani" userId="20a6452588b9bfc2" providerId="LiveId" clId="{8A39BB6D-A22F-4CE6-91D0-C17AF7069696}" dt="2023-12-09T13:44:32.780" v="4503"/>
          <ac:picMkLst>
            <pc:docMk/>
            <pc:sldMk cId="1945612572" sldId="312"/>
            <ac:picMk id="2" creationId="{49AC0105-11BB-6260-0579-4C8F8EA1E050}"/>
          </ac:picMkLst>
        </pc:picChg>
      </pc:sldChg>
      <pc:sldChg chg="delSp del mod">
        <pc:chgData name="Abhishek Kesharwani" userId="20a6452588b9bfc2" providerId="LiveId" clId="{8A39BB6D-A22F-4CE6-91D0-C17AF7069696}" dt="2023-12-07T19:16:45.175" v="3911" actId="47"/>
        <pc:sldMkLst>
          <pc:docMk/>
          <pc:sldMk cId="2109208505" sldId="316"/>
        </pc:sldMkLst>
        <pc:spChg chg="del">
          <ac:chgData name="Abhishek Kesharwani" userId="20a6452588b9bfc2" providerId="LiveId" clId="{8A39BB6D-A22F-4CE6-91D0-C17AF7069696}" dt="2023-12-07T19:16:30.352" v="3908" actId="478"/>
          <ac:spMkLst>
            <pc:docMk/>
            <pc:sldMk cId="2109208505" sldId="316"/>
            <ac:spMk id="2" creationId="{00000000-0000-0000-0000-000000000000}"/>
          </ac:spMkLst>
        </pc:spChg>
        <pc:spChg chg="del">
          <ac:chgData name="Abhishek Kesharwani" userId="20a6452588b9bfc2" providerId="LiveId" clId="{8A39BB6D-A22F-4CE6-91D0-C17AF7069696}" dt="2023-12-07T19:16:30.352" v="3908" actId="478"/>
          <ac:spMkLst>
            <pc:docMk/>
            <pc:sldMk cId="2109208505" sldId="316"/>
            <ac:spMk id="6" creationId="{00000000-0000-0000-0000-000000000000}"/>
          </ac:spMkLst>
        </pc:spChg>
        <pc:spChg chg="del">
          <ac:chgData name="Abhishek Kesharwani" userId="20a6452588b9bfc2" providerId="LiveId" clId="{8A39BB6D-A22F-4CE6-91D0-C17AF7069696}" dt="2023-12-07T19:16:37.203" v="3910" actId="478"/>
          <ac:spMkLst>
            <pc:docMk/>
            <pc:sldMk cId="2109208505" sldId="316"/>
            <ac:spMk id="7" creationId="{67827F24-4E05-D3AB-1EA8-C2892DB07D1B}"/>
          </ac:spMkLst>
        </pc:spChg>
        <pc:spChg chg="del">
          <ac:chgData name="Abhishek Kesharwani" userId="20a6452588b9bfc2" providerId="LiveId" clId="{8A39BB6D-A22F-4CE6-91D0-C17AF7069696}" dt="2023-12-07T19:16:37.203" v="3910" actId="478"/>
          <ac:spMkLst>
            <pc:docMk/>
            <pc:sldMk cId="2109208505" sldId="316"/>
            <ac:spMk id="8" creationId="{00000000-0000-0000-0000-000000000000}"/>
          </ac:spMkLst>
        </pc:spChg>
        <pc:spChg chg="del">
          <ac:chgData name="Abhishek Kesharwani" userId="20a6452588b9bfc2" providerId="LiveId" clId="{8A39BB6D-A22F-4CE6-91D0-C17AF7069696}" dt="2023-12-07T19:16:37.203" v="3910" actId="478"/>
          <ac:spMkLst>
            <pc:docMk/>
            <pc:sldMk cId="2109208505" sldId="316"/>
            <ac:spMk id="9" creationId="{B76DE54B-BF47-723F-C6C1-13095075F198}"/>
          </ac:spMkLst>
        </pc:spChg>
        <pc:spChg chg="del">
          <ac:chgData name="Abhishek Kesharwani" userId="20a6452588b9bfc2" providerId="LiveId" clId="{8A39BB6D-A22F-4CE6-91D0-C17AF7069696}" dt="2023-12-07T19:16:37.203" v="3910" actId="478"/>
          <ac:spMkLst>
            <pc:docMk/>
            <pc:sldMk cId="2109208505" sldId="316"/>
            <ac:spMk id="10" creationId="{00000000-0000-0000-0000-000000000000}"/>
          </ac:spMkLst>
        </pc:spChg>
        <pc:spChg chg="del">
          <ac:chgData name="Abhishek Kesharwani" userId="20a6452588b9bfc2" providerId="LiveId" clId="{8A39BB6D-A22F-4CE6-91D0-C17AF7069696}" dt="2023-12-07T19:16:32.629" v="3909" actId="478"/>
          <ac:spMkLst>
            <pc:docMk/>
            <pc:sldMk cId="2109208505" sldId="316"/>
            <ac:spMk id="11" creationId="{00000000-0000-0000-0000-000000000000}"/>
          </ac:spMkLst>
        </pc:spChg>
        <pc:spChg chg="del">
          <ac:chgData name="Abhishek Kesharwani" userId="20a6452588b9bfc2" providerId="LiveId" clId="{8A39BB6D-A22F-4CE6-91D0-C17AF7069696}" dt="2023-12-07T19:16:37.203" v="3910" actId="478"/>
          <ac:spMkLst>
            <pc:docMk/>
            <pc:sldMk cId="2109208505" sldId="316"/>
            <ac:spMk id="12" creationId="{3173D117-F69F-2C28-6919-6F07CC144FD4}"/>
          </ac:spMkLst>
        </pc:spChg>
        <pc:spChg chg="del">
          <ac:chgData name="Abhishek Kesharwani" userId="20a6452588b9bfc2" providerId="LiveId" clId="{8A39BB6D-A22F-4CE6-91D0-C17AF7069696}" dt="2023-12-07T19:16:32.629" v="3909" actId="478"/>
          <ac:spMkLst>
            <pc:docMk/>
            <pc:sldMk cId="2109208505" sldId="316"/>
            <ac:spMk id="13" creationId="{00000000-0000-0000-0000-000000000000}"/>
          </ac:spMkLst>
        </pc:spChg>
        <pc:spChg chg="del">
          <ac:chgData name="Abhishek Kesharwani" userId="20a6452588b9bfc2" providerId="LiveId" clId="{8A39BB6D-A22F-4CE6-91D0-C17AF7069696}" dt="2023-12-07T19:16:32.629" v="3909" actId="478"/>
          <ac:spMkLst>
            <pc:docMk/>
            <pc:sldMk cId="2109208505" sldId="316"/>
            <ac:spMk id="14" creationId="{00000000-0000-0000-0000-000000000000}"/>
          </ac:spMkLst>
        </pc:spChg>
        <pc:spChg chg="del">
          <ac:chgData name="Abhishek Kesharwani" userId="20a6452588b9bfc2" providerId="LiveId" clId="{8A39BB6D-A22F-4CE6-91D0-C17AF7069696}" dt="2023-12-07T19:16:30.352" v="3908" actId="478"/>
          <ac:spMkLst>
            <pc:docMk/>
            <pc:sldMk cId="2109208505" sldId="316"/>
            <ac:spMk id="15" creationId="{00000000-0000-0000-0000-000000000000}"/>
          </ac:spMkLst>
        </pc:spChg>
      </pc:sldChg>
      <pc:sldChg chg="addSp delSp modSp mod ord">
        <pc:chgData name="Abhishek Kesharwani" userId="20a6452588b9bfc2" providerId="LiveId" clId="{8A39BB6D-A22F-4CE6-91D0-C17AF7069696}" dt="2023-12-09T13:44:28.607" v="4502"/>
        <pc:sldMkLst>
          <pc:docMk/>
          <pc:sldMk cId="3792019638" sldId="320"/>
        </pc:sldMkLst>
        <pc:spChg chg="add del mod">
          <ac:chgData name="Abhishek Kesharwani" userId="20a6452588b9bfc2" providerId="LiveId" clId="{8A39BB6D-A22F-4CE6-91D0-C17AF7069696}" dt="2023-12-09T13:06:37.753" v="4160"/>
          <ac:spMkLst>
            <pc:docMk/>
            <pc:sldMk cId="3792019638" sldId="320"/>
            <ac:spMk id="2" creationId="{D3DE7A10-D0BE-7236-A0E9-EDE11CE20F73}"/>
          </ac:spMkLst>
        </pc:spChg>
        <pc:spChg chg="add del mod">
          <ac:chgData name="Abhishek Kesharwani" userId="20a6452588b9bfc2" providerId="LiveId" clId="{8A39BB6D-A22F-4CE6-91D0-C17AF7069696}" dt="2023-12-07T19:16:13.963" v="3907"/>
          <ac:spMkLst>
            <pc:docMk/>
            <pc:sldMk cId="3792019638" sldId="320"/>
            <ac:spMk id="3" creationId="{C172A9AB-46F6-D933-395E-FF2CA9F08307}"/>
          </ac:spMkLst>
        </pc:spChg>
        <pc:spChg chg="add del mod">
          <ac:chgData name="Abhishek Kesharwani" userId="20a6452588b9bfc2" providerId="LiveId" clId="{8A39BB6D-A22F-4CE6-91D0-C17AF7069696}" dt="2023-12-09T13:06:12.392" v="4156" actId="478"/>
          <ac:spMkLst>
            <pc:docMk/>
            <pc:sldMk cId="3792019638" sldId="320"/>
            <ac:spMk id="4" creationId="{CC715417-1BA6-3952-A784-EAFCE1236815}"/>
          </ac:spMkLst>
        </pc:spChg>
        <pc:spChg chg="add mod">
          <ac:chgData name="Abhishek Kesharwani" userId="20a6452588b9bfc2" providerId="LiveId" clId="{8A39BB6D-A22F-4CE6-91D0-C17AF7069696}" dt="2023-12-09T13:09:02.242" v="4190" actId="2710"/>
          <ac:spMkLst>
            <pc:docMk/>
            <pc:sldMk cId="3792019638" sldId="320"/>
            <ac:spMk id="5" creationId="{B3724CFD-2DF4-D9D3-D152-5546F70BA25E}"/>
          </ac:spMkLst>
        </pc:spChg>
        <pc:spChg chg="del mod">
          <ac:chgData name="Abhishek Kesharwani" userId="20a6452588b9bfc2" providerId="LiveId" clId="{8A39BB6D-A22F-4CE6-91D0-C17AF7069696}" dt="2023-12-07T19:14:36.405" v="3827"/>
          <ac:spMkLst>
            <pc:docMk/>
            <pc:sldMk cId="3792019638" sldId="320"/>
            <ac:spMk id="6" creationId="{00000000-0000-0000-0000-000000000000}"/>
          </ac:spMkLst>
        </pc:spChg>
        <pc:spChg chg="mod">
          <ac:chgData name="Abhishek Kesharwani" userId="20a6452588b9bfc2" providerId="LiveId" clId="{8A39BB6D-A22F-4CE6-91D0-C17AF7069696}" dt="2023-12-07T19:13:52.683" v="3804" actId="1076"/>
          <ac:spMkLst>
            <pc:docMk/>
            <pc:sldMk cId="3792019638" sldId="320"/>
            <ac:spMk id="7" creationId="{67827F24-4E05-D3AB-1EA8-C2892DB07D1B}"/>
          </ac:spMkLst>
        </pc:spChg>
        <pc:spChg chg="mod">
          <ac:chgData name="Abhishek Kesharwani" userId="20a6452588b9bfc2" providerId="LiveId" clId="{8A39BB6D-A22F-4CE6-91D0-C17AF7069696}" dt="2023-12-07T19:13:52.683" v="3804" actId="1076"/>
          <ac:spMkLst>
            <pc:docMk/>
            <pc:sldMk cId="3792019638" sldId="320"/>
            <ac:spMk id="9" creationId="{B76DE54B-BF47-723F-C6C1-13095075F198}"/>
          </ac:spMkLst>
        </pc:spChg>
        <pc:spChg chg="mod">
          <ac:chgData name="Abhishek Kesharwani" userId="20a6452588b9bfc2" providerId="LiveId" clId="{8A39BB6D-A22F-4CE6-91D0-C17AF7069696}" dt="2023-12-07T19:13:52.683" v="3804" actId="1076"/>
          <ac:spMkLst>
            <pc:docMk/>
            <pc:sldMk cId="3792019638" sldId="320"/>
            <ac:spMk id="10" creationId="{00000000-0000-0000-0000-000000000000}"/>
          </ac:spMkLst>
        </pc:spChg>
        <pc:spChg chg="mod">
          <ac:chgData name="Abhishek Kesharwani" userId="20a6452588b9bfc2" providerId="LiveId" clId="{8A39BB6D-A22F-4CE6-91D0-C17AF7069696}" dt="2023-12-07T19:14:06.577" v="3822" actId="1076"/>
          <ac:spMkLst>
            <pc:docMk/>
            <pc:sldMk cId="3792019638" sldId="320"/>
            <ac:spMk id="12" creationId="{3173D117-F69F-2C28-6919-6F07CC144FD4}"/>
          </ac:spMkLst>
        </pc:spChg>
        <pc:picChg chg="add mod">
          <ac:chgData name="Abhishek Kesharwani" userId="20a6452588b9bfc2" providerId="LiveId" clId="{8A39BB6D-A22F-4CE6-91D0-C17AF7069696}" dt="2023-12-09T13:44:28.607" v="4502"/>
          <ac:picMkLst>
            <pc:docMk/>
            <pc:sldMk cId="3792019638" sldId="320"/>
            <ac:picMk id="6" creationId="{370853C9-AB17-8F9D-AA72-F138F4E98A68}"/>
          </ac:picMkLst>
        </pc:picChg>
      </pc:sldChg>
      <pc:sldChg chg="addSp delSp modSp mod">
        <pc:chgData name="Abhishek Kesharwani" userId="20a6452588b9bfc2" providerId="LiveId" clId="{8A39BB6D-A22F-4CE6-91D0-C17AF7069696}" dt="2023-12-09T13:44:48.753" v="4508"/>
        <pc:sldMkLst>
          <pc:docMk/>
          <pc:sldMk cId="79715907" sldId="321"/>
        </pc:sldMkLst>
        <pc:spChg chg="mod">
          <ac:chgData name="Abhishek Kesharwani" userId="20a6452588b9bfc2" providerId="LiveId" clId="{8A39BB6D-A22F-4CE6-91D0-C17AF7069696}" dt="2023-12-09T13:17:45.251" v="4257" actId="20577"/>
          <ac:spMkLst>
            <pc:docMk/>
            <pc:sldMk cId="79715907" sldId="321"/>
            <ac:spMk id="2" creationId="{00000000-0000-0000-0000-000000000000}"/>
          </ac:spMkLst>
        </pc:spChg>
        <pc:spChg chg="del">
          <ac:chgData name="Abhishek Kesharwani" userId="20a6452588b9bfc2" providerId="LiveId" clId="{8A39BB6D-A22F-4CE6-91D0-C17AF7069696}" dt="2023-12-09T13:16:45.719" v="4242" actId="478"/>
          <ac:spMkLst>
            <pc:docMk/>
            <pc:sldMk cId="79715907" sldId="321"/>
            <ac:spMk id="3" creationId="{00000000-0000-0000-0000-000000000000}"/>
          </ac:spMkLst>
        </pc:spChg>
        <pc:picChg chg="add mod">
          <ac:chgData name="Abhishek Kesharwani" userId="20a6452588b9bfc2" providerId="LiveId" clId="{8A39BB6D-A22F-4CE6-91D0-C17AF7069696}" dt="2023-12-09T13:44:48.753" v="4508"/>
          <ac:picMkLst>
            <pc:docMk/>
            <pc:sldMk cId="79715907" sldId="321"/>
            <ac:picMk id="4" creationId="{6F05BEA2-27D9-800C-D020-ADE4AE074EF5}"/>
          </ac:picMkLst>
        </pc:picChg>
      </pc:sldChg>
      <pc:sldChg chg="addSp delSp modSp mod ord">
        <pc:chgData name="Abhishek Kesharwani" userId="20a6452588b9bfc2" providerId="LiveId" clId="{8A39BB6D-A22F-4CE6-91D0-C17AF7069696}" dt="2023-12-09T13:44:22.800" v="4501"/>
        <pc:sldMkLst>
          <pc:docMk/>
          <pc:sldMk cId="883966253" sldId="322"/>
        </pc:sldMkLst>
        <pc:spChg chg="del mod">
          <ac:chgData name="Abhishek Kesharwani" userId="20a6452588b9bfc2" providerId="LiveId" clId="{8A39BB6D-A22F-4CE6-91D0-C17AF7069696}" dt="2023-12-09T13:10:42.258" v="4196"/>
          <ac:spMkLst>
            <pc:docMk/>
            <pc:sldMk cId="883966253" sldId="322"/>
            <ac:spMk id="3" creationId="{00000000-0000-0000-0000-000000000000}"/>
          </ac:spMkLst>
        </pc:spChg>
        <pc:spChg chg="add mod">
          <ac:chgData name="Abhishek Kesharwani" userId="20a6452588b9bfc2" providerId="LiveId" clId="{8A39BB6D-A22F-4CE6-91D0-C17AF7069696}" dt="2023-12-09T13:14:22.067" v="4227" actId="14100"/>
          <ac:spMkLst>
            <pc:docMk/>
            <pc:sldMk cId="883966253" sldId="322"/>
            <ac:spMk id="4" creationId="{EF534822-DEB0-BC5B-4A13-B99CE1409284}"/>
          </ac:spMkLst>
        </pc:spChg>
        <pc:spChg chg="mod">
          <ac:chgData name="Abhishek Kesharwani" userId="20a6452588b9bfc2" providerId="LiveId" clId="{8A39BB6D-A22F-4CE6-91D0-C17AF7069696}" dt="2023-12-09T13:24:42.087" v="4329"/>
          <ac:spMkLst>
            <pc:docMk/>
            <pc:sldMk cId="883966253" sldId="322"/>
            <ac:spMk id="12" creationId="{3173D117-F69F-2C28-6919-6F07CC144FD4}"/>
          </ac:spMkLst>
        </pc:spChg>
        <pc:picChg chg="add mod">
          <ac:chgData name="Abhishek Kesharwani" userId="20a6452588b9bfc2" providerId="LiveId" clId="{8A39BB6D-A22F-4CE6-91D0-C17AF7069696}" dt="2023-12-09T13:44:22.800" v="4501"/>
          <ac:picMkLst>
            <pc:docMk/>
            <pc:sldMk cId="883966253" sldId="322"/>
            <ac:picMk id="5" creationId="{E5D232DE-F779-C7E4-1CD4-B20ABB940E4C}"/>
          </ac:picMkLst>
        </pc:picChg>
      </pc:sldChg>
      <pc:sldChg chg="modSp mod ord">
        <pc:chgData name="Abhishek Kesharwani" userId="20a6452588b9bfc2" providerId="LiveId" clId="{8A39BB6D-A22F-4CE6-91D0-C17AF7069696}" dt="2023-12-09T12:50:49.574" v="4004" actId="14100"/>
        <pc:sldMkLst>
          <pc:docMk/>
          <pc:sldMk cId="4000022255" sldId="324"/>
        </pc:sldMkLst>
        <pc:picChg chg="mod">
          <ac:chgData name="Abhishek Kesharwani" userId="20a6452588b9bfc2" providerId="LiveId" clId="{8A39BB6D-A22F-4CE6-91D0-C17AF7069696}" dt="2023-12-09T12:50:49.574" v="4004" actId="14100"/>
          <ac:picMkLst>
            <pc:docMk/>
            <pc:sldMk cId="4000022255" sldId="324"/>
            <ac:picMk id="8" creationId="{9F0A7D0D-759B-93D0-2BAE-D7681374D57A}"/>
          </ac:picMkLst>
        </pc:picChg>
      </pc:sldChg>
      <pc:sldChg chg="addSp delSp modSp mod ord">
        <pc:chgData name="Abhishek Kesharwani" userId="20a6452588b9bfc2" providerId="LiveId" clId="{8A39BB6D-A22F-4CE6-91D0-C17AF7069696}" dt="2023-12-09T13:46:25.677" v="4519" actId="21"/>
        <pc:sldMkLst>
          <pc:docMk/>
          <pc:sldMk cId="832552725" sldId="325"/>
        </pc:sldMkLst>
        <pc:spChg chg="mod">
          <ac:chgData name="Abhishek Kesharwani" userId="20a6452588b9bfc2" providerId="LiveId" clId="{8A39BB6D-A22F-4CE6-91D0-C17AF7069696}" dt="2023-12-09T13:13:18.231" v="4221" actId="14100"/>
          <ac:spMkLst>
            <pc:docMk/>
            <pc:sldMk cId="832552725" sldId="325"/>
            <ac:spMk id="3" creationId="{00000000-0000-0000-0000-000000000000}"/>
          </ac:spMkLst>
        </pc:spChg>
        <pc:spChg chg="add del mod">
          <ac:chgData name="Abhishek Kesharwani" userId="20a6452588b9bfc2" providerId="LiveId" clId="{8A39BB6D-A22F-4CE6-91D0-C17AF7069696}" dt="2023-12-09T13:46:25.677" v="4519" actId="21"/>
          <ac:spMkLst>
            <pc:docMk/>
            <pc:sldMk cId="832552725" sldId="325"/>
            <ac:spMk id="4" creationId="{2868C861-A814-6DBF-A4F6-4E0DB0C2A166}"/>
          </ac:spMkLst>
        </pc:spChg>
        <pc:spChg chg="mod">
          <ac:chgData name="Abhishek Kesharwani" userId="20a6452588b9bfc2" providerId="LiveId" clId="{8A39BB6D-A22F-4CE6-91D0-C17AF7069696}" dt="2023-12-09T13:24:21.318" v="4327" actId="20577"/>
          <ac:spMkLst>
            <pc:docMk/>
            <pc:sldMk cId="832552725" sldId="325"/>
            <ac:spMk id="12" creationId="{3173D117-F69F-2C28-6919-6F07CC144FD4}"/>
          </ac:spMkLst>
        </pc:spChg>
        <pc:picChg chg="add mod">
          <ac:chgData name="Abhishek Kesharwani" userId="20a6452588b9bfc2" providerId="LiveId" clId="{8A39BB6D-A22F-4CE6-91D0-C17AF7069696}" dt="2023-12-09T13:44:18.562" v="4500"/>
          <ac:picMkLst>
            <pc:docMk/>
            <pc:sldMk cId="832552725" sldId="325"/>
            <ac:picMk id="2" creationId="{356829C9-3626-B56E-C1A2-DCA45C4EFBA2}"/>
          </ac:picMkLst>
        </pc:picChg>
      </pc:sldChg>
      <pc:sldChg chg="addSp delSp modSp mod">
        <pc:chgData name="Abhishek Kesharwani" userId="20a6452588b9bfc2" providerId="LiveId" clId="{8A39BB6D-A22F-4CE6-91D0-C17AF7069696}" dt="2023-12-09T13:47:06.202" v="4527" actId="20577"/>
        <pc:sldMkLst>
          <pc:docMk/>
          <pc:sldMk cId="2965381592" sldId="326"/>
        </pc:sldMkLst>
        <pc:spChg chg="del mod">
          <ac:chgData name="Abhishek Kesharwani" userId="20a6452588b9bfc2" providerId="LiveId" clId="{8A39BB6D-A22F-4CE6-91D0-C17AF7069696}" dt="2023-12-09T13:06:02.700" v="4155"/>
          <ac:spMkLst>
            <pc:docMk/>
            <pc:sldMk cId="2965381592" sldId="326"/>
            <ac:spMk id="2" creationId="{00000000-0000-0000-0000-000000000000}"/>
          </ac:spMkLst>
        </pc:spChg>
        <pc:spChg chg="add mod">
          <ac:chgData name="Abhishek Kesharwani" userId="20a6452588b9bfc2" providerId="LiveId" clId="{8A39BB6D-A22F-4CE6-91D0-C17AF7069696}" dt="2023-12-09T13:16:32.747" v="4241" actId="2710"/>
          <ac:spMkLst>
            <pc:docMk/>
            <pc:sldMk cId="2965381592" sldId="326"/>
            <ac:spMk id="3" creationId="{9D39F3F6-CC2F-515C-886E-52318E8E77CE}"/>
          </ac:spMkLst>
        </pc:spChg>
        <pc:spChg chg="add del mod">
          <ac:chgData name="Abhishek Kesharwani" userId="20a6452588b9bfc2" providerId="LiveId" clId="{8A39BB6D-A22F-4CE6-91D0-C17AF7069696}" dt="2023-12-09T13:46:49.533" v="4523"/>
          <ac:spMkLst>
            <pc:docMk/>
            <pc:sldMk cId="2965381592" sldId="326"/>
            <ac:spMk id="5" creationId="{6D1F8CEC-0A5B-54A7-923B-D6A00881BBFF}"/>
          </ac:spMkLst>
        </pc:spChg>
        <pc:spChg chg="mod">
          <ac:chgData name="Abhishek Kesharwani" userId="20a6452588b9bfc2" providerId="LiveId" clId="{8A39BB6D-A22F-4CE6-91D0-C17AF7069696}" dt="2023-12-09T13:05:39.153" v="4147" actId="14100"/>
          <ac:spMkLst>
            <pc:docMk/>
            <pc:sldMk cId="2965381592" sldId="326"/>
            <ac:spMk id="7" creationId="{67827F24-4E05-D3AB-1EA8-C2892DB07D1B}"/>
          </ac:spMkLst>
        </pc:spChg>
        <pc:spChg chg="mod">
          <ac:chgData name="Abhishek Kesharwani" userId="20a6452588b9bfc2" providerId="LiveId" clId="{8A39BB6D-A22F-4CE6-91D0-C17AF7069696}" dt="2023-12-09T13:47:06.202" v="4527" actId="20577"/>
          <ac:spMkLst>
            <pc:docMk/>
            <pc:sldMk cId="2965381592" sldId="326"/>
            <ac:spMk id="9" creationId="{B76DE54B-BF47-723F-C6C1-13095075F198}"/>
          </ac:spMkLst>
        </pc:spChg>
        <pc:spChg chg="mod">
          <ac:chgData name="Abhishek Kesharwani" userId="20a6452588b9bfc2" providerId="LiveId" clId="{8A39BB6D-A22F-4CE6-91D0-C17AF7069696}" dt="2023-12-09T13:05:39.153" v="4147" actId="14100"/>
          <ac:spMkLst>
            <pc:docMk/>
            <pc:sldMk cId="2965381592" sldId="326"/>
            <ac:spMk id="10" creationId="{00000000-0000-0000-0000-000000000000}"/>
          </ac:spMkLst>
        </pc:spChg>
        <pc:spChg chg="mod">
          <ac:chgData name="Abhishek Kesharwani" userId="20a6452588b9bfc2" providerId="LiveId" clId="{8A39BB6D-A22F-4CE6-91D0-C17AF7069696}" dt="2023-12-09T13:05:39.153" v="4147" actId="14100"/>
          <ac:spMkLst>
            <pc:docMk/>
            <pc:sldMk cId="2965381592" sldId="326"/>
            <ac:spMk id="12" creationId="{3173D117-F69F-2C28-6919-6F07CC144FD4}"/>
          </ac:spMkLst>
        </pc:spChg>
        <pc:picChg chg="add mod">
          <ac:chgData name="Abhishek Kesharwani" userId="20a6452588b9bfc2" providerId="LiveId" clId="{8A39BB6D-A22F-4CE6-91D0-C17AF7069696}" dt="2023-12-09T13:44:44.889" v="4507"/>
          <ac:picMkLst>
            <pc:docMk/>
            <pc:sldMk cId="2965381592" sldId="326"/>
            <ac:picMk id="4" creationId="{718A4B09-793B-2397-ECC9-8452B31F3E00}"/>
          </ac:picMkLst>
        </pc:picChg>
      </pc:sldChg>
      <pc:sldChg chg="del">
        <pc:chgData name="Abhishek Kesharwani" userId="20a6452588b9bfc2" providerId="LiveId" clId="{8A39BB6D-A22F-4CE6-91D0-C17AF7069696}" dt="2023-12-09T13:17:56.448" v="4258" actId="47"/>
        <pc:sldMkLst>
          <pc:docMk/>
          <pc:sldMk cId="1308480800" sldId="327"/>
        </pc:sldMkLst>
      </pc:sldChg>
      <pc:sldChg chg="del">
        <pc:chgData name="Abhishek Kesharwani" userId="20a6452588b9bfc2" providerId="LiveId" clId="{8A39BB6D-A22F-4CE6-91D0-C17AF7069696}" dt="2023-12-07T19:22:23.839" v="3939" actId="47"/>
        <pc:sldMkLst>
          <pc:docMk/>
          <pc:sldMk cId="3476996714" sldId="328"/>
        </pc:sldMkLst>
      </pc:sldChg>
      <pc:sldChg chg="addSp delSp modSp mod ord">
        <pc:chgData name="Abhishek Kesharwani" userId="20a6452588b9bfc2" providerId="LiveId" clId="{8A39BB6D-A22F-4CE6-91D0-C17AF7069696}" dt="2023-12-09T13:45:47.093" v="4511"/>
        <pc:sldMkLst>
          <pc:docMk/>
          <pc:sldMk cId="2180808920" sldId="330"/>
        </pc:sldMkLst>
        <pc:spChg chg="add mod">
          <ac:chgData name="Abhishek Kesharwani" userId="20a6452588b9bfc2" providerId="LiveId" clId="{8A39BB6D-A22F-4CE6-91D0-C17AF7069696}" dt="2023-12-09T13:45:47.093" v="4511"/>
          <ac:spMkLst>
            <pc:docMk/>
            <pc:sldMk cId="2180808920" sldId="330"/>
            <ac:spMk id="2" creationId="{D0773121-CB92-A346-4B44-14216FD8B548}"/>
          </ac:spMkLst>
        </pc:spChg>
        <pc:spChg chg="add del">
          <ac:chgData name="Abhishek Kesharwani" userId="20a6452588b9bfc2" providerId="LiveId" clId="{8A39BB6D-A22F-4CE6-91D0-C17AF7069696}" dt="2023-12-07T19:25:47.949" v="3976" actId="22"/>
          <ac:spMkLst>
            <pc:docMk/>
            <pc:sldMk cId="2180808920" sldId="330"/>
            <ac:spMk id="4" creationId="{0508AA24-9C12-1478-07F1-229CA4057466}"/>
          </ac:spMkLst>
        </pc:spChg>
        <pc:spChg chg="mod">
          <ac:chgData name="Abhishek Kesharwani" userId="20a6452588b9bfc2" providerId="LiveId" clId="{8A39BB6D-A22F-4CE6-91D0-C17AF7069696}" dt="2023-12-09T13:31:34.632" v="4386" actId="255"/>
          <ac:spMkLst>
            <pc:docMk/>
            <pc:sldMk cId="2180808920" sldId="330"/>
            <ac:spMk id="5" creationId="{80E96425-D0C6-4E87-C132-820F3D701332}"/>
          </ac:spMkLst>
        </pc:spChg>
        <pc:spChg chg="add mod">
          <ac:chgData name="Abhishek Kesharwani" userId="20a6452588b9bfc2" providerId="LiveId" clId="{8A39BB6D-A22F-4CE6-91D0-C17AF7069696}" dt="2023-12-07T19:26:32.408" v="3980" actId="1076"/>
          <ac:spMkLst>
            <pc:docMk/>
            <pc:sldMk cId="2180808920" sldId="330"/>
            <ac:spMk id="8" creationId="{A0BB6384-C8EB-E4D7-947D-B8D044F59E53}"/>
          </ac:spMkLst>
        </pc:spChg>
        <pc:spChg chg="mod">
          <ac:chgData name="Abhishek Kesharwani" userId="20a6452588b9bfc2" providerId="LiveId" clId="{8A39BB6D-A22F-4CE6-91D0-C17AF7069696}" dt="2023-12-07T19:24:02.337" v="3965" actId="5793"/>
          <ac:spMkLst>
            <pc:docMk/>
            <pc:sldMk cId="2180808920" sldId="330"/>
            <ac:spMk id="12" creationId="{89EF501D-6A2B-B669-06B7-E3E37F6BE1F7}"/>
          </ac:spMkLst>
        </pc:spChg>
      </pc:sldChg>
      <pc:sldChg chg="addSp modSp">
        <pc:chgData name="Abhishek Kesharwani" userId="20a6452588b9bfc2" providerId="LiveId" clId="{8A39BB6D-A22F-4CE6-91D0-C17AF7069696}" dt="2023-12-09T13:45:30.657" v="4510"/>
        <pc:sldMkLst>
          <pc:docMk/>
          <pc:sldMk cId="912979664" sldId="331"/>
        </pc:sldMkLst>
        <pc:spChg chg="add mod">
          <ac:chgData name="Abhishek Kesharwani" userId="20a6452588b9bfc2" providerId="LiveId" clId="{8A39BB6D-A22F-4CE6-91D0-C17AF7069696}" dt="2023-12-09T13:45:30.657" v="4510"/>
          <ac:spMkLst>
            <pc:docMk/>
            <pc:sldMk cId="912979664" sldId="331"/>
            <ac:spMk id="3" creationId="{62321DFE-5EB5-84A2-0186-67E0B04815B7}"/>
          </ac:spMkLst>
        </pc:spChg>
      </pc:sldChg>
      <pc:sldChg chg="addSp modSp mod ord">
        <pc:chgData name="Abhishek Kesharwani" userId="20a6452588b9bfc2" providerId="LiveId" clId="{8A39BB6D-A22F-4CE6-91D0-C17AF7069696}" dt="2023-12-09T13:46:17.598" v="4516"/>
        <pc:sldMkLst>
          <pc:docMk/>
          <pc:sldMk cId="4250617515" sldId="332"/>
        </pc:sldMkLst>
        <pc:spChg chg="mod">
          <ac:chgData name="Abhishek Kesharwani" userId="20a6452588b9bfc2" providerId="LiveId" clId="{8A39BB6D-A22F-4CE6-91D0-C17AF7069696}" dt="2023-12-07T19:24:49.849" v="3972" actId="20577"/>
          <ac:spMkLst>
            <pc:docMk/>
            <pc:sldMk cId="4250617515" sldId="332"/>
            <ac:spMk id="2" creationId="{8A5F109A-FE39-DABF-4053-35EBA17B38BB}"/>
          </ac:spMkLst>
        </pc:spChg>
        <pc:spChg chg="add mod">
          <ac:chgData name="Abhishek Kesharwani" userId="20a6452588b9bfc2" providerId="LiveId" clId="{8A39BB6D-A22F-4CE6-91D0-C17AF7069696}" dt="2023-12-07T19:26:51.514" v="3982" actId="1076"/>
          <ac:spMkLst>
            <pc:docMk/>
            <pc:sldMk cId="4250617515" sldId="332"/>
            <ac:spMk id="6" creationId="{6CC6D5F8-DFFB-F8CA-7633-DB107FC6A637}"/>
          </ac:spMkLst>
        </pc:spChg>
        <pc:spChg chg="add mod">
          <ac:chgData name="Abhishek Kesharwani" userId="20a6452588b9bfc2" providerId="LiveId" clId="{8A39BB6D-A22F-4CE6-91D0-C17AF7069696}" dt="2023-12-09T13:46:17.598" v="4516"/>
          <ac:spMkLst>
            <pc:docMk/>
            <pc:sldMk cId="4250617515" sldId="332"/>
            <ac:spMk id="7" creationId="{7BE4723D-B0A1-E65B-39B1-5FA824B5374E}"/>
          </ac:spMkLst>
        </pc:spChg>
        <pc:picChg chg="add mod">
          <ac:chgData name="Abhishek Kesharwani" userId="20a6452588b9bfc2" providerId="LiveId" clId="{8A39BB6D-A22F-4CE6-91D0-C17AF7069696}" dt="2023-12-09T13:44:10.712" v="4498"/>
          <ac:picMkLst>
            <pc:docMk/>
            <pc:sldMk cId="4250617515" sldId="332"/>
            <ac:picMk id="5" creationId="{570C45B5-FC1D-58FE-B982-E2F5E1CE5D99}"/>
          </ac:picMkLst>
        </pc:picChg>
      </pc:sldChg>
      <pc:sldChg chg="addSp delSp modSp new mod ord">
        <pc:chgData name="Abhishek Kesharwani" userId="20a6452588b9bfc2" providerId="LiveId" clId="{8A39BB6D-A22F-4CE6-91D0-C17AF7069696}" dt="2023-12-09T13:46:21.170" v="4517"/>
        <pc:sldMkLst>
          <pc:docMk/>
          <pc:sldMk cId="1608904499" sldId="333"/>
        </pc:sldMkLst>
        <pc:spChg chg="add del mod">
          <ac:chgData name="Abhishek Kesharwani" userId="20a6452588b9bfc2" providerId="LiveId" clId="{8A39BB6D-A22F-4CE6-91D0-C17AF7069696}" dt="2023-12-07T17:21:05.219" v="1224" actId="14100"/>
          <ac:spMkLst>
            <pc:docMk/>
            <pc:sldMk cId="1608904499" sldId="333"/>
            <ac:spMk id="2" creationId="{BBF8BB01-D62E-669C-03A4-B595464CCA61}"/>
          </ac:spMkLst>
        </pc:spChg>
        <pc:spChg chg="add mod">
          <ac:chgData name="Abhishek Kesharwani" userId="20a6452588b9bfc2" providerId="LiveId" clId="{8A39BB6D-A22F-4CE6-91D0-C17AF7069696}" dt="2023-12-06T17:43:04.174" v="250"/>
          <ac:spMkLst>
            <pc:docMk/>
            <pc:sldMk cId="1608904499" sldId="333"/>
            <ac:spMk id="3" creationId="{7B6E0A6E-9CB3-D5D0-CC33-311F2101221D}"/>
          </ac:spMkLst>
        </pc:spChg>
        <pc:spChg chg="add del mod">
          <ac:chgData name="Abhishek Kesharwani" userId="20a6452588b9bfc2" providerId="LiveId" clId="{8A39BB6D-A22F-4CE6-91D0-C17AF7069696}" dt="2023-12-06T17:43:14.857" v="252"/>
          <ac:spMkLst>
            <pc:docMk/>
            <pc:sldMk cId="1608904499" sldId="333"/>
            <ac:spMk id="4" creationId="{7DECB175-AAF6-1CC7-9D78-0FA8D40EA6A2}"/>
          </ac:spMkLst>
        </pc:spChg>
        <pc:spChg chg="add mod">
          <ac:chgData name="Abhishek Kesharwani" userId="20a6452588b9bfc2" providerId="LiveId" clId="{8A39BB6D-A22F-4CE6-91D0-C17AF7069696}" dt="2023-12-06T17:43:58.840" v="267" actId="20577"/>
          <ac:spMkLst>
            <pc:docMk/>
            <pc:sldMk cId="1608904499" sldId="333"/>
            <ac:spMk id="5" creationId="{BA2FFE0D-DE60-6AFB-D932-84098EE62F5F}"/>
          </ac:spMkLst>
        </pc:spChg>
        <pc:spChg chg="add del mod">
          <ac:chgData name="Abhishek Kesharwani" userId="20a6452588b9bfc2" providerId="LiveId" clId="{8A39BB6D-A22F-4CE6-91D0-C17AF7069696}" dt="2023-12-07T19:27:06.447" v="3986" actId="22"/>
          <ac:spMkLst>
            <pc:docMk/>
            <pc:sldMk cId="1608904499" sldId="333"/>
            <ac:spMk id="6" creationId="{4075EE58-0636-AFF9-2105-EA628A5F0067}"/>
          </ac:spMkLst>
        </pc:spChg>
        <pc:spChg chg="add mod">
          <ac:chgData name="Abhishek Kesharwani" userId="20a6452588b9bfc2" providerId="LiveId" clId="{8A39BB6D-A22F-4CE6-91D0-C17AF7069696}" dt="2023-12-09T13:46:21.170" v="4517"/>
          <ac:spMkLst>
            <pc:docMk/>
            <pc:sldMk cId="1608904499" sldId="333"/>
            <ac:spMk id="6" creationId="{EEBD9F6C-8DE2-E6FE-0571-3FABC8CD8A56}"/>
          </ac:spMkLst>
        </pc:spChg>
        <pc:spChg chg="add del">
          <ac:chgData name="Abhishek Kesharwani" userId="20a6452588b9bfc2" providerId="LiveId" clId="{8A39BB6D-A22F-4CE6-91D0-C17AF7069696}" dt="2023-12-07T19:27:19.186" v="3988" actId="22"/>
          <ac:spMkLst>
            <pc:docMk/>
            <pc:sldMk cId="1608904499" sldId="333"/>
            <ac:spMk id="8" creationId="{75A9D0C1-4FAD-23B0-91B5-C85FDE269E05}"/>
          </ac:spMkLst>
        </pc:spChg>
        <pc:spChg chg="add mod">
          <ac:chgData name="Abhishek Kesharwani" userId="20a6452588b9bfc2" providerId="LiveId" clId="{8A39BB6D-A22F-4CE6-91D0-C17AF7069696}" dt="2023-12-07T19:28:13.565" v="3990" actId="1076"/>
          <ac:spMkLst>
            <pc:docMk/>
            <pc:sldMk cId="1608904499" sldId="333"/>
            <ac:spMk id="10" creationId="{0E5C92D3-43AD-5E4A-AE5C-4B04DEA732E5}"/>
          </ac:spMkLst>
        </pc:spChg>
        <pc:picChg chg="add mod">
          <ac:chgData name="Abhishek Kesharwani" userId="20a6452588b9bfc2" providerId="LiveId" clId="{8A39BB6D-A22F-4CE6-91D0-C17AF7069696}" dt="2023-12-09T13:44:15.080" v="4499"/>
          <ac:picMkLst>
            <pc:docMk/>
            <pc:sldMk cId="1608904499" sldId="333"/>
            <ac:picMk id="4" creationId="{0BF225BA-9301-0123-0FE7-7D272B273CE9}"/>
          </ac:picMkLst>
        </pc:picChg>
      </pc:sldChg>
      <pc:sldChg chg="addSp delSp modSp new mod ord">
        <pc:chgData name="Abhishek Kesharwani" userId="20a6452588b9bfc2" providerId="LiveId" clId="{8A39BB6D-A22F-4CE6-91D0-C17AF7069696}" dt="2023-12-09T13:47:18.893" v="4528"/>
        <pc:sldMkLst>
          <pc:docMk/>
          <pc:sldMk cId="913847039" sldId="334"/>
        </pc:sldMkLst>
        <pc:spChg chg="add mod">
          <ac:chgData name="Abhishek Kesharwani" userId="20a6452588b9bfc2" providerId="LiveId" clId="{8A39BB6D-A22F-4CE6-91D0-C17AF7069696}" dt="2023-12-09T13:47:18.893" v="4528"/>
          <ac:spMkLst>
            <pc:docMk/>
            <pc:sldMk cId="913847039" sldId="334"/>
            <ac:spMk id="2" creationId="{B6624977-7EC5-A742-CC80-25F92C037E50}"/>
          </ac:spMkLst>
        </pc:spChg>
        <pc:spChg chg="del mod">
          <ac:chgData name="Abhishek Kesharwani" userId="20a6452588b9bfc2" providerId="LiveId" clId="{8A39BB6D-A22F-4CE6-91D0-C17AF7069696}" dt="2023-12-06T17:59:29.366" v="460" actId="478"/>
          <ac:spMkLst>
            <pc:docMk/>
            <pc:sldMk cId="913847039" sldId="334"/>
            <ac:spMk id="2" creationId="{D95471B7-20E6-7033-33B4-5DEE24A69913}"/>
          </ac:spMkLst>
        </pc:spChg>
        <pc:spChg chg="add del mod">
          <ac:chgData name="Abhishek Kesharwani" userId="20a6452588b9bfc2" providerId="LiveId" clId="{8A39BB6D-A22F-4CE6-91D0-C17AF7069696}" dt="2023-12-06T18:11:12.631" v="516" actId="478"/>
          <ac:spMkLst>
            <pc:docMk/>
            <pc:sldMk cId="913847039" sldId="334"/>
            <ac:spMk id="3" creationId="{FDE038DC-D02A-2424-9239-C7DD82EAD93E}"/>
          </ac:spMkLst>
        </pc:spChg>
        <pc:spChg chg="add del mod">
          <ac:chgData name="Abhishek Kesharwani" userId="20a6452588b9bfc2" providerId="LiveId" clId="{8A39BB6D-A22F-4CE6-91D0-C17AF7069696}" dt="2023-12-06T18:11:22.687" v="520" actId="478"/>
          <ac:spMkLst>
            <pc:docMk/>
            <pc:sldMk cId="913847039" sldId="334"/>
            <ac:spMk id="4" creationId="{8327E3E4-0D4B-7C67-9AEB-A8F1E31C6009}"/>
          </ac:spMkLst>
        </pc:spChg>
        <pc:spChg chg="add del mod">
          <ac:chgData name="Abhishek Kesharwani" userId="20a6452588b9bfc2" providerId="LiveId" clId="{8A39BB6D-A22F-4CE6-91D0-C17AF7069696}" dt="2023-12-06T18:15:02.107" v="664" actId="478"/>
          <ac:spMkLst>
            <pc:docMk/>
            <pc:sldMk cId="913847039" sldId="334"/>
            <ac:spMk id="9" creationId="{C2782786-F4A7-9D78-4EF5-928331BF16AE}"/>
          </ac:spMkLst>
        </pc:spChg>
        <pc:spChg chg="add del mod">
          <ac:chgData name="Abhishek Kesharwani" userId="20a6452588b9bfc2" providerId="LiveId" clId="{8A39BB6D-A22F-4CE6-91D0-C17AF7069696}" dt="2023-12-06T18:10:41.609" v="507" actId="478"/>
          <ac:spMkLst>
            <pc:docMk/>
            <pc:sldMk cId="913847039" sldId="334"/>
            <ac:spMk id="10" creationId="{5FE9BB66-2843-0997-B77D-D25DB5E660E0}"/>
          </ac:spMkLst>
        </pc:spChg>
        <pc:spChg chg="add del mod">
          <ac:chgData name="Abhishek Kesharwani" userId="20a6452588b9bfc2" providerId="LiveId" clId="{8A39BB6D-A22F-4CE6-91D0-C17AF7069696}" dt="2023-12-06T18:10:51.649" v="510" actId="478"/>
          <ac:spMkLst>
            <pc:docMk/>
            <pc:sldMk cId="913847039" sldId="334"/>
            <ac:spMk id="11" creationId="{03E0B6F6-3BE7-45AC-0238-58C1B9215F5C}"/>
          </ac:spMkLst>
        </pc:spChg>
        <pc:spChg chg="add mod">
          <ac:chgData name="Abhishek Kesharwani" userId="20a6452588b9bfc2" providerId="LiveId" clId="{8A39BB6D-A22F-4CE6-91D0-C17AF7069696}" dt="2023-12-06T18:15:19.961" v="670" actId="1076"/>
          <ac:spMkLst>
            <pc:docMk/>
            <pc:sldMk cId="913847039" sldId="334"/>
            <ac:spMk id="12" creationId="{EB3AC18F-348E-AFBD-76F1-494CE18A1D05}"/>
          </ac:spMkLst>
        </pc:spChg>
        <pc:spChg chg="add mod ord">
          <ac:chgData name="Abhishek Kesharwani" userId="20a6452588b9bfc2" providerId="LiveId" clId="{8A39BB6D-A22F-4CE6-91D0-C17AF7069696}" dt="2023-12-06T18:15:22.467" v="671" actId="207"/>
          <ac:spMkLst>
            <pc:docMk/>
            <pc:sldMk cId="913847039" sldId="334"/>
            <ac:spMk id="13" creationId="{D89C6E96-4D37-F55C-9594-469B03E5A9F6}"/>
          </ac:spMkLst>
        </pc:spChg>
        <pc:picChg chg="add del mod">
          <ac:chgData name="Abhishek Kesharwani" userId="20a6452588b9bfc2" providerId="LiveId" clId="{8A39BB6D-A22F-4CE6-91D0-C17AF7069696}" dt="2023-12-06T18:10:03.771" v="501" actId="478"/>
          <ac:picMkLst>
            <pc:docMk/>
            <pc:sldMk cId="913847039" sldId="334"/>
            <ac:picMk id="6" creationId="{ABDCBDAB-9FD0-AF45-722D-33A420A63652}"/>
          </ac:picMkLst>
        </pc:picChg>
        <pc:picChg chg="add mod ord">
          <ac:chgData name="Abhishek Kesharwani" userId="20a6452588b9bfc2" providerId="LiveId" clId="{8A39BB6D-A22F-4CE6-91D0-C17AF7069696}" dt="2023-12-06T18:15:08.171" v="668" actId="1076"/>
          <ac:picMkLst>
            <pc:docMk/>
            <pc:sldMk cId="913847039" sldId="334"/>
            <ac:picMk id="8" creationId="{1A85029E-CC89-8816-522A-A94DA830CBF6}"/>
          </ac:picMkLst>
        </pc:picChg>
      </pc:sldChg>
      <pc:sldChg chg="addSp delSp modSp new mod ord">
        <pc:chgData name="Abhishek Kesharwani" userId="20a6452588b9bfc2" providerId="LiveId" clId="{8A39BB6D-A22F-4CE6-91D0-C17AF7069696}" dt="2023-12-09T13:45:58.320" v="4512"/>
        <pc:sldMkLst>
          <pc:docMk/>
          <pc:sldMk cId="3388147548" sldId="335"/>
        </pc:sldMkLst>
        <pc:spChg chg="mod">
          <ac:chgData name="Abhishek Kesharwani" userId="20a6452588b9bfc2" providerId="LiveId" clId="{8A39BB6D-A22F-4CE6-91D0-C17AF7069696}" dt="2023-12-07T18:26:01.598" v="3547" actId="14861"/>
          <ac:spMkLst>
            <pc:docMk/>
            <pc:sldMk cId="3388147548" sldId="335"/>
            <ac:spMk id="2" creationId="{8FC0E9F7-B4D1-F99B-104E-3027D5A91323}"/>
          </ac:spMkLst>
        </pc:spChg>
        <pc:spChg chg="add mod">
          <ac:chgData name="Abhishek Kesharwani" userId="20a6452588b9bfc2" providerId="LiveId" clId="{8A39BB6D-A22F-4CE6-91D0-C17AF7069696}" dt="2023-12-09T13:45:58.320" v="4512"/>
          <ac:spMkLst>
            <pc:docMk/>
            <pc:sldMk cId="3388147548" sldId="335"/>
            <ac:spMk id="4" creationId="{646FC06B-FA4A-4379-A4B1-05311F43AB6C}"/>
          </ac:spMkLst>
        </pc:spChg>
        <pc:spChg chg="add del">
          <ac:chgData name="Abhishek Kesharwani" userId="20a6452588b9bfc2" providerId="LiveId" clId="{8A39BB6D-A22F-4CE6-91D0-C17AF7069696}" dt="2023-12-07T17:22:04.877" v="1228" actId="22"/>
          <ac:spMkLst>
            <pc:docMk/>
            <pc:sldMk cId="3388147548" sldId="335"/>
            <ac:spMk id="4" creationId="{95B60691-1E58-1D65-5FAE-4815C8E4D2F2}"/>
          </ac:spMkLst>
        </pc:spChg>
        <pc:spChg chg="add mod">
          <ac:chgData name="Abhishek Kesharwani" userId="20a6452588b9bfc2" providerId="LiveId" clId="{8A39BB6D-A22F-4CE6-91D0-C17AF7069696}" dt="2023-12-07T17:22:22.017" v="1229"/>
          <ac:spMkLst>
            <pc:docMk/>
            <pc:sldMk cId="3388147548" sldId="335"/>
            <ac:spMk id="5" creationId="{C2DE4061-ACD2-57B7-1CCE-48DE371B78F4}"/>
          </ac:spMkLst>
        </pc:spChg>
        <pc:spChg chg="add mod">
          <ac:chgData name="Abhishek Kesharwani" userId="20a6452588b9bfc2" providerId="LiveId" clId="{8A39BB6D-A22F-4CE6-91D0-C17AF7069696}" dt="2023-12-09T13:31:11.399" v="4383" actId="255"/>
          <ac:spMkLst>
            <pc:docMk/>
            <pc:sldMk cId="3388147548" sldId="335"/>
            <ac:spMk id="6" creationId="{DDC70D08-7385-2FC9-78D9-7903C97EA654}"/>
          </ac:spMkLst>
        </pc:spChg>
        <pc:spChg chg="add del mod">
          <ac:chgData name="Abhishek Kesharwani" userId="20a6452588b9bfc2" providerId="LiveId" clId="{8A39BB6D-A22F-4CE6-91D0-C17AF7069696}" dt="2023-12-07T17:29:46.405" v="1537"/>
          <ac:spMkLst>
            <pc:docMk/>
            <pc:sldMk cId="3388147548" sldId="335"/>
            <ac:spMk id="9" creationId="{0FCCEF2A-745A-FB62-F037-5B38EF5B58BF}"/>
          </ac:spMkLst>
        </pc:spChg>
        <pc:spChg chg="add del mod">
          <ac:chgData name="Abhishek Kesharwani" userId="20a6452588b9bfc2" providerId="LiveId" clId="{8A39BB6D-A22F-4CE6-91D0-C17AF7069696}" dt="2023-12-07T17:41:58.285" v="1813" actId="478"/>
          <ac:spMkLst>
            <pc:docMk/>
            <pc:sldMk cId="3388147548" sldId="335"/>
            <ac:spMk id="10" creationId="{BCB5E404-41C8-5C8B-D4E5-AE130A943F31}"/>
          </ac:spMkLst>
        </pc:spChg>
        <pc:spChg chg="add del mod">
          <ac:chgData name="Abhishek Kesharwani" userId="20a6452588b9bfc2" providerId="LiveId" clId="{8A39BB6D-A22F-4CE6-91D0-C17AF7069696}" dt="2023-12-07T17:43:20.231" v="1856" actId="11529"/>
          <ac:spMkLst>
            <pc:docMk/>
            <pc:sldMk cId="3388147548" sldId="335"/>
            <ac:spMk id="12" creationId="{7AA6AE7D-89C0-07C7-A070-4A8FE113B872}"/>
          </ac:spMkLst>
        </pc:spChg>
        <pc:spChg chg="add del mod">
          <ac:chgData name="Abhishek Kesharwani" userId="20a6452588b9bfc2" providerId="LiveId" clId="{8A39BB6D-A22F-4CE6-91D0-C17AF7069696}" dt="2023-12-07T17:49:08.432" v="2022"/>
          <ac:spMkLst>
            <pc:docMk/>
            <pc:sldMk cId="3388147548" sldId="335"/>
            <ac:spMk id="13" creationId="{F36A07F2-D30B-2A2E-3B88-649A0686F1B5}"/>
          </ac:spMkLst>
        </pc:spChg>
        <pc:spChg chg="add del">
          <ac:chgData name="Abhishek Kesharwani" userId="20a6452588b9bfc2" providerId="LiveId" clId="{8A39BB6D-A22F-4CE6-91D0-C17AF7069696}" dt="2023-12-07T17:46:46.668" v="1996" actId="22"/>
          <ac:spMkLst>
            <pc:docMk/>
            <pc:sldMk cId="3388147548" sldId="335"/>
            <ac:spMk id="15" creationId="{D33AB5D9-6DEE-6C33-01A4-2281D21C40C9}"/>
          </ac:spMkLst>
        </pc:spChg>
        <pc:spChg chg="add del mod">
          <ac:chgData name="Abhishek Kesharwani" userId="20a6452588b9bfc2" providerId="LiveId" clId="{8A39BB6D-A22F-4CE6-91D0-C17AF7069696}" dt="2023-12-07T17:47:32.550" v="2010"/>
          <ac:spMkLst>
            <pc:docMk/>
            <pc:sldMk cId="3388147548" sldId="335"/>
            <ac:spMk id="17" creationId="{CB7D7D87-A8EA-2D6F-4513-739C770B2642}"/>
          </ac:spMkLst>
        </pc:spChg>
        <pc:spChg chg="add del mod">
          <ac:chgData name="Abhishek Kesharwani" userId="20a6452588b9bfc2" providerId="LiveId" clId="{8A39BB6D-A22F-4CE6-91D0-C17AF7069696}" dt="2023-12-07T17:48:16.774" v="2014" actId="478"/>
          <ac:spMkLst>
            <pc:docMk/>
            <pc:sldMk cId="3388147548" sldId="335"/>
            <ac:spMk id="18" creationId="{0684BDAB-A5F1-5D63-9B6F-55391CACE277}"/>
          </ac:spMkLst>
        </pc:spChg>
        <pc:spChg chg="add del mod">
          <ac:chgData name="Abhishek Kesharwani" userId="20a6452588b9bfc2" providerId="LiveId" clId="{8A39BB6D-A22F-4CE6-91D0-C17AF7069696}" dt="2023-12-07T17:48:24.916" v="2016" actId="478"/>
          <ac:spMkLst>
            <pc:docMk/>
            <pc:sldMk cId="3388147548" sldId="335"/>
            <ac:spMk id="19" creationId="{1CE07AEB-B247-FF0D-7605-65246C24789A}"/>
          </ac:spMkLst>
        </pc:spChg>
        <pc:spChg chg="add del mod">
          <ac:chgData name="Abhishek Kesharwani" userId="20a6452588b9bfc2" providerId="LiveId" clId="{8A39BB6D-A22F-4CE6-91D0-C17AF7069696}" dt="2023-12-07T17:49:58.927" v="2026" actId="478"/>
          <ac:spMkLst>
            <pc:docMk/>
            <pc:sldMk cId="3388147548" sldId="335"/>
            <ac:spMk id="20" creationId="{E10F351A-4E6B-B9FE-1BE5-2FF2F20B7A1C}"/>
          </ac:spMkLst>
        </pc:spChg>
        <pc:spChg chg="add del mod">
          <ac:chgData name="Abhishek Kesharwani" userId="20a6452588b9bfc2" providerId="LiveId" clId="{8A39BB6D-A22F-4CE6-91D0-C17AF7069696}" dt="2023-12-07T17:50:52.280" v="2031" actId="478"/>
          <ac:spMkLst>
            <pc:docMk/>
            <pc:sldMk cId="3388147548" sldId="335"/>
            <ac:spMk id="21" creationId="{BDC259FB-EAA7-0AF8-4950-0B7BBB542124}"/>
          </ac:spMkLst>
        </pc:spChg>
        <pc:spChg chg="add mod">
          <ac:chgData name="Abhishek Kesharwani" userId="20a6452588b9bfc2" providerId="LiveId" clId="{8A39BB6D-A22F-4CE6-91D0-C17AF7069696}" dt="2023-12-07T18:26:12.306" v="3548" actId="14861"/>
          <ac:spMkLst>
            <pc:docMk/>
            <pc:sldMk cId="3388147548" sldId="335"/>
            <ac:spMk id="22" creationId="{ABDBEE92-7861-B561-582B-3930D6A4607F}"/>
          </ac:spMkLst>
        </pc:spChg>
        <pc:spChg chg="add mod">
          <ac:chgData name="Abhishek Kesharwani" userId="20a6452588b9bfc2" providerId="LiveId" clId="{8A39BB6D-A22F-4CE6-91D0-C17AF7069696}" dt="2023-12-07T18:31:22.135" v="3578" actId="2710"/>
          <ac:spMkLst>
            <pc:docMk/>
            <pc:sldMk cId="3388147548" sldId="335"/>
            <ac:spMk id="23" creationId="{717982D4-7CCF-D041-FEF3-C32FFE47C2C2}"/>
          </ac:spMkLst>
        </pc:spChg>
        <pc:spChg chg="add mod">
          <ac:chgData name="Abhishek Kesharwani" userId="20a6452588b9bfc2" providerId="LiveId" clId="{8A39BB6D-A22F-4CE6-91D0-C17AF7069696}" dt="2023-12-07T19:28:25.672" v="3992" actId="1076"/>
          <ac:spMkLst>
            <pc:docMk/>
            <pc:sldMk cId="3388147548" sldId="335"/>
            <ac:spMk id="26" creationId="{224706BF-9E2E-A009-1A3E-1A0640B52BAD}"/>
          </ac:spMkLst>
        </pc:spChg>
        <pc:picChg chg="add mod">
          <ac:chgData name="Abhishek Kesharwani" userId="20a6452588b9bfc2" providerId="LiveId" clId="{8A39BB6D-A22F-4CE6-91D0-C17AF7069696}" dt="2023-12-09T13:43:48.596" v="4491"/>
          <ac:picMkLst>
            <pc:docMk/>
            <pc:sldMk cId="3388147548" sldId="335"/>
            <ac:picMk id="3" creationId="{572F08B3-052B-A756-8BD6-375DFE10474E}"/>
          </ac:picMkLst>
        </pc:picChg>
        <pc:picChg chg="add del mod">
          <ac:chgData name="Abhishek Kesharwani" userId="20a6452588b9bfc2" providerId="LiveId" clId="{8A39BB6D-A22F-4CE6-91D0-C17AF7069696}" dt="2023-12-07T17:34:18.546" v="1606" actId="478"/>
          <ac:picMkLst>
            <pc:docMk/>
            <pc:sldMk cId="3388147548" sldId="335"/>
            <ac:picMk id="8" creationId="{0E96885B-B16C-5CB3-8754-EC635DE0E00D}"/>
          </ac:picMkLst>
        </pc:picChg>
        <pc:picChg chg="add del mod">
          <ac:chgData name="Abhishek Kesharwani" userId="20a6452588b9bfc2" providerId="LiveId" clId="{8A39BB6D-A22F-4CE6-91D0-C17AF7069696}" dt="2023-12-07T17:41:43.904" v="1803"/>
          <ac:picMkLst>
            <pc:docMk/>
            <pc:sldMk cId="3388147548" sldId="335"/>
            <ac:picMk id="11" creationId="{462C7BDC-B209-3735-32E1-0A586427F872}"/>
          </ac:picMkLst>
        </pc:picChg>
        <pc:picChg chg="add del mod">
          <ac:chgData name="Abhishek Kesharwani" userId="20a6452588b9bfc2" providerId="LiveId" clId="{8A39BB6D-A22F-4CE6-91D0-C17AF7069696}" dt="2023-12-09T13:43:47.473" v="4490" actId="478"/>
          <ac:picMkLst>
            <pc:docMk/>
            <pc:sldMk cId="3388147548" sldId="335"/>
            <ac:picMk id="24" creationId="{E3B1F887-0940-61EE-6CB3-D23B816280D3}"/>
          </ac:picMkLst>
        </pc:picChg>
      </pc:sldChg>
      <pc:sldChg chg="addSp delSp modSp new mod ord">
        <pc:chgData name="Abhishek Kesharwani" userId="20a6452588b9bfc2" providerId="LiveId" clId="{8A39BB6D-A22F-4CE6-91D0-C17AF7069696}" dt="2023-12-09T13:46:06.938" v="4513"/>
        <pc:sldMkLst>
          <pc:docMk/>
          <pc:sldMk cId="440761782" sldId="336"/>
        </pc:sldMkLst>
        <pc:spChg chg="mod">
          <ac:chgData name="Abhishek Kesharwani" userId="20a6452588b9bfc2" providerId="LiveId" clId="{8A39BB6D-A22F-4CE6-91D0-C17AF7069696}" dt="2023-12-07T18:30:29.688" v="3573" actId="403"/>
          <ac:spMkLst>
            <pc:docMk/>
            <pc:sldMk cId="440761782" sldId="336"/>
            <ac:spMk id="2" creationId="{AB2F6BF9-F0E3-8BCB-AA26-0F4AE1BE75AA}"/>
          </ac:spMkLst>
        </pc:spChg>
        <pc:spChg chg="add mod">
          <ac:chgData name="Abhishek Kesharwani" userId="20a6452588b9bfc2" providerId="LiveId" clId="{8A39BB6D-A22F-4CE6-91D0-C17AF7069696}" dt="2023-12-07T17:30:43.545" v="1543" actId="1076"/>
          <ac:spMkLst>
            <pc:docMk/>
            <pc:sldMk cId="440761782" sldId="336"/>
            <ac:spMk id="3" creationId="{5FCC3270-70B3-BD3F-3E65-17BA7E797BC4}"/>
          </ac:spMkLst>
        </pc:spChg>
        <pc:spChg chg="add mod">
          <ac:chgData name="Abhishek Kesharwani" userId="20a6452588b9bfc2" providerId="LiveId" clId="{8A39BB6D-A22F-4CE6-91D0-C17AF7069696}" dt="2023-12-09T13:31:43.803" v="4387" actId="255"/>
          <ac:spMkLst>
            <pc:docMk/>
            <pc:sldMk cId="440761782" sldId="336"/>
            <ac:spMk id="4" creationId="{B4D1B75A-A7AD-631A-744D-3BA52C70BB70}"/>
          </ac:spMkLst>
        </pc:spChg>
        <pc:spChg chg="add del mod">
          <ac:chgData name="Abhishek Kesharwani" userId="20a6452588b9bfc2" providerId="LiveId" clId="{8A39BB6D-A22F-4CE6-91D0-C17AF7069696}" dt="2023-12-07T17:58:49.683" v="2232"/>
          <ac:spMkLst>
            <pc:docMk/>
            <pc:sldMk cId="440761782" sldId="336"/>
            <ac:spMk id="6" creationId="{F0A0CEEB-2711-7F3E-EB35-AA335A0739A8}"/>
          </ac:spMkLst>
        </pc:spChg>
        <pc:spChg chg="add mod">
          <ac:chgData name="Abhishek Kesharwani" userId="20a6452588b9bfc2" providerId="LiveId" clId="{8A39BB6D-A22F-4CE6-91D0-C17AF7069696}" dt="2023-12-09T13:46:06.938" v="4513"/>
          <ac:spMkLst>
            <pc:docMk/>
            <pc:sldMk cId="440761782" sldId="336"/>
            <ac:spMk id="6" creationId="{FB6D0AE8-CDA5-E405-063A-A724D9314DF5}"/>
          </ac:spMkLst>
        </pc:spChg>
        <pc:spChg chg="add del mod">
          <ac:chgData name="Abhishek Kesharwani" userId="20a6452588b9bfc2" providerId="LiveId" clId="{8A39BB6D-A22F-4CE6-91D0-C17AF7069696}" dt="2023-12-07T17:59:00.344" v="2235"/>
          <ac:spMkLst>
            <pc:docMk/>
            <pc:sldMk cId="440761782" sldId="336"/>
            <ac:spMk id="7" creationId="{301C05CF-5AEF-4803-9AA0-FCC63727ECCB}"/>
          </ac:spMkLst>
        </pc:spChg>
        <pc:spChg chg="add del mod">
          <ac:chgData name="Abhishek Kesharwani" userId="20a6452588b9bfc2" providerId="LiveId" clId="{8A39BB6D-A22F-4CE6-91D0-C17AF7069696}" dt="2023-12-07T18:03:11.203" v="2613"/>
          <ac:spMkLst>
            <pc:docMk/>
            <pc:sldMk cId="440761782" sldId="336"/>
            <ac:spMk id="8" creationId="{B39CDFDF-2909-799F-848A-3091E0644B23}"/>
          </ac:spMkLst>
        </pc:spChg>
        <pc:spChg chg="add del mod">
          <ac:chgData name="Abhishek Kesharwani" userId="20a6452588b9bfc2" providerId="LiveId" clId="{8A39BB6D-A22F-4CE6-91D0-C17AF7069696}" dt="2023-12-07T18:03:11.205" v="2615"/>
          <ac:spMkLst>
            <pc:docMk/>
            <pc:sldMk cId="440761782" sldId="336"/>
            <ac:spMk id="9" creationId="{F3527F36-B56B-2B9E-E529-CA0BFB56B640}"/>
          </ac:spMkLst>
        </pc:spChg>
        <pc:spChg chg="add del mod">
          <ac:chgData name="Abhishek Kesharwani" userId="20a6452588b9bfc2" providerId="LiveId" clId="{8A39BB6D-A22F-4CE6-91D0-C17AF7069696}" dt="2023-12-07T18:03:11.201" v="2611" actId="478"/>
          <ac:spMkLst>
            <pc:docMk/>
            <pc:sldMk cId="440761782" sldId="336"/>
            <ac:spMk id="11" creationId="{37A42C62-8698-EDA0-3D24-719C9BDDD539}"/>
          </ac:spMkLst>
        </pc:spChg>
        <pc:spChg chg="add del mod">
          <ac:chgData name="Abhishek Kesharwani" userId="20a6452588b9bfc2" providerId="LiveId" clId="{8A39BB6D-A22F-4CE6-91D0-C17AF7069696}" dt="2023-12-07T18:04:13.475" v="2627"/>
          <ac:spMkLst>
            <pc:docMk/>
            <pc:sldMk cId="440761782" sldId="336"/>
            <ac:spMk id="12" creationId="{C8087BCE-7963-BE35-8D63-E78DF09C8D34}"/>
          </ac:spMkLst>
        </pc:spChg>
        <pc:spChg chg="add mod">
          <ac:chgData name="Abhishek Kesharwani" userId="20a6452588b9bfc2" providerId="LiveId" clId="{8A39BB6D-A22F-4CE6-91D0-C17AF7069696}" dt="2023-12-07T18:30:39.829" v="3574" actId="2710"/>
          <ac:spMkLst>
            <pc:docMk/>
            <pc:sldMk cId="440761782" sldId="336"/>
            <ac:spMk id="13" creationId="{06A2AC32-AF29-1B94-477C-70BAC8EE574A}"/>
          </ac:spMkLst>
        </pc:spChg>
        <pc:spChg chg="add mod">
          <ac:chgData name="Abhishek Kesharwani" userId="20a6452588b9bfc2" providerId="LiveId" clId="{8A39BB6D-A22F-4CE6-91D0-C17AF7069696}" dt="2023-12-07T18:29:42.069" v="3568" actId="15"/>
          <ac:spMkLst>
            <pc:docMk/>
            <pc:sldMk cId="440761782" sldId="336"/>
            <ac:spMk id="14" creationId="{AB0C7438-3FDD-429A-1B07-A21401765028}"/>
          </ac:spMkLst>
        </pc:spChg>
        <pc:spChg chg="add mod">
          <ac:chgData name="Abhishek Kesharwani" userId="20a6452588b9bfc2" providerId="LiveId" clId="{8A39BB6D-A22F-4CE6-91D0-C17AF7069696}" dt="2023-12-07T19:28:36.615" v="3994" actId="1076"/>
          <ac:spMkLst>
            <pc:docMk/>
            <pc:sldMk cId="440761782" sldId="336"/>
            <ac:spMk id="17" creationId="{5CC66836-2599-8192-01D2-8A3DA46C727D}"/>
          </ac:spMkLst>
        </pc:spChg>
        <pc:picChg chg="add del mod">
          <ac:chgData name="Abhishek Kesharwani" userId="20a6452588b9bfc2" providerId="LiveId" clId="{8A39BB6D-A22F-4CE6-91D0-C17AF7069696}" dt="2023-12-07T17:34:22.920" v="1607" actId="478"/>
          <ac:picMkLst>
            <pc:docMk/>
            <pc:sldMk cId="440761782" sldId="336"/>
            <ac:picMk id="5" creationId="{82620CB8-4750-2213-F738-21C357E5E4E5}"/>
          </ac:picMkLst>
        </pc:picChg>
        <pc:picChg chg="add mod">
          <ac:chgData name="Abhishek Kesharwani" userId="20a6452588b9bfc2" providerId="LiveId" clId="{8A39BB6D-A22F-4CE6-91D0-C17AF7069696}" dt="2023-12-09T13:43:56.120" v="4493"/>
          <ac:picMkLst>
            <pc:docMk/>
            <pc:sldMk cId="440761782" sldId="336"/>
            <ac:picMk id="5" creationId="{8409ED08-FCF4-F832-1827-AFF578C60EB8}"/>
          </ac:picMkLst>
        </pc:picChg>
        <pc:picChg chg="add del mod">
          <ac:chgData name="Abhishek Kesharwani" userId="20a6452588b9bfc2" providerId="LiveId" clId="{8A39BB6D-A22F-4CE6-91D0-C17AF7069696}" dt="2023-12-09T13:43:55.270" v="4492" actId="478"/>
          <ac:picMkLst>
            <pc:docMk/>
            <pc:sldMk cId="440761782" sldId="336"/>
            <ac:picMk id="15" creationId="{EC372011-C290-ECE0-6E86-7F1858695987}"/>
          </ac:picMkLst>
        </pc:picChg>
      </pc:sldChg>
      <pc:sldChg chg="addSp delSp modSp new mod ord">
        <pc:chgData name="Abhishek Kesharwani" userId="20a6452588b9bfc2" providerId="LiveId" clId="{8A39BB6D-A22F-4CE6-91D0-C17AF7069696}" dt="2023-12-09T13:46:11.444" v="4514"/>
        <pc:sldMkLst>
          <pc:docMk/>
          <pc:sldMk cId="3171786553" sldId="337"/>
        </pc:sldMkLst>
        <pc:spChg chg="mod">
          <ac:chgData name="Abhishek Kesharwani" userId="20a6452588b9bfc2" providerId="LiveId" clId="{8A39BB6D-A22F-4CE6-91D0-C17AF7069696}" dt="2023-12-07T18:31:53.738" v="3581" actId="2710"/>
          <ac:spMkLst>
            <pc:docMk/>
            <pc:sldMk cId="3171786553" sldId="337"/>
            <ac:spMk id="2" creationId="{C1880B3D-1C66-93E3-53EC-3C1C50368620}"/>
          </ac:spMkLst>
        </pc:spChg>
        <pc:spChg chg="add mod">
          <ac:chgData name="Abhishek Kesharwani" userId="20a6452588b9bfc2" providerId="LiveId" clId="{8A39BB6D-A22F-4CE6-91D0-C17AF7069696}" dt="2023-12-07T17:28:55.880" v="1526"/>
          <ac:spMkLst>
            <pc:docMk/>
            <pc:sldMk cId="3171786553" sldId="337"/>
            <ac:spMk id="3" creationId="{29C20DCA-EFA3-EDD0-C7A3-BFDB8952CD39}"/>
          </ac:spMkLst>
        </pc:spChg>
        <pc:spChg chg="add mod">
          <ac:chgData name="Abhishek Kesharwani" userId="20a6452588b9bfc2" providerId="LiveId" clId="{8A39BB6D-A22F-4CE6-91D0-C17AF7069696}" dt="2023-12-09T13:30:46.774" v="4380" actId="255"/>
          <ac:spMkLst>
            <pc:docMk/>
            <pc:sldMk cId="3171786553" sldId="337"/>
            <ac:spMk id="4" creationId="{033A88E5-A18F-4E46-01E8-9775D857A715}"/>
          </ac:spMkLst>
        </pc:spChg>
        <pc:spChg chg="add mod">
          <ac:chgData name="Abhishek Kesharwani" userId="20a6452588b9bfc2" providerId="LiveId" clId="{8A39BB6D-A22F-4CE6-91D0-C17AF7069696}" dt="2023-12-07T18:27:59.920" v="3557" actId="207"/>
          <ac:spMkLst>
            <pc:docMk/>
            <pc:sldMk cId="3171786553" sldId="337"/>
            <ac:spMk id="6" creationId="{9BEBD121-7F49-F363-17AC-568209A7B45C}"/>
          </ac:spMkLst>
        </pc:spChg>
        <pc:spChg chg="add mod">
          <ac:chgData name="Abhishek Kesharwani" userId="20a6452588b9bfc2" providerId="LiveId" clId="{8A39BB6D-A22F-4CE6-91D0-C17AF7069696}" dt="2023-12-09T13:46:11.444" v="4514"/>
          <ac:spMkLst>
            <pc:docMk/>
            <pc:sldMk cId="3171786553" sldId="337"/>
            <ac:spMk id="7" creationId="{7B79BF6F-CB42-1447-1647-8C2BE985E35E}"/>
          </ac:spMkLst>
        </pc:spChg>
        <pc:spChg chg="add del mod">
          <ac:chgData name="Abhishek Kesharwani" userId="20a6452588b9bfc2" providerId="LiveId" clId="{8A39BB6D-A22F-4CE6-91D0-C17AF7069696}" dt="2023-12-07T18:20:04.574" v="3331"/>
          <ac:spMkLst>
            <pc:docMk/>
            <pc:sldMk cId="3171786553" sldId="337"/>
            <ac:spMk id="7" creationId="{D1E949DB-EFBA-EEA9-5F73-DBA63E0BC646}"/>
          </ac:spMkLst>
        </pc:spChg>
        <pc:spChg chg="add mod">
          <ac:chgData name="Abhishek Kesharwani" userId="20a6452588b9bfc2" providerId="LiveId" clId="{8A39BB6D-A22F-4CE6-91D0-C17AF7069696}" dt="2023-12-07T18:32:08.531" v="3582" actId="2710"/>
          <ac:spMkLst>
            <pc:docMk/>
            <pc:sldMk cId="3171786553" sldId="337"/>
            <ac:spMk id="8" creationId="{AF23E14D-1D33-941E-CE5D-EEEEC4ED7E1A}"/>
          </ac:spMkLst>
        </pc:spChg>
        <pc:spChg chg="add mod">
          <ac:chgData name="Abhishek Kesharwani" userId="20a6452588b9bfc2" providerId="LiveId" clId="{8A39BB6D-A22F-4CE6-91D0-C17AF7069696}" dt="2023-12-07T19:28:50.178" v="3996" actId="1076"/>
          <ac:spMkLst>
            <pc:docMk/>
            <pc:sldMk cId="3171786553" sldId="337"/>
            <ac:spMk id="11" creationId="{163FFE45-F6F7-A28A-CF01-C649B5592EE9}"/>
          </ac:spMkLst>
        </pc:spChg>
        <pc:picChg chg="add mod">
          <ac:chgData name="Abhishek Kesharwani" userId="20a6452588b9bfc2" providerId="LiveId" clId="{8A39BB6D-A22F-4CE6-91D0-C17AF7069696}" dt="2023-12-09T13:44:01.835" v="4495"/>
          <ac:picMkLst>
            <pc:docMk/>
            <pc:sldMk cId="3171786553" sldId="337"/>
            <ac:picMk id="5" creationId="{3D183B2B-4542-CDF2-592D-8AEC2C9EC457}"/>
          </ac:picMkLst>
        </pc:picChg>
        <pc:picChg chg="add del mod">
          <ac:chgData name="Abhishek Kesharwani" userId="20a6452588b9bfc2" providerId="LiveId" clId="{8A39BB6D-A22F-4CE6-91D0-C17AF7069696}" dt="2023-12-07T18:28:53.497" v="3562" actId="478"/>
          <ac:picMkLst>
            <pc:docMk/>
            <pc:sldMk cId="3171786553" sldId="337"/>
            <ac:picMk id="5" creationId="{7610AC95-7136-6A13-F0CF-8FEF7499FD9B}"/>
          </ac:picMkLst>
        </pc:picChg>
        <pc:picChg chg="add del mod">
          <ac:chgData name="Abhishek Kesharwani" userId="20a6452588b9bfc2" providerId="LiveId" clId="{8A39BB6D-A22F-4CE6-91D0-C17AF7069696}" dt="2023-12-09T13:44:00.654" v="4494" actId="478"/>
          <ac:picMkLst>
            <pc:docMk/>
            <pc:sldMk cId="3171786553" sldId="337"/>
            <ac:picMk id="9" creationId="{AB98B9B6-4252-E525-EF14-8219E7234D43}"/>
          </ac:picMkLst>
        </pc:picChg>
      </pc:sldChg>
      <pc:sldChg chg="addSp delSp modSp new mod ord">
        <pc:chgData name="Abhishek Kesharwani" userId="20a6452588b9bfc2" providerId="LiveId" clId="{8A39BB6D-A22F-4CE6-91D0-C17AF7069696}" dt="2023-12-09T13:46:14.044" v="4515"/>
        <pc:sldMkLst>
          <pc:docMk/>
          <pc:sldMk cId="1592394312" sldId="338"/>
        </pc:sldMkLst>
        <pc:spChg chg="mod">
          <ac:chgData name="Abhishek Kesharwani" userId="20a6452588b9bfc2" providerId="LiveId" clId="{8A39BB6D-A22F-4CE6-91D0-C17AF7069696}" dt="2023-12-07T18:32:17.394" v="3583" actId="14100"/>
          <ac:spMkLst>
            <pc:docMk/>
            <pc:sldMk cId="1592394312" sldId="338"/>
            <ac:spMk id="2" creationId="{9FFAE882-767B-C59D-EC4A-DAE1881C6A39}"/>
          </ac:spMkLst>
        </pc:spChg>
        <pc:spChg chg="add mod">
          <ac:chgData name="Abhishek Kesharwani" userId="20a6452588b9bfc2" providerId="LiveId" clId="{8A39BB6D-A22F-4CE6-91D0-C17AF7069696}" dt="2023-12-07T17:29:28.107" v="1533"/>
          <ac:spMkLst>
            <pc:docMk/>
            <pc:sldMk cId="1592394312" sldId="338"/>
            <ac:spMk id="3" creationId="{91216044-B99B-A096-12C7-EFF0B897B215}"/>
          </ac:spMkLst>
        </pc:spChg>
        <pc:spChg chg="add mod">
          <ac:chgData name="Abhishek Kesharwani" userId="20a6452588b9bfc2" providerId="LiveId" clId="{8A39BB6D-A22F-4CE6-91D0-C17AF7069696}" dt="2023-12-09T13:32:08.631" v="4403" actId="113"/>
          <ac:spMkLst>
            <pc:docMk/>
            <pc:sldMk cId="1592394312" sldId="338"/>
            <ac:spMk id="4" creationId="{A68949A9-4D7A-D399-6C06-641FCC726585}"/>
          </ac:spMkLst>
        </pc:spChg>
        <pc:spChg chg="add mod">
          <ac:chgData name="Abhishek Kesharwani" userId="20a6452588b9bfc2" providerId="LiveId" clId="{8A39BB6D-A22F-4CE6-91D0-C17AF7069696}" dt="2023-12-07T19:28:58.157" v="3998" actId="1076"/>
          <ac:spMkLst>
            <pc:docMk/>
            <pc:sldMk cId="1592394312" sldId="338"/>
            <ac:spMk id="7" creationId="{B019B123-B8CC-1BDF-8C66-A21B52B7A86B}"/>
          </ac:spMkLst>
        </pc:spChg>
        <pc:spChg chg="add mod">
          <ac:chgData name="Abhishek Kesharwani" userId="20a6452588b9bfc2" providerId="LiveId" clId="{8A39BB6D-A22F-4CE6-91D0-C17AF7069696}" dt="2023-12-09T13:46:14.044" v="4515"/>
          <ac:spMkLst>
            <pc:docMk/>
            <pc:sldMk cId="1592394312" sldId="338"/>
            <ac:spMk id="8" creationId="{4882A40C-022E-7820-8442-5AB19329C7C9}"/>
          </ac:spMkLst>
        </pc:spChg>
        <pc:picChg chg="add del mod">
          <ac:chgData name="Abhishek Kesharwani" userId="20a6452588b9bfc2" providerId="LiveId" clId="{8A39BB6D-A22F-4CE6-91D0-C17AF7069696}" dt="2023-12-09T13:44:06.461" v="4496" actId="478"/>
          <ac:picMkLst>
            <pc:docMk/>
            <pc:sldMk cId="1592394312" sldId="338"/>
            <ac:picMk id="5" creationId="{D828A0E4-8488-7AAE-EBB0-01340C40E02F}"/>
          </ac:picMkLst>
        </pc:picChg>
        <pc:picChg chg="add mod">
          <ac:chgData name="Abhishek Kesharwani" userId="20a6452588b9bfc2" providerId="LiveId" clId="{8A39BB6D-A22F-4CE6-91D0-C17AF7069696}" dt="2023-12-09T13:44:07.320" v="4497"/>
          <ac:picMkLst>
            <pc:docMk/>
            <pc:sldMk cId="1592394312" sldId="338"/>
            <ac:picMk id="6" creationId="{5C097DDC-3FFF-11B0-1DD3-3087AD50B489}"/>
          </ac:picMkLst>
        </pc:picChg>
      </pc:sldChg>
      <pc:sldChg chg="addSp delSp modSp new mod ord">
        <pc:chgData name="Abhishek Kesharwani" userId="20a6452588b9bfc2" providerId="LiveId" clId="{8A39BB6D-A22F-4CE6-91D0-C17AF7069696}" dt="2023-12-09T13:46:55.741" v="4525"/>
        <pc:sldMkLst>
          <pc:docMk/>
          <pc:sldMk cId="4077744114" sldId="339"/>
        </pc:sldMkLst>
        <pc:spChg chg="mod">
          <ac:chgData name="Abhishek Kesharwani" userId="20a6452588b9bfc2" providerId="LiveId" clId="{8A39BB6D-A22F-4CE6-91D0-C17AF7069696}" dt="2023-12-07T19:12:05.373" v="3799" actId="339"/>
          <ac:spMkLst>
            <pc:docMk/>
            <pc:sldMk cId="4077744114" sldId="339"/>
            <ac:spMk id="2" creationId="{B0D0B42A-0EFF-2EAD-25E3-366583E8A070}"/>
          </ac:spMkLst>
        </pc:spChg>
        <pc:spChg chg="add mod">
          <ac:chgData name="Abhishek Kesharwani" userId="20a6452588b9bfc2" providerId="LiveId" clId="{8A39BB6D-A22F-4CE6-91D0-C17AF7069696}" dt="2023-12-07T17:29:35.177" v="1535"/>
          <ac:spMkLst>
            <pc:docMk/>
            <pc:sldMk cId="4077744114" sldId="339"/>
            <ac:spMk id="3" creationId="{FC8018B1-D6DD-2AAF-0DA0-138C2959496D}"/>
          </ac:spMkLst>
        </pc:spChg>
        <pc:spChg chg="add mod">
          <ac:chgData name="Abhishek Kesharwani" userId="20a6452588b9bfc2" providerId="LiveId" clId="{8A39BB6D-A22F-4CE6-91D0-C17AF7069696}" dt="2023-12-07T18:33:30.812" v="3642" actId="255"/>
          <ac:spMkLst>
            <pc:docMk/>
            <pc:sldMk cId="4077744114" sldId="339"/>
            <ac:spMk id="4" creationId="{FAE7AFF8-E32B-9E9A-22D4-A99C2B26588E}"/>
          </ac:spMkLst>
        </pc:spChg>
        <pc:spChg chg="add del mod">
          <ac:chgData name="Abhishek Kesharwani" userId="20a6452588b9bfc2" providerId="LiveId" clId="{8A39BB6D-A22F-4CE6-91D0-C17AF7069696}" dt="2023-12-09T13:15:45.893" v="4233"/>
          <ac:spMkLst>
            <pc:docMk/>
            <pc:sldMk cId="4077744114" sldId="339"/>
            <ac:spMk id="5" creationId="{B74290B1-D84B-5D24-AD68-FF8E708DEA42}"/>
          </ac:spMkLst>
        </pc:spChg>
        <pc:spChg chg="add del mod">
          <ac:chgData name="Abhishek Kesharwani" userId="20a6452588b9bfc2" providerId="LiveId" clId="{8A39BB6D-A22F-4CE6-91D0-C17AF7069696}" dt="2023-12-07T19:04:12.090" v="3644" actId="767"/>
          <ac:spMkLst>
            <pc:docMk/>
            <pc:sldMk cId="4077744114" sldId="339"/>
            <ac:spMk id="7" creationId="{CE65E666-E004-4C2E-A3D2-83E0B8B25E11}"/>
          </ac:spMkLst>
        </pc:spChg>
        <pc:spChg chg="add mod">
          <ac:chgData name="Abhishek Kesharwani" userId="20a6452588b9bfc2" providerId="LiveId" clId="{8A39BB6D-A22F-4CE6-91D0-C17AF7069696}" dt="2023-12-07T19:08:36.469" v="3718" actId="207"/>
          <ac:spMkLst>
            <pc:docMk/>
            <pc:sldMk cId="4077744114" sldId="339"/>
            <ac:spMk id="8" creationId="{7349A3A2-3500-DFBD-B8A0-46F25697D4CD}"/>
          </ac:spMkLst>
        </pc:spChg>
        <pc:spChg chg="add mod">
          <ac:chgData name="Abhishek Kesharwani" userId="20a6452588b9bfc2" providerId="LiveId" clId="{8A39BB6D-A22F-4CE6-91D0-C17AF7069696}" dt="2023-12-07T19:08:53.954" v="3720" actId="207"/>
          <ac:spMkLst>
            <pc:docMk/>
            <pc:sldMk cId="4077744114" sldId="339"/>
            <ac:spMk id="9" creationId="{3D537B68-E882-A0BE-CD50-502A5CEAEC56}"/>
          </ac:spMkLst>
        </pc:spChg>
        <pc:spChg chg="add mod">
          <ac:chgData name="Abhishek Kesharwani" userId="20a6452588b9bfc2" providerId="LiveId" clId="{8A39BB6D-A22F-4CE6-91D0-C17AF7069696}" dt="2023-12-07T19:10:00.400" v="3747" actId="207"/>
          <ac:spMkLst>
            <pc:docMk/>
            <pc:sldMk cId="4077744114" sldId="339"/>
            <ac:spMk id="10" creationId="{90D59EEE-0889-84AD-92AE-AEB022B9D7EF}"/>
          </ac:spMkLst>
        </pc:spChg>
        <pc:spChg chg="add del mod">
          <ac:chgData name="Abhishek Kesharwani" userId="20a6452588b9bfc2" providerId="LiveId" clId="{8A39BB6D-A22F-4CE6-91D0-C17AF7069696}" dt="2023-12-09T13:46:49.984" v="4524"/>
          <ac:spMkLst>
            <pc:docMk/>
            <pc:sldMk cId="4077744114" sldId="339"/>
            <ac:spMk id="11" creationId="{16F5454F-16CA-4DC9-8CBB-ACFDD3A399D3}"/>
          </ac:spMkLst>
        </pc:spChg>
        <pc:spChg chg="add del mod">
          <ac:chgData name="Abhishek Kesharwani" userId="20a6452588b9bfc2" providerId="LiveId" clId="{8A39BB6D-A22F-4CE6-91D0-C17AF7069696}" dt="2023-12-07T19:06:24.099" v="3682" actId="478"/>
          <ac:spMkLst>
            <pc:docMk/>
            <pc:sldMk cId="4077744114" sldId="339"/>
            <ac:spMk id="11" creationId="{434E8420-5C13-86DC-4232-43140957AB30}"/>
          </ac:spMkLst>
        </pc:spChg>
        <pc:spChg chg="add mod">
          <ac:chgData name="Abhishek Kesharwani" userId="20a6452588b9bfc2" providerId="LiveId" clId="{8A39BB6D-A22F-4CE6-91D0-C17AF7069696}" dt="2023-12-07T19:12:15.519" v="3800" actId="339"/>
          <ac:spMkLst>
            <pc:docMk/>
            <pc:sldMk cId="4077744114" sldId="339"/>
            <ac:spMk id="12" creationId="{1B91DB72-544D-8801-D56B-39F36C1F132F}"/>
          </ac:spMkLst>
        </pc:spChg>
        <pc:spChg chg="add mod">
          <ac:chgData name="Abhishek Kesharwani" userId="20a6452588b9bfc2" providerId="LiveId" clId="{8A39BB6D-A22F-4CE6-91D0-C17AF7069696}" dt="2023-12-07T19:12:23.353" v="3801" actId="339"/>
          <ac:spMkLst>
            <pc:docMk/>
            <pc:sldMk cId="4077744114" sldId="339"/>
            <ac:spMk id="13" creationId="{7353679B-43CD-4E5A-4711-E108AFA4DA5A}"/>
          </ac:spMkLst>
        </pc:spChg>
        <pc:spChg chg="add mod">
          <ac:chgData name="Abhishek Kesharwani" userId="20a6452588b9bfc2" providerId="LiveId" clId="{8A39BB6D-A22F-4CE6-91D0-C17AF7069696}" dt="2023-12-07T19:12:36.709" v="3802" actId="339"/>
          <ac:spMkLst>
            <pc:docMk/>
            <pc:sldMk cId="4077744114" sldId="339"/>
            <ac:spMk id="14" creationId="{B8E557EE-A4B9-C9B2-89D9-BFC4883B81E5}"/>
          </ac:spMkLst>
        </pc:spChg>
        <pc:spChg chg="add del">
          <ac:chgData name="Abhishek Kesharwani" userId="20a6452588b9bfc2" providerId="LiveId" clId="{8A39BB6D-A22F-4CE6-91D0-C17AF7069696}" dt="2023-12-07T19:11:24.006" v="3796" actId="11529"/>
          <ac:spMkLst>
            <pc:docMk/>
            <pc:sldMk cId="4077744114" sldId="339"/>
            <ac:spMk id="15" creationId="{4084F9BE-0856-5A3D-D178-9AD6CA885A86}"/>
          </ac:spMkLst>
        </pc:spChg>
        <pc:spChg chg="add mod">
          <ac:chgData name="Abhishek Kesharwani" userId="20a6452588b9bfc2" providerId="LiveId" clId="{8A39BB6D-A22F-4CE6-91D0-C17AF7069696}" dt="2023-12-09T13:46:55.741" v="4525"/>
          <ac:spMkLst>
            <pc:docMk/>
            <pc:sldMk cId="4077744114" sldId="339"/>
            <ac:spMk id="15" creationId="{BAD52B44-105F-0E83-B469-B536E4023AB2}"/>
          </ac:spMkLst>
        </pc:spChg>
        <pc:spChg chg="add mod">
          <ac:chgData name="Abhishek Kesharwani" userId="20a6452588b9bfc2" providerId="LiveId" clId="{8A39BB6D-A22F-4CE6-91D0-C17AF7069696}" dt="2023-12-07T19:29:07.715" v="4000" actId="1076"/>
          <ac:spMkLst>
            <pc:docMk/>
            <pc:sldMk cId="4077744114" sldId="339"/>
            <ac:spMk id="19" creationId="{A3FCAEC3-3AF4-4F1C-A8B2-747E0F10E7D4}"/>
          </ac:spMkLst>
        </pc:spChg>
        <pc:picChg chg="add del mod">
          <ac:chgData name="Abhishek Kesharwani" userId="20a6452588b9bfc2" providerId="LiveId" clId="{8A39BB6D-A22F-4CE6-91D0-C17AF7069696}" dt="2023-12-07T18:30:00.439" v="3569" actId="478"/>
          <ac:picMkLst>
            <pc:docMk/>
            <pc:sldMk cId="4077744114" sldId="339"/>
            <ac:picMk id="5" creationId="{09225232-AC8F-E683-1F26-D80A908BF2BD}"/>
          </ac:picMkLst>
        </pc:picChg>
        <pc:picChg chg="add del mod">
          <ac:chgData name="Abhishek Kesharwani" userId="20a6452588b9bfc2" providerId="LiveId" clId="{8A39BB6D-A22F-4CE6-91D0-C17AF7069696}" dt="2023-12-09T13:44:40.613" v="4505" actId="478"/>
          <ac:picMkLst>
            <pc:docMk/>
            <pc:sldMk cId="4077744114" sldId="339"/>
            <ac:picMk id="6" creationId="{B8C42CCD-1EDC-4D86-2951-991220386FA0}"/>
          </ac:picMkLst>
        </pc:picChg>
        <pc:picChg chg="add mod">
          <ac:chgData name="Abhishek Kesharwani" userId="20a6452588b9bfc2" providerId="LiveId" clId="{8A39BB6D-A22F-4CE6-91D0-C17AF7069696}" dt="2023-12-09T13:44:41.552" v="4506"/>
          <ac:picMkLst>
            <pc:docMk/>
            <pc:sldMk cId="4077744114" sldId="339"/>
            <ac:picMk id="7" creationId="{DA3DF09D-4127-1692-1858-12AB67F50C1E}"/>
          </ac:picMkLst>
        </pc:picChg>
      </pc:sldChg>
      <pc:sldChg chg="addSp delSp modSp new mod ord setBg">
        <pc:chgData name="Abhishek Kesharwani" userId="20a6452588b9bfc2" providerId="LiveId" clId="{8A39BB6D-A22F-4CE6-91D0-C17AF7069696}" dt="2024-01-08T09:07:41.531" v="4573"/>
        <pc:sldMkLst>
          <pc:docMk/>
          <pc:sldMk cId="1585841859" sldId="340"/>
        </pc:sldMkLst>
        <pc:spChg chg="mod">
          <ac:chgData name="Abhishek Kesharwani" userId="20a6452588b9bfc2" providerId="LiveId" clId="{8A39BB6D-A22F-4CE6-91D0-C17AF7069696}" dt="2024-01-08T09:07:15.992" v="4571" actId="14100"/>
          <ac:spMkLst>
            <pc:docMk/>
            <pc:sldMk cId="1585841859" sldId="340"/>
            <ac:spMk id="2" creationId="{FA2DBDE0-9686-9B20-81D2-396B08E59F90}"/>
          </ac:spMkLst>
        </pc:spChg>
        <pc:spChg chg="add mod">
          <ac:chgData name="Abhishek Kesharwani" userId="20a6452588b9bfc2" providerId="LiveId" clId="{8A39BB6D-A22F-4CE6-91D0-C17AF7069696}" dt="2023-12-09T13:36:18.203" v="4418"/>
          <ac:spMkLst>
            <pc:docMk/>
            <pc:sldMk cId="1585841859" sldId="340"/>
            <ac:spMk id="3" creationId="{3A70C830-A413-B5F5-953B-5C180D2F1D6D}"/>
          </ac:spMkLst>
        </pc:spChg>
        <pc:spChg chg="add mod">
          <ac:chgData name="Abhishek Kesharwani" userId="20a6452588b9bfc2" providerId="LiveId" clId="{8A39BB6D-A22F-4CE6-91D0-C17AF7069696}" dt="2024-01-08T09:06:04.813" v="4560" actId="113"/>
          <ac:spMkLst>
            <pc:docMk/>
            <pc:sldMk cId="1585841859" sldId="340"/>
            <ac:spMk id="4" creationId="{B5CD94E1-3327-83A9-85AA-2AC0A1EA3ED4}"/>
          </ac:spMkLst>
        </pc:spChg>
        <pc:spChg chg="add mod">
          <ac:chgData name="Abhishek Kesharwani" userId="20a6452588b9bfc2" providerId="LiveId" clId="{8A39BB6D-A22F-4CE6-91D0-C17AF7069696}" dt="2023-12-09T13:46:35.182" v="4520"/>
          <ac:spMkLst>
            <pc:docMk/>
            <pc:sldMk cId="1585841859" sldId="340"/>
            <ac:spMk id="6" creationId="{B570966E-2DF9-CCA7-C3E6-96C1E7D2A142}"/>
          </ac:spMkLst>
        </pc:spChg>
        <pc:spChg chg="add del mod">
          <ac:chgData name="Abhishek Kesharwani" userId="20a6452588b9bfc2" providerId="LiveId" clId="{8A39BB6D-A22F-4CE6-91D0-C17AF7069696}" dt="2024-01-08T09:05:48.578" v="4543"/>
          <ac:spMkLst>
            <pc:docMk/>
            <pc:sldMk cId="1585841859" sldId="340"/>
            <ac:spMk id="7" creationId="{F280CB07-F522-4DE6-0368-D0701532DB32}"/>
          </ac:spMkLst>
        </pc:spChg>
        <pc:spChg chg="add del">
          <ac:chgData name="Abhishek Kesharwani" userId="20a6452588b9bfc2" providerId="LiveId" clId="{8A39BB6D-A22F-4CE6-91D0-C17AF7069696}" dt="2024-01-08T09:06:29.947" v="4562"/>
          <ac:spMkLst>
            <pc:docMk/>
            <pc:sldMk cId="1585841859" sldId="340"/>
            <ac:spMk id="8" creationId="{80654CA1-7A52-82F5-EDF7-62CE102673DE}"/>
          </ac:spMkLst>
        </pc:spChg>
        <pc:spChg chg="add del">
          <ac:chgData name="Abhishek Kesharwani" userId="20a6452588b9bfc2" providerId="LiveId" clId="{8A39BB6D-A22F-4CE6-91D0-C17AF7069696}" dt="2024-01-08T09:06:29.947" v="4562"/>
          <ac:spMkLst>
            <pc:docMk/>
            <pc:sldMk cId="1585841859" sldId="340"/>
            <ac:spMk id="9" creationId="{863D8ADA-989F-5726-FCC8-CD009D727E63}"/>
          </ac:spMkLst>
        </pc:spChg>
        <pc:spChg chg="add del">
          <ac:chgData name="Abhishek Kesharwani" userId="20a6452588b9bfc2" providerId="LiveId" clId="{8A39BB6D-A22F-4CE6-91D0-C17AF7069696}" dt="2024-01-08T09:06:29.947" v="4562"/>
          <ac:spMkLst>
            <pc:docMk/>
            <pc:sldMk cId="1585841859" sldId="340"/>
            <ac:spMk id="10" creationId="{D2DD6399-F17A-A35C-4F02-598D73C6B4F4}"/>
          </ac:spMkLst>
        </pc:spChg>
        <pc:picChg chg="add mod">
          <ac:chgData name="Abhishek Kesharwani" userId="20a6452588b9bfc2" providerId="LiveId" clId="{8A39BB6D-A22F-4CE6-91D0-C17AF7069696}" dt="2023-12-09T13:44:36.056" v="4504"/>
          <ac:picMkLst>
            <pc:docMk/>
            <pc:sldMk cId="1585841859" sldId="340"/>
            <ac:picMk id="5" creationId="{B0C71B98-8E1F-C33D-6DE1-08B0DF2B989D}"/>
          </ac:picMkLst>
        </pc:picChg>
        <pc:picChg chg="add del">
          <ac:chgData name="Abhishek Kesharwani" userId="20a6452588b9bfc2" providerId="LiveId" clId="{8A39BB6D-A22F-4CE6-91D0-C17AF7069696}" dt="2024-01-08T09:06:29.947" v="4562"/>
          <ac:picMkLst>
            <pc:docMk/>
            <pc:sldMk cId="1585841859" sldId="340"/>
            <ac:picMk id="1027" creationId="{521836DD-82F3-A37F-A6EA-18EF49752A43}"/>
          </ac:picMkLst>
        </pc:picChg>
        <pc:picChg chg="add del">
          <ac:chgData name="Abhishek Kesharwani" userId="20a6452588b9bfc2" providerId="LiveId" clId="{8A39BB6D-A22F-4CE6-91D0-C17AF7069696}" dt="2024-01-08T09:06:29.947" v="4562"/>
          <ac:picMkLst>
            <pc:docMk/>
            <pc:sldMk cId="1585841859" sldId="340"/>
            <ac:picMk id="1028" creationId="{8B4486EA-3F62-6CF0-F48D-C4EC5C533DC9}"/>
          </ac:picMkLst>
        </pc:picChg>
        <pc:picChg chg="add del">
          <ac:chgData name="Abhishek Kesharwani" userId="20a6452588b9bfc2" providerId="LiveId" clId="{8A39BB6D-A22F-4CE6-91D0-C17AF7069696}" dt="2024-01-08T09:06:29.947" v="4562"/>
          <ac:picMkLst>
            <pc:docMk/>
            <pc:sldMk cId="1585841859" sldId="340"/>
            <ac:picMk id="1031" creationId="{7E9DC469-DDEF-28A0-67BD-A49AA348010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4A8D02-4E65-4CCD-8312-4AB164C6C77D}" type="datetimeFigureOut">
              <a:rPr lang="en-US"/>
              <a:pPr/>
              <a:t>1/8/2024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119DBA-4540-49B3-8FA9-6259387ECF9E}" type="slidenum">
              <a:rPr/>
              <a:pPr/>
              <a:t>‹#›</a:t>
            </a:fld>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A755D9-D361-47B8-9652-3B4EA9776CE5}" type="datetimeFigureOut">
              <a:rPr lang="en-US"/>
              <a:pPr/>
              <a:t>1/8/2024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B36274-F2B9-4C45-BBB4-0EDF4CD651A7}" type="slidenum">
              <a:rPr/>
              <a:pPr/>
              <a:t>‹#›</a:t>
            </a:fld>
            <a:endParaRPr/>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3829175-527E-46A3-863C-1BB1F163B849}" type="datetimeFigureOut">
              <a:rPr lang="en-US" smtClean="0"/>
              <a:pPr/>
              <a:t>1/8/2024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1740738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829175-527E-46A3-863C-1BB1F163B849}" type="datetimeFigureOut">
              <a:rPr lang="en-US" smtClean="0"/>
              <a:pPr/>
              <a:t>1/8/2024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138624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829175-527E-46A3-863C-1BB1F163B849}" type="datetimeFigureOut">
              <a:rPr lang="en-US" smtClean="0"/>
              <a:pPr/>
              <a:t>1/8/2024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3252267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F22670-E22D-8C86-C230-98DB37C4AA51}"/>
              </a:ext>
            </a:extLst>
          </p:cNvPr>
          <p:cNvSpPr>
            <a:spLocks noGrp="1"/>
          </p:cNvSpPr>
          <p:nvPr>
            <p:ph idx="1"/>
          </p:nvPr>
        </p:nvSpPr>
        <p:spPr>
          <a:xfrm>
            <a:off x="355507" y="1253331"/>
            <a:ext cx="10512862" cy="435133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1CB4DEEF-A1EC-5E39-A3DC-F80F35240521}"/>
              </a:ext>
            </a:extLst>
          </p:cNvPr>
          <p:cNvSpPr>
            <a:spLocks noGrp="1"/>
          </p:cNvSpPr>
          <p:nvPr>
            <p:ph type="dt" sz="half" idx="10"/>
          </p:nvPr>
        </p:nvSpPr>
        <p:spPr>
          <a:xfrm>
            <a:off x="634834" y="6421836"/>
            <a:ext cx="2742486" cy="365125"/>
          </a:xfrm>
        </p:spPr>
        <p:txBody>
          <a:bodyPr/>
          <a:lstStyle/>
          <a:p>
            <a:endParaRPr lang="en-US"/>
          </a:p>
        </p:txBody>
      </p:sp>
      <p:sp>
        <p:nvSpPr>
          <p:cNvPr id="5" name="Footer Placeholder 4">
            <a:extLst>
              <a:ext uri="{FF2B5EF4-FFF2-40B4-BE49-F238E27FC236}">
                <a16:creationId xmlns:a16="http://schemas.microsoft.com/office/drawing/2014/main" id="{7B82518A-4C30-6974-2B47-D1DFBC7DB29F}"/>
              </a:ext>
            </a:extLst>
          </p:cNvPr>
          <p:cNvSpPr>
            <a:spLocks noGrp="1"/>
          </p:cNvSpPr>
          <p:nvPr>
            <p:ph type="ftr" sz="quarter" idx="11"/>
          </p:nvPr>
        </p:nvSpPr>
        <p:spPr>
          <a:xfrm>
            <a:off x="3580467" y="6435528"/>
            <a:ext cx="4913620" cy="365125"/>
          </a:xfrm>
        </p:spPr>
        <p:txBody>
          <a:bodyPr/>
          <a:lstStyle>
            <a:lvl1pPr>
              <a:defRPr sz="1800">
                <a:solidFill>
                  <a:schemeClr val="tx1"/>
                </a:solidFill>
              </a:defRPr>
            </a:lvl1pPr>
          </a:lstStyle>
          <a:p>
            <a:pPr>
              <a:defRPr/>
            </a:pPr>
            <a:r>
              <a:rPr lang="en-US" b="1" i="1" dirty="0">
                <a:latin typeface="Garamond" panose="02020404030301010803" pitchFamily="18" charset="0"/>
                <a:cs typeface="Times New Roman" pitchFamily="18" charset="0"/>
              </a:rPr>
              <a:t>Department of Computer Science &amp; Engineering</a:t>
            </a:r>
          </a:p>
        </p:txBody>
      </p:sp>
      <p:sp>
        <p:nvSpPr>
          <p:cNvPr id="6" name="Slide Number Placeholder 5">
            <a:extLst>
              <a:ext uri="{FF2B5EF4-FFF2-40B4-BE49-F238E27FC236}">
                <a16:creationId xmlns:a16="http://schemas.microsoft.com/office/drawing/2014/main" id="{770183E3-CCC9-82B0-E4C0-608939E3F91A}"/>
              </a:ext>
            </a:extLst>
          </p:cNvPr>
          <p:cNvSpPr>
            <a:spLocks noGrp="1"/>
          </p:cNvSpPr>
          <p:nvPr>
            <p:ph type="sldNum" sz="quarter" idx="12"/>
          </p:nvPr>
        </p:nvSpPr>
        <p:spPr>
          <a:xfrm>
            <a:off x="8697234" y="6421835"/>
            <a:ext cx="2742486" cy="365125"/>
          </a:xfrm>
        </p:spPr>
        <p:txBody>
          <a:bodyPr/>
          <a:lstStyle/>
          <a:p>
            <a:fld id="{BC58B3AD-D297-1047-9FAD-E399140930C8}" type="slidenum">
              <a:rPr lang="en-US" smtClean="0"/>
              <a:pPr/>
              <a:t>‹#›</a:t>
            </a:fld>
            <a:endParaRPr lang="en-US" dirty="0"/>
          </a:p>
        </p:txBody>
      </p:sp>
      <p:pic>
        <p:nvPicPr>
          <p:cNvPr id="7" name="Picture 6">
            <a:extLst>
              <a:ext uri="{FF2B5EF4-FFF2-40B4-BE49-F238E27FC236}">
                <a16:creationId xmlns:a16="http://schemas.microsoft.com/office/drawing/2014/main" id="{025B2BAF-4E46-E1E5-2A03-488E5A4E8B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047723" cy="682752"/>
          </a:xfrm>
          <a:prstGeom prst="rect">
            <a:avLst/>
          </a:prstGeom>
        </p:spPr>
      </p:pic>
      <p:cxnSp>
        <p:nvCxnSpPr>
          <p:cNvPr id="11" name="Straight Connector 10">
            <a:extLst>
              <a:ext uri="{FF2B5EF4-FFF2-40B4-BE49-F238E27FC236}">
                <a16:creationId xmlns:a16="http://schemas.microsoft.com/office/drawing/2014/main" id="{BB7C9AFA-0506-58E4-7332-7D31F2B82E1A}"/>
              </a:ext>
            </a:extLst>
          </p:cNvPr>
          <p:cNvCxnSpPr>
            <a:cxnSpLocks/>
          </p:cNvCxnSpPr>
          <p:nvPr userDrawn="1"/>
        </p:nvCxnSpPr>
        <p:spPr>
          <a:xfrm>
            <a:off x="0" y="6409134"/>
            <a:ext cx="12188825"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17339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829175-527E-46A3-863C-1BB1F163B849}" type="datetimeFigureOut">
              <a:rPr lang="en-US" smtClean="0"/>
              <a:pPr/>
              <a:t>1/8/2024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2706340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a:t>Click to edit Master title style</a:t>
            </a:r>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829175-527E-46A3-863C-1BB1F163B849}" type="datetimeFigureOut">
              <a:rPr lang="en-US" smtClean="0"/>
              <a:pPr/>
              <a:t>1/8/2024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1340585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7982" y="1825625"/>
            <a:ext cx="518025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592" y="1825625"/>
            <a:ext cx="518025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3829175-527E-46A3-863C-1BB1F163B849}" type="datetimeFigureOut">
              <a:rPr lang="en-US" smtClean="0"/>
              <a:pPr/>
              <a:t>1/8/2024</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2971451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a:t>Click to edit Master title style</a:t>
            </a:r>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3829175-527E-46A3-863C-1BB1F163B849}" type="datetimeFigureOut">
              <a:rPr lang="en-US" smtClean="0"/>
              <a:pPr/>
              <a:t>1/8/2024</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2525620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829175-527E-46A3-863C-1BB1F163B849}" type="datetimeFigureOut">
              <a:rPr lang="en-US" smtClean="0"/>
              <a:pPr/>
              <a:t>1/8/2024</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575560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829175-527E-46A3-863C-1BB1F163B849}" type="datetimeFigureOut">
              <a:rPr lang="en-US" smtClean="0"/>
              <a:pPr/>
              <a:t>1/8/2024</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1919241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a:t>Click to edit Master title style</a:t>
            </a:r>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829175-527E-46A3-863C-1BB1F163B849}" type="datetimeFigureOut">
              <a:rPr lang="en-US" smtClean="0"/>
              <a:pPr/>
              <a:t>1/8/2024</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2263308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a:t>Click to edit Master title style</a:t>
            </a:r>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US"/>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829175-527E-46A3-863C-1BB1F163B849}" type="datetimeFigureOut">
              <a:rPr lang="en-US" smtClean="0"/>
              <a:pPr/>
              <a:t>1/8/2024</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104374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829175-527E-46A3-863C-1BB1F163B849}" type="datetimeFigureOut">
              <a:rPr lang="en-US" smtClean="0"/>
              <a:pPr/>
              <a:t>1/8/2024</a:t>
            </a:fld>
            <a:endParaRPr lang="en-US"/>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137D0E-4A4F-4307-8994-C1891D747D59}" type="slidenum">
              <a:rPr lang="en-US" smtClean="0"/>
              <a:pPr/>
              <a:t>‹#›</a:t>
            </a:fld>
            <a:endParaRPr lang="en-US"/>
          </a:p>
        </p:txBody>
      </p:sp>
    </p:spTree>
    <p:extLst>
      <p:ext uri="{BB962C8B-B14F-4D97-AF65-F5344CB8AC3E}">
        <p14:creationId xmlns:p14="http://schemas.microsoft.com/office/powerpoint/2010/main" val="45982183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67827F24-4E05-D3AB-1EA8-C2892DB07D1B}"/>
              </a:ext>
            </a:extLst>
          </p:cNvPr>
          <p:cNvSpPr>
            <a:spLocks noGrp="1"/>
          </p:cNvSpPr>
          <p:nvPr>
            <p:ph type="ftr" sz="quarter" idx="11"/>
          </p:nvPr>
        </p:nvSpPr>
        <p:spPr>
          <a:xfrm>
            <a:off x="2782044" y="2276872"/>
            <a:ext cx="8784976" cy="576064"/>
          </a:xfrm>
        </p:spPr>
        <p:txBody>
          <a:bodyPr/>
          <a:lstStyle/>
          <a:p>
            <a:pPr>
              <a:defRPr/>
            </a:pPr>
            <a:r>
              <a:rPr lang="en-US" sz="2400" b="1" i="1" dirty="0">
                <a:latin typeface="Garamond" panose="02020404030301010803" pitchFamily="18" charset="0"/>
                <a:cs typeface="Times New Roman" pitchFamily="18" charset="0"/>
              </a:rPr>
              <a:t>Department of Computer Science &amp; Engineering</a:t>
            </a:r>
          </a:p>
        </p:txBody>
      </p:sp>
      <p:sp>
        <p:nvSpPr>
          <p:cNvPr id="9" name="Slide Number Placeholder 8">
            <a:extLst>
              <a:ext uri="{FF2B5EF4-FFF2-40B4-BE49-F238E27FC236}">
                <a16:creationId xmlns:a16="http://schemas.microsoft.com/office/drawing/2014/main" id="{B76DE54B-BF47-723F-C6C1-13095075F198}"/>
              </a:ext>
            </a:extLst>
          </p:cNvPr>
          <p:cNvSpPr>
            <a:spLocks noGrp="1"/>
          </p:cNvSpPr>
          <p:nvPr>
            <p:ph type="sldNum" sz="quarter" idx="12"/>
          </p:nvPr>
        </p:nvSpPr>
        <p:spPr/>
        <p:txBody>
          <a:bodyPr/>
          <a:lstStyle/>
          <a:p>
            <a:fld id="{BC58B3AD-D297-1047-9FAD-E399140930C8}" type="slidenum">
              <a:rPr lang="en-US" smtClean="0"/>
              <a:pPr/>
              <a:t>1</a:t>
            </a:fld>
            <a:endParaRPr lang="en-US" dirty="0"/>
          </a:p>
        </p:txBody>
      </p:sp>
      <p:sp>
        <p:nvSpPr>
          <p:cNvPr id="10" name="Rectangle 9"/>
          <p:cNvSpPr/>
          <p:nvPr/>
        </p:nvSpPr>
        <p:spPr>
          <a:xfrm>
            <a:off x="0" y="648048"/>
            <a:ext cx="2061964" cy="6209952"/>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pic>
        <p:nvPicPr>
          <p:cNvPr id="11" name="Picture 10">
            <a:extLst>
              <a:ext uri="{FF2B5EF4-FFF2-40B4-BE49-F238E27FC236}">
                <a16:creationId xmlns:a16="http://schemas.microsoft.com/office/drawing/2014/main" id="{22EC96AF-4D86-8F19-0B71-2C7DCF93FF6D}"/>
              </a:ext>
            </a:extLst>
          </p:cNvPr>
          <p:cNvPicPr>
            <a:picLocks noChangeAspect="1"/>
          </p:cNvPicPr>
          <p:nvPr/>
        </p:nvPicPr>
        <p:blipFill>
          <a:blip r:embed="rId2"/>
          <a:stretch>
            <a:fillRect/>
          </a:stretch>
        </p:blipFill>
        <p:spPr>
          <a:xfrm>
            <a:off x="6108010" y="525590"/>
            <a:ext cx="2133044" cy="1751282"/>
          </a:xfrm>
          <a:prstGeom prst="rect">
            <a:avLst/>
          </a:prstGeom>
        </p:spPr>
      </p:pic>
      <p:sp>
        <p:nvSpPr>
          <p:cNvPr id="12" name="Rectangle 11">
            <a:extLst>
              <a:ext uri="{FF2B5EF4-FFF2-40B4-BE49-F238E27FC236}">
                <a16:creationId xmlns:a16="http://schemas.microsoft.com/office/drawing/2014/main" id="{3173D117-F69F-2C28-6919-6F07CC144FD4}"/>
              </a:ext>
            </a:extLst>
          </p:cNvPr>
          <p:cNvSpPr/>
          <p:nvPr/>
        </p:nvSpPr>
        <p:spPr>
          <a:xfrm>
            <a:off x="2061964" y="2919715"/>
            <a:ext cx="10126861"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cs typeface="Times New Roman" pitchFamily="18" charset="0"/>
              </a:rPr>
              <a:t>AWS VIRTUAL CLOUD INTERNSHIP</a:t>
            </a:r>
            <a:endParaRPr lang="en-US" sz="2800" dirty="0">
              <a:latin typeface="Garamond" panose="02020404030301010803" pitchFamily="18" charset="0"/>
            </a:endParaRPr>
          </a:p>
        </p:txBody>
      </p:sp>
      <p:sp>
        <p:nvSpPr>
          <p:cNvPr id="2" name="TextBox 1"/>
          <p:cNvSpPr txBox="1"/>
          <p:nvPr/>
        </p:nvSpPr>
        <p:spPr>
          <a:xfrm>
            <a:off x="2422004" y="4203674"/>
            <a:ext cx="3672408" cy="1754326"/>
          </a:xfrm>
          <a:prstGeom prst="rect">
            <a:avLst/>
          </a:prstGeom>
          <a:noFill/>
        </p:spPr>
        <p:txBody>
          <a:bodyPr wrap="square" rtlCol="0">
            <a:spAutoFit/>
          </a:bodyPr>
          <a:lstStyle/>
          <a:p>
            <a:r>
              <a:rPr lang="en-US" b="1" dirty="0"/>
              <a:t>PRESENTED BY :</a:t>
            </a:r>
          </a:p>
          <a:p>
            <a:r>
              <a:rPr lang="en-US" dirty="0"/>
              <a:t>STUDENT NAME :ABHISHEK KUMAR</a:t>
            </a:r>
          </a:p>
          <a:p>
            <a:r>
              <a:rPr lang="en-US" dirty="0"/>
              <a:t>ROLL NO: 2201920100016</a:t>
            </a:r>
          </a:p>
          <a:p>
            <a:r>
              <a:rPr lang="en-US" dirty="0"/>
              <a:t>BRANCH: CSE</a:t>
            </a:r>
          </a:p>
          <a:p>
            <a:r>
              <a:rPr lang="en-US" dirty="0"/>
              <a:t>SECTION: A(G1)</a:t>
            </a:r>
          </a:p>
          <a:p>
            <a:r>
              <a:rPr lang="en-US" dirty="0"/>
              <a:t>YEAR: 2</a:t>
            </a:r>
            <a:r>
              <a:rPr lang="en-US" baseline="30000" dirty="0"/>
              <a:t>nd</a:t>
            </a:r>
            <a:r>
              <a:rPr lang="en-US" dirty="0"/>
              <a:t> </a:t>
            </a:r>
          </a:p>
        </p:txBody>
      </p:sp>
      <p:sp>
        <p:nvSpPr>
          <p:cNvPr id="14" name="TextBox 13"/>
          <p:cNvSpPr txBox="1"/>
          <p:nvPr/>
        </p:nvSpPr>
        <p:spPr>
          <a:xfrm>
            <a:off x="8132558" y="4203674"/>
            <a:ext cx="3582018" cy="1477328"/>
          </a:xfrm>
          <a:prstGeom prst="rect">
            <a:avLst/>
          </a:prstGeom>
          <a:noFill/>
        </p:spPr>
        <p:txBody>
          <a:bodyPr wrap="square" rtlCol="0">
            <a:spAutoFit/>
          </a:bodyPr>
          <a:lstStyle/>
          <a:p>
            <a:r>
              <a:rPr lang="en-US" b="1" dirty="0"/>
              <a:t>UNDER SUPERVISION OF  :</a:t>
            </a:r>
          </a:p>
          <a:p>
            <a:r>
              <a:rPr lang="en-US" dirty="0"/>
              <a:t>SUPERVISOR’S NAME :  DESIGNATION:</a:t>
            </a:r>
          </a:p>
          <a:p>
            <a:r>
              <a:rPr lang="en-US" dirty="0"/>
              <a:t>COURSE NAME:</a:t>
            </a:r>
          </a:p>
          <a:p>
            <a:r>
              <a:rPr lang="en-US" dirty="0"/>
              <a:t>ORGANIZATION:</a:t>
            </a:r>
          </a:p>
        </p:txBody>
      </p:sp>
      <p:sp>
        <p:nvSpPr>
          <p:cNvPr id="3" name="TextBox 2"/>
          <p:cNvSpPr txBox="1"/>
          <p:nvPr/>
        </p:nvSpPr>
        <p:spPr>
          <a:xfrm>
            <a:off x="5806380" y="3791986"/>
            <a:ext cx="2326177" cy="369332"/>
          </a:xfrm>
          <a:prstGeom prst="rect">
            <a:avLst/>
          </a:prstGeom>
          <a:noFill/>
        </p:spPr>
        <p:txBody>
          <a:bodyPr wrap="square" rtlCol="0">
            <a:spAutoFit/>
          </a:bodyPr>
          <a:lstStyle/>
          <a:p>
            <a:r>
              <a:rPr lang="en-US" b="1" i="1" dirty="0"/>
              <a:t>SESSION 2023-2024</a:t>
            </a:r>
            <a:endParaRPr lang="en-IN" b="1" i="1" dirty="0"/>
          </a:p>
        </p:txBody>
      </p:sp>
    </p:spTree>
    <p:extLst>
      <p:ext uri="{BB962C8B-B14F-4D97-AF65-F5344CB8AC3E}">
        <p14:creationId xmlns:p14="http://schemas.microsoft.com/office/powerpoint/2010/main" val="3965513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5F109A-FE39-DABF-4053-35EBA17B38BB}"/>
              </a:ext>
            </a:extLst>
          </p:cNvPr>
          <p:cNvSpPr>
            <a:spLocks noGrp="1"/>
          </p:cNvSpPr>
          <p:nvPr>
            <p:ph idx="1"/>
          </p:nvPr>
        </p:nvSpPr>
        <p:spPr>
          <a:xfrm>
            <a:off x="2349997" y="1253330"/>
            <a:ext cx="8518372" cy="4983981"/>
          </a:xfrm>
        </p:spPr>
        <p:txBody>
          <a:bodyPr/>
          <a:lstStyle/>
          <a:p>
            <a:pPr>
              <a:lnSpc>
                <a:spcPct val="200000"/>
              </a:lnSpc>
            </a:pPr>
            <a:r>
              <a:rPr lang="en-US" sz="1800" b="0" i="0" dirty="0">
                <a:solidFill>
                  <a:srgbClr val="374151"/>
                </a:solidFill>
                <a:effectLst/>
                <a:latin typeface="Söhne"/>
              </a:rPr>
              <a:t>A foundational understanding of basic IT concepts.</a:t>
            </a:r>
          </a:p>
          <a:p>
            <a:pPr>
              <a:lnSpc>
                <a:spcPct val="200000"/>
              </a:lnSpc>
            </a:pPr>
            <a:r>
              <a:rPr lang="en-US" sz="1800" b="0" i="0" dirty="0">
                <a:solidFill>
                  <a:srgbClr val="374151"/>
                </a:solidFill>
                <a:effectLst/>
                <a:latin typeface="Söhne"/>
              </a:rPr>
              <a:t>Proficiency in using web browsers and navigating online interfaces is required</a:t>
            </a:r>
            <a:r>
              <a:rPr lang="en-US" sz="1800" dirty="0">
                <a:solidFill>
                  <a:srgbClr val="374151"/>
                </a:solidFill>
                <a:latin typeface="Söhne"/>
              </a:rPr>
              <a:t>.</a:t>
            </a:r>
          </a:p>
          <a:p>
            <a:pPr>
              <a:lnSpc>
                <a:spcPct val="200000"/>
              </a:lnSpc>
            </a:pPr>
            <a:r>
              <a:rPr lang="en-US" sz="1800" b="0" i="0" dirty="0">
                <a:solidFill>
                  <a:srgbClr val="374151"/>
                </a:solidFill>
                <a:effectLst/>
                <a:latin typeface="Söhne"/>
              </a:rPr>
              <a:t>For more technical roles or courses, basi</a:t>
            </a:r>
            <a:r>
              <a:rPr lang="en-US" sz="1800" dirty="0">
                <a:solidFill>
                  <a:srgbClr val="374151"/>
                </a:solidFill>
                <a:latin typeface="Söhne"/>
              </a:rPr>
              <a:t>c</a:t>
            </a:r>
            <a:r>
              <a:rPr lang="en-US" sz="1800" b="0" i="0" dirty="0">
                <a:solidFill>
                  <a:srgbClr val="374151"/>
                </a:solidFill>
                <a:effectLst/>
                <a:latin typeface="Söhne"/>
              </a:rPr>
              <a:t> programming skills is beneficial.</a:t>
            </a:r>
          </a:p>
          <a:p>
            <a:pPr>
              <a:lnSpc>
                <a:spcPct val="200000"/>
              </a:lnSpc>
            </a:pPr>
            <a:r>
              <a:rPr lang="en-US" sz="1800" dirty="0">
                <a:solidFill>
                  <a:srgbClr val="374151"/>
                </a:solidFill>
                <a:latin typeface="Söhne"/>
              </a:rPr>
              <a:t>Preferred knowledge of cloud computing concepts.</a:t>
            </a:r>
          </a:p>
          <a:p>
            <a:pPr>
              <a:lnSpc>
                <a:spcPct val="200000"/>
              </a:lnSpc>
            </a:pPr>
            <a:r>
              <a:rPr lang="en-US" sz="1800" dirty="0">
                <a:solidFill>
                  <a:srgbClr val="374151"/>
                </a:solidFill>
                <a:latin typeface="Söhne"/>
              </a:rPr>
              <a:t>Working knowledge of distributed systems.</a:t>
            </a:r>
          </a:p>
          <a:p>
            <a:pPr>
              <a:lnSpc>
                <a:spcPct val="200000"/>
              </a:lnSpc>
            </a:pPr>
            <a:r>
              <a:rPr lang="en-US" sz="1800" dirty="0">
                <a:solidFill>
                  <a:srgbClr val="374151"/>
                </a:solidFill>
                <a:latin typeface="Söhne"/>
              </a:rPr>
              <a:t>Familiarity with general networking concepts.</a:t>
            </a:r>
          </a:p>
          <a:p>
            <a:pPr>
              <a:lnSpc>
                <a:spcPct val="200000"/>
              </a:lnSpc>
            </a:pPr>
            <a:r>
              <a:rPr lang="en-US" sz="1800" dirty="0">
                <a:solidFill>
                  <a:srgbClr val="374151"/>
                </a:solidFill>
                <a:latin typeface="Söhne"/>
              </a:rPr>
              <a:t>Working knowledge of multi-tier architectures.</a:t>
            </a:r>
          </a:p>
          <a:p>
            <a:pPr>
              <a:lnSpc>
                <a:spcPct val="100000"/>
              </a:lnSpc>
            </a:pPr>
            <a:endParaRPr lang="en-IN" dirty="0"/>
          </a:p>
        </p:txBody>
      </p:sp>
      <p:sp>
        <p:nvSpPr>
          <p:cNvPr id="3" name="Rectangle 2">
            <a:extLst>
              <a:ext uri="{FF2B5EF4-FFF2-40B4-BE49-F238E27FC236}">
                <a16:creationId xmlns:a16="http://schemas.microsoft.com/office/drawing/2014/main" id="{EA29A9C0-27E3-249D-42DE-7E9BA6B3A41F}"/>
              </a:ext>
            </a:extLst>
          </p:cNvPr>
          <p:cNvSpPr/>
          <p:nvPr/>
        </p:nvSpPr>
        <p:spPr>
          <a:xfrm>
            <a:off x="0" y="764704"/>
            <a:ext cx="2133044" cy="6093296"/>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4" name="Rectangle 3">
            <a:extLst>
              <a:ext uri="{FF2B5EF4-FFF2-40B4-BE49-F238E27FC236}">
                <a16:creationId xmlns:a16="http://schemas.microsoft.com/office/drawing/2014/main" id="{6A4AF1B4-C5BD-3E72-3C33-04B0F09A431A}"/>
              </a:ext>
            </a:extLst>
          </p:cNvPr>
          <p:cNvSpPr/>
          <p:nvPr/>
        </p:nvSpPr>
        <p:spPr>
          <a:xfrm>
            <a:off x="2133044" y="0"/>
            <a:ext cx="10055781"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COURSE PRE-REQUISITES</a:t>
            </a:r>
          </a:p>
        </p:txBody>
      </p:sp>
      <p:sp>
        <p:nvSpPr>
          <p:cNvPr id="6" name="TextBox 5">
            <a:extLst>
              <a:ext uri="{FF2B5EF4-FFF2-40B4-BE49-F238E27FC236}">
                <a16:creationId xmlns:a16="http://schemas.microsoft.com/office/drawing/2014/main" id="{6CC6D5F8-DFFB-F8CA-7633-DB107FC6A637}"/>
              </a:ext>
            </a:extLst>
          </p:cNvPr>
          <p:cNvSpPr txBox="1"/>
          <p:nvPr/>
        </p:nvSpPr>
        <p:spPr>
          <a:xfrm>
            <a:off x="4366220" y="6460068"/>
            <a:ext cx="6102220" cy="369332"/>
          </a:xfrm>
          <a:prstGeom prst="rect">
            <a:avLst/>
          </a:prstGeom>
          <a:noFill/>
        </p:spPr>
        <p:txBody>
          <a:bodyPr wrap="square">
            <a:spAutoFit/>
          </a:bodyPr>
          <a:lstStyle/>
          <a:p>
            <a:pPr>
              <a:defRPr/>
            </a:pPr>
            <a:r>
              <a:rPr lang="en-US" b="1" i="1" dirty="0">
                <a:latin typeface="Garamond" panose="02020404030301010803" pitchFamily="18" charset="0"/>
                <a:cs typeface="Times New Roman" pitchFamily="18" charset="0"/>
              </a:rPr>
              <a:t>Department of Computer Science &amp; Engineering</a:t>
            </a:r>
          </a:p>
        </p:txBody>
      </p:sp>
      <p:pic>
        <p:nvPicPr>
          <p:cNvPr id="5" name="Content Placeholder 8">
            <a:extLst>
              <a:ext uri="{FF2B5EF4-FFF2-40B4-BE49-F238E27FC236}">
                <a16:creationId xmlns:a16="http://schemas.microsoft.com/office/drawing/2014/main" id="{570C45B5-FC1D-58FE-B982-E2F5E1CE5D99}"/>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10793325" y="5661248"/>
            <a:ext cx="1061727" cy="635930"/>
          </a:xfrm>
          <a:prstGeom prst="rect">
            <a:avLst/>
          </a:prstGeom>
          <a:noFill/>
          <a:ln>
            <a:noFill/>
          </a:ln>
          <a:effectLst>
            <a:outerShdw blurRad="292100" dist="139700" dir="2700000" algn="tl" rotWithShape="0">
              <a:srgbClr val="333333">
                <a:alpha val="65000"/>
              </a:srgbClr>
            </a:outerShdw>
          </a:effectLst>
        </p:spPr>
      </p:pic>
      <p:sp>
        <p:nvSpPr>
          <p:cNvPr id="7" name="Slide Number Placeholder 8">
            <a:extLst>
              <a:ext uri="{FF2B5EF4-FFF2-40B4-BE49-F238E27FC236}">
                <a16:creationId xmlns:a16="http://schemas.microsoft.com/office/drawing/2014/main" id="{7BE4723D-B0A1-E65B-39B1-5FA824B5374E}"/>
              </a:ext>
            </a:extLst>
          </p:cNvPr>
          <p:cNvSpPr>
            <a:spLocks noGrp="1"/>
          </p:cNvSpPr>
          <p:nvPr>
            <p:ph type="sldNum" sz="quarter" idx="12"/>
          </p:nvPr>
        </p:nvSpPr>
        <p:spPr>
          <a:xfrm>
            <a:off x="8697234" y="6421835"/>
            <a:ext cx="2742486" cy="365125"/>
          </a:xfrm>
        </p:spPr>
        <p:txBody>
          <a:bodyPr/>
          <a:lstStyle/>
          <a:p>
            <a:fld id="{BC58B3AD-D297-1047-9FAD-E399140930C8}" type="slidenum">
              <a:rPr lang="en-US" smtClean="0"/>
              <a:pPr/>
              <a:t>10</a:t>
            </a:fld>
            <a:endParaRPr lang="en-US" dirty="0"/>
          </a:p>
        </p:txBody>
      </p:sp>
    </p:spTree>
    <p:extLst>
      <p:ext uri="{BB962C8B-B14F-4D97-AF65-F5344CB8AC3E}">
        <p14:creationId xmlns:p14="http://schemas.microsoft.com/office/powerpoint/2010/main" val="4250617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F8BB01-D62E-669C-03A4-B595464CCA61}"/>
              </a:ext>
            </a:extLst>
          </p:cNvPr>
          <p:cNvSpPr>
            <a:spLocks noGrp="1"/>
          </p:cNvSpPr>
          <p:nvPr>
            <p:ph idx="1"/>
          </p:nvPr>
        </p:nvSpPr>
        <p:spPr>
          <a:xfrm>
            <a:off x="2566019" y="1253331"/>
            <a:ext cx="9289033" cy="4767958"/>
          </a:xfrm>
        </p:spPr>
        <p:txBody>
          <a:bodyPr>
            <a:normAutofit/>
          </a:bodyPr>
          <a:lstStyle/>
          <a:p>
            <a:pPr marL="0" indent="0">
              <a:lnSpc>
                <a:spcPct val="100000"/>
              </a:lnSpc>
              <a:buNone/>
            </a:pPr>
            <a:r>
              <a:rPr lang="en-IN" sz="1800" dirty="0"/>
              <a:t>After completing this course, you should be able to:</a:t>
            </a:r>
          </a:p>
          <a:p>
            <a:pPr>
              <a:lnSpc>
                <a:spcPct val="100000"/>
              </a:lnSpc>
            </a:pPr>
            <a:r>
              <a:rPr lang="en-IN" sz="1600" dirty="0"/>
              <a:t>Define the AWS Cloud.</a:t>
            </a:r>
          </a:p>
          <a:p>
            <a:pPr>
              <a:lnSpc>
                <a:spcPct val="100000"/>
              </a:lnSpc>
            </a:pPr>
            <a:r>
              <a:rPr lang="en-IN" sz="1600" dirty="0"/>
              <a:t>Explain the AWS pricing Philosophy.</a:t>
            </a:r>
          </a:p>
          <a:p>
            <a:pPr>
              <a:lnSpc>
                <a:spcPct val="100000"/>
              </a:lnSpc>
            </a:pPr>
            <a:r>
              <a:rPr lang="en-IN" sz="1600" dirty="0"/>
              <a:t>Identify the global infrastructure components of AWS .</a:t>
            </a:r>
          </a:p>
          <a:p>
            <a:pPr>
              <a:lnSpc>
                <a:spcPct val="100000"/>
              </a:lnSpc>
            </a:pPr>
            <a:r>
              <a:rPr lang="en-IN" sz="1600" dirty="0"/>
              <a:t>Describe security and compliance measures of the AWS Cloud including AWS Identity and Access Management.</a:t>
            </a:r>
          </a:p>
          <a:p>
            <a:pPr>
              <a:lnSpc>
                <a:spcPct val="100000"/>
              </a:lnSpc>
            </a:pPr>
            <a:r>
              <a:rPr lang="en-IN" sz="1600" dirty="0"/>
              <a:t>Create an AWS Virtual Private Cloud(Amazon VPC).</a:t>
            </a:r>
          </a:p>
          <a:p>
            <a:pPr>
              <a:lnSpc>
                <a:spcPct val="100000"/>
              </a:lnSpc>
            </a:pPr>
            <a:r>
              <a:rPr lang="en-IN" sz="1600" dirty="0"/>
              <a:t>Demonstrate when to use Amazon Elastic Compute Cloud(EC2), AWS Lambda </a:t>
            </a:r>
          </a:p>
          <a:p>
            <a:pPr>
              <a:lnSpc>
                <a:spcPct val="100000"/>
              </a:lnSpc>
            </a:pPr>
            <a:r>
              <a:rPr lang="en-IN" sz="1600" dirty="0"/>
              <a:t>and AWS Elastic Beanstalk.</a:t>
            </a:r>
          </a:p>
          <a:p>
            <a:pPr>
              <a:lnSpc>
                <a:spcPct val="100000"/>
              </a:lnSpc>
            </a:pPr>
            <a:r>
              <a:rPr lang="en-IN" sz="1600" dirty="0"/>
              <a:t>Differentiate between Amazon S3, Amazon EBS ,Amazon EFS</a:t>
            </a:r>
          </a:p>
          <a:p>
            <a:pPr marL="0" indent="0">
              <a:lnSpc>
                <a:spcPct val="100000"/>
              </a:lnSpc>
              <a:buNone/>
            </a:pPr>
            <a:r>
              <a:rPr lang="en-IN" sz="1600" dirty="0"/>
              <a:t>      and Amazon S3 Glacier.</a:t>
            </a:r>
          </a:p>
          <a:p>
            <a:pPr>
              <a:lnSpc>
                <a:spcPct val="100000"/>
              </a:lnSpc>
            </a:pPr>
            <a:r>
              <a:rPr lang="en-IN" sz="1600" dirty="0"/>
              <a:t>Explore key concepts related Elastic Load Balancer (ELB) , Amazon , CloudWatch and Auto Scaling.</a:t>
            </a:r>
          </a:p>
          <a:p>
            <a:pPr>
              <a:lnSpc>
                <a:spcPct val="100000"/>
              </a:lnSpc>
            </a:pPr>
            <a:endParaRPr lang="en-IN" sz="1600" dirty="0"/>
          </a:p>
        </p:txBody>
      </p:sp>
      <p:sp>
        <p:nvSpPr>
          <p:cNvPr id="3" name="Rectangle 2">
            <a:extLst>
              <a:ext uri="{FF2B5EF4-FFF2-40B4-BE49-F238E27FC236}">
                <a16:creationId xmlns:a16="http://schemas.microsoft.com/office/drawing/2014/main" id="{7B6E0A6E-9CB3-D5D0-CC33-311F2101221D}"/>
              </a:ext>
            </a:extLst>
          </p:cNvPr>
          <p:cNvSpPr/>
          <p:nvPr/>
        </p:nvSpPr>
        <p:spPr>
          <a:xfrm>
            <a:off x="0" y="764704"/>
            <a:ext cx="2133044" cy="6093296"/>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5" name="Rectangle 4">
            <a:extLst>
              <a:ext uri="{FF2B5EF4-FFF2-40B4-BE49-F238E27FC236}">
                <a16:creationId xmlns:a16="http://schemas.microsoft.com/office/drawing/2014/main" id="{BA2FFE0D-DE60-6AFB-D932-84098EE62F5F}"/>
              </a:ext>
            </a:extLst>
          </p:cNvPr>
          <p:cNvSpPr/>
          <p:nvPr/>
        </p:nvSpPr>
        <p:spPr>
          <a:xfrm>
            <a:off x="2133044" y="0"/>
            <a:ext cx="10055781"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COURSE OBJECTIVES</a:t>
            </a:r>
          </a:p>
        </p:txBody>
      </p:sp>
      <p:sp>
        <p:nvSpPr>
          <p:cNvPr id="10" name="TextBox 9">
            <a:extLst>
              <a:ext uri="{FF2B5EF4-FFF2-40B4-BE49-F238E27FC236}">
                <a16:creationId xmlns:a16="http://schemas.microsoft.com/office/drawing/2014/main" id="{0E5C92D3-43AD-5E4A-AE5C-4B04DEA732E5}"/>
              </a:ext>
            </a:extLst>
          </p:cNvPr>
          <p:cNvSpPr txBox="1"/>
          <p:nvPr/>
        </p:nvSpPr>
        <p:spPr>
          <a:xfrm>
            <a:off x="4510236" y="6488668"/>
            <a:ext cx="6099142" cy="369332"/>
          </a:xfrm>
          <a:prstGeom prst="rect">
            <a:avLst/>
          </a:prstGeom>
          <a:noFill/>
        </p:spPr>
        <p:txBody>
          <a:bodyPr wrap="square">
            <a:spAutoFit/>
          </a:bodyPr>
          <a:lstStyle/>
          <a:p>
            <a:pPr>
              <a:defRPr/>
            </a:pPr>
            <a:r>
              <a:rPr lang="en-US" b="1" i="1" dirty="0">
                <a:latin typeface="Garamond" panose="02020404030301010803" pitchFamily="18" charset="0"/>
                <a:cs typeface="Times New Roman" pitchFamily="18" charset="0"/>
              </a:rPr>
              <a:t>Department of Computer Science &amp; Engineering</a:t>
            </a:r>
          </a:p>
        </p:txBody>
      </p:sp>
      <p:pic>
        <p:nvPicPr>
          <p:cNvPr id="4" name="Content Placeholder 8">
            <a:extLst>
              <a:ext uri="{FF2B5EF4-FFF2-40B4-BE49-F238E27FC236}">
                <a16:creationId xmlns:a16="http://schemas.microsoft.com/office/drawing/2014/main" id="{0BF225BA-9301-0123-0FE7-7D272B273CE9}"/>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10793325" y="5661248"/>
            <a:ext cx="1061727" cy="635930"/>
          </a:xfrm>
          <a:prstGeom prst="rect">
            <a:avLst/>
          </a:prstGeom>
          <a:noFill/>
          <a:ln>
            <a:noFill/>
          </a:ln>
          <a:effectLst>
            <a:outerShdw blurRad="292100" dist="139700" dir="2700000" algn="tl" rotWithShape="0">
              <a:srgbClr val="333333">
                <a:alpha val="65000"/>
              </a:srgbClr>
            </a:outerShdw>
          </a:effectLst>
        </p:spPr>
      </p:pic>
      <p:sp>
        <p:nvSpPr>
          <p:cNvPr id="6" name="Slide Number Placeholder 8">
            <a:extLst>
              <a:ext uri="{FF2B5EF4-FFF2-40B4-BE49-F238E27FC236}">
                <a16:creationId xmlns:a16="http://schemas.microsoft.com/office/drawing/2014/main" id="{EEBD9F6C-8DE2-E6FE-0571-3FABC8CD8A56}"/>
              </a:ext>
            </a:extLst>
          </p:cNvPr>
          <p:cNvSpPr>
            <a:spLocks noGrp="1"/>
          </p:cNvSpPr>
          <p:nvPr>
            <p:ph type="sldNum" sz="quarter" idx="12"/>
          </p:nvPr>
        </p:nvSpPr>
        <p:spPr>
          <a:xfrm>
            <a:off x="8697234" y="6421835"/>
            <a:ext cx="2742486" cy="365125"/>
          </a:xfrm>
        </p:spPr>
        <p:txBody>
          <a:bodyPr/>
          <a:lstStyle/>
          <a:p>
            <a:fld id="{BC58B3AD-D297-1047-9FAD-E399140930C8}" type="slidenum">
              <a:rPr lang="en-US" smtClean="0"/>
              <a:pPr/>
              <a:t>11</a:t>
            </a:fld>
            <a:endParaRPr lang="en-US" dirty="0"/>
          </a:p>
        </p:txBody>
      </p:sp>
    </p:spTree>
    <p:extLst>
      <p:ext uri="{BB962C8B-B14F-4D97-AF65-F5344CB8AC3E}">
        <p14:creationId xmlns:p14="http://schemas.microsoft.com/office/powerpoint/2010/main" val="1608904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2DBDE0-9686-9B20-81D2-396B08E59F90}"/>
              </a:ext>
            </a:extLst>
          </p:cNvPr>
          <p:cNvSpPr>
            <a:spLocks noGrp="1"/>
          </p:cNvSpPr>
          <p:nvPr>
            <p:ph idx="1"/>
          </p:nvPr>
        </p:nvSpPr>
        <p:spPr>
          <a:xfrm>
            <a:off x="2638028" y="1013657"/>
            <a:ext cx="8954092" cy="5283521"/>
          </a:xfrm>
        </p:spPr>
        <p:txBody>
          <a:bodyPr>
            <a:normAutofit/>
          </a:bodyPr>
          <a:lstStyle/>
          <a:p>
            <a:pPr marL="0" indent="0">
              <a:lnSpc>
                <a:spcPct val="150000"/>
              </a:lnSpc>
              <a:buNone/>
            </a:pPr>
            <a:r>
              <a:rPr lang="en-US" sz="1800" i="0" dirty="0">
                <a:solidFill>
                  <a:srgbClr val="080809"/>
                </a:solidFill>
                <a:effectLst/>
                <a:latin typeface="PT Serif" panose="020F0502020204030204" pitchFamily="18" charset="0"/>
              </a:rPr>
              <a:t>Cloud computing refers to the use of hosted services, such as data storage, servers, databases, networking, and software over the internet. The data is stored on physical servers, which are maintained by a cloud service provider. Computer system resources, especially data storage and computing power, are available on-demand, without direct management by the user in cloud computing.</a:t>
            </a:r>
            <a:r>
              <a:rPr lang="en-US" sz="1800" b="0" i="0" dirty="0">
                <a:solidFill>
                  <a:srgbClr val="080809"/>
                </a:solidFill>
                <a:effectLst/>
                <a:latin typeface="PT Serif" panose="020A0603040505020204" pitchFamily="18" charset="0"/>
              </a:rPr>
              <a:t> Instead of storing files on a storage device or hard drive, a user can save them on cloud, making it possible to access the files from anywhere, as long as they have access to the web. The services hosted on cloud can be broadly divided into infrastructure-as-a-service (IaaS), platform-as-a-service (PaaS), and software-as-a-service (SaaS). Based on the deployment model, cloud can also be classified as public, private, and hybrid cloud.</a:t>
            </a:r>
            <a:endParaRPr lang="en-IN" sz="1800" dirty="0"/>
          </a:p>
        </p:txBody>
      </p:sp>
      <p:sp>
        <p:nvSpPr>
          <p:cNvPr id="3" name="Rectangle 2">
            <a:extLst>
              <a:ext uri="{FF2B5EF4-FFF2-40B4-BE49-F238E27FC236}">
                <a16:creationId xmlns:a16="http://schemas.microsoft.com/office/drawing/2014/main" id="{3A70C830-A413-B5F5-953B-5C180D2F1D6D}"/>
              </a:ext>
            </a:extLst>
          </p:cNvPr>
          <p:cNvSpPr/>
          <p:nvPr/>
        </p:nvSpPr>
        <p:spPr>
          <a:xfrm>
            <a:off x="0" y="736600"/>
            <a:ext cx="2133044"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4" name="Rectangle 3">
            <a:extLst>
              <a:ext uri="{FF2B5EF4-FFF2-40B4-BE49-F238E27FC236}">
                <a16:creationId xmlns:a16="http://schemas.microsoft.com/office/drawing/2014/main" id="{B5CD94E1-3327-83A9-85AA-2AC0A1EA3ED4}"/>
              </a:ext>
            </a:extLst>
          </p:cNvPr>
          <p:cNvSpPr/>
          <p:nvPr/>
        </p:nvSpPr>
        <p:spPr>
          <a:xfrm>
            <a:off x="2133044" y="0"/>
            <a:ext cx="10055781"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rPr>
              <a:t>CLOUD COMPUTING</a:t>
            </a:r>
          </a:p>
        </p:txBody>
      </p:sp>
      <p:pic>
        <p:nvPicPr>
          <p:cNvPr id="5" name="Content Placeholder 8">
            <a:extLst>
              <a:ext uri="{FF2B5EF4-FFF2-40B4-BE49-F238E27FC236}">
                <a16:creationId xmlns:a16="http://schemas.microsoft.com/office/drawing/2014/main" id="{B0C71B98-8E1F-C33D-6DE1-08B0DF2B989D}"/>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10793325" y="5661248"/>
            <a:ext cx="1061727" cy="635930"/>
          </a:xfrm>
          <a:prstGeom prst="rect">
            <a:avLst/>
          </a:prstGeom>
          <a:noFill/>
          <a:ln>
            <a:noFill/>
          </a:ln>
          <a:effectLst>
            <a:outerShdw blurRad="292100" dist="139700" dir="2700000" algn="tl" rotWithShape="0">
              <a:srgbClr val="333333">
                <a:alpha val="65000"/>
              </a:srgbClr>
            </a:outerShdw>
          </a:effectLst>
        </p:spPr>
      </p:pic>
      <p:sp>
        <p:nvSpPr>
          <p:cNvPr id="6" name="Slide Number Placeholder 8">
            <a:extLst>
              <a:ext uri="{FF2B5EF4-FFF2-40B4-BE49-F238E27FC236}">
                <a16:creationId xmlns:a16="http://schemas.microsoft.com/office/drawing/2014/main" id="{B570966E-2DF9-CCA7-C3E6-96C1E7D2A142}"/>
              </a:ext>
            </a:extLst>
          </p:cNvPr>
          <p:cNvSpPr txBox="1">
            <a:spLocks/>
          </p:cNvSpPr>
          <p:nvPr/>
        </p:nvSpPr>
        <p:spPr>
          <a:xfrm>
            <a:off x="8849634" y="6574235"/>
            <a:ext cx="274248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C58B3AD-D297-1047-9FAD-E399140930C8}" type="slidenum">
              <a:rPr lang="en-US" smtClean="0"/>
              <a:pPr/>
              <a:t>12</a:t>
            </a:fld>
            <a:endParaRPr lang="en-US" dirty="0"/>
          </a:p>
        </p:txBody>
      </p:sp>
    </p:spTree>
    <p:extLst>
      <p:ext uri="{BB962C8B-B14F-4D97-AF65-F5344CB8AC3E}">
        <p14:creationId xmlns:p14="http://schemas.microsoft.com/office/powerpoint/2010/main" val="1585841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67827F24-4E05-D3AB-1EA8-C2892DB07D1B}"/>
              </a:ext>
            </a:extLst>
          </p:cNvPr>
          <p:cNvSpPr>
            <a:spLocks noGrp="1"/>
          </p:cNvSpPr>
          <p:nvPr>
            <p:ph type="ftr" sz="quarter" idx="11"/>
          </p:nvPr>
        </p:nvSpPr>
        <p:spPr>
          <a:xfrm>
            <a:off x="3451311" y="6576293"/>
            <a:ext cx="6617167" cy="210666"/>
          </a:xfrm>
        </p:spPr>
        <p:txBody>
          <a:bodyPr/>
          <a:lstStyle/>
          <a:p>
            <a:pPr>
              <a:defRPr/>
            </a:pPr>
            <a:r>
              <a:rPr lang="en-US" b="1" i="1" dirty="0">
                <a:latin typeface="Garamond" panose="02020404030301010803" pitchFamily="18" charset="0"/>
                <a:cs typeface="Times New Roman" pitchFamily="18" charset="0"/>
              </a:rPr>
              <a:t>Department of Computer Science &amp; Engineering</a:t>
            </a:r>
          </a:p>
        </p:txBody>
      </p:sp>
      <p:sp>
        <p:nvSpPr>
          <p:cNvPr id="9" name="Slide Number Placeholder 8">
            <a:extLst>
              <a:ext uri="{FF2B5EF4-FFF2-40B4-BE49-F238E27FC236}">
                <a16:creationId xmlns:a16="http://schemas.microsoft.com/office/drawing/2014/main" id="{B76DE54B-BF47-723F-C6C1-13095075F198}"/>
              </a:ext>
            </a:extLst>
          </p:cNvPr>
          <p:cNvSpPr>
            <a:spLocks noGrp="1"/>
          </p:cNvSpPr>
          <p:nvPr>
            <p:ph type="sldNum" sz="quarter" idx="12"/>
          </p:nvPr>
        </p:nvSpPr>
        <p:spPr/>
        <p:txBody>
          <a:bodyPr/>
          <a:lstStyle/>
          <a:p>
            <a:fld id="{BC58B3AD-D297-1047-9FAD-E399140930C8}" type="slidenum">
              <a:rPr lang="en-US" smtClean="0"/>
              <a:pPr/>
              <a:t>13</a:t>
            </a:fld>
            <a:endParaRPr lang="en-US" dirty="0"/>
          </a:p>
        </p:txBody>
      </p:sp>
      <p:sp>
        <p:nvSpPr>
          <p:cNvPr id="10" name="Rectangle 9"/>
          <p:cNvSpPr/>
          <p:nvPr/>
        </p:nvSpPr>
        <p:spPr>
          <a:xfrm>
            <a:off x="0" y="736600"/>
            <a:ext cx="2133044"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12" name="Rectangle 11">
            <a:extLst>
              <a:ext uri="{FF2B5EF4-FFF2-40B4-BE49-F238E27FC236}">
                <a16:creationId xmlns:a16="http://schemas.microsoft.com/office/drawing/2014/main" id="{3173D117-F69F-2C28-6919-6F07CC144FD4}"/>
              </a:ext>
            </a:extLst>
          </p:cNvPr>
          <p:cNvSpPr/>
          <p:nvPr/>
        </p:nvSpPr>
        <p:spPr>
          <a:xfrm>
            <a:off x="2133044" y="0"/>
            <a:ext cx="10055781"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rPr>
              <a:t>FUTURE SCOPE OF INTERNSHIPS</a:t>
            </a:r>
          </a:p>
        </p:txBody>
      </p:sp>
      <p:sp>
        <p:nvSpPr>
          <p:cNvPr id="3" name="TextBox 2"/>
          <p:cNvSpPr txBox="1"/>
          <p:nvPr/>
        </p:nvSpPr>
        <p:spPr>
          <a:xfrm>
            <a:off x="2349996" y="1124744"/>
            <a:ext cx="9289032" cy="514408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t>Advanced AWS Certifications</a:t>
            </a:r>
            <a:r>
              <a:rPr lang="en-US" sz="1600" dirty="0"/>
              <a:t>: After an internship, individuals can pursue advanced AWS certifications like Solutions Architect, Developer, </a:t>
            </a:r>
            <a:r>
              <a:rPr lang="en-US" sz="1600" dirty="0" err="1"/>
              <a:t>SysOps</a:t>
            </a:r>
            <a:r>
              <a:rPr lang="en-US" sz="1600" dirty="0"/>
              <a:t> Administrator, and more. These certifications validate expertise in specific AWS services and can boost career opportunities.</a:t>
            </a:r>
          </a:p>
          <a:p>
            <a:pPr marL="285750" indent="-285750">
              <a:lnSpc>
                <a:spcPct val="150000"/>
              </a:lnSpc>
              <a:buFont typeface="Arial" panose="020B0604020202020204" pitchFamily="34" charset="0"/>
              <a:buChar char="•"/>
            </a:pPr>
            <a:r>
              <a:rPr lang="en-US" sz="1600" b="1" dirty="0"/>
              <a:t> </a:t>
            </a:r>
            <a:r>
              <a:rPr lang="en-US" b="1" dirty="0"/>
              <a:t>Specialization in AWS Services</a:t>
            </a:r>
            <a:r>
              <a:rPr lang="en-US" sz="1600" dirty="0"/>
              <a:t>: AWS offers a wide array of services. Interns can delve deeper into specific services like AWS Lambda, Amazon S3, EC2, or AI/ML services. Specializing in one or more of these areas can lead to specialized roles and expertise highly sought after by companies.</a:t>
            </a:r>
          </a:p>
          <a:p>
            <a:pPr marL="285750" indent="-285750">
              <a:lnSpc>
                <a:spcPct val="150000"/>
              </a:lnSpc>
              <a:buFont typeface="Arial" panose="020B0604020202020204" pitchFamily="34" charset="0"/>
              <a:buChar char="•"/>
            </a:pPr>
            <a:r>
              <a:rPr lang="en-US" sz="1600" dirty="0"/>
              <a:t> </a:t>
            </a:r>
            <a:r>
              <a:rPr lang="en-US" b="1" dirty="0"/>
              <a:t>Career in Cloud Architecture or Engineering</a:t>
            </a:r>
            <a:r>
              <a:rPr lang="en-US" sz="1600" dirty="0"/>
              <a:t>: Interns can aim for roles as cloud architects or engineers, designing and implementing cloud solutions for organizations. These roles often require in-depth knowledge of AWS services and architectures. Data Analytics and Machine </a:t>
            </a:r>
            <a:r>
              <a:rPr lang="en-US" dirty="0"/>
              <a:t>Learning</a:t>
            </a:r>
            <a:r>
              <a:rPr lang="en-US" sz="1600" dirty="0"/>
              <a:t>: AWS provides powerful tools for data analytics and machine learning (ML) through services like AWS Glue, Amazon Redshift, </a:t>
            </a:r>
            <a:r>
              <a:rPr lang="en-US" sz="1600" dirty="0" err="1"/>
              <a:t>SageMaker</a:t>
            </a:r>
            <a:r>
              <a:rPr lang="en-US" sz="1600" dirty="0"/>
              <a:t>, etc. Interns can explore these areas and pursue careers in data science, analytics, or ML engineering. </a:t>
            </a:r>
            <a:br>
              <a:rPr lang="en-US" sz="1600" dirty="0"/>
            </a:br>
            <a:endParaRPr lang="en-IN" sz="1600" dirty="0"/>
          </a:p>
        </p:txBody>
      </p:sp>
      <p:pic>
        <p:nvPicPr>
          <p:cNvPr id="2" name="Content Placeholder 8">
            <a:extLst>
              <a:ext uri="{FF2B5EF4-FFF2-40B4-BE49-F238E27FC236}">
                <a16:creationId xmlns:a16="http://schemas.microsoft.com/office/drawing/2014/main" id="{356829C9-3626-B56E-C1A2-DCA45C4EFBA2}"/>
              </a:ext>
            </a:extLst>
          </p:cNvPr>
          <p:cNvPicPr>
            <a:picLocks noGrp="1" noChangeAspect="1"/>
          </p:cNvPicPr>
          <p:nvPr>
            <p:ph idx="1"/>
          </p:nvPr>
        </p:nvPicPr>
        <p:blipFill>
          <a:blip r:embed="rId2" cstate="print">
            <a:alphaModFix amt="35000"/>
            <a:extLst>
              <a:ext uri="{28A0092B-C50C-407E-A947-70E740481C1C}">
                <a14:useLocalDpi xmlns:a14="http://schemas.microsoft.com/office/drawing/2010/main" val="0"/>
              </a:ext>
            </a:extLst>
          </a:blip>
          <a:stretch>
            <a:fillRect/>
          </a:stretch>
        </p:blipFill>
        <p:spPr>
          <a:xfrm>
            <a:off x="10793325" y="5661248"/>
            <a:ext cx="1061727" cy="635930"/>
          </a:xfrm>
          <a:prstGeom prst="rect">
            <a:avLst/>
          </a:prstGeom>
          <a:noFill/>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32552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67827F24-4E05-D3AB-1EA8-C2892DB07D1B}"/>
              </a:ext>
            </a:extLst>
          </p:cNvPr>
          <p:cNvSpPr>
            <a:spLocks noGrp="1"/>
          </p:cNvSpPr>
          <p:nvPr>
            <p:ph type="ftr" sz="quarter" idx="11"/>
          </p:nvPr>
        </p:nvSpPr>
        <p:spPr>
          <a:xfrm>
            <a:off x="3451311" y="6576293"/>
            <a:ext cx="6617167" cy="210666"/>
          </a:xfrm>
        </p:spPr>
        <p:txBody>
          <a:bodyPr/>
          <a:lstStyle/>
          <a:p>
            <a:pPr>
              <a:defRPr/>
            </a:pPr>
            <a:r>
              <a:rPr lang="en-US" b="1" i="1" dirty="0">
                <a:latin typeface="Garamond" panose="02020404030301010803" pitchFamily="18" charset="0"/>
                <a:cs typeface="Times New Roman" pitchFamily="18" charset="0"/>
              </a:rPr>
              <a:t>Department of Computer Science &amp; Engineering</a:t>
            </a:r>
          </a:p>
        </p:txBody>
      </p:sp>
      <p:sp>
        <p:nvSpPr>
          <p:cNvPr id="9" name="Slide Number Placeholder 8">
            <a:extLst>
              <a:ext uri="{FF2B5EF4-FFF2-40B4-BE49-F238E27FC236}">
                <a16:creationId xmlns:a16="http://schemas.microsoft.com/office/drawing/2014/main" id="{B76DE54B-BF47-723F-C6C1-13095075F198}"/>
              </a:ext>
            </a:extLst>
          </p:cNvPr>
          <p:cNvSpPr>
            <a:spLocks noGrp="1"/>
          </p:cNvSpPr>
          <p:nvPr>
            <p:ph type="sldNum" sz="quarter" idx="12"/>
          </p:nvPr>
        </p:nvSpPr>
        <p:spPr/>
        <p:txBody>
          <a:bodyPr/>
          <a:lstStyle/>
          <a:p>
            <a:fld id="{BC58B3AD-D297-1047-9FAD-E399140930C8}" type="slidenum">
              <a:rPr lang="en-US" smtClean="0"/>
              <a:pPr/>
              <a:t>14</a:t>
            </a:fld>
            <a:endParaRPr lang="en-US" dirty="0"/>
          </a:p>
        </p:txBody>
      </p:sp>
      <p:sp>
        <p:nvSpPr>
          <p:cNvPr id="10" name="Rectangle 9"/>
          <p:cNvSpPr/>
          <p:nvPr/>
        </p:nvSpPr>
        <p:spPr>
          <a:xfrm>
            <a:off x="0" y="736600"/>
            <a:ext cx="2133044"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12" name="Rectangle 11">
            <a:extLst>
              <a:ext uri="{FF2B5EF4-FFF2-40B4-BE49-F238E27FC236}">
                <a16:creationId xmlns:a16="http://schemas.microsoft.com/office/drawing/2014/main" id="{3173D117-F69F-2C28-6919-6F07CC144FD4}"/>
              </a:ext>
            </a:extLst>
          </p:cNvPr>
          <p:cNvSpPr/>
          <p:nvPr/>
        </p:nvSpPr>
        <p:spPr>
          <a:xfrm>
            <a:off x="2133044" y="0"/>
            <a:ext cx="10055781"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Garamond" panose="02020404030301010803" pitchFamily="18" charset="0"/>
              </a:rPr>
              <a:t>FUTURE SCOPE OF INTERNSHIPS</a:t>
            </a:r>
            <a:endParaRPr lang="en-US" sz="2800" b="1" dirty="0">
              <a:latin typeface="Garamond" panose="02020404030301010803" pitchFamily="18" charset="0"/>
            </a:endParaRPr>
          </a:p>
        </p:txBody>
      </p:sp>
      <p:sp>
        <p:nvSpPr>
          <p:cNvPr id="4" name="TextBox 3">
            <a:extLst>
              <a:ext uri="{FF2B5EF4-FFF2-40B4-BE49-F238E27FC236}">
                <a16:creationId xmlns:a16="http://schemas.microsoft.com/office/drawing/2014/main" id="{EF534822-DEB0-BC5B-4A13-B99CE1409284}"/>
              </a:ext>
            </a:extLst>
          </p:cNvPr>
          <p:cNvSpPr txBox="1"/>
          <p:nvPr/>
        </p:nvSpPr>
        <p:spPr>
          <a:xfrm>
            <a:off x="2926060" y="891058"/>
            <a:ext cx="8513660" cy="467076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1" dirty="0"/>
              <a:t>Startups and Entrepreneurship: </a:t>
            </a:r>
            <a:r>
              <a:rPr lang="en-US" sz="1600" dirty="0"/>
              <a:t>With the skills gained during an AWS internship, individuals might choose to start their own ventures or join startups focused on leveraging AWS services to create innovative solutions. </a:t>
            </a:r>
          </a:p>
          <a:p>
            <a:pPr marL="285750" indent="-285750">
              <a:lnSpc>
                <a:spcPct val="150000"/>
              </a:lnSpc>
              <a:buFont typeface="Arial" panose="020B0604020202020204" pitchFamily="34" charset="0"/>
              <a:buChar char="•"/>
            </a:pPr>
            <a:r>
              <a:rPr lang="en-US" b="1" dirty="0"/>
              <a:t>Consulting or Freelancing: </a:t>
            </a:r>
            <a:r>
              <a:rPr lang="en-US" sz="1600" dirty="0"/>
              <a:t>Some individuals opt to work as consultants, offering their expertise in AWS services to various companies on a contract basis. This path allows for flexibility and exposure to different industries.</a:t>
            </a:r>
          </a:p>
          <a:p>
            <a:pPr marL="285750" indent="-285750">
              <a:lnSpc>
                <a:spcPct val="150000"/>
              </a:lnSpc>
              <a:buFont typeface="Arial" panose="020B0604020202020204" pitchFamily="34" charset="0"/>
              <a:buChar char="•"/>
            </a:pPr>
            <a:r>
              <a:rPr lang="en-US" b="1" dirty="0"/>
              <a:t>Research and Development: </a:t>
            </a:r>
            <a:r>
              <a:rPr lang="en-US" sz="1600" dirty="0"/>
              <a:t>For those interested in pushing the boundaries of cloud technology, pursuing a career in research and development within AWS or related fields can be a rewarding option.</a:t>
            </a:r>
          </a:p>
          <a:p>
            <a:pPr marL="285750" indent="-285750">
              <a:lnSpc>
                <a:spcPct val="150000"/>
              </a:lnSpc>
              <a:buFont typeface="Arial" panose="020B0604020202020204" pitchFamily="34" charset="0"/>
              <a:buChar char="•"/>
            </a:pPr>
            <a:r>
              <a:rPr lang="en-US" b="1" dirty="0"/>
              <a:t>Continuous Learning and Upgradation: </a:t>
            </a:r>
            <a:r>
              <a:rPr lang="en-US" sz="1600" dirty="0"/>
              <a:t>Cloud technology is constantly evolving. Engaging in continuous learning through courses, workshops, and staying updated with AWS advancements is crucial for career growth in this field. </a:t>
            </a:r>
            <a:endParaRPr lang="en-IN" sz="1600" dirty="0"/>
          </a:p>
        </p:txBody>
      </p:sp>
      <p:pic>
        <p:nvPicPr>
          <p:cNvPr id="5" name="Content Placeholder 8">
            <a:extLst>
              <a:ext uri="{FF2B5EF4-FFF2-40B4-BE49-F238E27FC236}">
                <a16:creationId xmlns:a16="http://schemas.microsoft.com/office/drawing/2014/main" id="{E5D232DE-F779-C7E4-1CD4-B20ABB940E4C}"/>
              </a:ext>
            </a:extLst>
          </p:cNvPr>
          <p:cNvPicPr>
            <a:picLocks noGrp="1" noChangeAspect="1"/>
          </p:cNvPicPr>
          <p:nvPr>
            <p:ph idx="1"/>
          </p:nvPr>
        </p:nvPicPr>
        <p:blipFill>
          <a:blip r:embed="rId2" cstate="print">
            <a:alphaModFix amt="35000"/>
            <a:extLst>
              <a:ext uri="{28A0092B-C50C-407E-A947-70E740481C1C}">
                <a14:useLocalDpi xmlns:a14="http://schemas.microsoft.com/office/drawing/2010/main" val="0"/>
              </a:ext>
            </a:extLst>
          </a:blip>
          <a:stretch>
            <a:fillRect/>
          </a:stretch>
        </p:blipFill>
        <p:spPr>
          <a:xfrm>
            <a:off x="10793325" y="5661248"/>
            <a:ext cx="1061727" cy="635930"/>
          </a:xfrm>
          <a:prstGeom prst="rect">
            <a:avLst/>
          </a:prstGeom>
          <a:noFill/>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83966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67827F24-4E05-D3AB-1EA8-C2892DB07D1B}"/>
              </a:ext>
            </a:extLst>
          </p:cNvPr>
          <p:cNvSpPr>
            <a:spLocks noGrp="1"/>
          </p:cNvSpPr>
          <p:nvPr>
            <p:ph type="ftr" sz="quarter" idx="11"/>
          </p:nvPr>
        </p:nvSpPr>
        <p:spPr>
          <a:xfrm>
            <a:off x="3451311" y="6576293"/>
            <a:ext cx="6617167" cy="210666"/>
          </a:xfrm>
        </p:spPr>
        <p:txBody>
          <a:bodyPr/>
          <a:lstStyle/>
          <a:p>
            <a:pPr>
              <a:defRPr/>
            </a:pPr>
            <a:r>
              <a:rPr lang="en-US" b="1" i="1" dirty="0">
                <a:latin typeface="Garamond" panose="02020404030301010803" pitchFamily="18" charset="0"/>
                <a:cs typeface="Times New Roman" pitchFamily="18" charset="0"/>
              </a:rPr>
              <a:t>Department of Computer Science &amp; Engineering</a:t>
            </a:r>
          </a:p>
        </p:txBody>
      </p:sp>
      <p:sp>
        <p:nvSpPr>
          <p:cNvPr id="9" name="Slide Number Placeholder 8">
            <a:extLst>
              <a:ext uri="{FF2B5EF4-FFF2-40B4-BE49-F238E27FC236}">
                <a16:creationId xmlns:a16="http://schemas.microsoft.com/office/drawing/2014/main" id="{B76DE54B-BF47-723F-C6C1-13095075F198}"/>
              </a:ext>
            </a:extLst>
          </p:cNvPr>
          <p:cNvSpPr>
            <a:spLocks noGrp="1"/>
          </p:cNvSpPr>
          <p:nvPr>
            <p:ph type="sldNum" sz="quarter" idx="12"/>
          </p:nvPr>
        </p:nvSpPr>
        <p:spPr/>
        <p:txBody>
          <a:bodyPr/>
          <a:lstStyle/>
          <a:p>
            <a:fld id="{BC58B3AD-D297-1047-9FAD-E399140930C8}" type="slidenum">
              <a:rPr lang="en-US" smtClean="0"/>
              <a:pPr/>
              <a:t>15</a:t>
            </a:fld>
            <a:endParaRPr lang="en-US" dirty="0"/>
          </a:p>
        </p:txBody>
      </p:sp>
      <p:sp>
        <p:nvSpPr>
          <p:cNvPr id="10" name="Rectangle 9"/>
          <p:cNvSpPr/>
          <p:nvPr/>
        </p:nvSpPr>
        <p:spPr>
          <a:xfrm>
            <a:off x="0" y="736600"/>
            <a:ext cx="2133044"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12" name="Rectangle 11">
            <a:extLst>
              <a:ext uri="{FF2B5EF4-FFF2-40B4-BE49-F238E27FC236}">
                <a16:creationId xmlns:a16="http://schemas.microsoft.com/office/drawing/2014/main" id="{3173D117-F69F-2C28-6919-6F07CC144FD4}"/>
              </a:ext>
            </a:extLst>
          </p:cNvPr>
          <p:cNvSpPr/>
          <p:nvPr/>
        </p:nvSpPr>
        <p:spPr>
          <a:xfrm>
            <a:off x="2133044" y="14241"/>
            <a:ext cx="10055781"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Garamond" panose="02020404030301010803" pitchFamily="18" charset="0"/>
              </a:rPr>
              <a:t>COURSE OUTCOME</a:t>
            </a:r>
          </a:p>
        </p:txBody>
      </p:sp>
      <p:sp>
        <p:nvSpPr>
          <p:cNvPr id="5" name="TextBox 4">
            <a:extLst>
              <a:ext uri="{FF2B5EF4-FFF2-40B4-BE49-F238E27FC236}">
                <a16:creationId xmlns:a16="http://schemas.microsoft.com/office/drawing/2014/main" id="{B3724CFD-2DF4-D9D3-D152-5546F70BA25E}"/>
              </a:ext>
            </a:extLst>
          </p:cNvPr>
          <p:cNvSpPr txBox="1"/>
          <p:nvPr/>
        </p:nvSpPr>
        <p:spPr>
          <a:xfrm>
            <a:off x="2782044" y="1356660"/>
            <a:ext cx="8928992" cy="4524315"/>
          </a:xfrm>
          <a:prstGeom prst="rect">
            <a:avLst/>
          </a:prstGeom>
          <a:noFill/>
        </p:spPr>
        <p:txBody>
          <a:bodyPr wrap="square">
            <a:spAutoFit/>
          </a:bodyPr>
          <a:lstStyle/>
          <a:p>
            <a:pPr>
              <a:lnSpc>
                <a:spcPct val="150000"/>
              </a:lnSpc>
            </a:pPr>
            <a:r>
              <a:rPr lang="en-US" b="1" dirty="0"/>
              <a:t>1</a:t>
            </a:r>
            <a:r>
              <a:rPr lang="en-US" dirty="0"/>
              <a:t>.T</a:t>
            </a:r>
            <a:r>
              <a:rPr lang="en-US" b="1" dirty="0"/>
              <a:t>echnical Skills:</a:t>
            </a:r>
          </a:p>
          <a:p>
            <a:r>
              <a:rPr lang="en-US" b="1" dirty="0"/>
              <a:t> </a:t>
            </a:r>
            <a:r>
              <a:rPr lang="en-US" dirty="0"/>
              <a:t>Gain hands-on experience with AWS services, infrastructure, and tools. This includes learning about cloud architecture, deployment, and management of applications on the AWS platform.</a:t>
            </a:r>
          </a:p>
          <a:p>
            <a:pPr>
              <a:lnSpc>
                <a:spcPct val="150000"/>
              </a:lnSpc>
            </a:pPr>
            <a:r>
              <a:rPr lang="en-US" b="1" dirty="0"/>
              <a:t> 2. Real-World Projects: </a:t>
            </a:r>
          </a:p>
          <a:p>
            <a:r>
              <a:rPr lang="en-US" dirty="0"/>
              <a:t>Work on actual projects that can impact AWS services or help customers. This practical experience is invaluable and allows interns to apply theoretical knowledge in a real business environment. </a:t>
            </a:r>
          </a:p>
          <a:p>
            <a:pPr>
              <a:lnSpc>
                <a:spcPct val="150000"/>
              </a:lnSpc>
            </a:pPr>
            <a:r>
              <a:rPr lang="en-US" b="1" dirty="0"/>
              <a:t>3. Networking and Mentorship:</a:t>
            </a:r>
          </a:p>
          <a:p>
            <a:r>
              <a:rPr lang="en-US" b="1" dirty="0"/>
              <a:t> </a:t>
            </a:r>
            <a:r>
              <a:rPr lang="en-US" dirty="0"/>
              <a:t>Interact with professionals and experts in the field. Networking opportunities can arise through mentorship programs, team collaborations, and company events. Building these connections can be beneficial for future career growth.</a:t>
            </a:r>
          </a:p>
          <a:p>
            <a:pPr>
              <a:lnSpc>
                <a:spcPct val="150000"/>
              </a:lnSpc>
            </a:pPr>
            <a:r>
              <a:rPr lang="en-US" dirty="0"/>
              <a:t> </a:t>
            </a:r>
            <a:r>
              <a:rPr lang="en-US" b="1" dirty="0"/>
              <a:t>4. Resume Building:</a:t>
            </a:r>
          </a:p>
          <a:p>
            <a:r>
              <a:rPr lang="en-US" b="1" dirty="0"/>
              <a:t> </a:t>
            </a:r>
            <a:r>
              <a:rPr lang="en-US" dirty="0"/>
              <a:t>Completing an AWS internship adds value to a resume, demonstrating practical experience in a high-demand field like cloud computing, which can be appealing to future employers.</a:t>
            </a:r>
            <a:endParaRPr lang="en-IN" dirty="0"/>
          </a:p>
        </p:txBody>
      </p:sp>
      <p:pic>
        <p:nvPicPr>
          <p:cNvPr id="6" name="Content Placeholder 8">
            <a:extLst>
              <a:ext uri="{FF2B5EF4-FFF2-40B4-BE49-F238E27FC236}">
                <a16:creationId xmlns:a16="http://schemas.microsoft.com/office/drawing/2014/main" id="{370853C9-AB17-8F9D-AA72-F138F4E98A68}"/>
              </a:ext>
            </a:extLst>
          </p:cNvPr>
          <p:cNvPicPr>
            <a:picLocks noGrp="1" noChangeAspect="1"/>
          </p:cNvPicPr>
          <p:nvPr>
            <p:ph idx="1"/>
          </p:nvPr>
        </p:nvPicPr>
        <p:blipFill>
          <a:blip r:embed="rId2" cstate="print">
            <a:alphaModFix amt="35000"/>
            <a:extLst>
              <a:ext uri="{28A0092B-C50C-407E-A947-70E740481C1C}">
                <a14:useLocalDpi xmlns:a14="http://schemas.microsoft.com/office/drawing/2010/main" val="0"/>
              </a:ext>
            </a:extLst>
          </a:blip>
          <a:stretch>
            <a:fillRect/>
          </a:stretch>
        </p:blipFill>
        <p:spPr>
          <a:xfrm>
            <a:off x="10793325" y="5661248"/>
            <a:ext cx="1061727" cy="635930"/>
          </a:xfrm>
          <a:prstGeom prst="rect">
            <a:avLst/>
          </a:prstGeom>
          <a:noFill/>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92019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67827F24-4E05-D3AB-1EA8-C2892DB07D1B}"/>
              </a:ext>
            </a:extLst>
          </p:cNvPr>
          <p:cNvSpPr>
            <a:spLocks noGrp="1"/>
          </p:cNvSpPr>
          <p:nvPr>
            <p:ph type="ftr" sz="quarter" idx="11"/>
          </p:nvPr>
        </p:nvSpPr>
        <p:spPr>
          <a:xfrm>
            <a:off x="3451311" y="6576293"/>
            <a:ext cx="6617167" cy="210666"/>
          </a:xfrm>
        </p:spPr>
        <p:txBody>
          <a:bodyPr/>
          <a:lstStyle/>
          <a:p>
            <a:pPr>
              <a:defRPr/>
            </a:pPr>
            <a:r>
              <a:rPr lang="en-US" b="1" i="1" dirty="0">
                <a:latin typeface="Garamond" panose="02020404030301010803" pitchFamily="18" charset="0"/>
                <a:cs typeface="Times New Roman" pitchFamily="18" charset="0"/>
              </a:rPr>
              <a:t>Department of Computer Science &amp; Engineering</a:t>
            </a:r>
          </a:p>
        </p:txBody>
      </p:sp>
      <p:sp>
        <p:nvSpPr>
          <p:cNvPr id="9" name="Slide Number Placeholder 8">
            <a:extLst>
              <a:ext uri="{FF2B5EF4-FFF2-40B4-BE49-F238E27FC236}">
                <a16:creationId xmlns:a16="http://schemas.microsoft.com/office/drawing/2014/main" id="{B76DE54B-BF47-723F-C6C1-13095075F198}"/>
              </a:ext>
            </a:extLst>
          </p:cNvPr>
          <p:cNvSpPr>
            <a:spLocks noGrp="1"/>
          </p:cNvSpPr>
          <p:nvPr>
            <p:ph type="sldNum" sz="quarter" idx="12"/>
          </p:nvPr>
        </p:nvSpPr>
        <p:spPr/>
        <p:txBody>
          <a:bodyPr/>
          <a:lstStyle/>
          <a:p>
            <a:fld id="{BC58B3AD-D297-1047-9FAD-E399140930C8}" type="slidenum">
              <a:rPr lang="en-US" smtClean="0"/>
              <a:pPr/>
              <a:t>16</a:t>
            </a:fld>
            <a:endParaRPr lang="en-US" dirty="0"/>
          </a:p>
        </p:txBody>
      </p:sp>
      <p:sp>
        <p:nvSpPr>
          <p:cNvPr id="10" name="Rectangle 9"/>
          <p:cNvSpPr/>
          <p:nvPr/>
        </p:nvSpPr>
        <p:spPr>
          <a:xfrm>
            <a:off x="0" y="736600"/>
            <a:ext cx="2133044"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12" name="Rectangle 11">
            <a:extLst>
              <a:ext uri="{FF2B5EF4-FFF2-40B4-BE49-F238E27FC236}">
                <a16:creationId xmlns:a16="http://schemas.microsoft.com/office/drawing/2014/main" id="{3173D117-F69F-2C28-6919-6F07CC144FD4}"/>
              </a:ext>
            </a:extLst>
          </p:cNvPr>
          <p:cNvSpPr/>
          <p:nvPr/>
        </p:nvSpPr>
        <p:spPr>
          <a:xfrm>
            <a:off x="2133044" y="0"/>
            <a:ext cx="10055781"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cs typeface="Times New Roman" pitchFamily="18" charset="0"/>
              </a:rPr>
              <a:t>RESOURCE REQUIREMENTS(H/W ,S/W,TOOLS )</a:t>
            </a:r>
            <a:endParaRPr lang="en-US" sz="2800" dirty="0">
              <a:latin typeface="Garamond" panose="02020404030301010803" pitchFamily="18" charset="0"/>
            </a:endParaRPr>
          </a:p>
        </p:txBody>
      </p:sp>
      <p:sp>
        <p:nvSpPr>
          <p:cNvPr id="6" name="TextBox 5"/>
          <p:cNvSpPr txBox="1"/>
          <p:nvPr/>
        </p:nvSpPr>
        <p:spPr>
          <a:xfrm>
            <a:off x="2422004" y="836712"/>
            <a:ext cx="8297290" cy="4801314"/>
          </a:xfrm>
          <a:prstGeom prst="rect">
            <a:avLst/>
          </a:prstGeom>
          <a:noFill/>
        </p:spPr>
        <p:txBody>
          <a:bodyPr wrap="square" rtlCol="0">
            <a:spAutoFit/>
          </a:bodyPr>
          <a:lstStyle/>
          <a:p>
            <a:pPr>
              <a:lnSpc>
                <a:spcPct val="150000"/>
              </a:lnSpc>
            </a:pPr>
            <a:r>
              <a:rPr lang="en-US" sz="2000" b="1" dirty="0"/>
              <a:t>Software Requirements:</a:t>
            </a:r>
          </a:p>
          <a:p>
            <a:pPr>
              <a:lnSpc>
                <a:spcPct val="150000"/>
              </a:lnSpc>
            </a:pPr>
            <a:r>
              <a:rPr lang="en-US" sz="2000" b="1" dirty="0"/>
              <a:t> </a:t>
            </a:r>
            <a:r>
              <a:rPr lang="en-US" b="1" dirty="0"/>
              <a:t>Operating System: </a:t>
            </a:r>
          </a:p>
          <a:p>
            <a:pPr marL="285750" indent="-285750">
              <a:buFont typeface="Arial" panose="020B0604020202020204" pitchFamily="34" charset="0"/>
              <a:buChar char="•"/>
            </a:pPr>
            <a:r>
              <a:rPr lang="en-US" sz="1600" dirty="0"/>
              <a:t> Windows: Windows 10 or later versions.</a:t>
            </a:r>
          </a:p>
          <a:p>
            <a:pPr marL="285750" indent="-285750">
              <a:buFont typeface="Arial" panose="020B0604020202020204" pitchFamily="34" charset="0"/>
              <a:buChar char="•"/>
            </a:pPr>
            <a:r>
              <a:rPr lang="en-US" sz="1600" dirty="0"/>
              <a:t>macOS: macOS 10.12 or later versions.</a:t>
            </a:r>
          </a:p>
          <a:p>
            <a:pPr marL="285750" indent="-285750">
              <a:buFont typeface="Arial" panose="020B0604020202020204" pitchFamily="34" charset="0"/>
              <a:buChar char="•"/>
            </a:pPr>
            <a:r>
              <a:rPr lang="en-US" sz="1600" dirty="0"/>
              <a:t> Linux: Latest distributions of Ubuntu, CentOS, or other Linux distributions are often supported.</a:t>
            </a:r>
          </a:p>
          <a:p>
            <a:pPr>
              <a:lnSpc>
                <a:spcPct val="150000"/>
              </a:lnSpc>
            </a:pPr>
            <a:r>
              <a:rPr lang="en-US" sz="1600" dirty="0"/>
              <a:t> </a:t>
            </a:r>
            <a:r>
              <a:rPr lang="en-US" b="1" dirty="0"/>
              <a:t>Web Browser: </a:t>
            </a:r>
          </a:p>
          <a:p>
            <a:pPr marL="285750" indent="-285750">
              <a:buFont typeface="Arial" panose="020B0604020202020204" pitchFamily="34" charset="0"/>
              <a:buChar char="•"/>
            </a:pPr>
            <a:r>
              <a:rPr lang="en-US" sz="1600" dirty="0"/>
              <a:t> Recommended Browsers: Google Chrome, Mozilla Firefox, or Safari for accessing the AWS Management Console.</a:t>
            </a:r>
          </a:p>
          <a:p>
            <a:pPr marL="285750" indent="-285750">
              <a:buFont typeface="Arial" panose="020B0604020202020204" pitchFamily="34" charset="0"/>
              <a:buChar char="•"/>
            </a:pPr>
            <a:r>
              <a:rPr lang="en-US" sz="1600" dirty="0"/>
              <a:t> Ensure browsers are up-to-date for compatibility.</a:t>
            </a:r>
          </a:p>
          <a:p>
            <a:pPr>
              <a:lnSpc>
                <a:spcPct val="150000"/>
              </a:lnSpc>
            </a:pPr>
            <a:r>
              <a:rPr lang="en-US" sz="1600" dirty="0"/>
              <a:t> </a:t>
            </a:r>
            <a:r>
              <a:rPr lang="en-US" b="1" dirty="0"/>
              <a:t>Development Tools (Optional but Commonly Used): </a:t>
            </a:r>
          </a:p>
          <a:p>
            <a:pPr marL="285750" indent="-285750">
              <a:buFont typeface="Arial" panose="020B0604020202020204" pitchFamily="34" charset="0"/>
              <a:buChar char="•"/>
            </a:pPr>
            <a:r>
              <a:rPr lang="en-US" sz="1600" dirty="0"/>
              <a:t> Integrated Development Environments (IDEs)</a:t>
            </a:r>
          </a:p>
          <a:p>
            <a:pPr marL="285750" indent="-285750">
              <a:buFont typeface="Arial" panose="020B0604020202020204" pitchFamily="34" charset="0"/>
              <a:buChar char="•"/>
            </a:pPr>
            <a:r>
              <a:rPr lang="en-US" sz="1600" dirty="0"/>
              <a:t>Software development environments like Visual Studio Code, IntelliJ IDEA, Eclipse, etc., depending on your programming language and preferences. </a:t>
            </a:r>
          </a:p>
          <a:p>
            <a:pPr marL="285750" indent="-285750">
              <a:buFont typeface="Arial" panose="020B0604020202020204" pitchFamily="34" charset="0"/>
              <a:buChar char="•"/>
            </a:pPr>
            <a:r>
              <a:rPr lang="en-US" sz="1600" dirty="0"/>
              <a:t>Command Line Interface (CLI) Tools: AWS Command Line Interface (AWS CLI) for interacting with AWS services via the terminal or command prompt</a:t>
            </a:r>
            <a:endParaRPr lang="en-IN" sz="1600" dirty="0"/>
          </a:p>
        </p:txBody>
      </p:sp>
      <p:pic>
        <p:nvPicPr>
          <p:cNvPr id="2" name="Content Placeholder 8">
            <a:extLst>
              <a:ext uri="{FF2B5EF4-FFF2-40B4-BE49-F238E27FC236}">
                <a16:creationId xmlns:a16="http://schemas.microsoft.com/office/drawing/2014/main" id="{49AC0105-11BB-6260-0579-4C8F8EA1E050}"/>
              </a:ext>
            </a:extLst>
          </p:cNvPr>
          <p:cNvPicPr>
            <a:picLocks noGrp="1" noChangeAspect="1"/>
          </p:cNvPicPr>
          <p:nvPr>
            <p:ph idx="1"/>
          </p:nvPr>
        </p:nvPicPr>
        <p:blipFill>
          <a:blip r:embed="rId2" cstate="print">
            <a:alphaModFix amt="35000"/>
            <a:extLst>
              <a:ext uri="{28A0092B-C50C-407E-A947-70E740481C1C}">
                <a14:useLocalDpi xmlns:a14="http://schemas.microsoft.com/office/drawing/2010/main" val="0"/>
              </a:ext>
            </a:extLst>
          </a:blip>
          <a:stretch>
            <a:fillRect/>
          </a:stretch>
        </p:blipFill>
        <p:spPr>
          <a:xfrm>
            <a:off x="10793325" y="5661248"/>
            <a:ext cx="1061727" cy="635930"/>
          </a:xfrm>
          <a:prstGeom prst="rect">
            <a:avLst/>
          </a:prstGeom>
          <a:noFill/>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45612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D0B42A-0EFF-2EAD-25E3-366583E8A070}"/>
              </a:ext>
            </a:extLst>
          </p:cNvPr>
          <p:cNvSpPr>
            <a:spLocks noGrp="1"/>
          </p:cNvSpPr>
          <p:nvPr>
            <p:ph idx="1"/>
          </p:nvPr>
        </p:nvSpPr>
        <p:spPr>
          <a:xfrm>
            <a:off x="4366219" y="1439399"/>
            <a:ext cx="6502149" cy="837473"/>
          </a:xfrm>
          <a:solidFill>
            <a:schemeClr val="accent6">
              <a:lumMod val="40000"/>
              <a:lumOff val="60000"/>
            </a:schemeClr>
          </a:solidFill>
          <a:scene3d>
            <a:camera prst="orthographicFront"/>
            <a:lightRig rig="threePt" dir="t"/>
          </a:scene3d>
          <a:sp3d>
            <a:bevelT w="165100" prst="coolSlant"/>
          </a:sp3d>
        </p:spPr>
        <p:txBody>
          <a:bodyPr>
            <a:normAutofit/>
          </a:bodyPr>
          <a:lstStyle/>
          <a:p>
            <a:pPr marL="914126" lvl="2" indent="0">
              <a:lnSpc>
                <a:spcPct val="150000"/>
              </a:lnSpc>
              <a:buNone/>
            </a:pPr>
            <a:r>
              <a:rPr lang="en-IN" sz="3400" dirty="0">
                <a:solidFill>
                  <a:srgbClr val="002060"/>
                </a:solidFill>
              </a:rPr>
              <a:t>INTRODUCTION VIDEO</a:t>
            </a:r>
          </a:p>
        </p:txBody>
      </p:sp>
      <p:sp>
        <p:nvSpPr>
          <p:cNvPr id="3" name="Rectangle 2">
            <a:extLst>
              <a:ext uri="{FF2B5EF4-FFF2-40B4-BE49-F238E27FC236}">
                <a16:creationId xmlns:a16="http://schemas.microsoft.com/office/drawing/2014/main" id="{FC8018B1-D6DD-2AAF-0DA0-138C2959496D}"/>
              </a:ext>
            </a:extLst>
          </p:cNvPr>
          <p:cNvSpPr/>
          <p:nvPr/>
        </p:nvSpPr>
        <p:spPr>
          <a:xfrm>
            <a:off x="0" y="764704"/>
            <a:ext cx="2133044" cy="6093296"/>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4" name="Rectangle 3">
            <a:extLst>
              <a:ext uri="{FF2B5EF4-FFF2-40B4-BE49-F238E27FC236}">
                <a16:creationId xmlns:a16="http://schemas.microsoft.com/office/drawing/2014/main" id="{FAE7AFF8-E32B-9E9A-22D4-A99C2B26588E}"/>
              </a:ext>
            </a:extLst>
          </p:cNvPr>
          <p:cNvSpPr/>
          <p:nvPr/>
        </p:nvSpPr>
        <p:spPr>
          <a:xfrm>
            <a:off x="2133044" y="28104"/>
            <a:ext cx="10055781"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Garamond" panose="02020404030301010803" pitchFamily="18" charset="0"/>
              </a:rPr>
              <a:t>STUDY SYSTEM APPROACH (METHODLOGY)</a:t>
            </a:r>
          </a:p>
        </p:txBody>
      </p:sp>
      <p:sp>
        <p:nvSpPr>
          <p:cNvPr id="8" name="Arrow: Down 7">
            <a:extLst>
              <a:ext uri="{FF2B5EF4-FFF2-40B4-BE49-F238E27FC236}">
                <a16:creationId xmlns:a16="http://schemas.microsoft.com/office/drawing/2014/main" id="{7349A3A2-3500-DFBD-B8A0-46F25697D4CD}"/>
              </a:ext>
            </a:extLst>
          </p:cNvPr>
          <p:cNvSpPr/>
          <p:nvPr/>
        </p:nvSpPr>
        <p:spPr>
          <a:xfrm>
            <a:off x="7473277" y="2281334"/>
            <a:ext cx="277319" cy="355578"/>
          </a:xfrm>
          <a:prstGeom prst="downArrow">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Down 8">
            <a:extLst>
              <a:ext uri="{FF2B5EF4-FFF2-40B4-BE49-F238E27FC236}">
                <a16:creationId xmlns:a16="http://schemas.microsoft.com/office/drawing/2014/main" id="{3D537B68-E882-A0BE-CD50-502A5CEAEC56}"/>
              </a:ext>
            </a:extLst>
          </p:cNvPr>
          <p:cNvSpPr/>
          <p:nvPr/>
        </p:nvSpPr>
        <p:spPr>
          <a:xfrm>
            <a:off x="7473275" y="3474385"/>
            <a:ext cx="277319" cy="355578"/>
          </a:xfrm>
          <a:prstGeom prst="downArrow">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Arrow: Down 9">
            <a:extLst>
              <a:ext uri="{FF2B5EF4-FFF2-40B4-BE49-F238E27FC236}">
                <a16:creationId xmlns:a16="http://schemas.microsoft.com/office/drawing/2014/main" id="{90D59EEE-0889-84AD-92AE-AEB022B9D7EF}"/>
              </a:ext>
            </a:extLst>
          </p:cNvPr>
          <p:cNvSpPr/>
          <p:nvPr/>
        </p:nvSpPr>
        <p:spPr>
          <a:xfrm>
            <a:off x="7473275" y="4442825"/>
            <a:ext cx="277319" cy="355578"/>
          </a:xfrm>
          <a:prstGeom prst="downArrow">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1B91DB72-544D-8801-D56B-39F36C1F132F}"/>
              </a:ext>
            </a:extLst>
          </p:cNvPr>
          <p:cNvSpPr txBox="1"/>
          <p:nvPr/>
        </p:nvSpPr>
        <p:spPr>
          <a:xfrm>
            <a:off x="4360861" y="2636912"/>
            <a:ext cx="6502149" cy="837473"/>
          </a:xfrm>
          <a:prstGeom prst="rect">
            <a:avLst/>
          </a:prstGeom>
          <a:solidFill>
            <a:schemeClr val="accent6">
              <a:lumMod val="40000"/>
              <a:lumOff val="60000"/>
            </a:schemeClr>
          </a:solidFill>
          <a:scene3d>
            <a:camera prst="orthographicFront"/>
            <a:lightRig rig="threePt" dir="t"/>
          </a:scene3d>
          <a:sp3d>
            <a:bevelT w="165100" prst="coolSlant"/>
          </a:sp3d>
        </p:spPr>
        <p:txBody>
          <a:bodyPr wrap="square" rtlCol="0">
            <a:spAutoFit/>
          </a:bodyPr>
          <a:lstStyle/>
          <a:p>
            <a:pPr lvl="4">
              <a:lnSpc>
                <a:spcPct val="150000"/>
              </a:lnSpc>
            </a:pPr>
            <a:r>
              <a:rPr lang="en-IN" sz="3600" dirty="0">
                <a:solidFill>
                  <a:srgbClr val="002060"/>
                </a:solidFill>
              </a:rPr>
              <a:t>WRAP UP VIDEO</a:t>
            </a:r>
          </a:p>
        </p:txBody>
      </p:sp>
      <p:sp>
        <p:nvSpPr>
          <p:cNvPr id="13" name="TextBox 12">
            <a:extLst>
              <a:ext uri="{FF2B5EF4-FFF2-40B4-BE49-F238E27FC236}">
                <a16:creationId xmlns:a16="http://schemas.microsoft.com/office/drawing/2014/main" id="{7353679B-43CD-4E5A-4711-E108AFA4DA5A}"/>
              </a:ext>
            </a:extLst>
          </p:cNvPr>
          <p:cNvSpPr txBox="1"/>
          <p:nvPr/>
        </p:nvSpPr>
        <p:spPr>
          <a:xfrm>
            <a:off x="4360861" y="3829963"/>
            <a:ext cx="6502149" cy="646331"/>
          </a:xfrm>
          <a:prstGeom prst="rect">
            <a:avLst/>
          </a:prstGeom>
          <a:solidFill>
            <a:schemeClr val="accent6">
              <a:lumMod val="40000"/>
              <a:lumOff val="60000"/>
            </a:schemeClr>
          </a:solidFill>
          <a:scene3d>
            <a:camera prst="orthographicFront"/>
            <a:lightRig rig="threePt" dir="t"/>
          </a:scene3d>
          <a:sp3d>
            <a:bevelT w="165100" prst="coolSlant"/>
          </a:sp3d>
        </p:spPr>
        <p:txBody>
          <a:bodyPr wrap="square" rtlCol="0">
            <a:spAutoFit/>
          </a:bodyPr>
          <a:lstStyle/>
          <a:p>
            <a:pPr lvl="4"/>
            <a:r>
              <a:rPr lang="en-IN" sz="3600" dirty="0">
                <a:solidFill>
                  <a:srgbClr val="002060"/>
                </a:solidFill>
              </a:rPr>
              <a:t>STUDENT GUIDE</a:t>
            </a:r>
          </a:p>
        </p:txBody>
      </p:sp>
      <p:sp>
        <p:nvSpPr>
          <p:cNvPr id="14" name="TextBox 13">
            <a:extLst>
              <a:ext uri="{FF2B5EF4-FFF2-40B4-BE49-F238E27FC236}">
                <a16:creationId xmlns:a16="http://schemas.microsoft.com/office/drawing/2014/main" id="{B8E557EE-A4B9-C9B2-89D9-BFC4883B81E5}"/>
              </a:ext>
            </a:extLst>
          </p:cNvPr>
          <p:cNvSpPr txBox="1"/>
          <p:nvPr/>
        </p:nvSpPr>
        <p:spPr>
          <a:xfrm>
            <a:off x="4360861" y="4798403"/>
            <a:ext cx="6502149" cy="584775"/>
          </a:xfrm>
          <a:prstGeom prst="rect">
            <a:avLst/>
          </a:prstGeom>
          <a:solidFill>
            <a:schemeClr val="accent6">
              <a:lumMod val="40000"/>
              <a:lumOff val="60000"/>
            </a:schemeClr>
          </a:solidFill>
          <a:scene3d>
            <a:camera prst="orthographicFront"/>
            <a:lightRig rig="threePt" dir="t"/>
          </a:scene3d>
          <a:sp3d>
            <a:bevelT w="165100" prst="coolSlant"/>
          </a:sp3d>
        </p:spPr>
        <p:txBody>
          <a:bodyPr wrap="square" rtlCol="0">
            <a:spAutoFit/>
          </a:bodyPr>
          <a:lstStyle/>
          <a:p>
            <a:pPr lvl="2"/>
            <a:r>
              <a:rPr lang="en-IN" sz="3200" dirty="0">
                <a:solidFill>
                  <a:srgbClr val="002060"/>
                </a:solidFill>
              </a:rPr>
              <a:t>MODULE KNOWLEDGE CHECK</a:t>
            </a:r>
          </a:p>
        </p:txBody>
      </p:sp>
      <p:sp>
        <p:nvSpPr>
          <p:cNvPr id="19" name="TextBox 18">
            <a:extLst>
              <a:ext uri="{FF2B5EF4-FFF2-40B4-BE49-F238E27FC236}">
                <a16:creationId xmlns:a16="http://schemas.microsoft.com/office/drawing/2014/main" id="{A3FCAEC3-3AF4-4F1C-A8B2-747E0F10E7D4}"/>
              </a:ext>
            </a:extLst>
          </p:cNvPr>
          <p:cNvSpPr txBox="1"/>
          <p:nvPr/>
        </p:nvSpPr>
        <p:spPr>
          <a:xfrm>
            <a:off x="4338070" y="6460564"/>
            <a:ext cx="6099142" cy="369332"/>
          </a:xfrm>
          <a:prstGeom prst="rect">
            <a:avLst/>
          </a:prstGeom>
          <a:noFill/>
        </p:spPr>
        <p:txBody>
          <a:bodyPr wrap="square">
            <a:spAutoFit/>
          </a:bodyPr>
          <a:lstStyle/>
          <a:p>
            <a:pPr>
              <a:defRPr/>
            </a:pPr>
            <a:r>
              <a:rPr lang="en-US" b="1" i="1" dirty="0">
                <a:latin typeface="Garamond" panose="02020404030301010803" pitchFamily="18" charset="0"/>
                <a:cs typeface="Times New Roman" pitchFamily="18" charset="0"/>
              </a:rPr>
              <a:t>Department of Computer Science &amp; Engineering</a:t>
            </a:r>
          </a:p>
        </p:txBody>
      </p:sp>
      <p:pic>
        <p:nvPicPr>
          <p:cNvPr id="7" name="Content Placeholder 8">
            <a:extLst>
              <a:ext uri="{FF2B5EF4-FFF2-40B4-BE49-F238E27FC236}">
                <a16:creationId xmlns:a16="http://schemas.microsoft.com/office/drawing/2014/main" id="{DA3DF09D-4127-1692-1858-12AB67F50C1E}"/>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10793325" y="5661248"/>
            <a:ext cx="1061727" cy="635930"/>
          </a:xfrm>
          <a:prstGeom prst="rect">
            <a:avLst/>
          </a:prstGeom>
          <a:noFill/>
          <a:ln>
            <a:noFill/>
          </a:ln>
          <a:effectLst>
            <a:outerShdw blurRad="292100" dist="139700" dir="2700000" algn="tl" rotWithShape="0">
              <a:srgbClr val="333333">
                <a:alpha val="65000"/>
              </a:srgbClr>
            </a:outerShdw>
          </a:effectLst>
        </p:spPr>
      </p:pic>
      <p:sp>
        <p:nvSpPr>
          <p:cNvPr id="15" name="Slide Number Placeholder 8">
            <a:extLst>
              <a:ext uri="{FF2B5EF4-FFF2-40B4-BE49-F238E27FC236}">
                <a16:creationId xmlns:a16="http://schemas.microsoft.com/office/drawing/2014/main" id="{BAD52B44-105F-0E83-B469-B536E4023AB2}"/>
              </a:ext>
            </a:extLst>
          </p:cNvPr>
          <p:cNvSpPr txBox="1">
            <a:spLocks/>
          </p:cNvSpPr>
          <p:nvPr/>
        </p:nvSpPr>
        <p:spPr>
          <a:xfrm>
            <a:off x="8849634" y="6574235"/>
            <a:ext cx="274248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C58B3AD-D297-1047-9FAD-E399140930C8}" type="slidenum">
              <a:rPr lang="en-US" smtClean="0"/>
              <a:pPr/>
              <a:t>17</a:t>
            </a:fld>
            <a:endParaRPr lang="en-US" dirty="0"/>
          </a:p>
        </p:txBody>
      </p:sp>
    </p:spTree>
    <p:extLst>
      <p:ext uri="{BB962C8B-B14F-4D97-AF65-F5344CB8AC3E}">
        <p14:creationId xmlns:p14="http://schemas.microsoft.com/office/powerpoint/2010/main" val="4077744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67827F24-4E05-D3AB-1EA8-C2892DB07D1B}"/>
              </a:ext>
            </a:extLst>
          </p:cNvPr>
          <p:cNvSpPr>
            <a:spLocks noGrp="1"/>
          </p:cNvSpPr>
          <p:nvPr>
            <p:ph type="ftr" sz="quarter" idx="11"/>
          </p:nvPr>
        </p:nvSpPr>
        <p:spPr>
          <a:xfrm>
            <a:off x="3451311" y="6576293"/>
            <a:ext cx="6617167" cy="210666"/>
          </a:xfrm>
        </p:spPr>
        <p:txBody>
          <a:bodyPr/>
          <a:lstStyle/>
          <a:p>
            <a:pPr>
              <a:defRPr/>
            </a:pPr>
            <a:r>
              <a:rPr lang="en-US" b="1" i="1" dirty="0">
                <a:latin typeface="Garamond" panose="02020404030301010803" pitchFamily="18" charset="0"/>
                <a:cs typeface="Times New Roman" pitchFamily="18" charset="0"/>
              </a:rPr>
              <a:t>Department of Computer Science &amp; Engineering</a:t>
            </a:r>
          </a:p>
        </p:txBody>
      </p:sp>
      <p:sp>
        <p:nvSpPr>
          <p:cNvPr id="9" name="Slide Number Placeholder 8">
            <a:extLst>
              <a:ext uri="{FF2B5EF4-FFF2-40B4-BE49-F238E27FC236}">
                <a16:creationId xmlns:a16="http://schemas.microsoft.com/office/drawing/2014/main" id="{B76DE54B-BF47-723F-C6C1-13095075F198}"/>
              </a:ext>
            </a:extLst>
          </p:cNvPr>
          <p:cNvSpPr>
            <a:spLocks noGrp="1"/>
          </p:cNvSpPr>
          <p:nvPr>
            <p:ph type="sldNum" sz="quarter" idx="12"/>
          </p:nvPr>
        </p:nvSpPr>
        <p:spPr/>
        <p:txBody>
          <a:bodyPr/>
          <a:lstStyle/>
          <a:p>
            <a:r>
              <a:rPr lang="en-US" dirty="0"/>
              <a:t>18</a:t>
            </a:r>
          </a:p>
        </p:txBody>
      </p:sp>
      <p:sp>
        <p:nvSpPr>
          <p:cNvPr id="10" name="Rectangle 9"/>
          <p:cNvSpPr/>
          <p:nvPr/>
        </p:nvSpPr>
        <p:spPr>
          <a:xfrm>
            <a:off x="0" y="736600"/>
            <a:ext cx="2133044"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12" name="Rectangle 11">
            <a:extLst>
              <a:ext uri="{FF2B5EF4-FFF2-40B4-BE49-F238E27FC236}">
                <a16:creationId xmlns:a16="http://schemas.microsoft.com/office/drawing/2014/main" id="{3173D117-F69F-2C28-6919-6F07CC144FD4}"/>
              </a:ext>
            </a:extLst>
          </p:cNvPr>
          <p:cNvSpPr/>
          <p:nvPr/>
        </p:nvSpPr>
        <p:spPr>
          <a:xfrm>
            <a:off x="2133043" y="0"/>
            <a:ext cx="10055781"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cs typeface="Times New Roman" pitchFamily="18" charset="0"/>
              </a:rPr>
              <a:t>Conclusion</a:t>
            </a:r>
            <a:endParaRPr lang="en-US" sz="2800" b="1" dirty="0">
              <a:latin typeface="Garamond" panose="02020404030301010803" pitchFamily="18" charset="0"/>
            </a:endParaRPr>
          </a:p>
        </p:txBody>
      </p:sp>
      <p:sp>
        <p:nvSpPr>
          <p:cNvPr id="3" name="TextBox 2">
            <a:extLst>
              <a:ext uri="{FF2B5EF4-FFF2-40B4-BE49-F238E27FC236}">
                <a16:creationId xmlns:a16="http://schemas.microsoft.com/office/drawing/2014/main" id="{9D39F3F6-CC2F-515C-886E-52318E8E77CE}"/>
              </a:ext>
            </a:extLst>
          </p:cNvPr>
          <p:cNvSpPr txBox="1"/>
          <p:nvPr/>
        </p:nvSpPr>
        <p:spPr>
          <a:xfrm>
            <a:off x="2444410" y="1450014"/>
            <a:ext cx="9433048" cy="3892732"/>
          </a:xfrm>
          <a:prstGeom prst="rect">
            <a:avLst/>
          </a:prstGeom>
          <a:noFill/>
        </p:spPr>
        <p:txBody>
          <a:bodyPr wrap="square" rtlCol="0">
            <a:spAutoFit/>
          </a:bodyPr>
          <a:lstStyle/>
          <a:p>
            <a:pPr>
              <a:lnSpc>
                <a:spcPct val="200000"/>
              </a:lnSpc>
            </a:pPr>
            <a:r>
              <a:rPr lang="en-US" b="1" dirty="0"/>
              <a:t>Conclusion:</a:t>
            </a:r>
          </a:p>
          <a:p>
            <a:pPr>
              <a:lnSpc>
                <a:spcPct val="200000"/>
              </a:lnSpc>
            </a:pPr>
            <a:r>
              <a:rPr lang="en-US" dirty="0"/>
              <a:t> The base work aims to illustrate the development of a web application on AWS through defined stages, starting from planning and infrastructure setup to actual development, testing, and concluding with thorough documentation. The expected result is a fully functional web application deployed on AWS, supported by detailed documentation and insights gained during the process. This project provides hands-on experience with various AWS services and demonstrates the ability to create and deploy a scalable web application in a cloud environment.</a:t>
            </a:r>
            <a:endParaRPr lang="en-IN" dirty="0"/>
          </a:p>
        </p:txBody>
      </p:sp>
      <p:pic>
        <p:nvPicPr>
          <p:cNvPr id="4" name="Content Placeholder 8">
            <a:extLst>
              <a:ext uri="{FF2B5EF4-FFF2-40B4-BE49-F238E27FC236}">
                <a16:creationId xmlns:a16="http://schemas.microsoft.com/office/drawing/2014/main" id="{718A4B09-793B-2397-ECC9-8452B31F3E00}"/>
              </a:ext>
            </a:extLst>
          </p:cNvPr>
          <p:cNvPicPr>
            <a:picLocks noGrp="1" noChangeAspect="1"/>
          </p:cNvPicPr>
          <p:nvPr>
            <p:ph idx="1"/>
          </p:nvPr>
        </p:nvPicPr>
        <p:blipFill>
          <a:blip r:embed="rId2" cstate="print">
            <a:alphaModFix amt="35000"/>
            <a:extLst>
              <a:ext uri="{28A0092B-C50C-407E-A947-70E740481C1C}">
                <a14:useLocalDpi xmlns:a14="http://schemas.microsoft.com/office/drawing/2010/main" val="0"/>
              </a:ext>
            </a:extLst>
          </a:blip>
          <a:stretch>
            <a:fillRect/>
          </a:stretch>
        </p:blipFill>
        <p:spPr>
          <a:xfrm>
            <a:off x="10793325" y="5661248"/>
            <a:ext cx="1061727" cy="635930"/>
          </a:xfrm>
          <a:prstGeom prst="rect">
            <a:avLst/>
          </a:prstGeom>
          <a:noFill/>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65381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67827F24-4E05-D3AB-1EA8-C2892DB07D1B}"/>
              </a:ext>
            </a:extLst>
          </p:cNvPr>
          <p:cNvSpPr>
            <a:spLocks noGrp="1"/>
          </p:cNvSpPr>
          <p:nvPr>
            <p:ph type="ftr" sz="quarter" idx="11"/>
          </p:nvPr>
        </p:nvSpPr>
        <p:spPr>
          <a:xfrm>
            <a:off x="3451311" y="6576293"/>
            <a:ext cx="6617167" cy="210666"/>
          </a:xfrm>
        </p:spPr>
        <p:txBody>
          <a:bodyPr/>
          <a:lstStyle/>
          <a:p>
            <a:pPr>
              <a:defRPr/>
            </a:pPr>
            <a:r>
              <a:rPr lang="en-US" b="1" i="1" dirty="0">
                <a:latin typeface="Garamond" panose="02020404030301010803" pitchFamily="18" charset="0"/>
                <a:cs typeface="Times New Roman" pitchFamily="18" charset="0"/>
              </a:rPr>
              <a:t>Department of Computer Science &amp; Engineering</a:t>
            </a:r>
          </a:p>
        </p:txBody>
      </p:sp>
      <p:sp>
        <p:nvSpPr>
          <p:cNvPr id="9" name="Slide Number Placeholder 8">
            <a:extLst>
              <a:ext uri="{FF2B5EF4-FFF2-40B4-BE49-F238E27FC236}">
                <a16:creationId xmlns:a16="http://schemas.microsoft.com/office/drawing/2014/main" id="{B76DE54B-BF47-723F-C6C1-13095075F198}"/>
              </a:ext>
            </a:extLst>
          </p:cNvPr>
          <p:cNvSpPr>
            <a:spLocks noGrp="1"/>
          </p:cNvSpPr>
          <p:nvPr>
            <p:ph type="sldNum" sz="quarter" idx="12"/>
          </p:nvPr>
        </p:nvSpPr>
        <p:spPr/>
        <p:txBody>
          <a:bodyPr/>
          <a:lstStyle/>
          <a:p>
            <a:fld id="{BC58B3AD-D297-1047-9FAD-E399140930C8}" type="slidenum">
              <a:rPr lang="en-US" smtClean="0"/>
              <a:pPr/>
              <a:t>19</a:t>
            </a:fld>
            <a:endParaRPr lang="en-US" dirty="0"/>
          </a:p>
        </p:txBody>
      </p:sp>
      <p:sp>
        <p:nvSpPr>
          <p:cNvPr id="10" name="Rectangle 9"/>
          <p:cNvSpPr/>
          <p:nvPr/>
        </p:nvSpPr>
        <p:spPr>
          <a:xfrm>
            <a:off x="0" y="736600"/>
            <a:ext cx="2133044"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12" name="Rectangle 11">
            <a:extLst>
              <a:ext uri="{FF2B5EF4-FFF2-40B4-BE49-F238E27FC236}">
                <a16:creationId xmlns:a16="http://schemas.microsoft.com/office/drawing/2014/main" id="{3173D117-F69F-2C28-6919-6F07CC144FD4}"/>
              </a:ext>
            </a:extLst>
          </p:cNvPr>
          <p:cNvSpPr/>
          <p:nvPr/>
        </p:nvSpPr>
        <p:spPr>
          <a:xfrm>
            <a:off x="2133044" y="0"/>
            <a:ext cx="10055781"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cs typeface="Times New Roman" pitchFamily="18" charset="0"/>
              </a:rPr>
              <a:t>REFERENCES</a:t>
            </a:r>
            <a:endParaRPr lang="en-US" sz="2800" dirty="0">
              <a:latin typeface="Garamond" panose="02020404030301010803" pitchFamily="18" charset="0"/>
            </a:endParaRPr>
          </a:p>
        </p:txBody>
      </p:sp>
      <p:sp>
        <p:nvSpPr>
          <p:cNvPr id="2" name="Rectangle 1"/>
          <p:cNvSpPr/>
          <p:nvPr/>
        </p:nvSpPr>
        <p:spPr>
          <a:xfrm>
            <a:off x="2590125" y="1495563"/>
            <a:ext cx="9141619" cy="1675267"/>
          </a:xfrm>
          <a:prstGeom prst="rect">
            <a:avLst/>
          </a:prstGeom>
        </p:spPr>
        <p:txBody>
          <a:bodyPr wrap="square">
            <a:spAutoFit/>
          </a:bodyPr>
          <a:lstStyle/>
          <a:p>
            <a:pPr marL="742950" lvl="1" indent="-285750" algn="just">
              <a:lnSpc>
                <a:spcPct val="200000"/>
              </a:lnSpc>
              <a:buFont typeface="Wingdings" panose="05000000000000000000" pitchFamily="2" charset="2"/>
              <a:buChar char="v"/>
            </a:pPr>
            <a:r>
              <a:rPr lang="en-US" b="1" dirty="0"/>
              <a:t>AWS </a:t>
            </a:r>
            <a:r>
              <a:rPr lang="en-US" b="1" dirty="0" err="1"/>
              <a:t>Youtube</a:t>
            </a:r>
            <a:r>
              <a:rPr lang="en-US" b="1" dirty="0"/>
              <a:t> Channel</a:t>
            </a:r>
          </a:p>
          <a:p>
            <a:pPr marL="742950" lvl="1" indent="-285750" algn="just">
              <a:lnSpc>
                <a:spcPct val="200000"/>
              </a:lnSpc>
              <a:buFont typeface="Wingdings" panose="05000000000000000000" pitchFamily="2" charset="2"/>
              <a:buChar char="v"/>
            </a:pPr>
            <a:r>
              <a:rPr lang="en-US" b="1" dirty="0"/>
              <a:t> </a:t>
            </a:r>
            <a:r>
              <a:rPr lang="en-US" b="1" dirty="0" err="1"/>
              <a:t>Github</a:t>
            </a:r>
            <a:r>
              <a:rPr lang="en-US" b="1" dirty="0"/>
              <a:t> -AWS Labs</a:t>
            </a:r>
          </a:p>
          <a:p>
            <a:pPr marL="742950" lvl="1" indent="-285750" algn="just">
              <a:lnSpc>
                <a:spcPct val="200000"/>
              </a:lnSpc>
              <a:buFont typeface="Wingdings" panose="05000000000000000000" pitchFamily="2" charset="2"/>
              <a:buChar char="v"/>
            </a:pPr>
            <a:r>
              <a:rPr lang="en-US" b="1" dirty="0"/>
              <a:t>AWS Online Training </a:t>
            </a:r>
            <a:endParaRPr lang="nl-NL" b="1" i="0" u="none" strike="noStrike" baseline="0" dirty="0">
              <a:latin typeface="Times New Roman" panose="02020603050405020304" pitchFamily="18" charset="0"/>
              <a:cs typeface="Times New Roman" panose="02020603050405020304" pitchFamily="18" charset="0"/>
            </a:endParaRPr>
          </a:p>
        </p:txBody>
      </p:sp>
      <p:pic>
        <p:nvPicPr>
          <p:cNvPr id="4" name="Content Placeholder 8">
            <a:extLst>
              <a:ext uri="{FF2B5EF4-FFF2-40B4-BE49-F238E27FC236}">
                <a16:creationId xmlns:a16="http://schemas.microsoft.com/office/drawing/2014/main" id="{6F05BEA2-27D9-800C-D020-ADE4AE074EF5}"/>
              </a:ext>
            </a:extLst>
          </p:cNvPr>
          <p:cNvPicPr>
            <a:picLocks noGrp="1" noChangeAspect="1"/>
          </p:cNvPicPr>
          <p:nvPr>
            <p:ph idx="1"/>
          </p:nvPr>
        </p:nvPicPr>
        <p:blipFill>
          <a:blip r:embed="rId2" cstate="print">
            <a:alphaModFix amt="35000"/>
            <a:extLst>
              <a:ext uri="{28A0092B-C50C-407E-A947-70E740481C1C}">
                <a14:useLocalDpi xmlns:a14="http://schemas.microsoft.com/office/drawing/2010/main" val="0"/>
              </a:ext>
            </a:extLst>
          </a:blip>
          <a:stretch>
            <a:fillRect/>
          </a:stretch>
        </p:blipFill>
        <p:spPr>
          <a:xfrm>
            <a:off x="10793325" y="5661248"/>
            <a:ext cx="1061727" cy="635930"/>
          </a:xfrm>
          <a:prstGeom prst="rect">
            <a:avLst/>
          </a:prstGeom>
          <a:noFill/>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9715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67827F24-4E05-D3AB-1EA8-C2892DB07D1B}"/>
              </a:ext>
            </a:extLst>
          </p:cNvPr>
          <p:cNvSpPr>
            <a:spLocks noGrp="1"/>
          </p:cNvSpPr>
          <p:nvPr>
            <p:ph type="ftr" sz="quarter" idx="11"/>
          </p:nvPr>
        </p:nvSpPr>
        <p:spPr>
          <a:xfrm>
            <a:off x="3451311" y="6421834"/>
            <a:ext cx="6617167" cy="365125"/>
          </a:xfrm>
        </p:spPr>
        <p:txBody>
          <a:bodyPr/>
          <a:lstStyle/>
          <a:p>
            <a:pPr>
              <a:defRPr/>
            </a:pPr>
            <a:r>
              <a:rPr lang="en-US" b="1" i="1" dirty="0">
                <a:latin typeface="Garamond" panose="02020404030301010803" pitchFamily="18" charset="0"/>
                <a:cs typeface="Times New Roman" pitchFamily="18" charset="0"/>
              </a:rPr>
              <a:t>Department of Computer Science &amp; Engineering</a:t>
            </a:r>
          </a:p>
        </p:txBody>
      </p:sp>
      <p:sp>
        <p:nvSpPr>
          <p:cNvPr id="9" name="Slide Number Placeholder 8">
            <a:extLst>
              <a:ext uri="{FF2B5EF4-FFF2-40B4-BE49-F238E27FC236}">
                <a16:creationId xmlns:a16="http://schemas.microsoft.com/office/drawing/2014/main" id="{B76DE54B-BF47-723F-C6C1-13095075F198}"/>
              </a:ext>
            </a:extLst>
          </p:cNvPr>
          <p:cNvSpPr>
            <a:spLocks noGrp="1"/>
          </p:cNvSpPr>
          <p:nvPr>
            <p:ph type="sldNum" sz="quarter" idx="12"/>
          </p:nvPr>
        </p:nvSpPr>
        <p:spPr/>
        <p:txBody>
          <a:bodyPr/>
          <a:lstStyle/>
          <a:p>
            <a:fld id="{BC58B3AD-D297-1047-9FAD-E399140930C8}" type="slidenum">
              <a:rPr lang="en-US" smtClean="0"/>
              <a:pPr/>
              <a:t>2</a:t>
            </a:fld>
            <a:endParaRPr lang="en-US" dirty="0"/>
          </a:p>
        </p:txBody>
      </p:sp>
      <p:sp>
        <p:nvSpPr>
          <p:cNvPr id="10" name="Rectangle 9"/>
          <p:cNvSpPr/>
          <p:nvPr/>
        </p:nvSpPr>
        <p:spPr>
          <a:xfrm>
            <a:off x="0" y="736600"/>
            <a:ext cx="2133044"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12" name="Rectangle 11">
            <a:extLst>
              <a:ext uri="{FF2B5EF4-FFF2-40B4-BE49-F238E27FC236}">
                <a16:creationId xmlns:a16="http://schemas.microsoft.com/office/drawing/2014/main" id="{3173D117-F69F-2C28-6919-6F07CC144FD4}"/>
              </a:ext>
            </a:extLst>
          </p:cNvPr>
          <p:cNvSpPr/>
          <p:nvPr/>
        </p:nvSpPr>
        <p:spPr>
          <a:xfrm>
            <a:off x="2139846" y="47851"/>
            <a:ext cx="10055781"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Garamond" panose="02020404030301010803" pitchFamily="18" charset="0"/>
              </a:rPr>
              <a:t>INTERNSHIP CERTIFICATE</a:t>
            </a:r>
          </a:p>
        </p:txBody>
      </p:sp>
      <p:pic>
        <p:nvPicPr>
          <p:cNvPr id="8" name="Picture 7">
            <a:extLst>
              <a:ext uri="{FF2B5EF4-FFF2-40B4-BE49-F238E27FC236}">
                <a16:creationId xmlns:a16="http://schemas.microsoft.com/office/drawing/2014/main" id="{9F0A7D0D-759B-93D0-2BAE-D7681374D5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2284" y="935237"/>
            <a:ext cx="4320480" cy="5086052"/>
          </a:xfrm>
          <a:prstGeom prst="rect">
            <a:avLst/>
          </a:prstGeom>
        </p:spPr>
      </p:pic>
    </p:spTree>
    <p:extLst>
      <p:ext uri="{BB962C8B-B14F-4D97-AF65-F5344CB8AC3E}">
        <p14:creationId xmlns:p14="http://schemas.microsoft.com/office/powerpoint/2010/main" val="4000022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A85029E-CC89-8816-522A-A94DA830C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359108" cy="6858000"/>
          </a:xfrm>
          <a:prstGeom prst="rect">
            <a:avLst/>
          </a:prstGeom>
        </p:spPr>
      </p:pic>
      <p:sp>
        <p:nvSpPr>
          <p:cNvPr id="13" name="Oval 12">
            <a:extLst>
              <a:ext uri="{FF2B5EF4-FFF2-40B4-BE49-F238E27FC236}">
                <a16:creationId xmlns:a16="http://schemas.microsoft.com/office/drawing/2014/main" id="{D89C6E96-4D37-F55C-9594-469B03E5A9F6}"/>
              </a:ext>
            </a:extLst>
          </p:cNvPr>
          <p:cNvSpPr/>
          <p:nvPr/>
        </p:nvSpPr>
        <p:spPr>
          <a:xfrm>
            <a:off x="3706712" y="5013176"/>
            <a:ext cx="4775399" cy="1446550"/>
          </a:xfrm>
          <a:prstGeom prst="ellipse">
            <a:avLst/>
          </a:prstGeom>
          <a:gradFill>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EB3AC18F-348E-AFBD-76F1-494CE18A1D05}"/>
              </a:ext>
            </a:extLst>
          </p:cNvPr>
          <p:cNvSpPr txBox="1"/>
          <p:nvPr/>
        </p:nvSpPr>
        <p:spPr>
          <a:xfrm>
            <a:off x="4114191" y="5411450"/>
            <a:ext cx="3960440" cy="1446550"/>
          </a:xfrm>
          <a:prstGeom prst="rect">
            <a:avLst/>
          </a:prstGeom>
          <a:noFill/>
        </p:spPr>
        <p:txBody>
          <a:bodyPr wrap="square" rtlCol="0">
            <a:spAutoFit/>
          </a:bodyPr>
          <a:lstStyle/>
          <a:p>
            <a:pPr algn="ctr"/>
            <a:r>
              <a:rPr lang="en-IN" sz="4400" b="1" dirty="0">
                <a:solidFill>
                  <a:schemeClr val="bg1"/>
                </a:solidFill>
              </a:rPr>
              <a:t>THANK  YOU!</a:t>
            </a:r>
          </a:p>
          <a:p>
            <a:endParaRPr lang="en-IN" sz="4400" b="1" dirty="0"/>
          </a:p>
        </p:txBody>
      </p:sp>
      <p:sp>
        <p:nvSpPr>
          <p:cNvPr id="2" name="Slide Number Placeholder 8">
            <a:extLst>
              <a:ext uri="{FF2B5EF4-FFF2-40B4-BE49-F238E27FC236}">
                <a16:creationId xmlns:a16="http://schemas.microsoft.com/office/drawing/2014/main" id="{B6624977-7EC5-A742-CC80-25F92C037E50}"/>
              </a:ext>
            </a:extLst>
          </p:cNvPr>
          <p:cNvSpPr txBox="1">
            <a:spLocks/>
          </p:cNvSpPr>
          <p:nvPr/>
        </p:nvSpPr>
        <p:spPr>
          <a:xfrm>
            <a:off x="8849634" y="6574235"/>
            <a:ext cx="274248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C58B3AD-D297-1047-9FAD-E399140930C8}" type="slidenum">
              <a:rPr lang="en-US" smtClean="0"/>
              <a:pPr/>
              <a:t>20</a:t>
            </a:fld>
            <a:endParaRPr lang="en-US" dirty="0"/>
          </a:p>
        </p:txBody>
      </p:sp>
    </p:spTree>
    <p:extLst>
      <p:ext uri="{BB962C8B-B14F-4D97-AF65-F5344CB8AC3E}">
        <p14:creationId xmlns:p14="http://schemas.microsoft.com/office/powerpoint/2010/main" val="913847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pic>
        <p:nvPicPr>
          <p:cNvPr id="2" name="Content Placeholder 8">
            <a:extLst>
              <a:ext uri="{FF2B5EF4-FFF2-40B4-BE49-F238E27FC236}">
                <a16:creationId xmlns:a16="http://schemas.microsoft.com/office/drawing/2014/main" id="{11D24C02-0D42-98C9-05F4-B738857E0CE2}"/>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3646140" y="1484784"/>
            <a:ext cx="5778448" cy="3461048"/>
          </a:xfrm>
          <a:prstGeom prst="rect">
            <a:avLst/>
          </a:prstGeom>
          <a:noFill/>
          <a:ln>
            <a:noFill/>
          </a:ln>
          <a:effectLst>
            <a:outerShdw blurRad="292100" dist="139700" dir="2700000" algn="tl" rotWithShape="0">
              <a:srgbClr val="333333">
                <a:alpha val="65000"/>
              </a:srgbClr>
            </a:outerShdw>
          </a:effectLst>
        </p:spPr>
      </p:pic>
      <p:sp>
        <p:nvSpPr>
          <p:cNvPr id="4" name="Rectangle 3">
            <a:extLst>
              <a:ext uri="{FF2B5EF4-FFF2-40B4-BE49-F238E27FC236}">
                <a16:creationId xmlns:a16="http://schemas.microsoft.com/office/drawing/2014/main" id="{F123E6F7-FEFF-E400-1BBE-B5BCC47DFC79}"/>
              </a:ext>
            </a:extLst>
          </p:cNvPr>
          <p:cNvSpPr/>
          <p:nvPr/>
        </p:nvSpPr>
        <p:spPr>
          <a:xfrm>
            <a:off x="0" y="0"/>
            <a:ext cx="1917948" cy="68580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6" name="TextBox 5">
            <a:extLst>
              <a:ext uri="{FF2B5EF4-FFF2-40B4-BE49-F238E27FC236}">
                <a16:creationId xmlns:a16="http://schemas.microsoft.com/office/drawing/2014/main" id="{1789F06B-042E-0BC8-72FF-1DF9C3FE897C}"/>
              </a:ext>
            </a:extLst>
          </p:cNvPr>
          <p:cNvSpPr txBox="1"/>
          <p:nvPr/>
        </p:nvSpPr>
        <p:spPr>
          <a:xfrm>
            <a:off x="2782044" y="5157192"/>
            <a:ext cx="8352928" cy="1569660"/>
          </a:xfrm>
          <a:prstGeom prst="rect">
            <a:avLst/>
          </a:prstGeom>
          <a:noFill/>
        </p:spPr>
        <p:txBody>
          <a:bodyPr wrap="square" rtlCol="0">
            <a:spAutoFit/>
          </a:bodyPr>
          <a:lstStyle/>
          <a:p>
            <a:pPr algn="ctr"/>
            <a:r>
              <a:rPr lang="en-IN" sz="3200" b="1" dirty="0">
                <a:solidFill>
                  <a:srgbClr val="C00000"/>
                </a:solidFill>
                <a:latin typeface="Bahnschrift SemiBold" panose="020B0502040204020203" pitchFamily="34" charset="0"/>
              </a:rPr>
              <a:t>AWS ACADEMY CLOUD FOUNDATIONS</a:t>
            </a:r>
          </a:p>
          <a:p>
            <a:pPr algn="ctr"/>
            <a:r>
              <a:rPr lang="en-IN" sz="3200" b="1" dirty="0">
                <a:solidFill>
                  <a:srgbClr val="C00000"/>
                </a:solidFill>
                <a:latin typeface="Bahnschrift SemiBold" panose="020B0502040204020203" pitchFamily="34" charset="0"/>
              </a:rPr>
              <a:t>COURSE INTRODUCTION</a:t>
            </a:r>
          </a:p>
          <a:p>
            <a:pPr algn="ctr"/>
            <a:endParaRPr lang="en-IN" sz="3200" b="1" dirty="0">
              <a:solidFill>
                <a:srgbClr val="C00000"/>
              </a:solidFill>
              <a:latin typeface="Bahnschrift SemiBold" panose="020B0502040204020203" pitchFamily="34" charset="0"/>
            </a:endParaRPr>
          </a:p>
        </p:txBody>
      </p:sp>
      <p:sp>
        <p:nvSpPr>
          <p:cNvPr id="3" name="Slide Number Placeholder 8">
            <a:extLst>
              <a:ext uri="{FF2B5EF4-FFF2-40B4-BE49-F238E27FC236}">
                <a16:creationId xmlns:a16="http://schemas.microsoft.com/office/drawing/2014/main" id="{62321DFE-5EB5-84A2-0186-67E0B04815B7}"/>
              </a:ext>
            </a:extLst>
          </p:cNvPr>
          <p:cNvSpPr>
            <a:spLocks noGrp="1"/>
          </p:cNvSpPr>
          <p:nvPr>
            <p:ph type="sldNum" sz="quarter" idx="12"/>
          </p:nvPr>
        </p:nvSpPr>
        <p:spPr>
          <a:xfrm>
            <a:off x="8697234" y="6421835"/>
            <a:ext cx="2742486" cy="365125"/>
          </a:xfrm>
        </p:spPr>
        <p:txBody>
          <a:bodyPr/>
          <a:lstStyle/>
          <a:p>
            <a:fld id="{BC58B3AD-D297-1047-9FAD-E399140930C8}" type="slidenum">
              <a:rPr lang="en-US" smtClean="0"/>
              <a:pPr/>
              <a:t>3</a:t>
            </a:fld>
            <a:endParaRPr lang="en-US" dirty="0"/>
          </a:p>
        </p:txBody>
      </p:sp>
    </p:spTree>
    <p:extLst>
      <p:ext uri="{BB962C8B-B14F-4D97-AF65-F5344CB8AC3E}">
        <p14:creationId xmlns:p14="http://schemas.microsoft.com/office/powerpoint/2010/main" val="912979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C8E411AB-246B-B031-1B85-40AC5F522684}"/>
              </a:ext>
            </a:extLst>
          </p:cNvPr>
          <p:cNvPicPr>
            <a:picLocks noGrp="1" noChangeAspect="1"/>
          </p:cNvPicPr>
          <p:nvPr>
            <p:ph idx="1"/>
          </p:nvPr>
        </p:nvPicPr>
        <p:blipFill>
          <a:blip r:embed="rId2" cstate="print">
            <a:alphaModFix amt="35000"/>
            <a:extLst>
              <a:ext uri="{28A0092B-C50C-407E-A947-70E740481C1C}">
                <a14:useLocalDpi xmlns:a14="http://schemas.microsoft.com/office/drawing/2010/main" val="0"/>
              </a:ext>
            </a:extLst>
          </a:blip>
          <a:stretch>
            <a:fillRect/>
          </a:stretch>
        </p:blipFill>
        <p:spPr>
          <a:xfrm>
            <a:off x="10793325" y="5661248"/>
            <a:ext cx="1061727" cy="635930"/>
          </a:xfrm>
          <a:prstGeom prst="rect">
            <a:avLst/>
          </a:prstGeom>
          <a:noFill/>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B8E7E0D5-A973-9FDA-B1A0-1E563F37F7C5}"/>
              </a:ext>
            </a:extLst>
          </p:cNvPr>
          <p:cNvSpPr txBox="1"/>
          <p:nvPr/>
        </p:nvSpPr>
        <p:spPr>
          <a:xfrm>
            <a:off x="1989956" y="86699"/>
            <a:ext cx="9721080" cy="792088"/>
          </a:xfrm>
          <a:prstGeom prst="rect">
            <a:avLst/>
          </a:prstGeom>
          <a:noFill/>
        </p:spPr>
        <p:txBody>
          <a:bodyPr wrap="square" rtlCol="0">
            <a:spAutoFit/>
          </a:bodyPr>
          <a:lstStyle/>
          <a:p>
            <a:endParaRPr lang="en-IN" dirty="0"/>
          </a:p>
        </p:txBody>
      </p:sp>
      <p:sp>
        <p:nvSpPr>
          <p:cNvPr id="5" name="Rectangle 4">
            <a:extLst>
              <a:ext uri="{FF2B5EF4-FFF2-40B4-BE49-F238E27FC236}">
                <a16:creationId xmlns:a16="http://schemas.microsoft.com/office/drawing/2014/main" id="{80E96425-D0C6-4E87-C132-820F3D701332}"/>
              </a:ext>
            </a:extLst>
          </p:cNvPr>
          <p:cNvSpPr/>
          <p:nvPr/>
        </p:nvSpPr>
        <p:spPr>
          <a:xfrm>
            <a:off x="2133508" y="63954"/>
            <a:ext cx="10009576" cy="662403"/>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rPr>
              <a:t>INTRODUCTION</a:t>
            </a:r>
          </a:p>
        </p:txBody>
      </p:sp>
      <p:sp>
        <p:nvSpPr>
          <p:cNvPr id="7" name="Rectangle 6">
            <a:extLst>
              <a:ext uri="{FF2B5EF4-FFF2-40B4-BE49-F238E27FC236}">
                <a16:creationId xmlns:a16="http://schemas.microsoft.com/office/drawing/2014/main" id="{17580628-3FC8-A6A0-A8ED-DBBE06111C4E}"/>
              </a:ext>
            </a:extLst>
          </p:cNvPr>
          <p:cNvSpPr/>
          <p:nvPr/>
        </p:nvSpPr>
        <p:spPr>
          <a:xfrm>
            <a:off x="464" y="736601"/>
            <a:ext cx="2133044"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11" name="TextBox 10">
            <a:extLst>
              <a:ext uri="{FF2B5EF4-FFF2-40B4-BE49-F238E27FC236}">
                <a16:creationId xmlns:a16="http://schemas.microsoft.com/office/drawing/2014/main" id="{EF0F03D0-7017-9954-6FA6-73A2D8D69369}"/>
              </a:ext>
            </a:extLst>
          </p:cNvPr>
          <p:cNvSpPr txBox="1"/>
          <p:nvPr/>
        </p:nvSpPr>
        <p:spPr>
          <a:xfrm>
            <a:off x="2422004" y="2016333"/>
            <a:ext cx="8515337" cy="3962880"/>
          </a:xfrm>
          <a:prstGeom prst="rect">
            <a:avLst/>
          </a:prstGeom>
          <a:noFill/>
        </p:spPr>
        <p:txBody>
          <a:bodyPr wrap="square" rtlCol="0">
            <a:spAutoFit/>
          </a:bodyPr>
          <a:lstStyle/>
          <a:p>
            <a:pPr algn="l">
              <a:lnSpc>
                <a:spcPct val="200000"/>
              </a:lnSpc>
              <a:buFont typeface="Arial" panose="020B0604020202020204" pitchFamily="34" charset="0"/>
              <a:buChar char="•"/>
            </a:pPr>
            <a:r>
              <a:rPr lang="en-US" sz="1600" b="0" i="0" dirty="0">
                <a:solidFill>
                  <a:srgbClr val="374151"/>
                </a:solidFill>
                <a:effectLst/>
                <a:latin typeface="Söhne"/>
              </a:rPr>
              <a:t>Understanding the basic concepts of cloud computing.</a:t>
            </a:r>
          </a:p>
          <a:p>
            <a:pPr algn="l">
              <a:lnSpc>
                <a:spcPct val="200000"/>
              </a:lnSpc>
              <a:buFont typeface="Arial" panose="020B0604020202020204" pitchFamily="34" charset="0"/>
              <a:buChar char="•"/>
            </a:pPr>
            <a:r>
              <a:rPr lang="en-US" sz="1600" b="0" i="0" dirty="0">
                <a:solidFill>
                  <a:srgbClr val="374151"/>
                </a:solidFill>
                <a:effectLst/>
                <a:latin typeface="Söhne"/>
              </a:rPr>
              <a:t>Exploring the advantages and key characteristics of cloud services.</a:t>
            </a:r>
          </a:p>
          <a:p>
            <a:pPr algn="l">
              <a:lnSpc>
                <a:spcPct val="200000"/>
              </a:lnSpc>
              <a:buFont typeface="Arial" panose="020B0604020202020204" pitchFamily="34" charset="0"/>
              <a:buChar char="•"/>
            </a:pPr>
            <a:r>
              <a:rPr lang="en-US" sz="1600" b="0" i="0" dirty="0">
                <a:solidFill>
                  <a:srgbClr val="374151"/>
                </a:solidFill>
                <a:effectLst/>
                <a:latin typeface="Söhne"/>
              </a:rPr>
              <a:t>Overview of AWS infrastructure and global data center locations.</a:t>
            </a:r>
          </a:p>
          <a:p>
            <a:pPr algn="l">
              <a:lnSpc>
                <a:spcPct val="200000"/>
              </a:lnSpc>
              <a:buFont typeface="Arial" panose="020B0604020202020204" pitchFamily="34" charset="0"/>
              <a:buChar char="•"/>
            </a:pPr>
            <a:r>
              <a:rPr lang="en-US" sz="1600" b="0" i="0" dirty="0">
                <a:solidFill>
                  <a:srgbClr val="374151"/>
                </a:solidFill>
                <a:effectLst/>
                <a:latin typeface="Söhne"/>
              </a:rPr>
              <a:t>Understanding how to use AWS Management Console for service deployment </a:t>
            </a:r>
          </a:p>
          <a:p>
            <a:pPr algn="l">
              <a:lnSpc>
                <a:spcPct val="200000"/>
              </a:lnSpc>
            </a:pPr>
            <a:r>
              <a:rPr lang="en-US" sz="1600" dirty="0">
                <a:solidFill>
                  <a:srgbClr val="374151"/>
                </a:solidFill>
                <a:latin typeface="Söhne"/>
              </a:rPr>
              <a:t> </a:t>
            </a:r>
            <a:r>
              <a:rPr lang="en-US" sz="1600" b="0" i="0" dirty="0">
                <a:solidFill>
                  <a:srgbClr val="374151"/>
                </a:solidFill>
                <a:effectLst/>
                <a:latin typeface="Söhne"/>
              </a:rPr>
              <a:t>and management.</a:t>
            </a:r>
          </a:p>
          <a:p>
            <a:pPr algn="l">
              <a:lnSpc>
                <a:spcPct val="200000"/>
              </a:lnSpc>
              <a:buFont typeface="Arial" panose="020B0604020202020204" pitchFamily="34" charset="0"/>
              <a:buChar char="•"/>
            </a:pPr>
            <a:r>
              <a:rPr lang="en-US" sz="1600" b="0" i="0" dirty="0">
                <a:solidFill>
                  <a:srgbClr val="374151"/>
                </a:solidFill>
                <a:effectLst/>
                <a:latin typeface="Söhne"/>
              </a:rPr>
              <a:t>Overview of AWS security measures and compliance.</a:t>
            </a:r>
          </a:p>
          <a:p>
            <a:pPr algn="l">
              <a:lnSpc>
                <a:spcPct val="200000"/>
              </a:lnSpc>
              <a:buFont typeface="Arial" panose="020B0604020202020204" pitchFamily="34" charset="0"/>
              <a:buChar char="•"/>
            </a:pPr>
            <a:r>
              <a:rPr lang="en-US" sz="1600" b="0" i="0" dirty="0">
                <a:solidFill>
                  <a:srgbClr val="374151"/>
                </a:solidFill>
                <a:effectLst/>
                <a:latin typeface="Söhne"/>
              </a:rPr>
              <a:t>Securing data at rest and in transit using encryption services.</a:t>
            </a:r>
          </a:p>
          <a:p>
            <a:pPr algn="l">
              <a:lnSpc>
                <a:spcPct val="200000"/>
              </a:lnSpc>
              <a:buFont typeface="Arial" panose="020B0604020202020204" pitchFamily="34" charset="0"/>
              <a:buChar char="•"/>
            </a:pPr>
            <a:endParaRPr lang="en-US" sz="1600" b="0" i="0" dirty="0">
              <a:solidFill>
                <a:srgbClr val="374151"/>
              </a:solidFill>
              <a:effectLst/>
              <a:latin typeface="Söhne"/>
            </a:endParaRPr>
          </a:p>
        </p:txBody>
      </p:sp>
      <p:sp>
        <p:nvSpPr>
          <p:cNvPr id="12" name="TextBox 11">
            <a:extLst>
              <a:ext uri="{FF2B5EF4-FFF2-40B4-BE49-F238E27FC236}">
                <a16:creationId xmlns:a16="http://schemas.microsoft.com/office/drawing/2014/main" id="{89EF501D-6A2B-B669-06B7-E3E37F6BE1F7}"/>
              </a:ext>
            </a:extLst>
          </p:cNvPr>
          <p:cNvSpPr txBox="1"/>
          <p:nvPr/>
        </p:nvSpPr>
        <p:spPr>
          <a:xfrm>
            <a:off x="2494012" y="980728"/>
            <a:ext cx="6840760" cy="646331"/>
          </a:xfrm>
          <a:prstGeom prst="rect">
            <a:avLst/>
          </a:prstGeom>
          <a:noFill/>
        </p:spPr>
        <p:txBody>
          <a:bodyPr wrap="square" rtlCol="0">
            <a:spAutoFit/>
          </a:bodyPr>
          <a:lstStyle/>
          <a:p>
            <a:r>
              <a:rPr lang="en-IN" dirty="0"/>
              <a:t>AWS Foundational Course was an excellent learning curve for me that taught  me cloud computing fundamentals.</a:t>
            </a:r>
          </a:p>
        </p:txBody>
      </p:sp>
      <p:sp>
        <p:nvSpPr>
          <p:cNvPr id="8" name="TextBox 7">
            <a:extLst>
              <a:ext uri="{FF2B5EF4-FFF2-40B4-BE49-F238E27FC236}">
                <a16:creationId xmlns:a16="http://schemas.microsoft.com/office/drawing/2014/main" id="{A0BB6384-C8EB-E4D7-947D-B8D044F59E53}"/>
              </a:ext>
            </a:extLst>
          </p:cNvPr>
          <p:cNvSpPr txBox="1"/>
          <p:nvPr/>
        </p:nvSpPr>
        <p:spPr>
          <a:xfrm>
            <a:off x="4438228" y="6488668"/>
            <a:ext cx="6125546" cy="369332"/>
          </a:xfrm>
          <a:prstGeom prst="rect">
            <a:avLst/>
          </a:prstGeom>
          <a:noFill/>
        </p:spPr>
        <p:txBody>
          <a:bodyPr wrap="square">
            <a:spAutoFit/>
          </a:bodyPr>
          <a:lstStyle/>
          <a:p>
            <a:pPr>
              <a:defRPr/>
            </a:pPr>
            <a:r>
              <a:rPr lang="en-US" b="1" i="1" dirty="0">
                <a:latin typeface="Garamond" panose="02020404030301010803" pitchFamily="18" charset="0"/>
                <a:cs typeface="Times New Roman" pitchFamily="18" charset="0"/>
              </a:rPr>
              <a:t>Department of Computer Science &amp; Engineering</a:t>
            </a:r>
          </a:p>
        </p:txBody>
      </p:sp>
      <p:sp>
        <p:nvSpPr>
          <p:cNvPr id="2" name="Slide Number Placeholder 8">
            <a:extLst>
              <a:ext uri="{FF2B5EF4-FFF2-40B4-BE49-F238E27FC236}">
                <a16:creationId xmlns:a16="http://schemas.microsoft.com/office/drawing/2014/main" id="{D0773121-CB92-A346-4B44-14216FD8B548}"/>
              </a:ext>
            </a:extLst>
          </p:cNvPr>
          <p:cNvSpPr>
            <a:spLocks noGrp="1"/>
          </p:cNvSpPr>
          <p:nvPr>
            <p:ph type="sldNum" sz="quarter" idx="12"/>
          </p:nvPr>
        </p:nvSpPr>
        <p:spPr>
          <a:xfrm>
            <a:off x="8697234" y="6421835"/>
            <a:ext cx="2742486" cy="365125"/>
          </a:xfrm>
        </p:spPr>
        <p:txBody>
          <a:bodyPr/>
          <a:lstStyle/>
          <a:p>
            <a:fld id="{BC58B3AD-D297-1047-9FAD-E399140930C8}" type="slidenum">
              <a:rPr lang="en-US" smtClean="0"/>
              <a:pPr/>
              <a:t>4</a:t>
            </a:fld>
            <a:endParaRPr lang="en-US" dirty="0"/>
          </a:p>
        </p:txBody>
      </p:sp>
    </p:spTree>
    <p:extLst>
      <p:ext uri="{BB962C8B-B14F-4D97-AF65-F5344CB8AC3E}">
        <p14:creationId xmlns:p14="http://schemas.microsoft.com/office/powerpoint/2010/main" val="2180808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67827F24-4E05-D3AB-1EA8-C2892DB07D1B}"/>
              </a:ext>
            </a:extLst>
          </p:cNvPr>
          <p:cNvSpPr>
            <a:spLocks noGrp="1"/>
          </p:cNvSpPr>
          <p:nvPr>
            <p:ph type="ftr" sz="quarter" idx="11"/>
          </p:nvPr>
        </p:nvSpPr>
        <p:spPr>
          <a:xfrm>
            <a:off x="3451311" y="6576293"/>
            <a:ext cx="6617167" cy="210666"/>
          </a:xfrm>
        </p:spPr>
        <p:txBody>
          <a:bodyPr/>
          <a:lstStyle/>
          <a:p>
            <a:pPr>
              <a:defRPr/>
            </a:pPr>
            <a:r>
              <a:rPr lang="en-US" b="1" i="1" dirty="0">
                <a:latin typeface="Garamond" panose="02020404030301010803" pitchFamily="18" charset="0"/>
                <a:cs typeface="Times New Roman" pitchFamily="18" charset="0"/>
              </a:rPr>
              <a:t>Department of Computer Science &amp; Engineering</a:t>
            </a:r>
          </a:p>
        </p:txBody>
      </p:sp>
      <p:sp>
        <p:nvSpPr>
          <p:cNvPr id="9" name="Slide Number Placeholder 8">
            <a:extLst>
              <a:ext uri="{FF2B5EF4-FFF2-40B4-BE49-F238E27FC236}">
                <a16:creationId xmlns:a16="http://schemas.microsoft.com/office/drawing/2014/main" id="{B76DE54B-BF47-723F-C6C1-13095075F198}"/>
              </a:ext>
            </a:extLst>
          </p:cNvPr>
          <p:cNvSpPr>
            <a:spLocks noGrp="1"/>
          </p:cNvSpPr>
          <p:nvPr>
            <p:ph type="sldNum" sz="quarter" idx="12"/>
          </p:nvPr>
        </p:nvSpPr>
        <p:spPr/>
        <p:txBody>
          <a:bodyPr/>
          <a:lstStyle/>
          <a:p>
            <a:fld id="{BC58B3AD-D297-1047-9FAD-E399140930C8}" type="slidenum">
              <a:rPr lang="en-US" smtClean="0"/>
              <a:pPr/>
              <a:t>5</a:t>
            </a:fld>
            <a:endParaRPr lang="en-US" dirty="0"/>
          </a:p>
        </p:txBody>
      </p:sp>
      <p:sp>
        <p:nvSpPr>
          <p:cNvPr id="10" name="Rectangle 9"/>
          <p:cNvSpPr/>
          <p:nvPr/>
        </p:nvSpPr>
        <p:spPr>
          <a:xfrm>
            <a:off x="0" y="736600"/>
            <a:ext cx="2133044"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12" name="Rectangle 11">
            <a:extLst>
              <a:ext uri="{FF2B5EF4-FFF2-40B4-BE49-F238E27FC236}">
                <a16:creationId xmlns:a16="http://schemas.microsoft.com/office/drawing/2014/main" id="{3173D117-F69F-2C28-6919-6F07CC144FD4}"/>
              </a:ext>
            </a:extLst>
          </p:cNvPr>
          <p:cNvSpPr/>
          <p:nvPr/>
        </p:nvSpPr>
        <p:spPr>
          <a:xfrm>
            <a:off x="2133044" y="0"/>
            <a:ext cx="10055781"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rPr>
              <a:t>COURSE OUTLINE</a:t>
            </a:r>
          </a:p>
        </p:txBody>
      </p:sp>
      <p:sp>
        <p:nvSpPr>
          <p:cNvPr id="8" name="Content Placeholder 2"/>
          <p:cNvSpPr>
            <a:spLocks noGrp="1"/>
          </p:cNvSpPr>
          <p:nvPr>
            <p:ph idx="1"/>
          </p:nvPr>
        </p:nvSpPr>
        <p:spPr>
          <a:xfrm>
            <a:off x="2566020" y="1196752"/>
            <a:ext cx="9073008" cy="4776217"/>
          </a:xfrm>
        </p:spPr>
        <p:txBody>
          <a:bodyPr>
            <a:normAutofit/>
          </a:bodyPr>
          <a:lstStyle/>
          <a:p>
            <a:r>
              <a:rPr lang="en-US" sz="2400" dirty="0"/>
              <a:t>Module 1: Cloud Concepts Overview</a:t>
            </a:r>
          </a:p>
          <a:p>
            <a:r>
              <a:rPr lang="en-US" sz="2400" dirty="0"/>
              <a:t>Module 2: Cloud Economics and Billings</a:t>
            </a:r>
          </a:p>
          <a:p>
            <a:r>
              <a:rPr lang="en-US" sz="2400" dirty="0"/>
              <a:t>Module 3: AWS Global Infrastructure Overview</a:t>
            </a:r>
          </a:p>
          <a:p>
            <a:r>
              <a:rPr lang="en-US" sz="2400" dirty="0"/>
              <a:t>Module 4: AWS Cloud Security</a:t>
            </a:r>
          </a:p>
          <a:p>
            <a:r>
              <a:rPr lang="en-US" sz="2400" dirty="0"/>
              <a:t>Module 5: Networking and Content Delivery</a:t>
            </a:r>
          </a:p>
          <a:p>
            <a:r>
              <a:rPr lang="en-US" sz="2400" dirty="0"/>
              <a:t>Module 6: Compute</a:t>
            </a:r>
          </a:p>
          <a:p>
            <a:r>
              <a:rPr lang="en-US" sz="2400" dirty="0"/>
              <a:t>Module 7: Storage</a:t>
            </a:r>
          </a:p>
          <a:p>
            <a:r>
              <a:rPr lang="en-US" sz="2400" dirty="0"/>
              <a:t>Module 8: Databases</a:t>
            </a:r>
          </a:p>
          <a:p>
            <a:r>
              <a:rPr lang="en-US" sz="2400" dirty="0"/>
              <a:t>Module 9: Cloud Architecture</a:t>
            </a:r>
          </a:p>
          <a:p>
            <a:r>
              <a:rPr lang="en-US" sz="2400" dirty="0"/>
              <a:t>Module 10: Automatic Scaling and Monitoring </a:t>
            </a:r>
          </a:p>
        </p:txBody>
      </p:sp>
      <p:pic>
        <p:nvPicPr>
          <p:cNvPr id="3" name="Content Placeholder 8">
            <a:extLst>
              <a:ext uri="{FF2B5EF4-FFF2-40B4-BE49-F238E27FC236}">
                <a16:creationId xmlns:a16="http://schemas.microsoft.com/office/drawing/2014/main" id="{F36598E5-BBFD-97CA-BDFA-27D5275852F9}"/>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10793325" y="5661248"/>
            <a:ext cx="1061727" cy="635930"/>
          </a:xfrm>
          <a:prstGeom prst="rect">
            <a:avLst/>
          </a:prstGeom>
          <a:noFill/>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24183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C0E9F7-B4D1-F99B-104E-3027D5A91323}"/>
              </a:ext>
            </a:extLst>
          </p:cNvPr>
          <p:cNvSpPr>
            <a:spLocks noGrp="1"/>
          </p:cNvSpPr>
          <p:nvPr>
            <p:ph idx="1"/>
          </p:nvPr>
        </p:nvSpPr>
        <p:spPr>
          <a:xfrm>
            <a:off x="2494013" y="1052736"/>
            <a:ext cx="3024335" cy="4551933"/>
          </a:xfrm>
          <a:solidFill>
            <a:schemeClr val="accent2">
              <a:lumMod val="60000"/>
              <a:lumOff val="40000"/>
            </a:schemeClr>
          </a:solidFill>
          <a:effectLst>
            <a:outerShdw blurRad="50800" dist="38100" dir="13500000" algn="br" rotWithShape="0">
              <a:prstClr val="black">
                <a:alpha val="40000"/>
              </a:prstClr>
            </a:outerShdw>
          </a:effectLst>
        </p:spPr>
        <p:txBody>
          <a:bodyPr>
            <a:normAutofit fontScale="92500"/>
          </a:bodyPr>
          <a:lstStyle/>
          <a:p>
            <a:pPr marL="0" indent="0">
              <a:lnSpc>
                <a:spcPct val="160000"/>
              </a:lnSpc>
              <a:buNone/>
            </a:pPr>
            <a:r>
              <a:rPr lang="en-IN" sz="2400" dirty="0"/>
              <a:t>             </a:t>
            </a:r>
            <a:r>
              <a:rPr lang="en-IN" sz="2400" dirty="0">
                <a:solidFill>
                  <a:srgbClr val="C00000"/>
                </a:solidFill>
              </a:rPr>
              <a:t>Module:1</a:t>
            </a:r>
          </a:p>
          <a:p>
            <a:pPr>
              <a:lnSpc>
                <a:spcPct val="160000"/>
              </a:lnSpc>
            </a:pPr>
            <a:r>
              <a:rPr lang="en-IN" sz="1700" dirty="0"/>
              <a:t>Introduction to cloud computing.</a:t>
            </a:r>
          </a:p>
          <a:p>
            <a:pPr>
              <a:lnSpc>
                <a:spcPct val="160000"/>
              </a:lnSpc>
            </a:pPr>
            <a:r>
              <a:rPr lang="en-IN" sz="1700" dirty="0"/>
              <a:t>Advantage of cloud computing</a:t>
            </a:r>
          </a:p>
          <a:p>
            <a:pPr>
              <a:lnSpc>
                <a:spcPct val="160000"/>
              </a:lnSpc>
            </a:pPr>
            <a:r>
              <a:rPr lang="en-IN" sz="1700" dirty="0"/>
              <a:t>Introduction to Amazon Web Services(AWS)</a:t>
            </a:r>
          </a:p>
          <a:p>
            <a:pPr>
              <a:lnSpc>
                <a:spcPct val="160000"/>
              </a:lnSpc>
            </a:pPr>
            <a:r>
              <a:rPr lang="en-IN" sz="1700" dirty="0"/>
              <a:t>Moving to the AWS Cloud –The AWS Cloud adoption Framework (AWS CAF)</a:t>
            </a:r>
          </a:p>
        </p:txBody>
      </p:sp>
      <p:sp>
        <p:nvSpPr>
          <p:cNvPr id="5" name="Rectangle 4">
            <a:extLst>
              <a:ext uri="{FF2B5EF4-FFF2-40B4-BE49-F238E27FC236}">
                <a16:creationId xmlns:a16="http://schemas.microsoft.com/office/drawing/2014/main" id="{C2DE4061-ACD2-57B7-1CCE-48DE371B78F4}"/>
              </a:ext>
            </a:extLst>
          </p:cNvPr>
          <p:cNvSpPr/>
          <p:nvPr/>
        </p:nvSpPr>
        <p:spPr>
          <a:xfrm>
            <a:off x="0" y="764704"/>
            <a:ext cx="2133044" cy="6093296"/>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6" name="Rectangle 5">
            <a:extLst>
              <a:ext uri="{FF2B5EF4-FFF2-40B4-BE49-F238E27FC236}">
                <a16:creationId xmlns:a16="http://schemas.microsoft.com/office/drawing/2014/main" id="{DDC70D08-7385-2FC9-78D9-7903C97EA654}"/>
              </a:ext>
            </a:extLst>
          </p:cNvPr>
          <p:cNvSpPr/>
          <p:nvPr/>
        </p:nvSpPr>
        <p:spPr>
          <a:xfrm>
            <a:off x="2147548" y="0"/>
            <a:ext cx="10055781"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rPr>
              <a:t>ABOUT MODULES</a:t>
            </a:r>
          </a:p>
        </p:txBody>
      </p:sp>
      <p:sp>
        <p:nvSpPr>
          <p:cNvPr id="22" name="TextBox 21">
            <a:extLst>
              <a:ext uri="{FF2B5EF4-FFF2-40B4-BE49-F238E27FC236}">
                <a16:creationId xmlns:a16="http://schemas.microsoft.com/office/drawing/2014/main" id="{ABDBEE92-7861-B561-582B-3930D6A4607F}"/>
              </a:ext>
            </a:extLst>
          </p:cNvPr>
          <p:cNvSpPr txBox="1"/>
          <p:nvPr/>
        </p:nvSpPr>
        <p:spPr>
          <a:xfrm>
            <a:off x="5879317" y="1052735"/>
            <a:ext cx="3167423" cy="4301434"/>
          </a:xfrm>
          <a:prstGeom prst="rect">
            <a:avLst/>
          </a:prstGeom>
          <a:solidFill>
            <a:schemeClr val="accent2">
              <a:lumMod val="60000"/>
              <a:lumOff val="40000"/>
            </a:schemeClr>
          </a:solidFill>
          <a:effectLst>
            <a:outerShdw blurRad="50800" dist="38100" dir="13500000" algn="br" rotWithShape="0">
              <a:prstClr val="black">
                <a:alpha val="40000"/>
              </a:prstClr>
            </a:outerShdw>
          </a:effectLst>
        </p:spPr>
        <p:txBody>
          <a:bodyPr wrap="square" rtlCol="0">
            <a:spAutoFit/>
          </a:bodyPr>
          <a:lstStyle/>
          <a:p>
            <a:pPr algn="ctr">
              <a:lnSpc>
                <a:spcPct val="150000"/>
              </a:lnSpc>
            </a:pPr>
            <a:r>
              <a:rPr lang="en-IN" sz="2400" dirty="0">
                <a:solidFill>
                  <a:srgbClr val="C00000"/>
                </a:solidFill>
              </a:rPr>
              <a:t>Module:2</a:t>
            </a:r>
          </a:p>
          <a:p>
            <a:pPr marL="285750" indent="-285750">
              <a:lnSpc>
                <a:spcPct val="200000"/>
              </a:lnSpc>
              <a:buFont typeface="Arial" panose="020B0604020202020204" pitchFamily="34" charset="0"/>
              <a:buChar char="•"/>
            </a:pPr>
            <a:r>
              <a:rPr lang="en-IN" sz="1600" dirty="0"/>
              <a:t>Fundamental of pricing</a:t>
            </a:r>
          </a:p>
          <a:p>
            <a:pPr marL="285750" indent="-285750">
              <a:lnSpc>
                <a:spcPct val="200000"/>
              </a:lnSpc>
              <a:buFont typeface="Arial" panose="020B0604020202020204" pitchFamily="34" charset="0"/>
              <a:buChar char="•"/>
            </a:pPr>
            <a:r>
              <a:rPr lang="en-IN" sz="1600" dirty="0"/>
              <a:t>Total Cost of ownership</a:t>
            </a:r>
          </a:p>
          <a:p>
            <a:pPr marL="285750" indent="-285750">
              <a:lnSpc>
                <a:spcPct val="200000"/>
              </a:lnSpc>
              <a:buFont typeface="Arial" panose="020B0604020202020204" pitchFamily="34" charset="0"/>
              <a:buChar char="•"/>
            </a:pPr>
            <a:r>
              <a:rPr lang="en-IN" sz="1600" dirty="0"/>
              <a:t>AWS Organisation</a:t>
            </a:r>
          </a:p>
          <a:p>
            <a:pPr marL="285750" indent="-285750">
              <a:lnSpc>
                <a:spcPct val="200000"/>
              </a:lnSpc>
              <a:buFont typeface="Arial" panose="020B0604020202020204" pitchFamily="34" charset="0"/>
              <a:buChar char="•"/>
            </a:pPr>
            <a:r>
              <a:rPr lang="en-IN" sz="1600" dirty="0"/>
              <a:t>AWS Billing and cost management</a:t>
            </a:r>
          </a:p>
          <a:p>
            <a:pPr marL="285750" indent="-285750">
              <a:lnSpc>
                <a:spcPct val="200000"/>
              </a:lnSpc>
              <a:buFont typeface="Arial" panose="020B0604020202020204" pitchFamily="34" charset="0"/>
              <a:buChar char="•"/>
            </a:pPr>
            <a:r>
              <a:rPr lang="en-IN" sz="1600" dirty="0"/>
              <a:t>Technical support</a:t>
            </a:r>
          </a:p>
          <a:p>
            <a:pPr>
              <a:lnSpc>
                <a:spcPct val="150000"/>
              </a:lnSpc>
            </a:pPr>
            <a:endParaRPr lang="en-IN" sz="1600" dirty="0"/>
          </a:p>
          <a:p>
            <a:pPr>
              <a:lnSpc>
                <a:spcPct val="150000"/>
              </a:lnSpc>
            </a:pPr>
            <a:endParaRPr lang="en-IN" sz="1600" dirty="0"/>
          </a:p>
        </p:txBody>
      </p:sp>
      <p:sp>
        <p:nvSpPr>
          <p:cNvPr id="23" name="TextBox 22">
            <a:extLst>
              <a:ext uri="{FF2B5EF4-FFF2-40B4-BE49-F238E27FC236}">
                <a16:creationId xmlns:a16="http://schemas.microsoft.com/office/drawing/2014/main" id="{717982D4-7CCF-D041-FEF3-C32FFE47C2C2}"/>
              </a:ext>
            </a:extLst>
          </p:cNvPr>
          <p:cNvSpPr txBox="1"/>
          <p:nvPr/>
        </p:nvSpPr>
        <p:spPr>
          <a:xfrm>
            <a:off x="9372721" y="1052735"/>
            <a:ext cx="2448272" cy="4431983"/>
          </a:xfrm>
          <a:prstGeom prst="rect">
            <a:avLst/>
          </a:prstGeom>
          <a:solidFill>
            <a:schemeClr val="accent2">
              <a:lumMod val="60000"/>
              <a:lumOff val="40000"/>
            </a:schemeClr>
          </a:solidFill>
          <a:effectLst>
            <a:outerShdw blurRad="50800" dist="38100" dir="13500000" algn="br" rotWithShape="0">
              <a:prstClr val="black">
                <a:alpha val="40000"/>
              </a:prstClr>
            </a:outerShdw>
          </a:effectLst>
        </p:spPr>
        <p:txBody>
          <a:bodyPr wrap="square" rtlCol="0">
            <a:spAutoFit/>
          </a:bodyPr>
          <a:lstStyle/>
          <a:p>
            <a:pPr lvl="1">
              <a:lnSpc>
                <a:spcPct val="150000"/>
              </a:lnSpc>
            </a:pPr>
            <a:r>
              <a:rPr lang="en-IN" sz="2400" dirty="0">
                <a:solidFill>
                  <a:srgbClr val="C00000"/>
                </a:solidFill>
              </a:rPr>
              <a:t>Module: 3</a:t>
            </a:r>
          </a:p>
          <a:p>
            <a:endParaRPr lang="en-IN" dirty="0"/>
          </a:p>
          <a:p>
            <a:pPr marL="285750" indent="-285750">
              <a:lnSpc>
                <a:spcPct val="200000"/>
              </a:lnSpc>
              <a:buFont typeface="Arial" panose="020B0604020202020204" pitchFamily="34" charset="0"/>
              <a:buChar char="•"/>
            </a:pPr>
            <a:r>
              <a:rPr lang="en-IN" sz="1600" dirty="0"/>
              <a:t>AWS GLOBAL infrastructure</a:t>
            </a:r>
          </a:p>
          <a:p>
            <a:pPr marL="285750" indent="-285750">
              <a:lnSpc>
                <a:spcPct val="200000"/>
              </a:lnSpc>
              <a:buFont typeface="Arial" panose="020B0604020202020204" pitchFamily="34" charset="0"/>
              <a:buChar char="•"/>
            </a:pPr>
            <a:r>
              <a:rPr lang="en-IN" sz="1600" dirty="0"/>
              <a:t>AWS services and  service category overview</a:t>
            </a:r>
          </a:p>
          <a:p>
            <a:pPr marL="285750" indent="-285750">
              <a:lnSpc>
                <a:spcPct val="200000"/>
              </a:lnSpc>
              <a:buFont typeface="Arial" panose="020B0604020202020204" pitchFamily="34" charset="0"/>
              <a:buChar char="•"/>
            </a:pPr>
            <a:endParaRPr lang="en-IN" sz="1600"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26" name="TextBox 25">
            <a:extLst>
              <a:ext uri="{FF2B5EF4-FFF2-40B4-BE49-F238E27FC236}">
                <a16:creationId xmlns:a16="http://schemas.microsoft.com/office/drawing/2014/main" id="{224706BF-9E2E-A009-1A3E-1A0640B52BAD}"/>
              </a:ext>
            </a:extLst>
          </p:cNvPr>
          <p:cNvSpPr txBox="1"/>
          <p:nvPr/>
        </p:nvSpPr>
        <p:spPr>
          <a:xfrm>
            <a:off x="4006180" y="6488668"/>
            <a:ext cx="6099142" cy="369332"/>
          </a:xfrm>
          <a:prstGeom prst="rect">
            <a:avLst/>
          </a:prstGeom>
          <a:noFill/>
        </p:spPr>
        <p:txBody>
          <a:bodyPr wrap="square">
            <a:spAutoFit/>
          </a:bodyPr>
          <a:lstStyle/>
          <a:p>
            <a:pPr>
              <a:defRPr/>
            </a:pPr>
            <a:r>
              <a:rPr lang="en-US" b="1" i="1" dirty="0">
                <a:latin typeface="Garamond" panose="02020404030301010803" pitchFamily="18" charset="0"/>
                <a:cs typeface="Times New Roman" pitchFamily="18" charset="0"/>
              </a:rPr>
              <a:t>Department of Computer Science &amp; Engineering</a:t>
            </a:r>
          </a:p>
        </p:txBody>
      </p:sp>
      <p:pic>
        <p:nvPicPr>
          <p:cNvPr id="3" name="Content Placeholder 8">
            <a:extLst>
              <a:ext uri="{FF2B5EF4-FFF2-40B4-BE49-F238E27FC236}">
                <a16:creationId xmlns:a16="http://schemas.microsoft.com/office/drawing/2014/main" id="{572F08B3-052B-A756-8BD6-375DFE10474E}"/>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10793325" y="5661248"/>
            <a:ext cx="1061727" cy="635930"/>
          </a:xfrm>
          <a:prstGeom prst="rect">
            <a:avLst/>
          </a:prstGeom>
          <a:noFill/>
          <a:ln>
            <a:noFill/>
          </a:ln>
          <a:effectLst>
            <a:outerShdw blurRad="292100" dist="139700" dir="2700000" algn="tl" rotWithShape="0">
              <a:srgbClr val="333333">
                <a:alpha val="65000"/>
              </a:srgbClr>
            </a:outerShdw>
          </a:effectLst>
        </p:spPr>
      </p:pic>
      <p:sp>
        <p:nvSpPr>
          <p:cNvPr id="4" name="Slide Number Placeholder 8">
            <a:extLst>
              <a:ext uri="{FF2B5EF4-FFF2-40B4-BE49-F238E27FC236}">
                <a16:creationId xmlns:a16="http://schemas.microsoft.com/office/drawing/2014/main" id="{646FC06B-FA4A-4379-A4B1-05311F43AB6C}"/>
              </a:ext>
            </a:extLst>
          </p:cNvPr>
          <p:cNvSpPr>
            <a:spLocks noGrp="1"/>
          </p:cNvSpPr>
          <p:nvPr>
            <p:ph type="sldNum" sz="quarter" idx="12"/>
          </p:nvPr>
        </p:nvSpPr>
        <p:spPr>
          <a:xfrm>
            <a:off x="8697234" y="6421835"/>
            <a:ext cx="2742486" cy="365125"/>
          </a:xfrm>
        </p:spPr>
        <p:txBody>
          <a:bodyPr/>
          <a:lstStyle/>
          <a:p>
            <a:fld id="{BC58B3AD-D297-1047-9FAD-E399140930C8}" type="slidenum">
              <a:rPr lang="en-US" smtClean="0"/>
              <a:pPr/>
              <a:t>6</a:t>
            </a:fld>
            <a:endParaRPr lang="en-US" dirty="0"/>
          </a:p>
        </p:txBody>
      </p:sp>
    </p:spTree>
    <p:extLst>
      <p:ext uri="{BB962C8B-B14F-4D97-AF65-F5344CB8AC3E}">
        <p14:creationId xmlns:p14="http://schemas.microsoft.com/office/powerpoint/2010/main" val="3388147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2F6BF9-F0E3-8BCB-AA26-0F4AE1BE75AA}"/>
              </a:ext>
            </a:extLst>
          </p:cNvPr>
          <p:cNvSpPr>
            <a:spLocks noGrp="1"/>
          </p:cNvSpPr>
          <p:nvPr>
            <p:ph idx="1"/>
          </p:nvPr>
        </p:nvSpPr>
        <p:spPr>
          <a:xfrm>
            <a:off x="2566020" y="1124744"/>
            <a:ext cx="2736304" cy="4752528"/>
          </a:xfrm>
          <a:solidFill>
            <a:schemeClr val="accent1">
              <a:lumMod val="60000"/>
              <a:lumOff val="40000"/>
            </a:schemeClr>
          </a:solidFill>
          <a:effectLst>
            <a:outerShdw blurRad="50800" dist="38100" dir="13500000" algn="br" rotWithShape="0">
              <a:prstClr val="black">
                <a:alpha val="40000"/>
              </a:prstClr>
            </a:outerShdw>
          </a:effectLst>
        </p:spPr>
        <p:txBody>
          <a:bodyPr>
            <a:normAutofit fontScale="92500"/>
          </a:bodyPr>
          <a:lstStyle/>
          <a:p>
            <a:pPr marL="457063" lvl="1" indent="0">
              <a:lnSpc>
                <a:spcPct val="160000"/>
              </a:lnSpc>
              <a:buNone/>
            </a:pPr>
            <a:r>
              <a:rPr lang="en-IN" sz="2600" dirty="0">
                <a:solidFill>
                  <a:srgbClr val="002060"/>
                </a:solidFill>
              </a:rPr>
              <a:t>Module: 4</a:t>
            </a:r>
          </a:p>
          <a:p>
            <a:pPr>
              <a:lnSpc>
                <a:spcPct val="150000"/>
              </a:lnSpc>
            </a:pPr>
            <a:r>
              <a:rPr lang="en-IN" sz="1600" dirty="0"/>
              <a:t>AWS shared responsibility model</a:t>
            </a:r>
          </a:p>
          <a:p>
            <a:pPr>
              <a:lnSpc>
                <a:spcPct val="150000"/>
              </a:lnSpc>
            </a:pPr>
            <a:r>
              <a:rPr lang="en-IN" sz="1600" dirty="0"/>
              <a:t>AWS Identity and access management </a:t>
            </a:r>
          </a:p>
          <a:p>
            <a:pPr>
              <a:lnSpc>
                <a:spcPct val="150000"/>
              </a:lnSpc>
            </a:pPr>
            <a:r>
              <a:rPr lang="en-IN" sz="1600" dirty="0"/>
              <a:t>Securing a new AWS account</a:t>
            </a:r>
          </a:p>
          <a:p>
            <a:pPr>
              <a:lnSpc>
                <a:spcPct val="150000"/>
              </a:lnSpc>
            </a:pPr>
            <a:r>
              <a:rPr lang="en-IN" sz="1600" dirty="0"/>
              <a:t>Securing account</a:t>
            </a:r>
          </a:p>
          <a:p>
            <a:pPr>
              <a:lnSpc>
                <a:spcPct val="150000"/>
              </a:lnSpc>
            </a:pPr>
            <a:r>
              <a:rPr lang="en-IN" sz="1600" dirty="0"/>
              <a:t>Securing data on AWS</a:t>
            </a:r>
          </a:p>
          <a:p>
            <a:pPr>
              <a:lnSpc>
                <a:spcPct val="150000"/>
              </a:lnSpc>
            </a:pPr>
            <a:r>
              <a:rPr lang="en-IN" sz="1600" dirty="0"/>
              <a:t>Working on ensure compliance</a:t>
            </a:r>
          </a:p>
        </p:txBody>
      </p:sp>
      <p:sp>
        <p:nvSpPr>
          <p:cNvPr id="3" name="Rectangle 2">
            <a:extLst>
              <a:ext uri="{FF2B5EF4-FFF2-40B4-BE49-F238E27FC236}">
                <a16:creationId xmlns:a16="http://schemas.microsoft.com/office/drawing/2014/main" id="{5FCC3270-70B3-BD3F-3E65-17BA7E797BC4}"/>
              </a:ext>
            </a:extLst>
          </p:cNvPr>
          <p:cNvSpPr/>
          <p:nvPr/>
        </p:nvSpPr>
        <p:spPr>
          <a:xfrm>
            <a:off x="0" y="764704"/>
            <a:ext cx="2133044" cy="6093296"/>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4" name="Rectangle 3">
            <a:extLst>
              <a:ext uri="{FF2B5EF4-FFF2-40B4-BE49-F238E27FC236}">
                <a16:creationId xmlns:a16="http://schemas.microsoft.com/office/drawing/2014/main" id="{B4D1B75A-A7AD-631A-744D-3BA52C70BB70}"/>
              </a:ext>
            </a:extLst>
          </p:cNvPr>
          <p:cNvSpPr/>
          <p:nvPr/>
        </p:nvSpPr>
        <p:spPr>
          <a:xfrm>
            <a:off x="2133044" y="0"/>
            <a:ext cx="10055781"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rPr>
              <a:t>ABOUT MODULES</a:t>
            </a:r>
          </a:p>
        </p:txBody>
      </p:sp>
      <p:sp>
        <p:nvSpPr>
          <p:cNvPr id="13" name="TextBox 12">
            <a:extLst>
              <a:ext uri="{FF2B5EF4-FFF2-40B4-BE49-F238E27FC236}">
                <a16:creationId xmlns:a16="http://schemas.microsoft.com/office/drawing/2014/main" id="{06A2AC32-AF29-1B94-477C-70BAC8EE574A}"/>
              </a:ext>
            </a:extLst>
          </p:cNvPr>
          <p:cNvSpPr txBox="1"/>
          <p:nvPr/>
        </p:nvSpPr>
        <p:spPr>
          <a:xfrm>
            <a:off x="5662364" y="1124744"/>
            <a:ext cx="2736304" cy="3531993"/>
          </a:xfrm>
          <a:prstGeom prst="rect">
            <a:avLst/>
          </a:prstGeom>
          <a:solidFill>
            <a:schemeClr val="accent1">
              <a:lumMod val="60000"/>
              <a:lumOff val="40000"/>
            </a:schemeClr>
          </a:solidFill>
          <a:effectLst>
            <a:outerShdw blurRad="50800" dist="38100" dir="13500000" algn="br" rotWithShape="0">
              <a:prstClr val="black">
                <a:alpha val="40000"/>
              </a:prstClr>
            </a:outerShdw>
          </a:effectLst>
        </p:spPr>
        <p:txBody>
          <a:bodyPr wrap="square" rtlCol="0">
            <a:spAutoFit/>
          </a:bodyPr>
          <a:lstStyle/>
          <a:p>
            <a:pPr lvl="1">
              <a:lnSpc>
                <a:spcPct val="150000"/>
              </a:lnSpc>
            </a:pPr>
            <a:r>
              <a:rPr lang="en-IN" sz="2400" dirty="0">
                <a:solidFill>
                  <a:srgbClr val="002060"/>
                </a:solidFill>
              </a:rPr>
              <a:t>Module: 5</a:t>
            </a:r>
          </a:p>
          <a:p>
            <a:pPr marL="285750" indent="-285750">
              <a:lnSpc>
                <a:spcPct val="200000"/>
              </a:lnSpc>
              <a:buFont typeface="Arial" panose="020B0604020202020204" pitchFamily="34" charset="0"/>
              <a:buChar char="•"/>
            </a:pPr>
            <a:r>
              <a:rPr lang="en-IN" sz="1600" dirty="0"/>
              <a:t>Networking Basics</a:t>
            </a:r>
          </a:p>
          <a:p>
            <a:pPr marL="285750" indent="-285750">
              <a:lnSpc>
                <a:spcPct val="200000"/>
              </a:lnSpc>
              <a:buFont typeface="Arial" panose="020B0604020202020204" pitchFamily="34" charset="0"/>
              <a:buChar char="•"/>
            </a:pPr>
            <a:r>
              <a:rPr lang="en-IN" sz="1600" dirty="0"/>
              <a:t>Amazon VPC</a:t>
            </a:r>
          </a:p>
          <a:p>
            <a:pPr marL="285750" indent="-285750">
              <a:lnSpc>
                <a:spcPct val="200000"/>
              </a:lnSpc>
              <a:buFont typeface="Arial" panose="020B0604020202020204" pitchFamily="34" charset="0"/>
              <a:buChar char="•"/>
            </a:pPr>
            <a:r>
              <a:rPr lang="en-IN" sz="1600" dirty="0"/>
              <a:t>VPC networking</a:t>
            </a:r>
          </a:p>
          <a:p>
            <a:pPr marL="285750" indent="-285750">
              <a:lnSpc>
                <a:spcPct val="200000"/>
              </a:lnSpc>
              <a:buFont typeface="Arial" panose="020B0604020202020204" pitchFamily="34" charset="0"/>
              <a:buChar char="•"/>
            </a:pPr>
            <a:r>
              <a:rPr lang="en-IN" sz="1600" dirty="0"/>
              <a:t>VPC security</a:t>
            </a:r>
          </a:p>
          <a:p>
            <a:pPr marL="285750" indent="-285750">
              <a:lnSpc>
                <a:spcPct val="200000"/>
              </a:lnSpc>
              <a:buFont typeface="Arial" panose="020B0604020202020204" pitchFamily="34" charset="0"/>
              <a:buChar char="•"/>
            </a:pPr>
            <a:r>
              <a:rPr lang="en-IN" sz="1600" dirty="0"/>
              <a:t>Amazon Route 53</a:t>
            </a:r>
          </a:p>
          <a:p>
            <a:pPr marL="285750" indent="-285750">
              <a:lnSpc>
                <a:spcPct val="200000"/>
              </a:lnSpc>
              <a:buFont typeface="Arial" panose="020B0604020202020204" pitchFamily="34" charset="0"/>
              <a:buChar char="•"/>
            </a:pPr>
            <a:r>
              <a:rPr lang="en-IN" sz="1600" dirty="0"/>
              <a:t>Amazon CloudFront</a:t>
            </a:r>
          </a:p>
        </p:txBody>
      </p:sp>
      <p:sp>
        <p:nvSpPr>
          <p:cNvPr id="14" name="TextBox 13">
            <a:extLst>
              <a:ext uri="{FF2B5EF4-FFF2-40B4-BE49-F238E27FC236}">
                <a16:creationId xmlns:a16="http://schemas.microsoft.com/office/drawing/2014/main" id="{AB0C7438-3FDD-429A-1B07-A21401765028}"/>
              </a:ext>
            </a:extLst>
          </p:cNvPr>
          <p:cNvSpPr txBox="1"/>
          <p:nvPr/>
        </p:nvSpPr>
        <p:spPr>
          <a:xfrm>
            <a:off x="8764491" y="1145231"/>
            <a:ext cx="2736304" cy="3932102"/>
          </a:xfrm>
          <a:prstGeom prst="rect">
            <a:avLst/>
          </a:prstGeom>
          <a:solidFill>
            <a:schemeClr val="accent1">
              <a:lumMod val="60000"/>
              <a:lumOff val="40000"/>
            </a:schemeClr>
          </a:solidFill>
          <a:effectLst>
            <a:outerShdw blurRad="50800" dist="38100" dir="13500000" algn="br" rotWithShape="0">
              <a:prstClr val="black">
                <a:alpha val="40000"/>
              </a:prstClr>
            </a:outerShdw>
          </a:effectLst>
        </p:spPr>
        <p:txBody>
          <a:bodyPr wrap="square" rtlCol="0">
            <a:spAutoFit/>
          </a:bodyPr>
          <a:lstStyle/>
          <a:p>
            <a:pPr lvl="1">
              <a:lnSpc>
                <a:spcPct val="150000"/>
              </a:lnSpc>
            </a:pPr>
            <a:r>
              <a:rPr lang="en-IN" sz="2400" dirty="0">
                <a:solidFill>
                  <a:srgbClr val="002060"/>
                </a:solidFill>
              </a:rPr>
              <a:t>Module: 6</a:t>
            </a:r>
          </a:p>
          <a:p>
            <a:pPr marL="285750" indent="-285750">
              <a:lnSpc>
                <a:spcPct val="150000"/>
              </a:lnSpc>
              <a:buFont typeface="Arial" panose="020B0604020202020204" pitchFamily="34" charset="0"/>
              <a:buChar char="•"/>
            </a:pPr>
            <a:r>
              <a:rPr lang="en-IN" sz="1600" dirty="0"/>
              <a:t>Compute services overview</a:t>
            </a:r>
          </a:p>
          <a:p>
            <a:pPr marL="285750" indent="-285750">
              <a:lnSpc>
                <a:spcPct val="150000"/>
              </a:lnSpc>
              <a:buFont typeface="Arial" panose="020B0604020202020204" pitchFamily="34" charset="0"/>
              <a:buChar char="•"/>
            </a:pPr>
            <a:r>
              <a:rPr lang="en-IN" sz="1600" dirty="0"/>
              <a:t>Amazon EC2</a:t>
            </a:r>
          </a:p>
          <a:p>
            <a:pPr marL="285750" indent="-285750">
              <a:lnSpc>
                <a:spcPct val="150000"/>
              </a:lnSpc>
              <a:buFont typeface="Arial" panose="020B0604020202020204" pitchFamily="34" charset="0"/>
              <a:buChar char="•"/>
            </a:pPr>
            <a:r>
              <a:rPr lang="en-IN" sz="1600" dirty="0"/>
              <a:t>Amazon EC2 cost optimization</a:t>
            </a:r>
          </a:p>
          <a:p>
            <a:pPr marL="285750" indent="-285750">
              <a:lnSpc>
                <a:spcPct val="150000"/>
              </a:lnSpc>
              <a:buFont typeface="Arial" panose="020B0604020202020204" pitchFamily="34" charset="0"/>
              <a:buChar char="•"/>
            </a:pPr>
            <a:r>
              <a:rPr lang="en-IN" sz="1600" dirty="0"/>
              <a:t>Container services</a:t>
            </a:r>
          </a:p>
          <a:p>
            <a:pPr marL="285750" indent="-285750">
              <a:lnSpc>
                <a:spcPct val="150000"/>
              </a:lnSpc>
              <a:buFont typeface="Arial" panose="020B0604020202020204" pitchFamily="34" charset="0"/>
              <a:buChar char="•"/>
            </a:pPr>
            <a:r>
              <a:rPr lang="en-IN" sz="1600" dirty="0"/>
              <a:t>Introduction to AWS Lambda</a:t>
            </a:r>
          </a:p>
          <a:p>
            <a:pPr marL="285750" indent="-285750">
              <a:lnSpc>
                <a:spcPct val="150000"/>
              </a:lnSpc>
              <a:buFont typeface="Arial" panose="020B0604020202020204" pitchFamily="34" charset="0"/>
              <a:buChar char="•"/>
            </a:pPr>
            <a:r>
              <a:rPr lang="en-IN" sz="1600" dirty="0"/>
              <a:t>Introduction to AWS Elastic Beanstalk</a:t>
            </a:r>
          </a:p>
        </p:txBody>
      </p:sp>
      <p:sp>
        <p:nvSpPr>
          <p:cNvPr id="17" name="TextBox 16">
            <a:extLst>
              <a:ext uri="{FF2B5EF4-FFF2-40B4-BE49-F238E27FC236}">
                <a16:creationId xmlns:a16="http://schemas.microsoft.com/office/drawing/2014/main" id="{5CC66836-2599-8192-01D2-8A3DA46C727D}"/>
              </a:ext>
            </a:extLst>
          </p:cNvPr>
          <p:cNvSpPr txBox="1"/>
          <p:nvPr/>
        </p:nvSpPr>
        <p:spPr>
          <a:xfrm>
            <a:off x="3862164" y="6485519"/>
            <a:ext cx="6099142" cy="369332"/>
          </a:xfrm>
          <a:prstGeom prst="rect">
            <a:avLst/>
          </a:prstGeom>
          <a:noFill/>
        </p:spPr>
        <p:txBody>
          <a:bodyPr wrap="square">
            <a:spAutoFit/>
          </a:bodyPr>
          <a:lstStyle/>
          <a:p>
            <a:pPr>
              <a:defRPr/>
            </a:pPr>
            <a:r>
              <a:rPr lang="en-US" b="1" i="1" dirty="0">
                <a:latin typeface="Garamond" panose="02020404030301010803" pitchFamily="18" charset="0"/>
                <a:cs typeface="Times New Roman" pitchFamily="18" charset="0"/>
              </a:rPr>
              <a:t>Department of Computer Science &amp; Engineering</a:t>
            </a:r>
          </a:p>
        </p:txBody>
      </p:sp>
      <p:pic>
        <p:nvPicPr>
          <p:cNvPr id="5" name="Content Placeholder 8">
            <a:extLst>
              <a:ext uri="{FF2B5EF4-FFF2-40B4-BE49-F238E27FC236}">
                <a16:creationId xmlns:a16="http://schemas.microsoft.com/office/drawing/2014/main" id="{8409ED08-FCF4-F832-1827-AFF578C60EB8}"/>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10793325" y="5661248"/>
            <a:ext cx="1061727" cy="635930"/>
          </a:xfrm>
          <a:prstGeom prst="rect">
            <a:avLst/>
          </a:prstGeom>
          <a:noFill/>
          <a:ln>
            <a:noFill/>
          </a:ln>
          <a:effectLst>
            <a:outerShdw blurRad="292100" dist="139700" dir="2700000" algn="tl" rotWithShape="0">
              <a:srgbClr val="333333">
                <a:alpha val="65000"/>
              </a:srgbClr>
            </a:outerShdw>
          </a:effectLst>
        </p:spPr>
      </p:pic>
      <p:sp>
        <p:nvSpPr>
          <p:cNvPr id="6" name="Slide Number Placeholder 8">
            <a:extLst>
              <a:ext uri="{FF2B5EF4-FFF2-40B4-BE49-F238E27FC236}">
                <a16:creationId xmlns:a16="http://schemas.microsoft.com/office/drawing/2014/main" id="{FB6D0AE8-CDA5-E405-063A-A724D9314DF5}"/>
              </a:ext>
            </a:extLst>
          </p:cNvPr>
          <p:cNvSpPr>
            <a:spLocks noGrp="1"/>
          </p:cNvSpPr>
          <p:nvPr>
            <p:ph type="sldNum" sz="quarter" idx="12"/>
          </p:nvPr>
        </p:nvSpPr>
        <p:spPr>
          <a:xfrm>
            <a:off x="8697234" y="6421835"/>
            <a:ext cx="2742486" cy="365125"/>
          </a:xfrm>
        </p:spPr>
        <p:txBody>
          <a:bodyPr/>
          <a:lstStyle/>
          <a:p>
            <a:fld id="{BC58B3AD-D297-1047-9FAD-E399140930C8}" type="slidenum">
              <a:rPr lang="en-US" smtClean="0"/>
              <a:pPr/>
              <a:t>7</a:t>
            </a:fld>
            <a:endParaRPr lang="en-US" dirty="0"/>
          </a:p>
        </p:txBody>
      </p:sp>
    </p:spTree>
    <p:extLst>
      <p:ext uri="{BB962C8B-B14F-4D97-AF65-F5344CB8AC3E}">
        <p14:creationId xmlns:p14="http://schemas.microsoft.com/office/powerpoint/2010/main" val="440761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880B3D-1C66-93E3-53EC-3C1C50368620}"/>
              </a:ext>
            </a:extLst>
          </p:cNvPr>
          <p:cNvSpPr>
            <a:spLocks noGrp="1"/>
          </p:cNvSpPr>
          <p:nvPr>
            <p:ph idx="1"/>
          </p:nvPr>
        </p:nvSpPr>
        <p:spPr>
          <a:xfrm>
            <a:off x="2782044" y="1470723"/>
            <a:ext cx="2592288" cy="4351338"/>
          </a:xfrm>
          <a:solidFill>
            <a:schemeClr val="accent6">
              <a:lumMod val="40000"/>
              <a:lumOff val="60000"/>
            </a:schemeClr>
          </a:solidFill>
          <a:effectLst>
            <a:outerShdw blurRad="50800" dist="38100" dir="13500000" algn="br" rotWithShape="0">
              <a:prstClr val="black">
                <a:alpha val="40000"/>
              </a:prstClr>
            </a:outerShdw>
          </a:effectLst>
        </p:spPr>
        <p:txBody>
          <a:bodyPr>
            <a:normAutofit/>
          </a:bodyPr>
          <a:lstStyle/>
          <a:p>
            <a:pPr marL="457063" lvl="1" indent="0">
              <a:buNone/>
            </a:pPr>
            <a:r>
              <a:rPr lang="en-IN" sz="2400" dirty="0">
                <a:solidFill>
                  <a:schemeClr val="accent2">
                    <a:lumMod val="50000"/>
                  </a:schemeClr>
                </a:solidFill>
              </a:rPr>
              <a:t>Module: 7</a:t>
            </a:r>
          </a:p>
          <a:p>
            <a:pPr>
              <a:lnSpc>
                <a:spcPct val="150000"/>
              </a:lnSpc>
            </a:pPr>
            <a:r>
              <a:rPr lang="en-IN" sz="1600" dirty="0"/>
              <a:t>Amazon Elastic Block Store(Amazon EBS)</a:t>
            </a:r>
          </a:p>
          <a:p>
            <a:pPr>
              <a:lnSpc>
                <a:spcPct val="150000"/>
              </a:lnSpc>
            </a:pPr>
            <a:r>
              <a:rPr lang="en-IN" sz="1600" dirty="0"/>
              <a:t>Amazon Simple Storage services(Amazon S3)</a:t>
            </a:r>
          </a:p>
          <a:p>
            <a:pPr>
              <a:lnSpc>
                <a:spcPct val="150000"/>
              </a:lnSpc>
            </a:pPr>
            <a:r>
              <a:rPr lang="en-IN" sz="1600" dirty="0"/>
              <a:t>Amazon Elastic File System(Amazon EFS)</a:t>
            </a:r>
          </a:p>
          <a:p>
            <a:pPr>
              <a:lnSpc>
                <a:spcPct val="150000"/>
              </a:lnSpc>
            </a:pPr>
            <a:r>
              <a:rPr lang="en-IN" sz="1600" dirty="0"/>
              <a:t>Amazon Simple Storage Service Glacier</a:t>
            </a:r>
          </a:p>
        </p:txBody>
      </p:sp>
      <p:sp>
        <p:nvSpPr>
          <p:cNvPr id="3" name="Rectangle 2">
            <a:extLst>
              <a:ext uri="{FF2B5EF4-FFF2-40B4-BE49-F238E27FC236}">
                <a16:creationId xmlns:a16="http://schemas.microsoft.com/office/drawing/2014/main" id="{29C20DCA-EFA3-EDD0-C7A3-BFDB8952CD39}"/>
              </a:ext>
            </a:extLst>
          </p:cNvPr>
          <p:cNvSpPr/>
          <p:nvPr/>
        </p:nvSpPr>
        <p:spPr>
          <a:xfrm>
            <a:off x="0" y="764704"/>
            <a:ext cx="2133044" cy="6093296"/>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4" name="Rectangle 3">
            <a:extLst>
              <a:ext uri="{FF2B5EF4-FFF2-40B4-BE49-F238E27FC236}">
                <a16:creationId xmlns:a16="http://schemas.microsoft.com/office/drawing/2014/main" id="{033A88E5-A18F-4E46-01E8-9775D857A715}"/>
              </a:ext>
            </a:extLst>
          </p:cNvPr>
          <p:cNvSpPr/>
          <p:nvPr/>
        </p:nvSpPr>
        <p:spPr>
          <a:xfrm>
            <a:off x="2133044" y="66154"/>
            <a:ext cx="10055781"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rPr>
              <a:t>ABOUT MODULES</a:t>
            </a:r>
          </a:p>
          <a:p>
            <a:pPr algn="ctr"/>
            <a:endParaRPr lang="en-US" sz="1600" b="1" dirty="0">
              <a:latin typeface="Garamond" panose="02020404030301010803" pitchFamily="18" charset="0"/>
            </a:endParaRPr>
          </a:p>
        </p:txBody>
      </p:sp>
      <p:sp>
        <p:nvSpPr>
          <p:cNvPr id="6" name="TextBox 5">
            <a:extLst>
              <a:ext uri="{FF2B5EF4-FFF2-40B4-BE49-F238E27FC236}">
                <a16:creationId xmlns:a16="http://schemas.microsoft.com/office/drawing/2014/main" id="{9BEBD121-7F49-F363-17AC-568209A7B45C}"/>
              </a:ext>
            </a:extLst>
          </p:cNvPr>
          <p:cNvSpPr txBox="1"/>
          <p:nvPr/>
        </p:nvSpPr>
        <p:spPr>
          <a:xfrm>
            <a:off x="5662364" y="1478633"/>
            <a:ext cx="2592288" cy="3347327"/>
          </a:xfrm>
          <a:prstGeom prst="rect">
            <a:avLst/>
          </a:prstGeom>
          <a:solidFill>
            <a:schemeClr val="accent6">
              <a:lumMod val="40000"/>
              <a:lumOff val="60000"/>
            </a:schemeClr>
          </a:solidFill>
          <a:effectLst>
            <a:outerShdw blurRad="50800" dist="38100" dir="13500000" algn="br" rotWithShape="0">
              <a:prstClr val="black">
                <a:alpha val="40000"/>
              </a:prstClr>
            </a:outerShdw>
          </a:effectLst>
        </p:spPr>
        <p:txBody>
          <a:bodyPr wrap="square" rtlCol="0">
            <a:spAutoFit/>
          </a:bodyPr>
          <a:lstStyle/>
          <a:p>
            <a:pPr lvl="1"/>
            <a:r>
              <a:rPr lang="en-IN" sz="2400" dirty="0">
                <a:solidFill>
                  <a:schemeClr val="accent4">
                    <a:lumMod val="50000"/>
                  </a:schemeClr>
                </a:solidFill>
              </a:rPr>
              <a:t>Module:8</a:t>
            </a:r>
          </a:p>
          <a:p>
            <a:pPr marL="285750" indent="-285750">
              <a:lnSpc>
                <a:spcPct val="200000"/>
              </a:lnSpc>
              <a:buFont typeface="Arial" panose="020B0604020202020204" pitchFamily="34" charset="0"/>
              <a:buChar char="•"/>
            </a:pPr>
            <a:r>
              <a:rPr lang="en-IN" sz="1600" dirty="0"/>
              <a:t>Amazon Relational Database Services(Amazon RDS)</a:t>
            </a:r>
          </a:p>
          <a:p>
            <a:pPr marL="285750" indent="-285750">
              <a:lnSpc>
                <a:spcPct val="200000"/>
              </a:lnSpc>
              <a:buFont typeface="Arial" panose="020B0604020202020204" pitchFamily="34" charset="0"/>
              <a:buChar char="•"/>
            </a:pPr>
            <a:r>
              <a:rPr lang="en-IN" sz="1600" dirty="0"/>
              <a:t>Amazon DynamoDB</a:t>
            </a:r>
          </a:p>
          <a:p>
            <a:pPr marL="285750" indent="-285750">
              <a:lnSpc>
                <a:spcPct val="200000"/>
              </a:lnSpc>
              <a:buFont typeface="Arial" panose="020B0604020202020204" pitchFamily="34" charset="0"/>
              <a:buChar char="•"/>
            </a:pPr>
            <a:r>
              <a:rPr lang="en-IN" sz="1600" dirty="0"/>
              <a:t>Amazon Redshift</a:t>
            </a:r>
          </a:p>
          <a:p>
            <a:pPr marL="285750" indent="-285750">
              <a:lnSpc>
                <a:spcPct val="200000"/>
              </a:lnSpc>
              <a:buFont typeface="Arial" panose="020B0604020202020204" pitchFamily="34" charset="0"/>
              <a:buChar char="•"/>
            </a:pPr>
            <a:r>
              <a:rPr lang="en-IN" sz="1600" dirty="0"/>
              <a:t>Amazon Aurora</a:t>
            </a:r>
          </a:p>
        </p:txBody>
      </p:sp>
      <p:sp>
        <p:nvSpPr>
          <p:cNvPr id="8" name="TextBox 7">
            <a:extLst>
              <a:ext uri="{FF2B5EF4-FFF2-40B4-BE49-F238E27FC236}">
                <a16:creationId xmlns:a16="http://schemas.microsoft.com/office/drawing/2014/main" id="{AF23E14D-1D33-941E-CE5D-EEEEC4ED7E1A}"/>
              </a:ext>
            </a:extLst>
          </p:cNvPr>
          <p:cNvSpPr txBox="1"/>
          <p:nvPr/>
        </p:nvSpPr>
        <p:spPr>
          <a:xfrm>
            <a:off x="8542684" y="1634108"/>
            <a:ext cx="2592288" cy="2362442"/>
          </a:xfrm>
          <a:prstGeom prst="rect">
            <a:avLst/>
          </a:prstGeom>
          <a:solidFill>
            <a:schemeClr val="accent6">
              <a:lumMod val="40000"/>
              <a:lumOff val="60000"/>
            </a:schemeClr>
          </a:solidFill>
          <a:effectLst>
            <a:outerShdw blurRad="50800" dist="38100" dir="13500000" algn="br" rotWithShape="0">
              <a:prstClr val="black">
                <a:alpha val="40000"/>
              </a:prstClr>
            </a:outerShdw>
          </a:effectLst>
        </p:spPr>
        <p:txBody>
          <a:bodyPr wrap="square" rtlCol="0">
            <a:spAutoFit/>
          </a:bodyPr>
          <a:lstStyle/>
          <a:p>
            <a:pPr lvl="1"/>
            <a:r>
              <a:rPr lang="en-IN" sz="2400" dirty="0">
                <a:solidFill>
                  <a:schemeClr val="accent4">
                    <a:lumMod val="50000"/>
                  </a:schemeClr>
                </a:solidFill>
              </a:rPr>
              <a:t>Module:9</a:t>
            </a:r>
          </a:p>
          <a:p>
            <a:pPr marL="285750" indent="-285750">
              <a:lnSpc>
                <a:spcPct val="200000"/>
              </a:lnSpc>
              <a:buFont typeface="Arial" panose="020B0604020202020204" pitchFamily="34" charset="0"/>
              <a:buChar char="•"/>
            </a:pPr>
            <a:r>
              <a:rPr lang="en-IN" sz="1600" dirty="0"/>
              <a:t>AWS Well-Architected Framework</a:t>
            </a:r>
          </a:p>
          <a:p>
            <a:pPr marL="285750" indent="-285750">
              <a:lnSpc>
                <a:spcPct val="200000"/>
              </a:lnSpc>
              <a:buFont typeface="Arial" panose="020B0604020202020204" pitchFamily="34" charset="0"/>
              <a:buChar char="•"/>
            </a:pPr>
            <a:r>
              <a:rPr lang="en-IN" sz="1600" dirty="0"/>
              <a:t>Reliability and availability</a:t>
            </a:r>
          </a:p>
          <a:p>
            <a:pPr marL="285750" indent="-285750">
              <a:lnSpc>
                <a:spcPct val="200000"/>
              </a:lnSpc>
              <a:buFont typeface="Arial" panose="020B0604020202020204" pitchFamily="34" charset="0"/>
              <a:buChar char="•"/>
            </a:pPr>
            <a:r>
              <a:rPr lang="en-IN" sz="1600" dirty="0"/>
              <a:t>AWS Trusted Advisor</a:t>
            </a:r>
          </a:p>
        </p:txBody>
      </p:sp>
      <p:sp>
        <p:nvSpPr>
          <p:cNvPr id="11" name="TextBox 10">
            <a:extLst>
              <a:ext uri="{FF2B5EF4-FFF2-40B4-BE49-F238E27FC236}">
                <a16:creationId xmlns:a16="http://schemas.microsoft.com/office/drawing/2014/main" id="{163FFE45-F6F7-A28A-CF01-C649B5592EE9}"/>
              </a:ext>
            </a:extLst>
          </p:cNvPr>
          <p:cNvSpPr txBox="1"/>
          <p:nvPr/>
        </p:nvSpPr>
        <p:spPr>
          <a:xfrm>
            <a:off x="4294212" y="6488668"/>
            <a:ext cx="6099142" cy="369332"/>
          </a:xfrm>
          <a:prstGeom prst="rect">
            <a:avLst/>
          </a:prstGeom>
          <a:noFill/>
        </p:spPr>
        <p:txBody>
          <a:bodyPr wrap="square">
            <a:spAutoFit/>
          </a:bodyPr>
          <a:lstStyle/>
          <a:p>
            <a:pPr>
              <a:defRPr/>
            </a:pPr>
            <a:r>
              <a:rPr lang="en-US" b="1" i="1" dirty="0">
                <a:latin typeface="Garamond" panose="02020404030301010803" pitchFamily="18" charset="0"/>
                <a:cs typeface="Times New Roman" pitchFamily="18" charset="0"/>
              </a:rPr>
              <a:t>Department of Computer Science &amp; Engineering</a:t>
            </a:r>
          </a:p>
        </p:txBody>
      </p:sp>
      <p:pic>
        <p:nvPicPr>
          <p:cNvPr id="5" name="Content Placeholder 8">
            <a:extLst>
              <a:ext uri="{FF2B5EF4-FFF2-40B4-BE49-F238E27FC236}">
                <a16:creationId xmlns:a16="http://schemas.microsoft.com/office/drawing/2014/main" id="{3D183B2B-4542-CDF2-592D-8AEC2C9EC457}"/>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10793325" y="5661248"/>
            <a:ext cx="1061727" cy="635930"/>
          </a:xfrm>
          <a:prstGeom prst="rect">
            <a:avLst/>
          </a:prstGeom>
          <a:noFill/>
          <a:ln>
            <a:noFill/>
          </a:ln>
          <a:effectLst>
            <a:outerShdw blurRad="292100" dist="139700" dir="2700000" algn="tl" rotWithShape="0">
              <a:srgbClr val="333333">
                <a:alpha val="65000"/>
              </a:srgbClr>
            </a:outerShdw>
          </a:effectLst>
        </p:spPr>
      </p:pic>
      <p:sp>
        <p:nvSpPr>
          <p:cNvPr id="7" name="Slide Number Placeholder 8">
            <a:extLst>
              <a:ext uri="{FF2B5EF4-FFF2-40B4-BE49-F238E27FC236}">
                <a16:creationId xmlns:a16="http://schemas.microsoft.com/office/drawing/2014/main" id="{7B79BF6F-CB42-1447-1647-8C2BE985E35E}"/>
              </a:ext>
            </a:extLst>
          </p:cNvPr>
          <p:cNvSpPr>
            <a:spLocks noGrp="1"/>
          </p:cNvSpPr>
          <p:nvPr>
            <p:ph type="sldNum" sz="quarter" idx="12"/>
          </p:nvPr>
        </p:nvSpPr>
        <p:spPr>
          <a:xfrm>
            <a:off x="8697234" y="6421835"/>
            <a:ext cx="2742486" cy="365125"/>
          </a:xfrm>
        </p:spPr>
        <p:txBody>
          <a:bodyPr/>
          <a:lstStyle/>
          <a:p>
            <a:fld id="{BC58B3AD-D297-1047-9FAD-E399140930C8}" type="slidenum">
              <a:rPr lang="en-US" smtClean="0"/>
              <a:pPr/>
              <a:t>8</a:t>
            </a:fld>
            <a:endParaRPr lang="en-US" dirty="0"/>
          </a:p>
        </p:txBody>
      </p:sp>
    </p:spTree>
    <p:extLst>
      <p:ext uri="{BB962C8B-B14F-4D97-AF65-F5344CB8AC3E}">
        <p14:creationId xmlns:p14="http://schemas.microsoft.com/office/powerpoint/2010/main" val="3171786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FAE882-767B-C59D-EC4A-DAE1881C6A39}"/>
              </a:ext>
            </a:extLst>
          </p:cNvPr>
          <p:cNvSpPr>
            <a:spLocks noGrp="1"/>
          </p:cNvSpPr>
          <p:nvPr>
            <p:ph idx="1"/>
          </p:nvPr>
        </p:nvSpPr>
        <p:spPr>
          <a:xfrm>
            <a:off x="2710036" y="1412776"/>
            <a:ext cx="3096344" cy="3528392"/>
          </a:xfrm>
          <a:solidFill>
            <a:schemeClr val="accent6">
              <a:lumMod val="20000"/>
              <a:lumOff val="80000"/>
            </a:schemeClr>
          </a:solidFill>
          <a:effectLst>
            <a:outerShdw blurRad="50800" dist="38100" dir="13500000" algn="br" rotWithShape="0">
              <a:prstClr val="black">
                <a:alpha val="40000"/>
              </a:prstClr>
            </a:outerShdw>
          </a:effectLst>
        </p:spPr>
        <p:txBody>
          <a:bodyPr/>
          <a:lstStyle/>
          <a:p>
            <a:pPr marL="457063" lvl="1" indent="0">
              <a:buNone/>
            </a:pPr>
            <a:r>
              <a:rPr lang="en-IN" sz="3000" dirty="0"/>
              <a:t>Module: 10</a:t>
            </a:r>
          </a:p>
          <a:p>
            <a:pPr>
              <a:lnSpc>
                <a:spcPct val="200000"/>
              </a:lnSpc>
            </a:pPr>
            <a:r>
              <a:rPr lang="en-IN" sz="1600" dirty="0"/>
              <a:t>Elastic Load Balancing</a:t>
            </a:r>
          </a:p>
          <a:p>
            <a:pPr>
              <a:lnSpc>
                <a:spcPct val="200000"/>
              </a:lnSpc>
            </a:pPr>
            <a:r>
              <a:rPr lang="en-IN" sz="1600" dirty="0"/>
              <a:t>Amazon Cloud watch</a:t>
            </a:r>
          </a:p>
          <a:p>
            <a:pPr>
              <a:lnSpc>
                <a:spcPct val="200000"/>
              </a:lnSpc>
            </a:pPr>
            <a:r>
              <a:rPr lang="en-IN" sz="1600" dirty="0"/>
              <a:t>Amazon EC2 Auto Scaling</a:t>
            </a:r>
          </a:p>
        </p:txBody>
      </p:sp>
      <p:sp>
        <p:nvSpPr>
          <p:cNvPr id="3" name="Rectangle 2">
            <a:extLst>
              <a:ext uri="{FF2B5EF4-FFF2-40B4-BE49-F238E27FC236}">
                <a16:creationId xmlns:a16="http://schemas.microsoft.com/office/drawing/2014/main" id="{91216044-B99B-A096-12C7-EFF0B897B215}"/>
              </a:ext>
            </a:extLst>
          </p:cNvPr>
          <p:cNvSpPr/>
          <p:nvPr/>
        </p:nvSpPr>
        <p:spPr>
          <a:xfrm>
            <a:off x="0" y="764704"/>
            <a:ext cx="2133044" cy="6093296"/>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4" name="Rectangle 3">
            <a:extLst>
              <a:ext uri="{FF2B5EF4-FFF2-40B4-BE49-F238E27FC236}">
                <a16:creationId xmlns:a16="http://schemas.microsoft.com/office/drawing/2014/main" id="{A68949A9-4D7A-D399-6C06-641FCC726585}"/>
              </a:ext>
            </a:extLst>
          </p:cNvPr>
          <p:cNvSpPr/>
          <p:nvPr/>
        </p:nvSpPr>
        <p:spPr>
          <a:xfrm>
            <a:off x="2133044" y="0"/>
            <a:ext cx="10055781"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rPr>
              <a:t>ABOUT MODULES</a:t>
            </a:r>
          </a:p>
        </p:txBody>
      </p:sp>
      <p:sp>
        <p:nvSpPr>
          <p:cNvPr id="7" name="TextBox 6">
            <a:extLst>
              <a:ext uri="{FF2B5EF4-FFF2-40B4-BE49-F238E27FC236}">
                <a16:creationId xmlns:a16="http://schemas.microsoft.com/office/drawing/2014/main" id="{B019B123-B8CC-1BDF-8C66-A21B52B7A86B}"/>
              </a:ext>
            </a:extLst>
          </p:cNvPr>
          <p:cNvSpPr txBox="1"/>
          <p:nvPr/>
        </p:nvSpPr>
        <p:spPr>
          <a:xfrm>
            <a:off x="4366220" y="6488668"/>
            <a:ext cx="6099142" cy="369332"/>
          </a:xfrm>
          <a:prstGeom prst="rect">
            <a:avLst/>
          </a:prstGeom>
          <a:noFill/>
        </p:spPr>
        <p:txBody>
          <a:bodyPr wrap="square">
            <a:spAutoFit/>
          </a:bodyPr>
          <a:lstStyle/>
          <a:p>
            <a:pPr>
              <a:defRPr/>
            </a:pPr>
            <a:r>
              <a:rPr lang="en-US" b="1" i="1" dirty="0">
                <a:latin typeface="Garamond" panose="02020404030301010803" pitchFamily="18" charset="0"/>
                <a:cs typeface="Times New Roman" pitchFamily="18" charset="0"/>
              </a:rPr>
              <a:t>Department of Computer Science &amp; Engineering</a:t>
            </a:r>
          </a:p>
        </p:txBody>
      </p:sp>
      <p:pic>
        <p:nvPicPr>
          <p:cNvPr id="6" name="Content Placeholder 8">
            <a:extLst>
              <a:ext uri="{FF2B5EF4-FFF2-40B4-BE49-F238E27FC236}">
                <a16:creationId xmlns:a16="http://schemas.microsoft.com/office/drawing/2014/main" id="{5C097DDC-3FFF-11B0-1DD3-3087AD50B489}"/>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10793325" y="5661248"/>
            <a:ext cx="1061727" cy="635930"/>
          </a:xfrm>
          <a:prstGeom prst="rect">
            <a:avLst/>
          </a:prstGeom>
          <a:noFill/>
          <a:ln>
            <a:noFill/>
          </a:ln>
          <a:effectLst>
            <a:outerShdw blurRad="292100" dist="139700" dir="2700000" algn="tl" rotWithShape="0">
              <a:srgbClr val="333333">
                <a:alpha val="65000"/>
              </a:srgbClr>
            </a:outerShdw>
          </a:effectLst>
        </p:spPr>
      </p:pic>
      <p:sp>
        <p:nvSpPr>
          <p:cNvPr id="8" name="Slide Number Placeholder 8">
            <a:extLst>
              <a:ext uri="{FF2B5EF4-FFF2-40B4-BE49-F238E27FC236}">
                <a16:creationId xmlns:a16="http://schemas.microsoft.com/office/drawing/2014/main" id="{4882A40C-022E-7820-8442-5AB19329C7C9}"/>
              </a:ext>
            </a:extLst>
          </p:cNvPr>
          <p:cNvSpPr>
            <a:spLocks noGrp="1"/>
          </p:cNvSpPr>
          <p:nvPr>
            <p:ph type="sldNum" sz="quarter" idx="12"/>
          </p:nvPr>
        </p:nvSpPr>
        <p:spPr>
          <a:xfrm>
            <a:off x="8697234" y="6421835"/>
            <a:ext cx="2742486" cy="365125"/>
          </a:xfrm>
        </p:spPr>
        <p:txBody>
          <a:bodyPr/>
          <a:lstStyle/>
          <a:p>
            <a:fld id="{BC58B3AD-D297-1047-9FAD-E399140930C8}" type="slidenum">
              <a:rPr lang="en-US" smtClean="0"/>
              <a:pPr/>
              <a:t>9</a:t>
            </a:fld>
            <a:endParaRPr lang="en-US" dirty="0"/>
          </a:p>
        </p:txBody>
      </p:sp>
    </p:spTree>
    <p:extLst>
      <p:ext uri="{BB962C8B-B14F-4D97-AF65-F5344CB8AC3E}">
        <p14:creationId xmlns:p14="http://schemas.microsoft.com/office/powerpoint/2010/main" val="1592394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1839</TotalTime>
  <Words>1611</Words>
  <Application>Microsoft Office PowerPoint</Application>
  <PresentationFormat>Custom</PresentationFormat>
  <Paragraphs>197</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Bahnschrift SemiBold</vt:lpstr>
      <vt:lpstr>Calibri</vt:lpstr>
      <vt:lpstr>Calibri Light</vt:lpstr>
      <vt:lpstr>Century Gothic</vt:lpstr>
      <vt:lpstr>Garamond</vt:lpstr>
      <vt:lpstr>PT Serif</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Exam Duty Allocation</dc:title>
  <dc:creator>Sudhanshu</dc:creator>
  <cp:lastModifiedBy>Abhishek Kesharwani</cp:lastModifiedBy>
  <cp:revision>113</cp:revision>
  <dcterms:created xsi:type="dcterms:W3CDTF">2017-11-16T17:39:44Z</dcterms:created>
  <dcterms:modified xsi:type="dcterms:W3CDTF">2024-01-08T09:07:50Z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