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678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278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775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15845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5105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1015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4410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5252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9004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877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0800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071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652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958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620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662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821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1/27/2025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59551603"/>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624" y="1435608"/>
            <a:ext cx="8449056" cy="2432304"/>
          </a:xfrm>
        </p:spPr>
        <p:txBody>
          <a:bodyPr>
            <a:normAutofit/>
          </a:bodyPr>
          <a:lstStyle/>
          <a:p>
            <a:r>
              <a:rPr sz="5400" dirty="0"/>
              <a:t>Customer Analytics in Python</a:t>
            </a:r>
          </a:p>
        </p:txBody>
      </p:sp>
      <p:sp>
        <p:nvSpPr>
          <p:cNvPr id="3" name="Subtitle 2"/>
          <p:cNvSpPr>
            <a:spLocks noGrp="1"/>
          </p:cNvSpPr>
          <p:nvPr>
            <p:ph type="subTitle" idx="1"/>
          </p:nvPr>
        </p:nvSpPr>
        <p:spPr>
          <a:xfrm>
            <a:off x="685346" y="4517136"/>
            <a:ext cx="7928301" cy="1024128"/>
          </a:xfrm>
        </p:spPr>
        <p:txBody>
          <a:bodyPr>
            <a:normAutofit/>
          </a:bodyPr>
          <a:lstStyle/>
          <a:p>
            <a:r>
              <a:rPr dirty="0"/>
              <a:t>A Comprehensive Data Science Project Applying the STP Framework</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a:lstStyle/>
          <a:p>
            <a:r>
              <a:t>• Data-driven insights to segment and target customers effectively.</a:t>
            </a:r>
          </a:p>
          <a:p>
            <a:r>
              <a:t>• Enhanced customer retention strategies using predictive modeling.</a:t>
            </a:r>
          </a:p>
          <a:p>
            <a:r>
              <a:t>• Pricing strategies informed by elasticity analyses.</a:t>
            </a:r>
          </a:p>
          <a:p>
            <a:r>
              <a:t>• Comprehensive approach combining descriptive, predictive, and deep learning methods.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applies data science and machine learning techniques to analyze customer data using the Segmentation, Targeting, and Positioning (STP) framework. It includes advanced exploratory data analysis, predictive modeling, and deep learning to derive insights and improve customer-centric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Components</a:t>
            </a:r>
          </a:p>
        </p:txBody>
      </p:sp>
      <p:sp>
        <p:nvSpPr>
          <p:cNvPr id="3" name="Content Placeholder 2"/>
          <p:cNvSpPr>
            <a:spLocks noGrp="1"/>
          </p:cNvSpPr>
          <p:nvPr>
            <p:ph idx="1"/>
          </p:nvPr>
        </p:nvSpPr>
        <p:spPr/>
        <p:txBody>
          <a:bodyPr/>
          <a:lstStyle/>
          <a:p>
            <a:r>
              <a:t>1. Segmentation Analysis</a:t>
            </a:r>
          </a:p>
          <a:p>
            <a:r>
              <a:t>2. Purchase Analytics: Descriptive Analysis</a:t>
            </a:r>
          </a:p>
          <a:p>
            <a:r>
              <a:t>3. Purchase Analytics: Predictive Analysis</a:t>
            </a:r>
          </a:p>
          <a:p>
            <a:r>
              <a:t>4. Deep Learning for Customer Retention</a:t>
            </a:r>
          </a:p>
          <a:p>
            <a:r>
              <a:t>5. Datasets and Legends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Segmentation Analysis</a:t>
            </a:r>
          </a:p>
        </p:txBody>
      </p:sp>
      <p:sp>
        <p:nvSpPr>
          <p:cNvPr id="3" name="Content Placeholder 2"/>
          <p:cNvSpPr>
            <a:spLocks noGrp="1"/>
          </p:cNvSpPr>
          <p:nvPr>
            <p:ph idx="1"/>
          </p:nvPr>
        </p:nvSpPr>
        <p:spPr/>
        <p:txBody>
          <a:bodyPr>
            <a:normAutofit/>
          </a:bodyPr>
          <a:lstStyle/>
          <a:p>
            <a:r>
              <a:rPr dirty="0"/>
              <a:t>• Used hierarchical and K-means clustering techniques to segment customers.</a:t>
            </a:r>
          </a:p>
          <a:p>
            <a:r>
              <a:rPr dirty="0"/>
              <a:t>• Applied PCA for dimensionality reduction to enhance clustering.</a:t>
            </a:r>
          </a:p>
          <a:p>
            <a:r>
              <a:rPr dirty="0"/>
              <a:t>• Visualized clusters using heatmaps, dendrograms, and scatter plots.</a:t>
            </a:r>
          </a:p>
          <a:p>
            <a:r>
              <a:rPr dirty="0"/>
              <a:t>• Identified distinct customer groups to guide marketing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2. Purchase Analytics: Descriptive Analysis</a:t>
            </a:r>
          </a:p>
        </p:txBody>
      </p:sp>
      <p:sp>
        <p:nvSpPr>
          <p:cNvPr id="3" name="Content Placeholder 2"/>
          <p:cNvSpPr>
            <a:spLocks noGrp="1"/>
          </p:cNvSpPr>
          <p:nvPr>
            <p:ph idx="1"/>
          </p:nvPr>
        </p:nvSpPr>
        <p:spPr/>
        <p:txBody>
          <a:bodyPr>
            <a:normAutofit/>
          </a:bodyPr>
          <a:lstStyle/>
          <a:p>
            <a:r>
              <a:t>• Explored customer purchase behavior using segmentation models.</a:t>
            </a:r>
          </a:p>
          <a:p>
            <a:r>
              <a:t>• Conducted EDA to analyze shopping frequency, spending habits, and product preferences.</a:t>
            </a:r>
          </a:p>
          <a:p>
            <a:r>
              <a:t>• Analyzed brand preferences and customer loyalty patterns.</a:t>
            </a:r>
          </a:p>
          <a:p>
            <a:r>
              <a:t>• Provided actionable recommendations to enhance sales and brand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3. Purchase Analytics: Predictive Analysis</a:t>
            </a:r>
          </a:p>
        </p:txBody>
      </p:sp>
      <p:sp>
        <p:nvSpPr>
          <p:cNvPr id="3" name="Content Placeholder 2"/>
          <p:cNvSpPr>
            <a:spLocks noGrp="1"/>
          </p:cNvSpPr>
          <p:nvPr>
            <p:ph idx="1"/>
          </p:nvPr>
        </p:nvSpPr>
        <p:spPr/>
        <p:txBody>
          <a:bodyPr/>
          <a:lstStyle/>
          <a:p>
            <a:r>
              <a:t>• Calculated price elasticity of purchase probability and quantity.</a:t>
            </a:r>
          </a:p>
          <a:p>
            <a:r>
              <a:t>• Analyzed purchase probabilities with and without promotions.</a:t>
            </a:r>
          </a:p>
          <a:p>
            <a:r>
              <a:t>• Evaluated own and cross-price elasticities to assess pricing strategies.</a:t>
            </a:r>
          </a:p>
          <a:p>
            <a:r>
              <a:t>• Modeled brand choice by customer segments.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4. Deep Learning for Customer Retention</a:t>
            </a:r>
          </a:p>
        </p:txBody>
      </p:sp>
      <p:sp>
        <p:nvSpPr>
          <p:cNvPr id="3" name="Content Placeholder 2"/>
          <p:cNvSpPr>
            <a:spLocks noGrp="1"/>
          </p:cNvSpPr>
          <p:nvPr>
            <p:ph idx="1"/>
          </p:nvPr>
        </p:nvSpPr>
        <p:spPr/>
        <p:txBody>
          <a:bodyPr>
            <a:normAutofit/>
          </a:bodyPr>
          <a:lstStyle/>
          <a:p>
            <a:r>
              <a:t>• Built a deep learning model to predict repeat purchases.</a:t>
            </a:r>
          </a:p>
          <a:p>
            <a:r>
              <a:t>• Balanced datasets and preprocessed data for neural network training.</a:t>
            </a:r>
          </a:p>
          <a:p>
            <a:r>
              <a:t>• Designed, trained, and tested a multi-layer neural network.</a:t>
            </a:r>
          </a:p>
          <a:p>
            <a:r>
              <a:t>• Used new data to predict customer retention probabilities.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Price Elasticity: Formula and Insights</a:t>
            </a:r>
          </a:p>
        </p:txBody>
      </p:sp>
      <p:sp>
        <p:nvSpPr>
          <p:cNvPr id="3" name="Content Placeholder 2"/>
          <p:cNvSpPr>
            <a:spLocks noGrp="1"/>
          </p:cNvSpPr>
          <p:nvPr>
            <p:ph idx="1"/>
          </p:nvPr>
        </p:nvSpPr>
        <p:spPr/>
        <p:txBody>
          <a:bodyPr/>
          <a:lstStyle/>
          <a:p>
            <a:r>
              <a:t>• Derived price elasticity formulas using logistic regression.</a:t>
            </a:r>
          </a:p>
          <a:p>
            <a:r>
              <a:t>• Modeled own-price and cross-price elasticity to analyze customer responses to price changes.</a:t>
            </a:r>
          </a:p>
          <a:p>
            <a:r>
              <a:t>• Quantified the impact of promotions and pricing on purchase behavior.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and Techniques</a:t>
            </a:r>
          </a:p>
        </p:txBody>
      </p:sp>
      <p:sp>
        <p:nvSpPr>
          <p:cNvPr id="3" name="Content Placeholder 2"/>
          <p:cNvSpPr>
            <a:spLocks noGrp="1"/>
          </p:cNvSpPr>
          <p:nvPr>
            <p:ph idx="1"/>
          </p:nvPr>
        </p:nvSpPr>
        <p:spPr/>
        <p:txBody>
          <a:bodyPr>
            <a:normAutofit/>
          </a:bodyPr>
          <a:lstStyle/>
          <a:p>
            <a:r>
              <a:rPr dirty="0"/>
              <a:t>• Libraries: pandas, </a:t>
            </a:r>
            <a:r>
              <a:rPr dirty="0" err="1"/>
              <a:t>numpy</a:t>
            </a:r>
            <a:r>
              <a:rPr dirty="0"/>
              <a:t>, matplotlib, seaborn, </a:t>
            </a:r>
            <a:r>
              <a:rPr dirty="0" err="1"/>
              <a:t>sklearn</a:t>
            </a:r>
            <a:r>
              <a:rPr dirty="0"/>
              <a:t>, </a:t>
            </a:r>
            <a:r>
              <a:rPr dirty="0" err="1"/>
              <a:t>keras</a:t>
            </a:r>
            <a:r>
              <a:rPr lang="en-US" dirty="0"/>
              <a:t>(Tensor flow)</a:t>
            </a:r>
            <a:endParaRPr dirty="0"/>
          </a:p>
          <a:p>
            <a:r>
              <a:rPr dirty="0"/>
              <a:t>• Techniques: Clustering (Hierarchical, K-means), PCA, Logistic Regression, Neural Networks.</a:t>
            </a:r>
          </a:p>
          <a:p>
            <a:r>
              <a:rPr dirty="0"/>
              <a:t>• Visualizations: Heatmaps, scatter plots, dendrograms, cluster graphs.</a:t>
            </a:r>
          </a:p>
          <a:p>
            <a:r>
              <a:rPr dirty="0"/>
              <a:t>• Framework: STP (Segmentation, Targeting, Positioning).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8</TotalTime>
  <Words>433</Words>
  <Application>Microsoft Office PowerPoint</Application>
  <PresentationFormat>On-screen Show (4:3)</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Customer Analytics in Python</vt:lpstr>
      <vt:lpstr>Project Overview</vt:lpstr>
      <vt:lpstr>Project Components</vt:lpstr>
      <vt:lpstr>1. Segmentation Analysis</vt:lpstr>
      <vt:lpstr>2. Purchase Analytics: Descriptive Analysis</vt:lpstr>
      <vt:lpstr>3. Purchase Analytics: Predictive Analysis</vt:lpstr>
      <vt:lpstr>4. Deep Learning for Customer Retention</vt:lpstr>
      <vt:lpstr>Price Elasticity: Formula and Insights</vt:lpstr>
      <vt:lpstr>Tools and Techniques</vt:lpstr>
      <vt:lpstr>Key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ABINAYA RAMSANKAR</cp:lastModifiedBy>
  <cp:revision>2</cp:revision>
  <dcterms:created xsi:type="dcterms:W3CDTF">2013-01-27T09:14:16Z</dcterms:created>
  <dcterms:modified xsi:type="dcterms:W3CDTF">2025-01-27T15:38:55Z</dcterms:modified>
  <cp:category/>
</cp:coreProperties>
</file>