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/>
    <p:restoredTop sz="94637"/>
  </p:normalViewPr>
  <p:slideViewPr>
    <p:cSldViewPr snapToGrid="0" snapToObjects="1">
      <p:cViewPr>
        <p:scale>
          <a:sx n="43" d="100"/>
          <a:sy n="43" d="100"/>
        </p:scale>
        <p:origin x="204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8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8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0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4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3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4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0C475-EE4B-1C46-A989-38AE36C00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The backpack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4853B-0354-5B43-BABC-E6A93930C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Historical development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Affordances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Constraints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DEF3C-6ED7-284B-9C56-376DE2262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0"/>
          <a:stretch/>
        </p:blipFill>
        <p:spPr>
          <a:xfrm rot="5400000">
            <a:off x="-1111343" y="1111343"/>
            <a:ext cx="6857999" cy="463531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45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2785-1D79-3C4A-A275-D134A9FC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A42A-9AAC-6C49-A254-9D7B8169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26194-E164-D649-981D-136E036B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97" y="2186601"/>
            <a:ext cx="2769005" cy="36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4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D6000-5B2A-C94A-9B5F-B4B2222A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Affordances </a:t>
            </a:r>
          </a:p>
        </p:txBody>
      </p:sp>
      <p:cxnSp>
        <p:nvCxnSpPr>
          <p:cNvPr id="31" name="Straight Connector 2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260F-4211-B447-888B-E8306F64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visible affordances </a:t>
            </a:r>
          </a:p>
          <a:p>
            <a:r>
              <a:rPr lang="en-US" dirty="0"/>
              <a:t>- hidden affordances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AC278F-DB5C-A740-904B-252FA7419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0" b="2"/>
          <a:stretch/>
        </p:blipFill>
        <p:spPr>
          <a:xfrm rot="5400000">
            <a:off x="6900140" y="1296626"/>
            <a:ext cx="5314406" cy="4001315"/>
          </a:xfrm>
          <a:prstGeom prst="rect">
            <a:avLst/>
          </a:prstGeom>
        </p:spPr>
      </p:pic>
      <p:sp>
        <p:nvSpPr>
          <p:cNvPr id="32" name="Rectangle 2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71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4200A-A504-A74D-B4AB-B7B19047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5C5344"/>
                </a:solidFill>
              </a:rPr>
              <a:t>Constraints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DF0C-6142-5146-8440-2203BDC9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r>
              <a:rPr lang="en-US" sz="1600"/>
              <a:t>- physical constraints </a:t>
            </a:r>
          </a:p>
          <a:p>
            <a:r>
              <a:rPr lang="en-US" sz="1600"/>
              <a:t>- materialistic constraints</a:t>
            </a:r>
          </a:p>
          <a:p>
            <a:r>
              <a:rPr lang="en-US" sz="1600"/>
              <a:t>- cultural constraints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7BB52-1EBC-1C4C-BAB5-F2D06C49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94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43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824"/>
      </a:dk2>
      <a:lt2>
        <a:srgbClr val="E2E8E4"/>
      </a:lt2>
      <a:accent1>
        <a:srgbClr val="C894B6"/>
      </a:accent1>
      <a:accent2>
        <a:srgbClr val="BC7C8C"/>
      </a:accent2>
      <a:accent3>
        <a:srgbClr val="C69A90"/>
      </a:accent3>
      <a:accent4>
        <a:srgbClr val="BAA079"/>
      </a:accent4>
      <a:accent5>
        <a:srgbClr val="A5A67B"/>
      </a:accent5>
      <a:accent6>
        <a:srgbClr val="93AC72"/>
      </a:accent6>
      <a:hlink>
        <a:srgbClr val="568E69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RetrospectVTI</vt:lpstr>
      <vt:lpstr>The backpack</vt:lpstr>
      <vt:lpstr>Historical development </vt:lpstr>
      <vt:lpstr>Affordances 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backpack</dc:title>
  <dc:creator>Anna Laura Kracklauer</dc:creator>
  <cp:lastModifiedBy>Anna Laura Kracklauer</cp:lastModifiedBy>
  <cp:revision>1</cp:revision>
  <dcterms:created xsi:type="dcterms:W3CDTF">2019-09-11T17:57:55Z</dcterms:created>
  <dcterms:modified xsi:type="dcterms:W3CDTF">2019-09-11T17:59:30Z</dcterms:modified>
</cp:coreProperties>
</file>