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7" d="100"/>
          <a:sy n="117" d="100"/>
        </p:scale>
        <p:origin x="-14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Sales Dashboard Insights &amp; 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Comprehensive Analysis of Sales Performance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Sales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Sales: $2,297,200.86</a:t>
            </a:r>
          </a:p>
          <a:p>
            <a:r>
              <a:t>- Total Profit: $286,397.02</a:t>
            </a:r>
          </a:p>
          <a:p>
            <a:r>
              <a:t>- Total Quantity Sold: 37,873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Category-Wise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Technology: $836,154.03</a:t>
            </a:r>
          </a:p>
          <a:p>
            <a:r>
              <a:t>- Furniture: $741,999.80</a:t>
            </a:r>
          </a:p>
          <a:p>
            <a:r>
              <a:t>- Office Supplies: $719,047.03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Region-Wise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West: $725,457.82</a:t>
            </a:r>
          </a:p>
          <a:p>
            <a:r>
              <a:t>- East: $678,781.24</a:t>
            </a:r>
          </a:p>
          <a:p>
            <a:r>
              <a:t>- Central: $501,239.89</a:t>
            </a:r>
          </a:p>
          <a:p>
            <a:r>
              <a:t>- South: $391,721.91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Segment-Wise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Consumer: $1,161,401.34</a:t>
            </a:r>
          </a:p>
          <a:p>
            <a:r>
              <a:t>- Corporate: $706,146.37</a:t>
            </a:r>
          </a:p>
          <a:p>
            <a:r>
              <a:t>- Home Office: $429,653.15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Ship Mode-Wise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Standard Class: $1,358,215.74</a:t>
            </a:r>
          </a:p>
          <a:p>
            <a:r>
              <a:t>- Second Class: $459,193.57</a:t>
            </a:r>
          </a:p>
          <a:p>
            <a:r>
              <a:t>- First Class: $351,428.42</a:t>
            </a:r>
          </a:p>
          <a:p>
            <a:r>
              <a:t>- Same Day: $128,363.12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Top 5 Best-Selling Sub-Categories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Phones - $330,007.05</a:t>
            </a:r>
          </a:p>
          <a:p>
            <a:r>
              <a:t>2. Chairs - $328,449.10</a:t>
            </a:r>
          </a:p>
          <a:p>
            <a:r>
              <a:t>3. Storage - $223,843.61</a:t>
            </a:r>
          </a:p>
          <a:p>
            <a:r>
              <a:t>4. Tables - $206,965.53</a:t>
            </a:r>
          </a:p>
          <a:p>
            <a:r>
              <a:t>5. Binders - $203,412.73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Conclusion &amp; 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- Technology leads in sales, highlighting customer preference.</a:t>
            </a:r>
          </a:p>
          <a:p>
            <a:r>
              <a:t>- West and East regions dominate sales; South and Central need better marketing.</a:t>
            </a:r>
          </a:p>
          <a:p>
            <a:r>
              <a:t>- Consumer segment is the largest contributor to revenue.</a:t>
            </a:r>
          </a:p>
          <a:p>
            <a:r>
              <a:t>- Cost-effective shipping (Standard Class) is preferred by customers.</a:t>
            </a:r>
          </a:p>
          <a:p>
            <a:r>
              <a:t>- Demand for workspace essentials is strong (Phones, Chairs, Storage).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</TotalTime>
  <Words>216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Verve</vt:lpstr>
      <vt:lpstr>Sales Dashboard Insights &amp; Conclusion</vt:lpstr>
      <vt:lpstr>Key Sales Metrics</vt:lpstr>
      <vt:lpstr>Category-Wise Sales</vt:lpstr>
      <vt:lpstr>Region-Wise Sales</vt:lpstr>
      <vt:lpstr>Segment-Wise Sales</vt:lpstr>
      <vt:lpstr>Ship Mode-Wise Sales</vt:lpstr>
      <vt:lpstr>Top 5 Best-Selling Sub-Categories</vt:lpstr>
      <vt:lpstr>Conclusion &amp; Business Insights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Dashboard Insights &amp; Conclusion</dc:title>
  <dc:creator>arvind singh</dc:creator>
  <dc:description>generated using python-pptx</dc:description>
  <cp:lastModifiedBy>Asus</cp:lastModifiedBy>
  <cp:revision>3</cp:revision>
  <dcterms:created xsi:type="dcterms:W3CDTF">2013-01-27T09:14:16Z</dcterms:created>
  <dcterms:modified xsi:type="dcterms:W3CDTF">2025-02-11T17:00:16Z</dcterms:modified>
</cp:coreProperties>
</file>