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76" r:id="rId4"/>
    <p:sldId id="258" r:id="rId5"/>
    <p:sldId id="274" r:id="rId6"/>
    <p:sldId id="273" r:id="rId7"/>
    <p:sldId id="286" r:id="rId8"/>
    <p:sldId id="279" r:id="rId9"/>
    <p:sldId id="280" r:id="rId10"/>
    <p:sldId id="281" r:id="rId11"/>
    <p:sldId id="282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F483A9-6B32-AD4E-9991-77A3CCFBA6DA}" v="578" dt="2024-08-12T05:21:11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/>
    <p:restoredTop sz="94654"/>
  </p:normalViewPr>
  <p:slideViewPr>
    <p:cSldViewPr snapToGrid="0">
      <p:cViewPr varScale="1">
        <p:scale>
          <a:sx n="136" d="100"/>
          <a:sy n="136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eyan Radhakrishnan" userId="4d8b1e7737395951" providerId="LiveId" clId="{F8F483A9-6B32-AD4E-9991-77A3CCFBA6DA}"/>
    <pc:docChg chg="undo custSel addSld delSld modSld">
      <pc:chgData name="Karthikeyan Radhakrishnan" userId="4d8b1e7737395951" providerId="LiveId" clId="{F8F483A9-6B32-AD4E-9991-77A3CCFBA6DA}" dt="2024-08-12T05:21:15.565" v="491" actId="1076"/>
      <pc:docMkLst>
        <pc:docMk/>
      </pc:docMkLst>
      <pc:sldChg chg="modSp">
        <pc:chgData name="Karthikeyan Radhakrishnan" userId="4d8b1e7737395951" providerId="LiveId" clId="{F8F483A9-6B32-AD4E-9991-77A3CCFBA6DA}" dt="2024-08-12T05:15:24.083" v="310" actId="20577"/>
        <pc:sldMkLst>
          <pc:docMk/>
          <pc:sldMk cId="3885150426" sldId="256"/>
        </pc:sldMkLst>
        <pc:spChg chg="mod">
          <ac:chgData name="Karthikeyan Radhakrishnan" userId="4d8b1e7737395951" providerId="LiveId" clId="{F8F483A9-6B32-AD4E-9991-77A3CCFBA6DA}" dt="2024-08-12T05:15:24.083" v="310" actId="20577"/>
          <ac:spMkLst>
            <pc:docMk/>
            <pc:sldMk cId="3885150426" sldId="256"/>
            <ac:spMk id="2" creationId="{792A9D82-CC2D-5E59-4AEF-D00BFDBC72D5}"/>
          </ac:spMkLst>
        </pc:spChg>
      </pc:sldChg>
      <pc:sldChg chg="modAnim">
        <pc:chgData name="Karthikeyan Radhakrishnan" userId="4d8b1e7737395951" providerId="LiveId" clId="{F8F483A9-6B32-AD4E-9991-77A3CCFBA6DA}" dt="2024-08-12T05:06:10.310" v="270"/>
        <pc:sldMkLst>
          <pc:docMk/>
          <pc:sldMk cId="791667757" sldId="258"/>
        </pc:sldMkLst>
      </pc:sldChg>
      <pc:sldChg chg="modSp mod">
        <pc:chgData name="Karthikeyan Radhakrishnan" userId="4d8b1e7737395951" providerId="LiveId" clId="{F8F483A9-6B32-AD4E-9991-77A3CCFBA6DA}" dt="2024-08-12T04:23:17.085" v="72" actId="14100"/>
        <pc:sldMkLst>
          <pc:docMk/>
          <pc:sldMk cId="3016546432" sldId="273"/>
        </pc:sldMkLst>
        <pc:graphicFrameChg chg="mod modGraphic">
          <ac:chgData name="Karthikeyan Radhakrishnan" userId="4d8b1e7737395951" providerId="LiveId" clId="{F8F483A9-6B32-AD4E-9991-77A3CCFBA6DA}" dt="2024-08-12T04:23:17.085" v="72" actId="14100"/>
          <ac:graphicFrameMkLst>
            <pc:docMk/>
            <pc:sldMk cId="3016546432" sldId="273"/>
            <ac:graphicFrameMk id="5" creationId="{F72B6B03-9158-EC7E-7125-AFCBC50E5BA3}"/>
          </ac:graphicFrameMkLst>
        </pc:graphicFrameChg>
      </pc:sldChg>
      <pc:sldChg chg="addSp delSp modSp mod addAnim delAnim modAnim">
        <pc:chgData name="Karthikeyan Radhakrishnan" userId="4d8b1e7737395951" providerId="LiveId" clId="{F8F483A9-6B32-AD4E-9991-77A3CCFBA6DA}" dt="2024-08-12T05:10:27.790" v="292"/>
        <pc:sldMkLst>
          <pc:docMk/>
          <pc:sldMk cId="2695082674" sldId="274"/>
        </pc:sldMkLst>
        <pc:spChg chg="add del">
          <ac:chgData name="Karthikeyan Radhakrishnan" userId="4d8b1e7737395951" providerId="LiveId" clId="{F8F483A9-6B32-AD4E-9991-77A3CCFBA6DA}" dt="2024-08-12T05:09:39.014" v="284" actId="478"/>
          <ac:spMkLst>
            <pc:docMk/>
            <pc:sldMk cId="2695082674" sldId="274"/>
            <ac:spMk id="6" creationId="{96FB77EE-ED74-D21E-81A9-7926219644FE}"/>
          </ac:spMkLst>
        </pc:spChg>
        <pc:spChg chg="topLvl">
          <ac:chgData name="Karthikeyan Radhakrishnan" userId="4d8b1e7737395951" providerId="LiveId" clId="{F8F483A9-6B32-AD4E-9991-77A3CCFBA6DA}" dt="2024-08-12T05:09:50.817" v="287" actId="165"/>
          <ac:spMkLst>
            <pc:docMk/>
            <pc:sldMk cId="2695082674" sldId="274"/>
            <ac:spMk id="10" creationId="{9D68A7AA-1D88-ED5E-3A94-901CE25BA5B8}"/>
          </ac:spMkLst>
        </pc:spChg>
        <pc:spChg chg="mod">
          <ac:chgData name="Karthikeyan Radhakrishnan" userId="4d8b1e7737395951" providerId="LiveId" clId="{F8F483A9-6B32-AD4E-9991-77A3CCFBA6DA}" dt="2024-08-12T04:23:03.076" v="69" actId="20577"/>
          <ac:spMkLst>
            <pc:docMk/>
            <pc:sldMk cId="2695082674" sldId="274"/>
            <ac:spMk id="26" creationId="{9E5A8F21-CEBD-4B5B-E0DA-B1073F5D47F4}"/>
          </ac:spMkLst>
        </pc:spChg>
        <pc:grpChg chg="add del">
          <ac:chgData name="Karthikeyan Radhakrishnan" userId="4d8b1e7737395951" providerId="LiveId" clId="{F8F483A9-6B32-AD4E-9991-77A3CCFBA6DA}" dt="2024-08-12T05:09:50.817" v="287" actId="165"/>
          <ac:grpSpMkLst>
            <pc:docMk/>
            <pc:sldMk cId="2695082674" sldId="274"/>
            <ac:grpSpMk id="3" creationId="{839071E8-AB02-8D93-A8FE-64E040D17FAD}"/>
          </ac:grpSpMkLst>
        </pc:grpChg>
        <pc:grpChg chg="add">
          <ac:chgData name="Karthikeyan Radhakrishnan" userId="4d8b1e7737395951" providerId="LiveId" clId="{F8F483A9-6B32-AD4E-9991-77A3CCFBA6DA}" dt="2024-08-12T05:07:55.465" v="277" actId="164"/>
          <ac:grpSpMkLst>
            <pc:docMk/>
            <pc:sldMk cId="2695082674" sldId="274"/>
            <ac:grpSpMk id="4" creationId="{43EDDC6F-AC62-2FFA-EAEF-567AD13600E5}"/>
          </ac:grpSpMkLst>
        </pc:grpChg>
        <pc:grpChg chg="add">
          <ac:chgData name="Karthikeyan Radhakrishnan" userId="4d8b1e7737395951" providerId="LiveId" clId="{F8F483A9-6B32-AD4E-9991-77A3CCFBA6DA}" dt="2024-08-12T05:09:58.320" v="288" actId="164"/>
          <ac:grpSpMkLst>
            <pc:docMk/>
            <pc:sldMk cId="2695082674" sldId="274"/>
            <ac:grpSpMk id="7" creationId="{03E474F0-C057-742A-598E-3E8455DE5618}"/>
          </ac:grpSpMkLst>
        </pc:grpChg>
        <pc:grpChg chg="add">
          <ac:chgData name="Karthikeyan Radhakrishnan" userId="4d8b1e7737395951" providerId="LiveId" clId="{F8F483A9-6B32-AD4E-9991-77A3CCFBA6DA}" dt="2024-08-12T05:10:05.016" v="289" actId="164"/>
          <ac:grpSpMkLst>
            <pc:docMk/>
            <pc:sldMk cId="2695082674" sldId="274"/>
            <ac:grpSpMk id="8" creationId="{3CCAEB34-51E9-CCA5-44E6-E8459995A6BC}"/>
          </ac:grpSpMkLst>
        </pc:grpChg>
        <pc:cxnChg chg="mod topLvl">
          <ac:chgData name="Karthikeyan Radhakrishnan" userId="4d8b1e7737395951" providerId="LiveId" clId="{F8F483A9-6B32-AD4E-9991-77A3CCFBA6DA}" dt="2024-08-12T05:09:50.817" v="287" actId="165"/>
          <ac:cxnSpMkLst>
            <pc:docMk/>
            <pc:sldMk cId="2695082674" sldId="274"/>
            <ac:cxnSpMk id="14" creationId="{81B02A01-0C47-06C9-5316-D9EE0AB00127}"/>
          </ac:cxnSpMkLst>
        </pc:cxnChg>
      </pc:sldChg>
      <pc:sldChg chg="addSp delSp modSp del mod">
        <pc:chgData name="Karthikeyan Radhakrishnan" userId="4d8b1e7737395951" providerId="LiveId" clId="{F8F483A9-6B32-AD4E-9991-77A3CCFBA6DA}" dt="2024-08-12T04:52:09.577" v="162" actId="2696"/>
        <pc:sldMkLst>
          <pc:docMk/>
          <pc:sldMk cId="105537343" sldId="275"/>
        </pc:sldMkLst>
        <pc:picChg chg="add del mod">
          <ac:chgData name="Karthikeyan Radhakrishnan" userId="4d8b1e7737395951" providerId="LiveId" clId="{F8F483A9-6B32-AD4E-9991-77A3CCFBA6DA}" dt="2024-08-12T04:16:31.714" v="4" actId="478"/>
          <ac:picMkLst>
            <pc:docMk/>
            <pc:sldMk cId="105537343" sldId="275"/>
            <ac:picMk id="3" creationId="{1AEAEA2E-4128-8BE7-FB97-85DDC6B2F71C}"/>
          </ac:picMkLst>
        </pc:picChg>
      </pc:sldChg>
      <pc:sldChg chg="addSp delSp modSp add mod modAnim modNotesTx">
        <pc:chgData name="Karthikeyan Radhakrishnan" userId="4d8b1e7737395951" providerId="LiveId" clId="{F8F483A9-6B32-AD4E-9991-77A3CCFBA6DA}" dt="2024-08-12T05:18:00.962" v="316" actId="20577"/>
        <pc:sldMkLst>
          <pc:docMk/>
          <pc:sldMk cId="2973143447" sldId="280"/>
        </pc:sldMkLst>
        <pc:spChg chg="mod">
          <ac:chgData name="Karthikeyan Radhakrishnan" userId="4d8b1e7737395951" providerId="LiveId" clId="{F8F483A9-6B32-AD4E-9991-77A3CCFBA6DA}" dt="2024-08-12T04:20:21.194" v="58" actId="26606"/>
          <ac:spMkLst>
            <pc:docMk/>
            <pc:sldMk cId="2973143447" sldId="280"/>
            <ac:spMk id="2" creationId="{0A5F0923-47E9-FE03-98AD-CC84616F37CE}"/>
          </ac:spMkLst>
        </pc:spChg>
        <pc:spChg chg="add del mod">
          <ac:chgData name="Karthikeyan Radhakrishnan" userId="4d8b1e7737395951" providerId="LiveId" clId="{F8F483A9-6B32-AD4E-9991-77A3CCFBA6DA}" dt="2024-08-12T04:16:55.472" v="11" actId="478"/>
          <ac:spMkLst>
            <pc:docMk/>
            <pc:sldMk cId="2973143447" sldId="280"/>
            <ac:spMk id="4" creationId="{E69A97D3-08C7-1175-8BE3-999F88CEE06D}"/>
          </ac:spMkLst>
        </pc:spChg>
        <pc:spChg chg="del">
          <ac:chgData name="Karthikeyan Radhakrishnan" userId="4d8b1e7737395951" providerId="LiveId" clId="{F8F483A9-6B32-AD4E-9991-77A3CCFBA6DA}" dt="2024-08-12T04:16:53.210" v="10" actId="478"/>
          <ac:spMkLst>
            <pc:docMk/>
            <pc:sldMk cId="2973143447" sldId="280"/>
            <ac:spMk id="6" creationId="{379C404A-7FBF-DD4C-0C4E-3BE190E33BBD}"/>
          </ac:spMkLst>
        </pc:spChg>
        <pc:spChg chg="add del mod">
          <ac:chgData name="Karthikeyan Radhakrishnan" userId="4d8b1e7737395951" providerId="LiveId" clId="{F8F483A9-6B32-AD4E-9991-77A3CCFBA6DA}" dt="2024-08-12T04:21:58.417" v="60" actId="478"/>
          <ac:spMkLst>
            <pc:docMk/>
            <pc:sldMk cId="2973143447" sldId="280"/>
            <ac:spMk id="8" creationId="{297E6F92-CA40-A628-CA7D-D018BBBA8ED8}"/>
          </ac:spMkLst>
        </pc:spChg>
        <pc:spChg chg="mod">
          <ac:chgData name="Karthikeyan Radhakrishnan" userId="4d8b1e7737395951" providerId="LiveId" clId="{F8F483A9-6B32-AD4E-9991-77A3CCFBA6DA}" dt="2024-08-12T04:38:48.994" v="74"/>
          <ac:spMkLst>
            <pc:docMk/>
            <pc:sldMk cId="2973143447" sldId="280"/>
            <ac:spMk id="10" creationId="{7C47FD9D-539B-1657-47FC-DD689C07256E}"/>
          </ac:spMkLst>
        </pc:spChg>
        <pc:spChg chg="mod">
          <ac:chgData name="Karthikeyan Radhakrishnan" userId="4d8b1e7737395951" providerId="LiveId" clId="{F8F483A9-6B32-AD4E-9991-77A3CCFBA6DA}" dt="2024-08-12T04:38:27.441" v="73"/>
          <ac:spMkLst>
            <pc:docMk/>
            <pc:sldMk cId="2973143447" sldId="280"/>
            <ac:spMk id="11" creationId="{318C5421-00B8-171A-3A89-38F216709CBF}"/>
          </ac:spMkLst>
        </pc:spChg>
        <pc:spChg chg="mod">
          <ac:chgData name="Karthikeyan Radhakrishnan" userId="4d8b1e7737395951" providerId="LiveId" clId="{F8F483A9-6B32-AD4E-9991-77A3CCFBA6DA}" dt="2024-08-12T04:39:21.784" v="75"/>
          <ac:spMkLst>
            <pc:docMk/>
            <pc:sldMk cId="2973143447" sldId="280"/>
            <ac:spMk id="13" creationId="{5C83769E-8A2B-354D-5280-589FC731EBBD}"/>
          </ac:spMkLst>
        </pc:spChg>
        <pc:spChg chg="mod">
          <ac:chgData name="Karthikeyan Radhakrishnan" userId="4d8b1e7737395951" providerId="LiveId" clId="{F8F483A9-6B32-AD4E-9991-77A3CCFBA6DA}" dt="2024-08-12T04:39:41.463" v="80" actId="1076"/>
          <ac:spMkLst>
            <pc:docMk/>
            <pc:sldMk cId="2973143447" sldId="280"/>
            <ac:spMk id="14" creationId="{309D96A5-0257-954D-9836-D6AE58C98016}"/>
          </ac:spMkLst>
        </pc:spChg>
        <pc:spChg chg="add del">
          <ac:chgData name="Karthikeyan Radhakrishnan" userId="4d8b1e7737395951" providerId="LiveId" clId="{F8F483A9-6B32-AD4E-9991-77A3CCFBA6DA}" dt="2024-08-12T04:20:21.194" v="58" actId="26606"/>
          <ac:spMkLst>
            <pc:docMk/>
            <pc:sldMk cId="2973143447" sldId="280"/>
            <ac:spMk id="28" creationId="{1B15ED52-F352-441B-82BF-E0EA34836D08}"/>
          </ac:spMkLst>
        </pc:spChg>
        <pc:spChg chg="add del">
          <ac:chgData name="Karthikeyan Radhakrishnan" userId="4d8b1e7737395951" providerId="LiveId" clId="{F8F483A9-6B32-AD4E-9991-77A3CCFBA6DA}" dt="2024-08-12T04:20:21.194" v="58" actId="26606"/>
          <ac:spMkLst>
            <pc:docMk/>
            <pc:sldMk cId="2973143447" sldId="280"/>
            <ac:spMk id="29" creationId="{3B2E3793-BFE6-45A2-9B7B-E18844431C99}"/>
          </ac:spMkLst>
        </pc:spChg>
        <pc:spChg chg="add del">
          <ac:chgData name="Karthikeyan Radhakrishnan" userId="4d8b1e7737395951" providerId="LiveId" clId="{F8F483A9-6B32-AD4E-9991-77A3CCFBA6DA}" dt="2024-08-12T04:20:21.194" v="58" actId="26606"/>
          <ac:spMkLst>
            <pc:docMk/>
            <pc:sldMk cId="2973143447" sldId="280"/>
            <ac:spMk id="30" creationId="{BC4C4868-CB8F-4AF9-9CDB-8108F2C19B67}"/>
          </ac:spMkLst>
        </pc:spChg>
        <pc:spChg chg="add del">
          <ac:chgData name="Karthikeyan Radhakrishnan" userId="4d8b1e7737395951" providerId="LiveId" clId="{F8F483A9-6B32-AD4E-9991-77A3CCFBA6DA}" dt="2024-08-12T04:20:21.194" v="58" actId="26606"/>
          <ac:spMkLst>
            <pc:docMk/>
            <pc:sldMk cId="2973143447" sldId="280"/>
            <ac:spMk id="31" creationId="{375E0459-6403-40CD-989D-56A4407CA12E}"/>
          </ac:spMkLst>
        </pc:spChg>
        <pc:spChg chg="add del">
          <ac:chgData name="Karthikeyan Radhakrishnan" userId="4d8b1e7737395951" providerId="LiveId" clId="{F8F483A9-6B32-AD4E-9991-77A3CCFBA6DA}" dt="2024-08-12T04:20:21.194" v="58" actId="26606"/>
          <ac:spMkLst>
            <pc:docMk/>
            <pc:sldMk cId="2973143447" sldId="280"/>
            <ac:spMk id="32" creationId="{53E5B1A8-3AC9-4BD1-9BBC-78CA94F2D1BA}"/>
          </ac:spMkLst>
        </pc:spChg>
        <pc:spChg chg="add del">
          <ac:chgData name="Karthikeyan Radhakrishnan" userId="4d8b1e7737395951" providerId="LiveId" clId="{F8F483A9-6B32-AD4E-9991-77A3CCFBA6DA}" dt="2024-08-12T04:20:21.194" v="58" actId="26606"/>
          <ac:spMkLst>
            <pc:docMk/>
            <pc:sldMk cId="2973143447" sldId="280"/>
            <ac:spMk id="34" creationId="{DBC6133C-0615-4CE4-9132-37E609A9BDFA}"/>
          </ac:spMkLst>
        </pc:spChg>
        <pc:spChg chg="add del">
          <ac:chgData name="Karthikeyan Radhakrishnan" userId="4d8b1e7737395951" providerId="LiveId" clId="{F8F483A9-6B32-AD4E-9991-77A3CCFBA6DA}" dt="2024-08-12T04:20:21.194" v="58" actId="26606"/>
          <ac:spMkLst>
            <pc:docMk/>
            <pc:sldMk cId="2973143447" sldId="280"/>
            <ac:spMk id="35" creationId="{169CC832-2974-4E8D-90ED-3E2941BA7336}"/>
          </ac:spMkLst>
        </pc:spChg>
        <pc:spChg chg="add del">
          <ac:chgData name="Karthikeyan Radhakrishnan" userId="4d8b1e7737395951" providerId="LiveId" clId="{F8F483A9-6B32-AD4E-9991-77A3CCFBA6DA}" dt="2024-08-12T04:20:21.194" v="58" actId="26606"/>
          <ac:spMkLst>
            <pc:docMk/>
            <pc:sldMk cId="2973143447" sldId="280"/>
            <ac:spMk id="36" creationId="{55222F96-971A-4F90-B841-6BAB416C7AC1}"/>
          </ac:spMkLst>
        </pc:spChg>
        <pc:spChg chg="add del">
          <ac:chgData name="Karthikeyan Radhakrishnan" userId="4d8b1e7737395951" providerId="LiveId" clId="{F8F483A9-6B32-AD4E-9991-77A3CCFBA6DA}" dt="2024-08-12T04:20:16.154" v="56" actId="26606"/>
          <ac:spMkLst>
            <pc:docMk/>
            <pc:sldMk cId="2973143447" sldId="280"/>
            <ac:spMk id="37" creationId="{0B9EE3F3-89B7-43C3-8651-C4C96830993D}"/>
          </ac:spMkLst>
        </pc:spChg>
        <pc:spChg chg="add del">
          <ac:chgData name="Karthikeyan Radhakrishnan" userId="4d8b1e7737395951" providerId="LiveId" clId="{F8F483A9-6B32-AD4E-9991-77A3CCFBA6DA}" dt="2024-08-12T04:20:16.154" v="56" actId="26606"/>
          <ac:spMkLst>
            <pc:docMk/>
            <pc:sldMk cId="2973143447" sldId="280"/>
            <ac:spMk id="39" creationId="{33AE4636-AEEC-45D6-84D4-7AC2DA48ECF8}"/>
          </ac:spMkLst>
        </pc:spChg>
        <pc:spChg chg="add del">
          <ac:chgData name="Karthikeyan Radhakrishnan" userId="4d8b1e7737395951" providerId="LiveId" clId="{F8F483A9-6B32-AD4E-9991-77A3CCFBA6DA}" dt="2024-08-12T04:20:16.154" v="56" actId="26606"/>
          <ac:spMkLst>
            <pc:docMk/>
            <pc:sldMk cId="2973143447" sldId="280"/>
            <ac:spMk id="41" creationId="{8D9CE0F4-2EB2-4F1F-8AAC-DB3571D9FE10}"/>
          </ac:spMkLst>
        </pc:spChg>
        <pc:spChg chg="add del">
          <ac:chgData name="Karthikeyan Radhakrishnan" userId="4d8b1e7737395951" providerId="LiveId" clId="{F8F483A9-6B32-AD4E-9991-77A3CCFBA6DA}" dt="2024-08-12T04:20:21.194" v="58" actId="26606"/>
          <ac:spMkLst>
            <pc:docMk/>
            <pc:sldMk cId="2973143447" sldId="280"/>
            <ac:spMk id="43" creationId="{08980754-6F4B-43C9-B9BE-127B6BED6586}"/>
          </ac:spMkLst>
        </pc:spChg>
        <pc:spChg chg="add del">
          <ac:chgData name="Karthikeyan Radhakrishnan" userId="4d8b1e7737395951" providerId="LiveId" clId="{F8F483A9-6B32-AD4E-9991-77A3CCFBA6DA}" dt="2024-08-12T04:20:21.194" v="58" actId="26606"/>
          <ac:spMkLst>
            <pc:docMk/>
            <pc:sldMk cId="2973143447" sldId="280"/>
            <ac:spMk id="45" creationId="{2C1BBA94-3F40-40AA-8BB9-E69E25E537C1}"/>
          </ac:spMkLst>
        </pc:spChg>
        <pc:grpChg chg="add mod">
          <ac:chgData name="Karthikeyan Radhakrishnan" userId="4d8b1e7737395951" providerId="LiveId" clId="{F8F483A9-6B32-AD4E-9991-77A3CCFBA6DA}" dt="2024-08-12T04:39:37.383" v="78" actId="1076"/>
          <ac:grpSpMkLst>
            <pc:docMk/>
            <pc:sldMk cId="2973143447" sldId="280"/>
            <ac:grpSpMk id="9" creationId="{3CD8C2D0-54C0-0102-6DFA-67F9CEB8337A}"/>
          </ac:grpSpMkLst>
        </pc:grpChg>
        <pc:grpChg chg="add mod">
          <ac:chgData name="Karthikeyan Radhakrishnan" userId="4d8b1e7737395951" providerId="LiveId" clId="{F8F483A9-6B32-AD4E-9991-77A3CCFBA6DA}" dt="2024-08-12T04:39:46.316" v="81" actId="1076"/>
          <ac:grpSpMkLst>
            <pc:docMk/>
            <pc:sldMk cId="2973143447" sldId="280"/>
            <ac:grpSpMk id="12" creationId="{32CF1877-5DD4-F2B2-9EB9-3D728919AD56}"/>
          </ac:grpSpMkLst>
        </pc:grpChg>
        <pc:graphicFrameChg chg="del">
          <ac:chgData name="Karthikeyan Radhakrishnan" userId="4d8b1e7737395951" providerId="LiveId" clId="{F8F483A9-6B32-AD4E-9991-77A3CCFBA6DA}" dt="2024-08-12T04:16:50.335" v="9" actId="478"/>
          <ac:graphicFrameMkLst>
            <pc:docMk/>
            <pc:sldMk cId="2973143447" sldId="280"/>
            <ac:graphicFrameMk id="5" creationId="{F72B6B03-9158-EC7E-7125-AFCBC50E5BA3}"/>
          </ac:graphicFrameMkLst>
        </pc:graphicFrameChg>
        <pc:picChg chg="add mod ord">
          <ac:chgData name="Karthikeyan Radhakrishnan" userId="4d8b1e7737395951" providerId="LiveId" clId="{F8F483A9-6B32-AD4E-9991-77A3CCFBA6DA}" dt="2024-08-12T04:20:21.194" v="58" actId="26606"/>
          <ac:picMkLst>
            <pc:docMk/>
            <pc:sldMk cId="2973143447" sldId="280"/>
            <ac:picMk id="7" creationId="{3DD34A30-EEC7-9948-BEA9-9F53993357CF}"/>
          </ac:picMkLst>
        </pc:picChg>
      </pc:sldChg>
      <pc:sldChg chg="addSp delSp add del setBg delDesignElem">
        <pc:chgData name="Karthikeyan Radhakrishnan" userId="4d8b1e7737395951" providerId="LiveId" clId="{F8F483A9-6B32-AD4E-9991-77A3CCFBA6DA}" dt="2024-08-12T04:16:48.005" v="7"/>
        <pc:sldMkLst>
          <pc:docMk/>
          <pc:sldMk cId="3259526287" sldId="280"/>
        </pc:sldMkLst>
        <pc:spChg chg="add del">
          <ac:chgData name="Karthikeyan Radhakrishnan" userId="4d8b1e7737395951" providerId="LiveId" clId="{F8F483A9-6B32-AD4E-9991-77A3CCFBA6DA}" dt="2024-08-12T04:16:48.005" v="7"/>
          <ac:spMkLst>
            <pc:docMk/>
            <pc:sldMk cId="3259526287" sldId="280"/>
            <ac:spMk id="28" creationId="{1B15ED52-F352-441B-82BF-E0EA34836D08}"/>
          </ac:spMkLst>
        </pc:spChg>
        <pc:spChg chg="add del">
          <ac:chgData name="Karthikeyan Radhakrishnan" userId="4d8b1e7737395951" providerId="LiveId" clId="{F8F483A9-6B32-AD4E-9991-77A3CCFBA6DA}" dt="2024-08-12T04:16:48.005" v="7"/>
          <ac:spMkLst>
            <pc:docMk/>
            <pc:sldMk cId="3259526287" sldId="280"/>
            <ac:spMk id="29" creationId="{3B2E3793-BFE6-45A2-9B7B-E18844431C99}"/>
          </ac:spMkLst>
        </pc:spChg>
        <pc:spChg chg="add del">
          <ac:chgData name="Karthikeyan Radhakrishnan" userId="4d8b1e7737395951" providerId="LiveId" clId="{F8F483A9-6B32-AD4E-9991-77A3CCFBA6DA}" dt="2024-08-12T04:16:48.005" v="7"/>
          <ac:spMkLst>
            <pc:docMk/>
            <pc:sldMk cId="3259526287" sldId="280"/>
            <ac:spMk id="30" creationId="{BC4C4868-CB8F-4AF9-9CDB-8108F2C19B67}"/>
          </ac:spMkLst>
        </pc:spChg>
        <pc:spChg chg="add del">
          <ac:chgData name="Karthikeyan Radhakrishnan" userId="4d8b1e7737395951" providerId="LiveId" clId="{F8F483A9-6B32-AD4E-9991-77A3CCFBA6DA}" dt="2024-08-12T04:16:48.005" v="7"/>
          <ac:spMkLst>
            <pc:docMk/>
            <pc:sldMk cId="3259526287" sldId="280"/>
            <ac:spMk id="31" creationId="{375E0459-6403-40CD-989D-56A4407CA12E}"/>
          </ac:spMkLst>
        </pc:spChg>
        <pc:spChg chg="add del">
          <ac:chgData name="Karthikeyan Radhakrishnan" userId="4d8b1e7737395951" providerId="LiveId" clId="{F8F483A9-6B32-AD4E-9991-77A3CCFBA6DA}" dt="2024-08-12T04:16:48.005" v="7"/>
          <ac:spMkLst>
            <pc:docMk/>
            <pc:sldMk cId="3259526287" sldId="280"/>
            <ac:spMk id="32" creationId="{53E5B1A8-3AC9-4BD1-9BBC-78CA94F2D1BA}"/>
          </ac:spMkLst>
        </pc:spChg>
      </pc:sldChg>
      <pc:sldChg chg="del">
        <pc:chgData name="Karthikeyan Radhakrishnan" userId="4d8b1e7737395951" providerId="LiveId" clId="{F8F483A9-6B32-AD4E-9991-77A3CCFBA6DA}" dt="2024-08-12T04:14:55.773" v="1" actId="2696"/>
        <pc:sldMkLst>
          <pc:docMk/>
          <pc:sldMk cId="3688194189" sldId="280"/>
        </pc:sldMkLst>
      </pc:sldChg>
      <pc:sldChg chg="addSp delSp modSp add mod modAnim modNotesTx">
        <pc:chgData name="Karthikeyan Radhakrishnan" userId="4d8b1e7737395951" providerId="LiveId" clId="{F8F483A9-6B32-AD4E-9991-77A3CCFBA6DA}" dt="2024-08-12T05:17:53.981" v="315" actId="20577"/>
        <pc:sldMkLst>
          <pc:docMk/>
          <pc:sldMk cId="1790346750" sldId="281"/>
        </pc:sldMkLst>
        <pc:spChg chg="mod">
          <ac:chgData name="Karthikeyan Radhakrishnan" userId="4d8b1e7737395951" providerId="LiveId" clId="{F8F483A9-6B32-AD4E-9991-77A3CCFBA6DA}" dt="2024-08-12T04:41:27.152" v="103" actId="20577"/>
          <ac:spMkLst>
            <pc:docMk/>
            <pc:sldMk cId="1790346750" sldId="281"/>
            <ac:spMk id="2" creationId="{0A5F0923-47E9-FE03-98AD-CC84616F37CE}"/>
          </ac:spMkLst>
        </pc:spChg>
        <pc:spChg chg="mod">
          <ac:chgData name="Karthikeyan Radhakrishnan" userId="4d8b1e7737395951" providerId="LiveId" clId="{F8F483A9-6B32-AD4E-9991-77A3CCFBA6DA}" dt="2024-08-12T04:41:56.102" v="104"/>
          <ac:spMkLst>
            <pc:docMk/>
            <pc:sldMk cId="1790346750" sldId="281"/>
            <ac:spMk id="10" creationId="{7C47FD9D-539B-1657-47FC-DD689C07256E}"/>
          </ac:spMkLst>
        </pc:spChg>
        <pc:spChg chg="mod">
          <ac:chgData name="Karthikeyan Radhakrishnan" userId="4d8b1e7737395951" providerId="LiveId" clId="{F8F483A9-6B32-AD4E-9991-77A3CCFBA6DA}" dt="2024-08-12T04:42:21.142" v="105"/>
          <ac:spMkLst>
            <pc:docMk/>
            <pc:sldMk cId="1790346750" sldId="281"/>
            <ac:spMk id="13" creationId="{5C83769E-8A2B-354D-5280-589FC731EBBD}"/>
          </ac:spMkLst>
        </pc:spChg>
        <pc:picChg chg="add mod">
          <ac:chgData name="Karthikeyan Radhakrishnan" userId="4d8b1e7737395951" providerId="LiveId" clId="{F8F483A9-6B32-AD4E-9991-77A3CCFBA6DA}" dt="2024-08-12T04:41:20.349" v="87" actId="1076"/>
          <ac:picMkLst>
            <pc:docMk/>
            <pc:sldMk cId="1790346750" sldId="281"/>
            <ac:picMk id="3" creationId="{15E4EFB9-C76A-0EE7-65A9-AF04103DB5F6}"/>
          </ac:picMkLst>
        </pc:picChg>
        <pc:picChg chg="del">
          <ac:chgData name="Karthikeyan Radhakrishnan" userId="4d8b1e7737395951" providerId="LiveId" clId="{F8F483A9-6B32-AD4E-9991-77A3CCFBA6DA}" dt="2024-08-12T04:41:09.416" v="83" actId="478"/>
          <ac:picMkLst>
            <pc:docMk/>
            <pc:sldMk cId="1790346750" sldId="281"/>
            <ac:picMk id="7" creationId="{3DD34A30-EEC7-9948-BEA9-9F53993357CF}"/>
          </ac:picMkLst>
        </pc:picChg>
      </pc:sldChg>
      <pc:sldChg chg="del">
        <pc:chgData name="Karthikeyan Radhakrishnan" userId="4d8b1e7737395951" providerId="LiveId" clId="{F8F483A9-6B32-AD4E-9991-77A3CCFBA6DA}" dt="2024-08-12T04:14:52.530" v="0" actId="2696"/>
        <pc:sldMkLst>
          <pc:docMk/>
          <pc:sldMk cId="2641725270" sldId="281"/>
        </pc:sldMkLst>
      </pc:sldChg>
      <pc:sldChg chg="addSp delSp modSp add mod modAnim modNotesTx">
        <pc:chgData name="Karthikeyan Radhakrishnan" userId="4d8b1e7737395951" providerId="LiveId" clId="{F8F483A9-6B32-AD4E-9991-77A3CCFBA6DA}" dt="2024-08-12T05:17:46.987" v="314" actId="20577"/>
        <pc:sldMkLst>
          <pc:docMk/>
          <pc:sldMk cId="2830993082" sldId="282"/>
        </pc:sldMkLst>
        <pc:spChg chg="mod">
          <ac:chgData name="Karthikeyan Radhakrishnan" userId="4d8b1e7737395951" providerId="LiveId" clId="{F8F483A9-6B32-AD4E-9991-77A3CCFBA6DA}" dt="2024-08-12T04:43:48.839" v="118" actId="20577"/>
          <ac:spMkLst>
            <pc:docMk/>
            <pc:sldMk cId="2830993082" sldId="282"/>
            <ac:spMk id="2" creationId="{0A5F0923-47E9-FE03-98AD-CC84616F37CE}"/>
          </ac:spMkLst>
        </pc:spChg>
        <pc:spChg chg="mod">
          <ac:chgData name="Karthikeyan Radhakrishnan" userId="4d8b1e7737395951" providerId="LiveId" clId="{F8F483A9-6B32-AD4E-9991-77A3CCFBA6DA}" dt="2024-08-12T04:44:13.519" v="120" actId="20577"/>
          <ac:spMkLst>
            <pc:docMk/>
            <pc:sldMk cId="2830993082" sldId="282"/>
            <ac:spMk id="10" creationId="{7C47FD9D-539B-1657-47FC-DD689C07256E}"/>
          </ac:spMkLst>
        </pc:spChg>
        <pc:spChg chg="mod">
          <ac:chgData name="Karthikeyan Radhakrishnan" userId="4d8b1e7737395951" providerId="LiveId" clId="{F8F483A9-6B32-AD4E-9991-77A3CCFBA6DA}" dt="2024-08-12T04:44:23.014" v="121"/>
          <ac:spMkLst>
            <pc:docMk/>
            <pc:sldMk cId="2830993082" sldId="282"/>
            <ac:spMk id="13" creationId="{5C83769E-8A2B-354D-5280-589FC731EBBD}"/>
          </ac:spMkLst>
        </pc:spChg>
        <pc:picChg chg="del">
          <ac:chgData name="Karthikeyan Radhakrishnan" userId="4d8b1e7737395951" providerId="LiveId" clId="{F8F483A9-6B32-AD4E-9991-77A3CCFBA6DA}" dt="2024-08-12T04:43:35.625" v="107" actId="478"/>
          <ac:picMkLst>
            <pc:docMk/>
            <pc:sldMk cId="2830993082" sldId="282"/>
            <ac:picMk id="3" creationId="{15E4EFB9-C76A-0EE7-65A9-AF04103DB5F6}"/>
          </ac:picMkLst>
        </pc:picChg>
        <pc:picChg chg="add mod">
          <ac:chgData name="Karthikeyan Radhakrishnan" userId="4d8b1e7737395951" providerId="LiveId" clId="{F8F483A9-6B32-AD4E-9991-77A3CCFBA6DA}" dt="2024-08-12T04:43:43.365" v="111" actId="1076"/>
          <ac:picMkLst>
            <pc:docMk/>
            <pc:sldMk cId="2830993082" sldId="282"/>
            <ac:picMk id="4" creationId="{151CA88D-7B29-C37A-455F-1B06A443BA4E}"/>
          </ac:picMkLst>
        </pc:picChg>
      </pc:sldChg>
      <pc:sldChg chg="addSp delSp modSp add mod modAnim modNotesTx">
        <pc:chgData name="Karthikeyan Radhakrishnan" userId="4d8b1e7737395951" providerId="LiveId" clId="{F8F483A9-6B32-AD4E-9991-77A3CCFBA6DA}" dt="2024-08-12T05:17:40.563" v="313" actId="20577"/>
        <pc:sldMkLst>
          <pc:docMk/>
          <pc:sldMk cId="3404635179" sldId="283"/>
        </pc:sldMkLst>
        <pc:spChg chg="mod">
          <ac:chgData name="Karthikeyan Radhakrishnan" userId="4d8b1e7737395951" providerId="LiveId" clId="{F8F483A9-6B32-AD4E-9991-77A3CCFBA6DA}" dt="2024-08-12T04:45:58.210" v="131" actId="20577"/>
          <ac:spMkLst>
            <pc:docMk/>
            <pc:sldMk cId="3404635179" sldId="283"/>
            <ac:spMk id="2" creationId="{0A5F0923-47E9-FE03-98AD-CC84616F37CE}"/>
          </ac:spMkLst>
        </pc:spChg>
        <pc:spChg chg="mod">
          <ac:chgData name="Karthikeyan Radhakrishnan" userId="4d8b1e7737395951" providerId="LiveId" clId="{F8F483A9-6B32-AD4E-9991-77A3CCFBA6DA}" dt="2024-08-12T04:48:24.999" v="136"/>
          <ac:spMkLst>
            <pc:docMk/>
            <pc:sldMk cId="3404635179" sldId="283"/>
            <ac:spMk id="10" creationId="{7C47FD9D-539B-1657-47FC-DD689C07256E}"/>
          </ac:spMkLst>
        </pc:spChg>
        <pc:spChg chg="mod">
          <ac:chgData name="Karthikeyan Radhakrishnan" userId="4d8b1e7737395951" providerId="LiveId" clId="{F8F483A9-6B32-AD4E-9991-77A3CCFBA6DA}" dt="2024-08-12T04:48:36.696" v="137"/>
          <ac:spMkLst>
            <pc:docMk/>
            <pc:sldMk cId="3404635179" sldId="283"/>
            <ac:spMk id="13" creationId="{5C83769E-8A2B-354D-5280-589FC731EBBD}"/>
          </ac:spMkLst>
        </pc:spChg>
        <pc:picChg chg="add mod">
          <ac:chgData name="Karthikeyan Radhakrishnan" userId="4d8b1e7737395951" providerId="LiveId" clId="{F8F483A9-6B32-AD4E-9991-77A3CCFBA6DA}" dt="2024-08-12T04:46:21.653" v="135" actId="14100"/>
          <ac:picMkLst>
            <pc:docMk/>
            <pc:sldMk cId="3404635179" sldId="283"/>
            <ac:picMk id="3" creationId="{C6A49468-4435-08BF-7FB9-20F8A75CCA85}"/>
          </ac:picMkLst>
        </pc:picChg>
        <pc:picChg chg="del">
          <ac:chgData name="Karthikeyan Radhakrishnan" userId="4d8b1e7737395951" providerId="LiveId" clId="{F8F483A9-6B32-AD4E-9991-77A3CCFBA6DA}" dt="2024-08-12T04:46:02.643" v="132" actId="478"/>
          <ac:picMkLst>
            <pc:docMk/>
            <pc:sldMk cId="3404635179" sldId="283"/>
            <ac:picMk id="4" creationId="{151CA88D-7B29-C37A-455F-1B06A443BA4E}"/>
          </ac:picMkLst>
        </pc:picChg>
      </pc:sldChg>
      <pc:sldChg chg="addSp delSp modSp add mod modAnim modNotesTx">
        <pc:chgData name="Karthikeyan Radhakrishnan" userId="4d8b1e7737395951" providerId="LiveId" clId="{F8F483A9-6B32-AD4E-9991-77A3CCFBA6DA}" dt="2024-08-12T05:17:34.463" v="312" actId="20577"/>
        <pc:sldMkLst>
          <pc:docMk/>
          <pc:sldMk cId="1954454966" sldId="284"/>
        </pc:sldMkLst>
        <pc:spChg chg="mod">
          <ac:chgData name="Karthikeyan Radhakrishnan" userId="4d8b1e7737395951" providerId="LiveId" clId="{F8F483A9-6B32-AD4E-9991-77A3CCFBA6DA}" dt="2024-08-12T04:49:59.382" v="152" actId="20577"/>
          <ac:spMkLst>
            <pc:docMk/>
            <pc:sldMk cId="1954454966" sldId="284"/>
            <ac:spMk id="2" creationId="{0A5F0923-47E9-FE03-98AD-CC84616F37CE}"/>
          </ac:spMkLst>
        </pc:spChg>
        <pc:spChg chg="mod">
          <ac:chgData name="Karthikeyan Radhakrishnan" userId="4d8b1e7737395951" providerId="LiveId" clId="{F8F483A9-6B32-AD4E-9991-77A3CCFBA6DA}" dt="2024-08-12T04:50:45.295" v="159"/>
          <ac:spMkLst>
            <pc:docMk/>
            <pc:sldMk cId="1954454966" sldId="284"/>
            <ac:spMk id="10" creationId="{7C47FD9D-539B-1657-47FC-DD689C07256E}"/>
          </ac:spMkLst>
        </pc:spChg>
        <pc:spChg chg="mod">
          <ac:chgData name="Karthikeyan Radhakrishnan" userId="4d8b1e7737395951" providerId="LiveId" clId="{F8F483A9-6B32-AD4E-9991-77A3CCFBA6DA}" dt="2024-08-12T04:51:03.432" v="161"/>
          <ac:spMkLst>
            <pc:docMk/>
            <pc:sldMk cId="1954454966" sldId="284"/>
            <ac:spMk id="13" creationId="{5C83769E-8A2B-354D-5280-589FC731EBBD}"/>
          </ac:spMkLst>
        </pc:spChg>
        <pc:grpChg chg="mod">
          <ac:chgData name="Karthikeyan Radhakrishnan" userId="4d8b1e7737395951" providerId="LiveId" clId="{F8F483A9-6B32-AD4E-9991-77A3CCFBA6DA}" dt="2024-08-12T04:50:49.089" v="160" actId="1076"/>
          <ac:grpSpMkLst>
            <pc:docMk/>
            <pc:sldMk cId="1954454966" sldId="284"/>
            <ac:grpSpMk id="9" creationId="{3CD8C2D0-54C0-0102-6DFA-67F9CEB8337A}"/>
          </ac:grpSpMkLst>
        </pc:grpChg>
        <pc:picChg chg="del">
          <ac:chgData name="Karthikeyan Radhakrishnan" userId="4d8b1e7737395951" providerId="LiveId" clId="{F8F483A9-6B32-AD4E-9991-77A3CCFBA6DA}" dt="2024-08-12T04:50:01.318" v="153" actId="478"/>
          <ac:picMkLst>
            <pc:docMk/>
            <pc:sldMk cId="1954454966" sldId="284"/>
            <ac:picMk id="3" creationId="{C6A49468-4435-08BF-7FB9-20F8A75CCA85}"/>
          </ac:picMkLst>
        </pc:picChg>
        <pc:picChg chg="add mod">
          <ac:chgData name="Karthikeyan Radhakrishnan" userId="4d8b1e7737395951" providerId="LiveId" clId="{F8F483A9-6B32-AD4E-9991-77A3CCFBA6DA}" dt="2024-08-12T04:50:22.473" v="156" actId="14100"/>
          <ac:picMkLst>
            <pc:docMk/>
            <pc:sldMk cId="1954454966" sldId="284"/>
            <ac:picMk id="4" creationId="{6E12E105-2B74-302F-9CE5-A75B81EC869A}"/>
          </ac:picMkLst>
        </pc:picChg>
      </pc:sldChg>
      <pc:sldChg chg="addSp delSp modSp add mod delAnim modAnim modNotesTx">
        <pc:chgData name="Karthikeyan Radhakrishnan" userId="4d8b1e7737395951" providerId="LiveId" clId="{F8F483A9-6B32-AD4E-9991-77A3CCFBA6DA}" dt="2024-08-12T05:17:28.058" v="311" actId="20577"/>
        <pc:sldMkLst>
          <pc:docMk/>
          <pc:sldMk cId="4003078090" sldId="285"/>
        </pc:sldMkLst>
        <pc:spChg chg="mod">
          <ac:chgData name="Karthikeyan Radhakrishnan" userId="4d8b1e7737395951" providerId="LiveId" clId="{F8F483A9-6B32-AD4E-9991-77A3CCFBA6DA}" dt="2024-08-12T04:58:24.955" v="241" actId="26606"/>
          <ac:spMkLst>
            <pc:docMk/>
            <pc:sldMk cId="4003078090" sldId="285"/>
            <ac:spMk id="2" creationId="{0A5F0923-47E9-FE03-98AD-CC84616F37CE}"/>
          </ac:spMkLst>
        </pc:spChg>
        <pc:spChg chg="add del mod">
          <ac:chgData name="Karthikeyan Radhakrishnan" userId="4d8b1e7737395951" providerId="LiveId" clId="{F8F483A9-6B32-AD4E-9991-77A3CCFBA6DA}" dt="2024-08-12T04:57:35.467" v="232" actId="26606"/>
          <ac:spMkLst>
            <pc:docMk/>
            <pc:sldMk cId="4003078090" sldId="285"/>
            <ac:spMk id="3" creationId="{ECB6B4EF-FB74-9EDC-0E64-C7BAC2ABADDE}"/>
          </ac:spMkLst>
        </pc:spChg>
        <pc:spChg chg="add del">
          <ac:chgData name="Karthikeyan Radhakrishnan" userId="4d8b1e7737395951" providerId="LiveId" clId="{F8F483A9-6B32-AD4E-9991-77A3CCFBA6DA}" dt="2024-08-12T04:55:48.198" v="219" actId="26606"/>
          <ac:spMkLst>
            <pc:docMk/>
            <pc:sldMk cId="4003078090" sldId="285"/>
            <ac:spMk id="28" creationId="{1B15ED52-F352-441B-82BF-E0EA34836D08}"/>
          </ac:spMkLst>
        </pc:spChg>
        <pc:spChg chg="add del">
          <ac:chgData name="Karthikeyan Radhakrishnan" userId="4d8b1e7737395951" providerId="LiveId" clId="{F8F483A9-6B32-AD4E-9991-77A3CCFBA6DA}" dt="2024-08-12T04:55:48.198" v="219" actId="26606"/>
          <ac:spMkLst>
            <pc:docMk/>
            <pc:sldMk cId="4003078090" sldId="285"/>
            <ac:spMk id="29" creationId="{3B2E3793-BFE6-45A2-9B7B-E18844431C99}"/>
          </ac:spMkLst>
        </pc:spChg>
        <pc:spChg chg="add del">
          <ac:chgData name="Karthikeyan Radhakrishnan" userId="4d8b1e7737395951" providerId="LiveId" clId="{F8F483A9-6B32-AD4E-9991-77A3CCFBA6DA}" dt="2024-08-12T04:55:48.198" v="219" actId="26606"/>
          <ac:spMkLst>
            <pc:docMk/>
            <pc:sldMk cId="4003078090" sldId="285"/>
            <ac:spMk id="30" creationId="{BC4C4868-CB8F-4AF9-9CDB-8108F2C19B67}"/>
          </ac:spMkLst>
        </pc:spChg>
        <pc:spChg chg="add del">
          <ac:chgData name="Karthikeyan Radhakrishnan" userId="4d8b1e7737395951" providerId="LiveId" clId="{F8F483A9-6B32-AD4E-9991-77A3CCFBA6DA}" dt="2024-08-12T04:55:48.198" v="219" actId="26606"/>
          <ac:spMkLst>
            <pc:docMk/>
            <pc:sldMk cId="4003078090" sldId="285"/>
            <ac:spMk id="31" creationId="{375E0459-6403-40CD-989D-56A4407CA12E}"/>
          </ac:spMkLst>
        </pc:spChg>
        <pc:spChg chg="add del">
          <ac:chgData name="Karthikeyan Radhakrishnan" userId="4d8b1e7737395951" providerId="LiveId" clId="{F8F483A9-6B32-AD4E-9991-77A3CCFBA6DA}" dt="2024-08-12T04:55:48.198" v="219" actId="26606"/>
          <ac:spMkLst>
            <pc:docMk/>
            <pc:sldMk cId="4003078090" sldId="285"/>
            <ac:spMk id="32" creationId="{53E5B1A8-3AC9-4BD1-9BBC-78CA94F2D1BA}"/>
          </ac:spMkLst>
        </pc:spChg>
        <pc:spChg chg="add del">
          <ac:chgData name="Karthikeyan Radhakrishnan" userId="4d8b1e7737395951" providerId="LiveId" clId="{F8F483A9-6B32-AD4E-9991-77A3CCFBA6DA}" dt="2024-08-12T04:55:40.581" v="216" actId="26606"/>
          <ac:spMkLst>
            <pc:docMk/>
            <pc:sldMk cId="4003078090" sldId="285"/>
            <ac:spMk id="38" creationId="{C0763A76-9F1C-4FC5-82B7-DD475DA461B2}"/>
          </ac:spMkLst>
        </pc:spChg>
        <pc:spChg chg="add del">
          <ac:chgData name="Karthikeyan Radhakrishnan" userId="4d8b1e7737395951" providerId="LiveId" clId="{F8F483A9-6B32-AD4E-9991-77A3CCFBA6DA}" dt="2024-08-12T04:57:35.467" v="232" actId="26606"/>
          <ac:spMkLst>
            <pc:docMk/>
            <pc:sldMk cId="4003078090" sldId="285"/>
            <ac:spMk id="39" creationId="{EDDBB197-D710-4A4F-A9CA-FD2177498BE8}"/>
          </ac:spMkLst>
        </pc:spChg>
        <pc:spChg chg="add del">
          <ac:chgData name="Karthikeyan Radhakrishnan" userId="4d8b1e7737395951" providerId="LiveId" clId="{F8F483A9-6B32-AD4E-9991-77A3CCFBA6DA}" dt="2024-08-12T04:55:40.581" v="216" actId="26606"/>
          <ac:spMkLst>
            <pc:docMk/>
            <pc:sldMk cId="4003078090" sldId="285"/>
            <ac:spMk id="40" creationId="{E81BF4F6-F2CF-4984-9D14-D6966D92F99F}"/>
          </ac:spMkLst>
        </pc:spChg>
        <pc:spChg chg="add del">
          <ac:chgData name="Karthikeyan Radhakrishnan" userId="4d8b1e7737395951" providerId="LiveId" clId="{F8F483A9-6B32-AD4E-9991-77A3CCFBA6DA}" dt="2024-08-12T04:57:35.467" v="232" actId="26606"/>
          <ac:spMkLst>
            <pc:docMk/>
            <pc:sldMk cId="4003078090" sldId="285"/>
            <ac:spMk id="41" creationId="{975D1CFA-2CDB-4B64-BD9F-85744E8DA12F}"/>
          </ac:spMkLst>
        </pc:spChg>
        <pc:spChg chg="add del">
          <ac:chgData name="Karthikeyan Radhakrishnan" userId="4d8b1e7737395951" providerId="LiveId" clId="{F8F483A9-6B32-AD4E-9991-77A3CCFBA6DA}" dt="2024-08-12T04:55:46.173" v="218" actId="26606"/>
          <ac:spMkLst>
            <pc:docMk/>
            <pc:sldMk cId="4003078090" sldId="285"/>
            <ac:spMk id="42" creationId="{79BB35BC-D5C2-4C8B-A22A-A71E6191913B}"/>
          </ac:spMkLst>
        </pc:spChg>
        <pc:spChg chg="add del">
          <ac:chgData name="Karthikeyan Radhakrishnan" userId="4d8b1e7737395951" providerId="LiveId" clId="{F8F483A9-6B32-AD4E-9991-77A3CCFBA6DA}" dt="2024-08-12T04:57:16.075" v="227" actId="26606"/>
          <ac:spMkLst>
            <pc:docMk/>
            <pc:sldMk cId="4003078090" sldId="285"/>
            <ac:spMk id="52" creationId="{C89ECBDA-51E6-4484-8F25-E777102F7D0D}"/>
          </ac:spMkLst>
        </pc:spChg>
        <pc:spChg chg="add del">
          <ac:chgData name="Karthikeyan Radhakrishnan" userId="4d8b1e7737395951" providerId="LiveId" clId="{F8F483A9-6B32-AD4E-9991-77A3CCFBA6DA}" dt="2024-08-12T04:57:16.075" v="227" actId="26606"/>
          <ac:spMkLst>
            <pc:docMk/>
            <pc:sldMk cId="4003078090" sldId="285"/>
            <ac:spMk id="54" creationId="{EA2AEA56-4902-4CC1-A43B-1AC27C88CB90}"/>
          </ac:spMkLst>
        </pc:spChg>
        <pc:spChg chg="add del">
          <ac:chgData name="Karthikeyan Radhakrishnan" userId="4d8b1e7737395951" providerId="LiveId" clId="{F8F483A9-6B32-AD4E-9991-77A3CCFBA6DA}" dt="2024-08-12T04:57:16.075" v="227" actId="26606"/>
          <ac:spMkLst>
            <pc:docMk/>
            <pc:sldMk cId="4003078090" sldId="285"/>
            <ac:spMk id="55" creationId="{ECB6B4EF-FB74-9EDC-0E64-C7BAC2ABADDE}"/>
          </ac:spMkLst>
        </pc:spChg>
        <pc:spChg chg="add del">
          <ac:chgData name="Karthikeyan Radhakrishnan" userId="4d8b1e7737395951" providerId="LiveId" clId="{F8F483A9-6B32-AD4E-9991-77A3CCFBA6DA}" dt="2024-08-12T04:58:07.958" v="238" actId="26606"/>
          <ac:spMkLst>
            <pc:docMk/>
            <pc:sldMk cId="4003078090" sldId="285"/>
            <ac:spMk id="56" creationId="{A6604B49-AD5C-4590-B051-06C8222ECD99}"/>
          </ac:spMkLst>
        </pc:spChg>
        <pc:spChg chg="add del">
          <ac:chgData name="Karthikeyan Radhakrishnan" userId="4d8b1e7737395951" providerId="LiveId" clId="{F8F483A9-6B32-AD4E-9991-77A3CCFBA6DA}" dt="2024-08-12T04:57:21.403" v="229" actId="26606"/>
          <ac:spMkLst>
            <pc:docMk/>
            <pc:sldMk cId="4003078090" sldId="285"/>
            <ac:spMk id="57" creationId="{EDDBB197-D710-4A4F-A9CA-FD2177498BE8}"/>
          </ac:spMkLst>
        </pc:spChg>
        <pc:spChg chg="add del">
          <ac:chgData name="Karthikeyan Radhakrishnan" userId="4d8b1e7737395951" providerId="LiveId" clId="{F8F483A9-6B32-AD4E-9991-77A3CCFBA6DA}" dt="2024-08-12T04:57:21.403" v="229" actId="26606"/>
          <ac:spMkLst>
            <pc:docMk/>
            <pc:sldMk cId="4003078090" sldId="285"/>
            <ac:spMk id="58" creationId="{975D1CFA-2CDB-4B64-BD9F-85744E8DA12F}"/>
          </ac:spMkLst>
        </pc:spChg>
        <pc:spChg chg="add del">
          <ac:chgData name="Karthikeyan Radhakrishnan" userId="4d8b1e7737395951" providerId="LiveId" clId="{F8F483A9-6B32-AD4E-9991-77A3CCFBA6DA}" dt="2024-08-12T04:58:07.958" v="238" actId="26606"/>
          <ac:spMkLst>
            <pc:docMk/>
            <pc:sldMk cId="4003078090" sldId="285"/>
            <ac:spMk id="60" creationId="{A648176E-454C-437C-B0FC-9B82FCF32B24}"/>
          </ac:spMkLst>
        </pc:spChg>
        <pc:spChg chg="add del">
          <ac:chgData name="Karthikeyan Radhakrishnan" userId="4d8b1e7737395951" providerId="LiveId" clId="{F8F483A9-6B32-AD4E-9991-77A3CCFBA6DA}" dt="2024-08-12T04:57:35.457" v="231" actId="26606"/>
          <ac:spMkLst>
            <pc:docMk/>
            <pc:sldMk cId="4003078090" sldId="285"/>
            <ac:spMk id="66" creationId="{EDDBB197-D710-4A4F-A9CA-FD2177498BE8}"/>
          </ac:spMkLst>
        </pc:spChg>
        <pc:spChg chg="add del">
          <ac:chgData name="Karthikeyan Radhakrishnan" userId="4d8b1e7737395951" providerId="LiveId" clId="{F8F483A9-6B32-AD4E-9991-77A3CCFBA6DA}" dt="2024-08-12T04:57:35.457" v="231" actId="26606"/>
          <ac:spMkLst>
            <pc:docMk/>
            <pc:sldMk cId="4003078090" sldId="285"/>
            <ac:spMk id="67" creationId="{975D1CFA-2CDB-4B64-BD9F-85744E8DA12F}"/>
          </ac:spMkLst>
        </pc:spChg>
        <pc:spChg chg="add del">
          <ac:chgData name="Karthikeyan Radhakrishnan" userId="4d8b1e7737395951" providerId="LiveId" clId="{F8F483A9-6B32-AD4E-9991-77A3CCFBA6DA}" dt="2024-08-12T04:58:07.958" v="238" actId="26606"/>
          <ac:spMkLst>
            <pc:docMk/>
            <pc:sldMk cId="4003078090" sldId="285"/>
            <ac:spMk id="75" creationId="{361DC183-07AE-409A-AB63-34A0C77B60E6}"/>
          </ac:spMkLst>
        </pc:spChg>
        <pc:spChg chg="add del">
          <ac:chgData name="Karthikeyan Radhakrishnan" userId="4d8b1e7737395951" providerId="LiveId" clId="{F8F483A9-6B32-AD4E-9991-77A3CCFBA6DA}" dt="2024-08-12T04:58:07.958" v="238" actId="26606"/>
          <ac:spMkLst>
            <pc:docMk/>
            <pc:sldMk cId="4003078090" sldId="285"/>
            <ac:spMk id="76" creationId="{90464369-70FA-42AF-948F-80664CA7BFE5}"/>
          </ac:spMkLst>
        </pc:spChg>
        <pc:spChg chg="add del">
          <ac:chgData name="Karthikeyan Radhakrishnan" userId="4d8b1e7737395951" providerId="LiveId" clId="{F8F483A9-6B32-AD4E-9991-77A3CCFBA6DA}" dt="2024-08-12T04:58:07.958" v="238" actId="26606"/>
          <ac:spMkLst>
            <pc:docMk/>
            <pc:sldMk cId="4003078090" sldId="285"/>
            <ac:spMk id="77" creationId="{ECB6B4EF-FB74-9EDC-0E64-C7BAC2ABADDE}"/>
          </ac:spMkLst>
        </pc:spChg>
        <pc:spChg chg="add del">
          <ac:chgData name="Karthikeyan Radhakrishnan" userId="4d8b1e7737395951" providerId="LiveId" clId="{F8F483A9-6B32-AD4E-9991-77A3CCFBA6DA}" dt="2024-08-12T04:58:07.958" v="238" actId="26606"/>
          <ac:spMkLst>
            <pc:docMk/>
            <pc:sldMk cId="4003078090" sldId="285"/>
            <ac:spMk id="78" creationId="{CC552A98-EF7D-4D42-AB69-066B786AB55B}"/>
          </ac:spMkLst>
        </pc:spChg>
        <pc:spChg chg="add del">
          <ac:chgData name="Karthikeyan Radhakrishnan" userId="4d8b1e7737395951" providerId="LiveId" clId="{F8F483A9-6B32-AD4E-9991-77A3CCFBA6DA}" dt="2024-08-12T04:57:52.064" v="235" actId="26606"/>
          <ac:spMkLst>
            <pc:docMk/>
            <pc:sldMk cId="4003078090" sldId="285"/>
            <ac:spMk id="84" creationId="{35DB3719-6FDC-4E5D-891D-FF40B7300F64}"/>
          </ac:spMkLst>
        </pc:spChg>
        <pc:spChg chg="add del">
          <ac:chgData name="Karthikeyan Radhakrishnan" userId="4d8b1e7737395951" providerId="LiveId" clId="{F8F483A9-6B32-AD4E-9991-77A3CCFBA6DA}" dt="2024-08-12T04:57:52.064" v="235" actId="26606"/>
          <ac:spMkLst>
            <pc:docMk/>
            <pc:sldMk cId="4003078090" sldId="285"/>
            <ac:spMk id="86" creationId="{E0CBAC23-2E3F-4A90-BA59-F8299F6A5439}"/>
          </ac:spMkLst>
        </pc:spChg>
        <pc:spChg chg="add del">
          <ac:chgData name="Karthikeyan Radhakrishnan" userId="4d8b1e7737395951" providerId="LiveId" clId="{F8F483A9-6B32-AD4E-9991-77A3CCFBA6DA}" dt="2024-08-12T04:58:07.936" v="237" actId="26606"/>
          <ac:spMkLst>
            <pc:docMk/>
            <pc:sldMk cId="4003078090" sldId="285"/>
            <ac:spMk id="88" creationId="{361DC183-07AE-409A-AB63-34A0C77B60E6}"/>
          </ac:spMkLst>
        </pc:spChg>
        <pc:spChg chg="add del">
          <ac:chgData name="Karthikeyan Radhakrishnan" userId="4d8b1e7737395951" providerId="LiveId" clId="{F8F483A9-6B32-AD4E-9991-77A3CCFBA6DA}" dt="2024-08-12T04:58:07.936" v="237" actId="26606"/>
          <ac:spMkLst>
            <pc:docMk/>
            <pc:sldMk cId="4003078090" sldId="285"/>
            <ac:spMk id="89" creationId="{90464369-70FA-42AF-948F-80664CA7BFE5}"/>
          </ac:spMkLst>
        </pc:spChg>
        <pc:spChg chg="add del">
          <ac:chgData name="Karthikeyan Radhakrishnan" userId="4d8b1e7737395951" providerId="LiveId" clId="{F8F483A9-6B32-AD4E-9991-77A3CCFBA6DA}" dt="2024-08-12T04:58:07.936" v="237" actId="26606"/>
          <ac:spMkLst>
            <pc:docMk/>
            <pc:sldMk cId="4003078090" sldId="285"/>
            <ac:spMk id="90" creationId="{A6604B49-AD5C-4590-B051-06C8222ECD99}"/>
          </ac:spMkLst>
        </pc:spChg>
        <pc:spChg chg="add del">
          <ac:chgData name="Karthikeyan Radhakrishnan" userId="4d8b1e7737395951" providerId="LiveId" clId="{F8F483A9-6B32-AD4E-9991-77A3CCFBA6DA}" dt="2024-08-12T04:58:07.936" v="237" actId="26606"/>
          <ac:spMkLst>
            <pc:docMk/>
            <pc:sldMk cId="4003078090" sldId="285"/>
            <ac:spMk id="91" creationId="{CC552A98-EF7D-4D42-AB69-066B786AB55B}"/>
          </ac:spMkLst>
        </pc:spChg>
        <pc:spChg chg="add del">
          <ac:chgData name="Karthikeyan Radhakrishnan" userId="4d8b1e7737395951" providerId="LiveId" clId="{F8F483A9-6B32-AD4E-9991-77A3CCFBA6DA}" dt="2024-08-12T04:58:07.936" v="237" actId="26606"/>
          <ac:spMkLst>
            <pc:docMk/>
            <pc:sldMk cId="4003078090" sldId="285"/>
            <ac:spMk id="92" creationId="{A648176E-454C-437C-B0FC-9B82FCF32B24}"/>
          </ac:spMkLst>
        </pc:spChg>
        <pc:spChg chg="add del">
          <ac:chgData name="Karthikeyan Radhakrishnan" userId="4d8b1e7737395951" providerId="LiveId" clId="{F8F483A9-6B32-AD4E-9991-77A3CCFBA6DA}" dt="2024-08-12T04:58:24.955" v="241" actId="26606"/>
          <ac:spMkLst>
            <pc:docMk/>
            <pc:sldMk cId="4003078090" sldId="285"/>
            <ac:spMk id="95" creationId="{35DB3719-6FDC-4E5D-891D-FF40B7300F64}"/>
          </ac:spMkLst>
        </pc:spChg>
        <pc:spChg chg="add del">
          <ac:chgData name="Karthikeyan Radhakrishnan" userId="4d8b1e7737395951" providerId="LiveId" clId="{F8F483A9-6B32-AD4E-9991-77A3CCFBA6DA}" dt="2024-08-12T04:58:24.955" v="241" actId="26606"/>
          <ac:spMkLst>
            <pc:docMk/>
            <pc:sldMk cId="4003078090" sldId="285"/>
            <ac:spMk id="96" creationId="{E0CBAC23-2E3F-4A90-BA59-F8299F6A5439}"/>
          </ac:spMkLst>
        </pc:spChg>
        <pc:spChg chg="add del">
          <ac:chgData name="Karthikeyan Radhakrishnan" userId="4d8b1e7737395951" providerId="LiveId" clId="{F8F483A9-6B32-AD4E-9991-77A3CCFBA6DA}" dt="2024-08-12T04:58:24.940" v="240" actId="26606"/>
          <ac:spMkLst>
            <pc:docMk/>
            <pc:sldMk cId="4003078090" sldId="285"/>
            <ac:spMk id="102" creationId="{955A2079-FA98-4876-80F0-72364A7D2EA4}"/>
          </ac:spMkLst>
        </pc:spChg>
        <pc:spChg chg="add">
          <ac:chgData name="Karthikeyan Radhakrishnan" userId="4d8b1e7737395951" providerId="LiveId" clId="{F8F483A9-6B32-AD4E-9991-77A3CCFBA6DA}" dt="2024-08-12T04:58:24.955" v="241" actId="26606"/>
          <ac:spMkLst>
            <pc:docMk/>
            <pc:sldMk cId="4003078090" sldId="285"/>
            <ac:spMk id="104" creationId="{E51BA4DF-2BD4-4EC2-B1DB-B27C8AC71864}"/>
          </ac:spMkLst>
        </pc:spChg>
        <pc:grpChg chg="del">
          <ac:chgData name="Karthikeyan Radhakrishnan" userId="4d8b1e7737395951" providerId="LiveId" clId="{F8F483A9-6B32-AD4E-9991-77A3CCFBA6DA}" dt="2024-08-12T04:53:41.688" v="193" actId="478"/>
          <ac:grpSpMkLst>
            <pc:docMk/>
            <pc:sldMk cId="4003078090" sldId="285"/>
            <ac:grpSpMk id="9" creationId="{3CD8C2D0-54C0-0102-6DFA-67F9CEB8337A}"/>
          </ac:grpSpMkLst>
        </pc:grpChg>
        <pc:grpChg chg="del">
          <ac:chgData name="Karthikeyan Radhakrishnan" userId="4d8b1e7737395951" providerId="LiveId" clId="{F8F483A9-6B32-AD4E-9991-77A3CCFBA6DA}" dt="2024-08-12T04:53:43.596" v="194" actId="478"/>
          <ac:grpSpMkLst>
            <pc:docMk/>
            <pc:sldMk cId="4003078090" sldId="285"/>
            <ac:grpSpMk id="12" creationId="{32CF1877-5DD4-F2B2-9EB9-3D728919AD56}"/>
          </ac:grpSpMkLst>
        </pc:grpChg>
        <pc:grpChg chg="add del">
          <ac:chgData name="Karthikeyan Radhakrishnan" userId="4d8b1e7737395951" providerId="LiveId" clId="{F8F483A9-6B32-AD4E-9991-77A3CCFBA6DA}" dt="2024-08-12T04:57:35.467" v="232" actId="26606"/>
          <ac:grpSpMkLst>
            <pc:docMk/>
            <pc:sldMk cId="4003078090" sldId="285"/>
            <ac:grpSpMk id="35" creationId="{25EE5136-01F1-466C-962D-BA9B4C6757AA}"/>
          </ac:grpSpMkLst>
        </pc:grpChg>
        <pc:grpChg chg="add del">
          <ac:chgData name="Karthikeyan Radhakrishnan" userId="4d8b1e7737395951" providerId="LiveId" clId="{F8F483A9-6B32-AD4E-9991-77A3CCFBA6DA}" dt="2024-08-12T04:57:21.403" v="229" actId="26606"/>
          <ac:grpSpMkLst>
            <pc:docMk/>
            <pc:sldMk cId="4003078090" sldId="285"/>
            <ac:grpSpMk id="59" creationId="{25EE5136-01F1-466C-962D-BA9B4C6757AA}"/>
          </ac:grpSpMkLst>
        </pc:grpChg>
        <pc:grpChg chg="add del">
          <ac:chgData name="Karthikeyan Radhakrishnan" userId="4d8b1e7737395951" providerId="LiveId" clId="{F8F483A9-6B32-AD4E-9991-77A3CCFBA6DA}" dt="2024-08-12T04:57:35.457" v="231" actId="26606"/>
          <ac:grpSpMkLst>
            <pc:docMk/>
            <pc:sldMk cId="4003078090" sldId="285"/>
            <ac:grpSpMk id="68" creationId="{25EE5136-01F1-466C-962D-BA9B4C6757AA}"/>
          </ac:grpSpMkLst>
        </pc:grpChg>
        <pc:graphicFrameChg chg="add del">
          <ac:chgData name="Karthikeyan Radhakrishnan" userId="4d8b1e7737395951" providerId="LiveId" clId="{F8F483A9-6B32-AD4E-9991-77A3CCFBA6DA}" dt="2024-08-12T04:56:20.866" v="221" actId="26606"/>
          <ac:graphicFrameMkLst>
            <pc:docMk/>
            <pc:sldMk cId="4003078090" sldId="285"/>
            <ac:graphicFrameMk id="49" creationId="{DC73725D-B742-7E3B-C57B-9E7AFEC9C522}"/>
          </ac:graphicFrameMkLst>
        </pc:graphicFrameChg>
        <pc:graphicFrameChg chg="add del">
          <ac:chgData name="Karthikeyan Radhakrishnan" userId="4d8b1e7737395951" providerId="LiveId" clId="{F8F483A9-6B32-AD4E-9991-77A3CCFBA6DA}" dt="2024-08-12T04:56:28.644" v="223" actId="26606"/>
          <ac:graphicFrameMkLst>
            <pc:docMk/>
            <pc:sldMk cId="4003078090" sldId="285"/>
            <ac:graphicFrameMk id="51" creationId="{BC4996A0-C781-9E9C-0DD3-546CE150847E}"/>
          </ac:graphicFrameMkLst>
        </pc:graphicFrameChg>
        <pc:graphicFrameChg chg="add del">
          <ac:chgData name="Karthikeyan Radhakrishnan" userId="4d8b1e7737395951" providerId="LiveId" clId="{F8F483A9-6B32-AD4E-9991-77A3CCFBA6DA}" dt="2024-08-12T04:57:11.938" v="225" actId="26606"/>
          <ac:graphicFrameMkLst>
            <pc:docMk/>
            <pc:sldMk cId="4003078090" sldId="285"/>
            <ac:graphicFrameMk id="53" creationId="{03C52499-8FEA-901E-0FE9-E4976EED3930}"/>
          </ac:graphicFrameMkLst>
        </pc:graphicFrameChg>
        <pc:graphicFrameChg chg="add del">
          <ac:chgData name="Karthikeyan Radhakrishnan" userId="4d8b1e7737395951" providerId="LiveId" clId="{F8F483A9-6B32-AD4E-9991-77A3CCFBA6DA}" dt="2024-08-12T04:57:21.403" v="229" actId="26606"/>
          <ac:graphicFrameMkLst>
            <pc:docMk/>
            <pc:sldMk cId="4003078090" sldId="285"/>
            <ac:graphicFrameMk id="64" creationId="{39FEDD20-31B9-4321-FA63-04DA6ADAA2AE}"/>
          </ac:graphicFrameMkLst>
        </pc:graphicFrameChg>
        <pc:graphicFrameChg chg="add del">
          <ac:chgData name="Karthikeyan Radhakrishnan" userId="4d8b1e7737395951" providerId="LiveId" clId="{F8F483A9-6B32-AD4E-9991-77A3CCFBA6DA}" dt="2024-08-12T04:57:35.457" v="231" actId="26606"/>
          <ac:graphicFrameMkLst>
            <pc:docMk/>
            <pc:sldMk cId="4003078090" sldId="285"/>
            <ac:graphicFrameMk id="73" creationId="{BC4996A0-C781-9E9C-0DD3-546CE150847E}"/>
          </ac:graphicFrameMkLst>
        </pc:graphicFrameChg>
        <pc:graphicFrameChg chg="add del">
          <ac:chgData name="Karthikeyan Radhakrishnan" userId="4d8b1e7737395951" providerId="LiveId" clId="{F8F483A9-6B32-AD4E-9991-77A3CCFBA6DA}" dt="2024-08-12T04:57:52.064" v="235" actId="26606"/>
          <ac:graphicFrameMkLst>
            <pc:docMk/>
            <pc:sldMk cId="4003078090" sldId="285"/>
            <ac:graphicFrameMk id="80" creationId="{DD2AFA1A-3DC7-667B-803F-B7E8645F6008}"/>
          </ac:graphicFrameMkLst>
        </pc:graphicFrameChg>
        <pc:graphicFrameChg chg="add del">
          <ac:chgData name="Karthikeyan Radhakrishnan" userId="4d8b1e7737395951" providerId="LiveId" clId="{F8F483A9-6B32-AD4E-9991-77A3CCFBA6DA}" dt="2024-08-12T04:58:07.936" v="237" actId="26606"/>
          <ac:graphicFrameMkLst>
            <pc:docMk/>
            <pc:sldMk cId="4003078090" sldId="285"/>
            <ac:graphicFrameMk id="93" creationId="{51EA0516-C2BE-AF8E-F041-6782A1CD3D2C}"/>
          </ac:graphicFrameMkLst>
        </pc:graphicFrameChg>
        <pc:graphicFrameChg chg="add del mod modGraphic">
          <ac:chgData name="Karthikeyan Radhakrishnan" userId="4d8b1e7737395951" providerId="LiveId" clId="{F8F483A9-6B32-AD4E-9991-77A3CCFBA6DA}" dt="2024-08-12T04:58:24.955" v="241" actId="26606"/>
          <ac:graphicFrameMkLst>
            <pc:docMk/>
            <pc:sldMk cId="4003078090" sldId="285"/>
            <ac:graphicFrameMk id="97" creationId="{DD2AFA1A-3DC7-667B-803F-B7E8645F6008}"/>
          </ac:graphicFrameMkLst>
        </pc:graphicFrameChg>
        <pc:graphicFrameChg chg="add mod">
          <ac:chgData name="Karthikeyan Radhakrishnan" userId="4d8b1e7737395951" providerId="LiveId" clId="{F8F483A9-6B32-AD4E-9991-77A3CCFBA6DA}" dt="2024-08-12T05:00:00.060" v="248" actId="14100"/>
          <ac:graphicFrameMkLst>
            <pc:docMk/>
            <pc:sldMk cId="4003078090" sldId="285"/>
            <ac:graphicFrameMk id="99" creationId="{EF8DE9B8-315C-00B7-17D3-B7E9FB643B4F}"/>
          </ac:graphicFrameMkLst>
        </pc:graphicFrameChg>
        <pc:picChg chg="del">
          <ac:chgData name="Karthikeyan Radhakrishnan" userId="4d8b1e7737395951" providerId="LiveId" clId="{F8F483A9-6B32-AD4E-9991-77A3CCFBA6DA}" dt="2024-08-12T04:53:39.457" v="192" actId="478"/>
          <ac:picMkLst>
            <pc:docMk/>
            <pc:sldMk cId="4003078090" sldId="285"/>
            <ac:picMk id="4" creationId="{6E12E105-2B74-302F-9CE5-A75B81EC869A}"/>
          </ac:picMkLst>
        </pc:picChg>
        <pc:picChg chg="add del">
          <ac:chgData name="Karthikeyan Radhakrishnan" userId="4d8b1e7737395951" providerId="LiveId" clId="{F8F483A9-6B32-AD4E-9991-77A3CCFBA6DA}" dt="2024-08-12T04:55:40.581" v="216" actId="26606"/>
          <ac:picMkLst>
            <pc:docMk/>
            <pc:sldMk cId="4003078090" sldId="285"/>
            <ac:picMk id="34" creationId="{6A9BF0EC-B61C-6796-E588-C1078AFE1F24}"/>
          </ac:picMkLst>
        </pc:picChg>
        <pc:picChg chg="add del mod">
          <ac:chgData name="Karthikeyan Radhakrishnan" userId="4d8b1e7737395951" providerId="LiveId" clId="{F8F483A9-6B32-AD4E-9991-77A3CCFBA6DA}" dt="2024-08-12T04:57:37.665" v="233" actId="478"/>
          <ac:picMkLst>
            <pc:docMk/>
            <pc:sldMk cId="4003078090" sldId="285"/>
            <ac:picMk id="36" creationId="{0DD09FB1-8C1F-6CB7-3818-98D1A83675EE}"/>
          </ac:picMkLst>
        </pc:picChg>
        <pc:picChg chg="add del">
          <ac:chgData name="Karthikeyan Radhakrishnan" userId="4d8b1e7737395951" providerId="LiveId" clId="{F8F483A9-6B32-AD4E-9991-77A3CCFBA6DA}" dt="2024-08-12T04:55:46.173" v="218" actId="26606"/>
          <ac:picMkLst>
            <pc:docMk/>
            <pc:sldMk cId="4003078090" sldId="285"/>
            <ac:picMk id="43" creationId="{BE03BBBE-1AF6-B2D5-5C77-F5AB1B3B5227}"/>
          </ac:picMkLst>
        </pc:picChg>
        <pc:picChg chg="add mod">
          <ac:chgData name="Karthikeyan Radhakrishnan" userId="4d8b1e7737395951" providerId="LiveId" clId="{F8F483A9-6B32-AD4E-9991-77A3CCFBA6DA}" dt="2024-08-12T04:58:58.881" v="243" actId="27614"/>
          <ac:picMkLst>
            <pc:docMk/>
            <pc:sldMk cId="4003078090" sldId="285"/>
            <ac:picMk id="100" creationId="{DE782128-80AA-7293-644E-8108690D43A7}"/>
          </ac:picMkLst>
        </pc:picChg>
      </pc:sldChg>
      <pc:sldChg chg="addSp delSp modSp add mod modNotesTx">
        <pc:chgData name="Karthikeyan Radhakrishnan" userId="4d8b1e7737395951" providerId="LiveId" clId="{F8F483A9-6B32-AD4E-9991-77A3CCFBA6DA}" dt="2024-08-12T05:21:15.565" v="491" actId="1076"/>
        <pc:sldMkLst>
          <pc:docMk/>
          <pc:sldMk cId="4073767727" sldId="286"/>
        </pc:sldMkLst>
        <pc:spChg chg="mod">
          <ac:chgData name="Karthikeyan Radhakrishnan" userId="4d8b1e7737395951" providerId="LiveId" clId="{F8F483A9-6B32-AD4E-9991-77A3CCFBA6DA}" dt="2024-08-12T05:18:59.231" v="343" actId="20577"/>
          <ac:spMkLst>
            <pc:docMk/>
            <pc:sldMk cId="4073767727" sldId="286"/>
            <ac:spMk id="2" creationId="{0A5F0923-47E9-FE03-98AD-CC84616F37CE}"/>
          </ac:spMkLst>
        </pc:spChg>
        <pc:spChg chg="add del mod">
          <ac:chgData name="Karthikeyan Radhakrishnan" userId="4d8b1e7737395951" providerId="LiveId" clId="{F8F483A9-6B32-AD4E-9991-77A3CCFBA6DA}" dt="2024-08-12T05:19:08.190" v="346" actId="478"/>
          <ac:spMkLst>
            <pc:docMk/>
            <pc:sldMk cId="4073767727" sldId="286"/>
            <ac:spMk id="4" creationId="{C9BF34A2-281A-A155-E9DA-33C9C1499A5F}"/>
          </ac:spMkLst>
        </pc:spChg>
        <pc:spChg chg="mod">
          <ac:chgData name="Karthikeyan Radhakrishnan" userId="4d8b1e7737395951" providerId="LiveId" clId="{F8F483A9-6B32-AD4E-9991-77A3CCFBA6DA}" dt="2024-08-12T05:20:47.519" v="489" actId="20577"/>
          <ac:spMkLst>
            <pc:docMk/>
            <pc:sldMk cId="4073767727" sldId="286"/>
            <ac:spMk id="6" creationId="{379C404A-7FBF-DD4C-0C4E-3BE190E33BBD}"/>
          </ac:spMkLst>
        </pc:spChg>
        <pc:graphicFrameChg chg="del modGraphic">
          <ac:chgData name="Karthikeyan Radhakrishnan" userId="4d8b1e7737395951" providerId="LiveId" clId="{F8F483A9-6B32-AD4E-9991-77A3CCFBA6DA}" dt="2024-08-12T05:19:03.773" v="345" actId="478"/>
          <ac:graphicFrameMkLst>
            <pc:docMk/>
            <pc:sldMk cId="4073767727" sldId="286"/>
            <ac:graphicFrameMk id="5" creationId="{F72B6B03-9158-EC7E-7125-AFCBC50E5BA3}"/>
          </ac:graphicFrameMkLst>
        </pc:graphicFrameChg>
        <pc:picChg chg="add mod">
          <ac:chgData name="Karthikeyan Radhakrishnan" userId="4d8b1e7737395951" providerId="LiveId" clId="{F8F483A9-6B32-AD4E-9991-77A3CCFBA6DA}" dt="2024-08-12T05:21:15.565" v="491" actId="1076"/>
          <ac:picMkLst>
            <pc:docMk/>
            <pc:sldMk cId="4073767727" sldId="286"/>
            <ac:picMk id="7" creationId="{72120D5D-2316-9DE6-C77D-CFA73C1F1FD9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8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8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EC873F-9630-9F47-AED3-EA8E8CEF3AE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7F95C4-359D-E341-8B0B-61FD816C5BF2}">
      <dgm:prSet/>
      <dgm:spPr/>
      <dgm:t>
        <a:bodyPr/>
        <a:lstStyle/>
        <a:p>
          <a:r>
            <a:rPr lang="en-US" dirty="0"/>
            <a:t>Objective</a:t>
          </a:r>
        </a:p>
      </dgm:t>
    </dgm:pt>
    <dgm:pt modelId="{E9B47936-D00C-0546-8834-E5DA619B2C72}" type="parTrans" cxnId="{57EE4BD3-DCC5-9D44-BB4B-0AD3A36A8283}">
      <dgm:prSet/>
      <dgm:spPr/>
      <dgm:t>
        <a:bodyPr/>
        <a:lstStyle/>
        <a:p>
          <a:endParaRPr lang="en-US"/>
        </a:p>
      </dgm:t>
    </dgm:pt>
    <dgm:pt modelId="{72F9F8EC-136B-104E-8221-49F0FE7E88AD}" type="sibTrans" cxnId="{57EE4BD3-DCC5-9D44-BB4B-0AD3A36A8283}">
      <dgm:prSet/>
      <dgm:spPr/>
      <dgm:t>
        <a:bodyPr/>
        <a:lstStyle/>
        <a:p>
          <a:endParaRPr lang="en-US"/>
        </a:p>
      </dgm:t>
    </dgm:pt>
    <dgm:pt modelId="{6584A81B-5967-0341-8084-E748E529B4D5}">
      <dgm:prSet/>
      <dgm:spPr/>
      <dgm:t>
        <a:bodyPr/>
        <a:lstStyle/>
        <a:p>
          <a:r>
            <a:rPr lang="en-US" dirty="0"/>
            <a:t>Build a model to predict wine quality &amp; minimize Mean Absolute Error (MAE) on the test set.</a:t>
          </a:r>
        </a:p>
      </dgm:t>
    </dgm:pt>
    <dgm:pt modelId="{292FDFA1-C2DA-034E-AB43-D9E557777D7D}" type="parTrans" cxnId="{9B0B3CC1-F789-7E4C-A7C1-861C8B6CB8A1}">
      <dgm:prSet/>
      <dgm:spPr/>
      <dgm:t>
        <a:bodyPr/>
        <a:lstStyle/>
        <a:p>
          <a:endParaRPr lang="en-US"/>
        </a:p>
      </dgm:t>
    </dgm:pt>
    <dgm:pt modelId="{9A4B825D-031C-E741-A256-01E4DECD32D6}" type="sibTrans" cxnId="{9B0B3CC1-F789-7E4C-A7C1-861C8B6CB8A1}">
      <dgm:prSet/>
      <dgm:spPr/>
      <dgm:t>
        <a:bodyPr/>
        <a:lstStyle/>
        <a:p>
          <a:endParaRPr lang="en-US"/>
        </a:p>
      </dgm:t>
    </dgm:pt>
    <dgm:pt modelId="{8C2AA0C1-5309-8744-8B43-92BB49A49B3E}">
      <dgm:prSet/>
      <dgm:spPr/>
      <dgm:t>
        <a:bodyPr/>
        <a:lstStyle/>
        <a:p>
          <a:r>
            <a:rPr lang="en-US" dirty="0"/>
            <a:t>Identify key factors that contribute to high-quality wine, providing actionable insights for vintners to enhance their production processes.</a:t>
          </a:r>
        </a:p>
      </dgm:t>
    </dgm:pt>
    <dgm:pt modelId="{AEC5F0A5-0441-504B-ABE1-51C23521CD44}" type="parTrans" cxnId="{3F65212A-5CE7-6D46-9978-7F6FAF28826D}">
      <dgm:prSet/>
      <dgm:spPr/>
      <dgm:t>
        <a:bodyPr/>
        <a:lstStyle/>
        <a:p>
          <a:endParaRPr lang="en-US"/>
        </a:p>
      </dgm:t>
    </dgm:pt>
    <dgm:pt modelId="{1ED9E42E-5BEA-4945-B823-27BC9B6D2DBC}" type="sibTrans" cxnId="{3F65212A-5CE7-6D46-9978-7F6FAF28826D}">
      <dgm:prSet/>
      <dgm:spPr/>
      <dgm:t>
        <a:bodyPr/>
        <a:lstStyle/>
        <a:p>
          <a:endParaRPr lang="en-US"/>
        </a:p>
      </dgm:t>
    </dgm:pt>
    <dgm:pt modelId="{8987C1E9-A103-554C-89B2-BF074F9D807E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CBD9ACE0-D848-7148-872F-15BD3D82C30B}" type="parTrans" cxnId="{3A3D2F32-1DA2-5A4D-A194-DC87215AC1BD}">
      <dgm:prSet/>
      <dgm:spPr/>
      <dgm:t>
        <a:bodyPr/>
        <a:lstStyle/>
        <a:p>
          <a:endParaRPr lang="en-US"/>
        </a:p>
      </dgm:t>
    </dgm:pt>
    <dgm:pt modelId="{7F7240D1-5696-7340-BA7C-1FDB54BB3023}" type="sibTrans" cxnId="{3A3D2F32-1DA2-5A4D-A194-DC87215AC1BD}">
      <dgm:prSet/>
      <dgm:spPr/>
      <dgm:t>
        <a:bodyPr/>
        <a:lstStyle/>
        <a:p>
          <a:endParaRPr lang="en-US"/>
        </a:p>
      </dgm:t>
    </dgm:pt>
    <dgm:pt modelId="{7627CC18-BC98-D545-AE81-5772D4D19EA6}">
      <dgm:prSet/>
      <dgm:spPr/>
      <dgm:t>
        <a:bodyPr/>
        <a:lstStyle/>
        <a:p>
          <a:r>
            <a:rPr lang="en-US" dirty="0"/>
            <a:t>Data contains 11 features that can influence wine quality such as Acidity levels, Sugar Content, Alcohol content &amp; pH Level along with response variable ‘Quality’.</a:t>
          </a:r>
        </a:p>
      </dgm:t>
    </dgm:pt>
    <dgm:pt modelId="{CAAD7F44-B454-CD45-AE84-6E60973D8838}" type="parTrans" cxnId="{3C22A75A-F221-3C4B-80E1-ACD368129F6A}">
      <dgm:prSet/>
      <dgm:spPr/>
      <dgm:t>
        <a:bodyPr/>
        <a:lstStyle/>
        <a:p>
          <a:endParaRPr lang="en-US"/>
        </a:p>
      </dgm:t>
    </dgm:pt>
    <dgm:pt modelId="{6A59BE64-4165-144E-A8DC-833E7029C897}" type="sibTrans" cxnId="{3C22A75A-F221-3C4B-80E1-ACD368129F6A}">
      <dgm:prSet/>
      <dgm:spPr/>
      <dgm:t>
        <a:bodyPr/>
        <a:lstStyle/>
        <a:p>
          <a:endParaRPr lang="en-US"/>
        </a:p>
      </dgm:t>
    </dgm:pt>
    <dgm:pt modelId="{48706B3D-22D7-9F4C-B3F7-25160C53D72C}">
      <dgm:prSet/>
      <dgm:spPr/>
      <dgm:t>
        <a:bodyPr/>
        <a:lstStyle/>
        <a:p>
          <a:r>
            <a:rPr lang="en-US" dirty="0"/>
            <a:t>Data is measured by objective tests and the output is based on sensory data (median of at least 3 evaluations made by wine experts). </a:t>
          </a:r>
        </a:p>
      </dgm:t>
    </dgm:pt>
    <dgm:pt modelId="{63AF9967-FC4E-4045-BFDF-64BC373D0695}" type="parTrans" cxnId="{1FB343DF-C0C4-1342-AE25-3823FE9D3204}">
      <dgm:prSet/>
      <dgm:spPr/>
      <dgm:t>
        <a:bodyPr/>
        <a:lstStyle/>
        <a:p>
          <a:endParaRPr lang="en-US"/>
        </a:p>
      </dgm:t>
    </dgm:pt>
    <dgm:pt modelId="{381DD8CA-EE21-7448-90C1-7CB405C6BF73}" type="sibTrans" cxnId="{1FB343DF-C0C4-1342-AE25-3823FE9D3204}">
      <dgm:prSet/>
      <dgm:spPr/>
      <dgm:t>
        <a:bodyPr/>
        <a:lstStyle/>
        <a:p>
          <a:endParaRPr lang="en-US"/>
        </a:p>
      </dgm:t>
    </dgm:pt>
    <dgm:pt modelId="{C4FF1701-5D13-2241-8D68-5AEC5ECB72E1}">
      <dgm:prSet/>
      <dgm:spPr/>
      <dgm:t>
        <a:bodyPr/>
        <a:lstStyle/>
        <a:p>
          <a:r>
            <a:rPr lang="en-US" dirty="0"/>
            <a:t>Contains 5463 observations</a:t>
          </a:r>
        </a:p>
      </dgm:t>
    </dgm:pt>
    <dgm:pt modelId="{25321D48-4AC6-2548-B0C1-A0776941937C}" type="parTrans" cxnId="{AF0B4AB3-C733-8640-9FA0-673BE703D3D9}">
      <dgm:prSet/>
      <dgm:spPr/>
      <dgm:t>
        <a:bodyPr/>
        <a:lstStyle/>
        <a:p>
          <a:endParaRPr lang="en-US"/>
        </a:p>
      </dgm:t>
    </dgm:pt>
    <dgm:pt modelId="{0F8F95E4-68DF-C84B-9045-E9F8495EB709}" type="sibTrans" cxnId="{AF0B4AB3-C733-8640-9FA0-673BE703D3D9}">
      <dgm:prSet/>
      <dgm:spPr/>
      <dgm:t>
        <a:bodyPr/>
        <a:lstStyle/>
        <a:p>
          <a:endParaRPr lang="en-US"/>
        </a:p>
      </dgm:t>
    </dgm:pt>
    <dgm:pt modelId="{A149CB96-3783-5745-8A99-94C5E24A2AAB}" type="pres">
      <dgm:prSet presAssocID="{20EC873F-9630-9F47-AED3-EA8E8CEF3AEA}" presName="Name0" presStyleCnt="0">
        <dgm:presLayoutVars>
          <dgm:dir/>
          <dgm:animLvl val="lvl"/>
          <dgm:resizeHandles val="exact"/>
        </dgm:presLayoutVars>
      </dgm:prSet>
      <dgm:spPr/>
    </dgm:pt>
    <dgm:pt modelId="{5D7435B9-DEE8-E446-AC96-E0DA78FB8A07}" type="pres">
      <dgm:prSet presAssocID="{937F95C4-359D-E341-8B0B-61FD816C5BF2}" presName="composite" presStyleCnt="0"/>
      <dgm:spPr/>
    </dgm:pt>
    <dgm:pt modelId="{C6339FCA-4362-BC4E-A930-1AD7C3A6A7C4}" type="pres">
      <dgm:prSet presAssocID="{937F95C4-359D-E341-8B0B-61FD816C5BF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2773454-D8D1-1844-8939-1AAB7516EB66}" type="pres">
      <dgm:prSet presAssocID="{937F95C4-359D-E341-8B0B-61FD816C5BF2}" presName="desTx" presStyleLbl="alignAccFollowNode1" presStyleIdx="0" presStyleCnt="2">
        <dgm:presLayoutVars>
          <dgm:bulletEnabled val="1"/>
        </dgm:presLayoutVars>
      </dgm:prSet>
      <dgm:spPr/>
    </dgm:pt>
    <dgm:pt modelId="{B9277143-42DB-0248-9541-49A7539EAB51}" type="pres">
      <dgm:prSet presAssocID="{72F9F8EC-136B-104E-8221-49F0FE7E88AD}" presName="space" presStyleCnt="0"/>
      <dgm:spPr/>
    </dgm:pt>
    <dgm:pt modelId="{D78AF7D6-3191-564B-AE1D-079BF54B8C08}" type="pres">
      <dgm:prSet presAssocID="{8987C1E9-A103-554C-89B2-BF074F9D807E}" presName="composite" presStyleCnt="0"/>
      <dgm:spPr/>
    </dgm:pt>
    <dgm:pt modelId="{F008F903-E0D6-E64C-845F-792DBC7B605E}" type="pres">
      <dgm:prSet presAssocID="{8987C1E9-A103-554C-89B2-BF074F9D807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B9443A8-21A1-2B42-89F9-302D02476AD6}" type="pres">
      <dgm:prSet presAssocID="{8987C1E9-A103-554C-89B2-BF074F9D807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F65212A-5CE7-6D46-9978-7F6FAF28826D}" srcId="{937F95C4-359D-E341-8B0B-61FD816C5BF2}" destId="{8C2AA0C1-5309-8744-8B43-92BB49A49B3E}" srcOrd="1" destOrd="0" parTransId="{AEC5F0A5-0441-504B-ABE1-51C23521CD44}" sibTransId="{1ED9E42E-5BEA-4945-B823-27BC9B6D2DBC}"/>
    <dgm:cxn modelId="{3A3D2F32-1DA2-5A4D-A194-DC87215AC1BD}" srcId="{20EC873F-9630-9F47-AED3-EA8E8CEF3AEA}" destId="{8987C1E9-A103-554C-89B2-BF074F9D807E}" srcOrd="1" destOrd="0" parTransId="{CBD9ACE0-D848-7148-872F-15BD3D82C30B}" sibTransId="{7F7240D1-5696-7340-BA7C-1FDB54BB3023}"/>
    <dgm:cxn modelId="{226DE634-C387-224B-9277-D3B2DDB24485}" type="presOf" srcId="{C4FF1701-5D13-2241-8D68-5AEC5ECB72E1}" destId="{7B9443A8-21A1-2B42-89F9-302D02476AD6}" srcOrd="0" destOrd="2" presId="urn:microsoft.com/office/officeart/2005/8/layout/hList1"/>
    <dgm:cxn modelId="{6A913A44-0781-AE4A-AAE6-CFEDCBD64567}" type="presOf" srcId="{937F95C4-359D-E341-8B0B-61FD816C5BF2}" destId="{C6339FCA-4362-BC4E-A930-1AD7C3A6A7C4}" srcOrd="0" destOrd="0" presId="urn:microsoft.com/office/officeart/2005/8/layout/hList1"/>
    <dgm:cxn modelId="{A6C58252-7165-9A4B-9437-299E123499FB}" type="presOf" srcId="{20EC873F-9630-9F47-AED3-EA8E8CEF3AEA}" destId="{A149CB96-3783-5745-8A99-94C5E24A2AAB}" srcOrd="0" destOrd="0" presId="urn:microsoft.com/office/officeart/2005/8/layout/hList1"/>
    <dgm:cxn modelId="{3C22A75A-F221-3C4B-80E1-ACD368129F6A}" srcId="{8987C1E9-A103-554C-89B2-BF074F9D807E}" destId="{7627CC18-BC98-D545-AE81-5772D4D19EA6}" srcOrd="0" destOrd="0" parTransId="{CAAD7F44-B454-CD45-AE84-6E60973D8838}" sibTransId="{6A59BE64-4165-144E-A8DC-833E7029C897}"/>
    <dgm:cxn modelId="{EBD23E64-7C97-A741-8673-713284398EF0}" type="presOf" srcId="{8C2AA0C1-5309-8744-8B43-92BB49A49B3E}" destId="{C2773454-D8D1-1844-8939-1AAB7516EB66}" srcOrd="0" destOrd="1" presId="urn:microsoft.com/office/officeart/2005/8/layout/hList1"/>
    <dgm:cxn modelId="{BFB0EF65-2F6D-2F4E-9418-80997776B693}" type="presOf" srcId="{6584A81B-5967-0341-8084-E748E529B4D5}" destId="{C2773454-D8D1-1844-8939-1AAB7516EB66}" srcOrd="0" destOrd="0" presId="urn:microsoft.com/office/officeart/2005/8/layout/hList1"/>
    <dgm:cxn modelId="{4A933370-20CC-B94D-AB90-AE49E6CFC21E}" type="presOf" srcId="{8987C1E9-A103-554C-89B2-BF074F9D807E}" destId="{F008F903-E0D6-E64C-845F-792DBC7B605E}" srcOrd="0" destOrd="0" presId="urn:microsoft.com/office/officeart/2005/8/layout/hList1"/>
    <dgm:cxn modelId="{CED7F4A9-16D7-DB43-A75B-262F4F4CA013}" type="presOf" srcId="{48706B3D-22D7-9F4C-B3F7-25160C53D72C}" destId="{7B9443A8-21A1-2B42-89F9-302D02476AD6}" srcOrd="0" destOrd="1" presId="urn:microsoft.com/office/officeart/2005/8/layout/hList1"/>
    <dgm:cxn modelId="{AF0B4AB3-C733-8640-9FA0-673BE703D3D9}" srcId="{8987C1E9-A103-554C-89B2-BF074F9D807E}" destId="{C4FF1701-5D13-2241-8D68-5AEC5ECB72E1}" srcOrd="2" destOrd="0" parTransId="{25321D48-4AC6-2548-B0C1-A0776941937C}" sibTransId="{0F8F95E4-68DF-C84B-9045-E9F8495EB709}"/>
    <dgm:cxn modelId="{369A2ABB-5EE5-E24C-862D-71EBE8326DE5}" type="presOf" srcId="{7627CC18-BC98-D545-AE81-5772D4D19EA6}" destId="{7B9443A8-21A1-2B42-89F9-302D02476AD6}" srcOrd="0" destOrd="0" presId="urn:microsoft.com/office/officeart/2005/8/layout/hList1"/>
    <dgm:cxn modelId="{9B0B3CC1-F789-7E4C-A7C1-861C8B6CB8A1}" srcId="{937F95C4-359D-E341-8B0B-61FD816C5BF2}" destId="{6584A81B-5967-0341-8084-E748E529B4D5}" srcOrd="0" destOrd="0" parTransId="{292FDFA1-C2DA-034E-AB43-D9E557777D7D}" sibTransId="{9A4B825D-031C-E741-A256-01E4DECD32D6}"/>
    <dgm:cxn modelId="{57EE4BD3-DCC5-9D44-BB4B-0AD3A36A8283}" srcId="{20EC873F-9630-9F47-AED3-EA8E8CEF3AEA}" destId="{937F95C4-359D-E341-8B0B-61FD816C5BF2}" srcOrd="0" destOrd="0" parTransId="{E9B47936-D00C-0546-8834-E5DA619B2C72}" sibTransId="{72F9F8EC-136B-104E-8221-49F0FE7E88AD}"/>
    <dgm:cxn modelId="{1FB343DF-C0C4-1342-AE25-3823FE9D3204}" srcId="{8987C1E9-A103-554C-89B2-BF074F9D807E}" destId="{48706B3D-22D7-9F4C-B3F7-25160C53D72C}" srcOrd="1" destOrd="0" parTransId="{63AF9967-FC4E-4045-BFDF-64BC373D0695}" sibTransId="{381DD8CA-EE21-7448-90C1-7CB405C6BF73}"/>
    <dgm:cxn modelId="{7E79641E-65A5-1144-9C4E-34391B63E924}" type="presParOf" srcId="{A149CB96-3783-5745-8A99-94C5E24A2AAB}" destId="{5D7435B9-DEE8-E446-AC96-E0DA78FB8A07}" srcOrd="0" destOrd="0" presId="urn:microsoft.com/office/officeart/2005/8/layout/hList1"/>
    <dgm:cxn modelId="{AC1AA2B0-C389-0347-A417-8B5862602729}" type="presParOf" srcId="{5D7435B9-DEE8-E446-AC96-E0DA78FB8A07}" destId="{C6339FCA-4362-BC4E-A930-1AD7C3A6A7C4}" srcOrd="0" destOrd="0" presId="urn:microsoft.com/office/officeart/2005/8/layout/hList1"/>
    <dgm:cxn modelId="{6D00CAF5-7DCA-1040-9E4E-9C4B6AC4DD24}" type="presParOf" srcId="{5D7435B9-DEE8-E446-AC96-E0DA78FB8A07}" destId="{C2773454-D8D1-1844-8939-1AAB7516EB66}" srcOrd="1" destOrd="0" presId="urn:microsoft.com/office/officeart/2005/8/layout/hList1"/>
    <dgm:cxn modelId="{096B82ED-B852-4441-BFBD-C81861F71035}" type="presParOf" srcId="{A149CB96-3783-5745-8A99-94C5E24A2AAB}" destId="{B9277143-42DB-0248-9541-49A7539EAB51}" srcOrd="1" destOrd="0" presId="urn:microsoft.com/office/officeart/2005/8/layout/hList1"/>
    <dgm:cxn modelId="{026A1EB6-4FC9-F448-8209-D8AD1DF7D0D8}" type="presParOf" srcId="{A149CB96-3783-5745-8A99-94C5E24A2AAB}" destId="{D78AF7D6-3191-564B-AE1D-079BF54B8C08}" srcOrd="2" destOrd="0" presId="urn:microsoft.com/office/officeart/2005/8/layout/hList1"/>
    <dgm:cxn modelId="{08699C62-AD39-E04B-ACBB-2A8E2FBF2EFF}" type="presParOf" srcId="{D78AF7D6-3191-564B-AE1D-079BF54B8C08}" destId="{F008F903-E0D6-E64C-845F-792DBC7B605E}" srcOrd="0" destOrd="0" presId="urn:microsoft.com/office/officeart/2005/8/layout/hList1"/>
    <dgm:cxn modelId="{116097DC-BE3C-C344-9CFD-8537D8402E5D}" type="presParOf" srcId="{D78AF7D6-3191-564B-AE1D-079BF54B8C08}" destId="{7B9443A8-21A1-2B42-89F9-302D02476A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33D46A-760C-4EC6-B0A2-9CE79F63E06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1D03E7-B649-491C-8975-A236A9CC43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Determine the applicable models based on relationship between features and response variable ( </a:t>
          </a:r>
          <a:r>
            <a:rPr lang="en-US" dirty="0" err="1"/>
            <a:t>knn</a:t>
          </a:r>
          <a:r>
            <a:rPr lang="en-US" dirty="0"/>
            <a:t> vs linear regression vs Random forest). </a:t>
          </a:r>
        </a:p>
      </dgm:t>
    </dgm:pt>
    <dgm:pt modelId="{DFD93370-2E2A-43B7-905E-AFD2C30AD4AE}" type="parTrans" cxnId="{D06BA555-2A1D-4171-BDE8-017C911117EE}">
      <dgm:prSet/>
      <dgm:spPr/>
      <dgm:t>
        <a:bodyPr/>
        <a:lstStyle/>
        <a:p>
          <a:endParaRPr lang="en-US"/>
        </a:p>
      </dgm:t>
    </dgm:pt>
    <dgm:pt modelId="{4B1BA867-8A50-4BC9-881E-EEDE5A2974C0}" type="sibTrans" cxnId="{D06BA555-2A1D-4171-BDE8-017C911117EE}">
      <dgm:prSet/>
      <dgm:spPr/>
      <dgm:t>
        <a:bodyPr/>
        <a:lstStyle/>
        <a:p>
          <a:endParaRPr lang="en-US"/>
        </a:p>
      </dgm:t>
    </dgm:pt>
    <dgm:pt modelId="{FEA1FBD4-AF81-4D0C-B141-74F6CEF7B9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 the applicable models, evaluate and compare the performance based on MAE and accuracy.</a:t>
          </a:r>
        </a:p>
      </dgm:t>
    </dgm:pt>
    <dgm:pt modelId="{A0361D41-C83F-4DF5-81E4-A34B1A028BDF}" type="parTrans" cxnId="{E4F9669B-0BFC-47B1-96DF-B50010920EB0}">
      <dgm:prSet/>
      <dgm:spPr/>
      <dgm:t>
        <a:bodyPr/>
        <a:lstStyle/>
        <a:p>
          <a:endParaRPr lang="en-US"/>
        </a:p>
      </dgm:t>
    </dgm:pt>
    <dgm:pt modelId="{73EB942D-4E28-4DAC-822C-D3C57FCF1E55}" type="sibTrans" cxnId="{E4F9669B-0BFC-47B1-96DF-B50010920EB0}">
      <dgm:prSet/>
      <dgm:spPr/>
      <dgm:t>
        <a:bodyPr/>
        <a:lstStyle/>
        <a:p>
          <a:endParaRPr lang="en-US"/>
        </a:p>
      </dgm:t>
    </dgm:pt>
    <dgm:pt modelId="{1A31356B-0991-4EFA-BF1C-9089B90E52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Choose the model with best MAE for predicting the wine quality.</a:t>
          </a:r>
        </a:p>
      </dgm:t>
    </dgm:pt>
    <dgm:pt modelId="{8C844FB5-6009-4DDA-BDB3-0B5D17CD9EAF}" type="parTrans" cxnId="{8B63A1D0-81AC-43F2-8279-0B3F9411F8A4}">
      <dgm:prSet/>
      <dgm:spPr/>
      <dgm:t>
        <a:bodyPr/>
        <a:lstStyle/>
        <a:p>
          <a:endParaRPr lang="en-US"/>
        </a:p>
      </dgm:t>
    </dgm:pt>
    <dgm:pt modelId="{6279C85E-A390-4E56-8F50-6B6D9E058F61}" type="sibTrans" cxnId="{8B63A1D0-81AC-43F2-8279-0B3F9411F8A4}">
      <dgm:prSet/>
      <dgm:spPr/>
      <dgm:t>
        <a:bodyPr/>
        <a:lstStyle/>
        <a:p>
          <a:endParaRPr lang="en-US"/>
        </a:p>
      </dgm:t>
    </dgm:pt>
    <dgm:pt modelId="{49070A31-CD79-4143-88AA-D808D881B72E}" type="pres">
      <dgm:prSet presAssocID="{1633D46A-760C-4EC6-B0A2-9CE79F63E065}" presName="root" presStyleCnt="0">
        <dgm:presLayoutVars>
          <dgm:dir/>
          <dgm:resizeHandles val="exact"/>
        </dgm:presLayoutVars>
      </dgm:prSet>
      <dgm:spPr/>
    </dgm:pt>
    <dgm:pt modelId="{28C9902E-1FD5-476B-9E63-48F579F75CEF}" type="pres">
      <dgm:prSet presAssocID="{C51D03E7-B649-491C-8975-A236A9CC432F}" presName="compNode" presStyleCnt="0"/>
      <dgm:spPr/>
    </dgm:pt>
    <dgm:pt modelId="{B0B48408-B305-4377-8F97-BD5F7228EA25}" type="pres">
      <dgm:prSet presAssocID="{C51D03E7-B649-491C-8975-A236A9CC432F}" presName="bgRect" presStyleLbl="bgShp" presStyleIdx="0" presStyleCnt="3"/>
      <dgm:spPr/>
    </dgm:pt>
    <dgm:pt modelId="{BB5CB771-372F-4A9D-9311-B7C1F20F2B89}" type="pres">
      <dgm:prSet presAssocID="{C51D03E7-B649-491C-8975-A236A9CC43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549719D-8E18-4E99-BD75-0E7AE0096948}" type="pres">
      <dgm:prSet presAssocID="{C51D03E7-B649-491C-8975-A236A9CC432F}" presName="spaceRect" presStyleCnt="0"/>
      <dgm:spPr/>
    </dgm:pt>
    <dgm:pt modelId="{6BA968E1-226A-4D31-A3A6-18B49BCAEC15}" type="pres">
      <dgm:prSet presAssocID="{C51D03E7-B649-491C-8975-A236A9CC432F}" presName="parTx" presStyleLbl="revTx" presStyleIdx="0" presStyleCnt="3">
        <dgm:presLayoutVars>
          <dgm:chMax val="0"/>
          <dgm:chPref val="0"/>
        </dgm:presLayoutVars>
      </dgm:prSet>
      <dgm:spPr/>
    </dgm:pt>
    <dgm:pt modelId="{192EC6F3-0235-4FAD-820E-181AEAFD4416}" type="pres">
      <dgm:prSet presAssocID="{4B1BA867-8A50-4BC9-881E-EEDE5A2974C0}" presName="sibTrans" presStyleCnt="0"/>
      <dgm:spPr/>
    </dgm:pt>
    <dgm:pt modelId="{26E38F92-5D1C-498C-9223-9288DEBD47ED}" type="pres">
      <dgm:prSet presAssocID="{FEA1FBD4-AF81-4D0C-B141-74F6CEF7B9DC}" presName="compNode" presStyleCnt="0"/>
      <dgm:spPr/>
    </dgm:pt>
    <dgm:pt modelId="{A94E806B-1086-4181-8271-1E952571CE70}" type="pres">
      <dgm:prSet presAssocID="{FEA1FBD4-AF81-4D0C-B141-74F6CEF7B9DC}" presName="bgRect" presStyleLbl="bgShp" presStyleIdx="1" presStyleCnt="3"/>
      <dgm:spPr/>
    </dgm:pt>
    <dgm:pt modelId="{BDD79480-1ED0-49F4-A598-882BD8E62872}" type="pres">
      <dgm:prSet presAssocID="{FEA1FBD4-AF81-4D0C-B141-74F6CEF7B9DC}" presName="iconRect" presStyleLbl="node1" presStyleIdx="1" presStyleCnt="3" custLinFactNeighborX="0" custLinFactNeighborY="209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4B103C0-76E7-452B-8C47-F0572AC83884}" type="pres">
      <dgm:prSet presAssocID="{FEA1FBD4-AF81-4D0C-B141-74F6CEF7B9DC}" presName="spaceRect" presStyleCnt="0"/>
      <dgm:spPr/>
    </dgm:pt>
    <dgm:pt modelId="{E98B9B50-79C6-4604-8F83-89C2D530CDBC}" type="pres">
      <dgm:prSet presAssocID="{FEA1FBD4-AF81-4D0C-B141-74F6CEF7B9DC}" presName="parTx" presStyleLbl="revTx" presStyleIdx="1" presStyleCnt="3">
        <dgm:presLayoutVars>
          <dgm:chMax val="0"/>
          <dgm:chPref val="0"/>
        </dgm:presLayoutVars>
      </dgm:prSet>
      <dgm:spPr/>
    </dgm:pt>
    <dgm:pt modelId="{274216CC-3D41-4919-B211-B866E7526934}" type="pres">
      <dgm:prSet presAssocID="{73EB942D-4E28-4DAC-822C-D3C57FCF1E55}" presName="sibTrans" presStyleCnt="0"/>
      <dgm:spPr/>
    </dgm:pt>
    <dgm:pt modelId="{13AA55F9-46FB-49B9-8D6B-D0F758821CD1}" type="pres">
      <dgm:prSet presAssocID="{1A31356B-0991-4EFA-BF1C-9089B90E5270}" presName="compNode" presStyleCnt="0"/>
      <dgm:spPr/>
    </dgm:pt>
    <dgm:pt modelId="{D2401D96-46CE-4474-B106-DA287ADE800F}" type="pres">
      <dgm:prSet presAssocID="{1A31356B-0991-4EFA-BF1C-9089B90E5270}" presName="bgRect" presStyleLbl="bgShp" presStyleIdx="2" presStyleCnt="3"/>
      <dgm:spPr/>
    </dgm:pt>
    <dgm:pt modelId="{5C4F6B28-08A6-4936-960C-781C5AF53FFF}" type="pres">
      <dgm:prSet presAssocID="{1A31356B-0991-4EFA-BF1C-9089B90E52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4AE0C922-8DCE-4637-8AD4-29B53090ED0E}" type="pres">
      <dgm:prSet presAssocID="{1A31356B-0991-4EFA-BF1C-9089B90E5270}" presName="spaceRect" presStyleCnt="0"/>
      <dgm:spPr/>
    </dgm:pt>
    <dgm:pt modelId="{5084B9BC-74DB-4BFD-BD42-345C047ED6D6}" type="pres">
      <dgm:prSet presAssocID="{1A31356B-0991-4EFA-BF1C-9089B90E52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EEC1B32-8B46-4C19-AAB5-C6BB8E27E26A}" type="presOf" srcId="{1633D46A-760C-4EC6-B0A2-9CE79F63E065}" destId="{49070A31-CD79-4143-88AA-D808D881B72E}" srcOrd="0" destOrd="0" presId="urn:microsoft.com/office/officeart/2018/2/layout/IconVerticalSolidList"/>
    <dgm:cxn modelId="{D06BA555-2A1D-4171-BDE8-017C911117EE}" srcId="{1633D46A-760C-4EC6-B0A2-9CE79F63E065}" destId="{C51D03E7-B649-491C-8975-A236A9CC432F}" srcOrd="0" destOrd="0" parTransId="{DFD93370-2E2A-43B7-905E-AFD2C30AD4AE}" sibTransId="{4B1BA867-8A50-4BC9-881E-EEDE5A2974C0}"/>
    <dgm:cxn modelId="{5D1F1B66-27E7-4DA6-92CA-7BD7CE1E32EF}" type="presOf" srcId="{FEA1FBD4-AF81-4D0C-B141-74F6CEF7B9DC}" destId="{E98B9B50-79C6-4604-8F83-89C2D530CDBC}" srcOrd="0" destOrd="0" presId="urn:microsoft.com/office/officeart/2018/2/layout/IconVerticalSolidList"/>
    <dgm:cxn modelId="{9B1A1C8B-F91B-4CB4-A37A-E7E2DDB2B394}" type="presOf" srcId="{C51D03E7-B649-491C-8975-A236A9CC432F}" destId="{6BA968E1-226A-4D31-A3A6-18B49BCAEC15}" srcOrd="0" destOrd="0" presId="urn:microsoft.com/office/officeart/2018/2/layout/IconVerticalSolidList"/>
    <dgm:cxn modelId="{E4F9669B-0BFC-47B1-96DF-B50010920EB0}" srcId="{1633D46A-760C-4EC6-B0A2-9CE79F63E065}" destId="{FEA1FBD4-AF81-4D0C-B141-74F6CEF7B9DC}" srcOrd="1" destOrd="0" parTransId="{A0361D41-C83F-4DF5-81E4-A34B1A028BDF}" sibTransId="{73EB942D-4E28-4DAC-822C-D3C57FCF1E55}"/>
    <dgm:cxn modelId="{87A1F1AB-EE48-4219-BE3B-8DFFD49AD3C3}" type="presOf" srcId="{1A31356B-0991-4EFA-BF1C-9089B90E5270}" destId="{5084B9BC-74DB-4BFD-BD42-345C047ED6D6}" srcOrd="0" destOrd="0" presId="urn:microsoft.com/office/officeart/2018/2/layout/IconVerticalSolidList"/>
    <dgm:cxn modelId="{8B63A1D0-81AC-43F2-8279-0B3F9411F8A4}" srcId="{1633D46A-760C-4EC6-B0A2-9CE79F63E065}" destId="{1A31356B-0991-4EFA-BF1C-9089B90E5270}" srcOrd="2" destOrd="0" parTransId="{8C844FB5-6009-4DDA-BDB3-0B5D17CD9EAF}" sibTransId="{6279C85E-A390-4E56-8F50-6B6D9E058F61}"/>
    <dgm:cxn modelId="{60FAAFB6-F331-47F2-94DD-571F2383CE58}" type="presParOf" srcId="{49070A31-CD79-4143-88AA-D808D881B72E}" destId="{28C9902E-1FD5-476B-9E63-48F579F75CEF}" srcOrd="0" destOrd="0" presId="urn:microsoft.com/office/officeart/2018/2/layout/IconVerticalSolidList"/>
    <dgm:cxn modelId="{CC9C1968-C1E4-4291-8416-5B02BF44C351}" type="presParOf" srcId="{28C9902E-1FD5-476B-9E63-48F579F75CEF}" destId="{B0B48408-B305-4377-8F97-BD5F7228EA25}" srcOrd="0" destOrd="0" presId="urn:microsoft.com/office/officeart/2018/2/layout/IconVerticalSolidList"/>
    <dgm:cxn modelId="{073F5807-0E42-4615-98B3-23B2F9DFBD7B}" type="presParOf" srcId="{28C9902E-1FD5-476B-9E63-48F579F75CEF}" destId="{BB5CB771-372F-4A9D-9311-B7C1F20F2B89}" srcOrd="1" destOrd="0" presId="urn:microsoft.com/office/officeart/2018/2/layout/IconVerticalSolidList"/>
    <dgm:cxn modelId="{35181A6B-5F98-4ED4-9B24-FB2318E85D7E}" type="presParOf" srcId="{28C9902E-1FD5-476B-9E63-48F579F75CEF}" destId="{E549719D-8E18-4E99-BD75-0E7AE0096948}" srcOrd="2" destOrd="0" presId="urn:microsoft.com/office/officeart/2018/2/layout/IconVerticalSolidList"/>
    <dgm:cxn modelId="{2929A9D2-6F81-4A8C-8C81-7D8221A5ADB3}" type="presParOf" srcId="{28C9902E-1FD5-476B-9E63-48F579F75CEF}" destId="{6BA968E1-226A-4D31-A3A6-18B49BCAEC15}" srcOrd="3" destOrd="0" presId="urn:microsoft.com/office/officeart/2018/2/layout/IconVerticalSolidList"/>
    <dgm:cxn modelId="{BED03A8F-5824-46FE-B42A-1CDD3364FB17}" type="presParOf" srcId="{49070A31-CD79-4143-88AA-D808D881B72E}" destId="{192EC6F3-0235-4FAD-820E-181AEAFD4416}" srcOrd="1" destOrd="0" presId="urn:microsoft.com/office/officeart/2018/2/layout/IconVerticalSolidList"/>
    <dgm:cxn modelId="{C210144D-DFA0-4234-8314-45B5BDF57A49}" type="presParOf" srcId="{49070A31-CD79-4143-88AA-D808D881B72E}" destId="{26E38F92-5D1C-498C-9223-9288DEBD47ED}" srcOrd="2" destOrd="0" presId="urn:microsoft.com/office/officeart/2018/2/layout/IconVerticalSolidList"/>
    <dgm:cxn modelId="{85A1FC1D-0A21-4505-8E8C-D5BD582683A3}" type="presParOf" srcId="{26E38F92-5D1C-498C-9223-9288DEBD47ED}" destId="{A94E806B-1086-4181-8271-1E952571CE70}" srcOrd="0" destOrd="0" presId="urn:microsoft.com/office/officeart/2018/2/layout/IconVerticalSolidList"/>
    <dgm:cxn modelId="{74A6762C-9664-4DF7-B988-01E0BFE753FC}" type="presParOf" srcId="{26E38F92-5D1C-498C-9223-9288DEBD47ED}" destId="{BDD79480-1ED0-49F4-A598-882BD8E62872}" srcOrd="1" destOrd="0" presId="urn:microsoft.com/office/officeart/2018/2/layout/IconVerticalSolidList"/>
    <dgm:cxn modelId="{36B6D9E8-C3A6-499A-AC04-49BE37C9757A}" type="presParOf" srcId="{26E38F92-5D1C-498C-9223-9288DEBD47ED}" destId="{B4B103C0-76E7-452B-8C47-F0572AC83884}" srcOrd="2" destOrd="0" presId="urn:microsoft.com/office/officeart/2018/2/layout/IconVerticalSolidList"/>
    <dgm:cxn modelId="{AC1E6841-2EBC-4EDB-B4D7-763CD8AD44F4}" type="presParOf" srcId="{26E38F92-5D1C-498C-9223-9288DEBD47ED}" destId="{E98B9B50-79C6-4604-8F83-89C2D530CDBC}" srcOrd="3" destOrd="0" presId="urn:microsoft.com/office/officeart/2018/2/layout/IconVerticalSolidList"/>
    <dgm:cxn modelId="{38BC48B1-8B76-490D-8244-0F926E9E0EDC}" type="presParOf" srcId="{49070A31-CD79-4143-88AA-D808D881B72E}" destId="{274216CC-3D41-4919-B211-B866E7526934}" srcOrd="3" destOrd="0" presId="urn:microsoft.com/office/officeart/2018/2/layout/IconVerticalSolidList"/>
    <dgm:cxn modelId="{80F395FC-0A67-49A8-B1A0-187855161C1B}" type="presParOf" srcId="{49070A31-CD79-4143-88AA-D808D881B72E}" destId="{13AA55F9-46FB-49B9-8D6B-D0F758821CD1}" srcOrd="4" destOrd="0" presId="urn:microsoft.com/office/officeart/2018/2/layout/IconVerticalSolidList"/>
    <dgm:cxn modelId="{8CC6914B-CD87-4B83-96C4-269D6FA1A291}" type="presParOf" srcId="{13AA55F9-46FB-49B9-8D6B-D0F758821CD1}" destId="{D2401D96-46CE-4474-B106-DA287ADE800F}" srcOrd="0" destOrd="0" presId="urn:microsoft.com/office/officeart/2018/2/layout/IconVerticalSolidList"/>
    <dgm:cxn modelId="{05C6C723-F5E4-48EC-B46B-CCEF6FE293A1}" type="presParOf" srcId="{13AA55F9-46FB-49B9-8D6B-D0F758821CD1}" destId="{5C4F6B28-08A6-4936-960C-781C5AF53FFF}" srcOrd="1" destOrd="0" presId="urn:microsoft.com/office/officeart/2018/2/layout/IconVerticalSolidList"/>
    <dgm:cxn modelId="{190107B6-F678-43AD-A1D0-C4A62484978E}" type="presParOf" srcId="{13AA55F9-46FB-49B9-8D6B-D0F758821CD1}" destId="{4AE0C922-8DCE-4637-8AD4-29B53090ED0E}" srcOrd="2" destOrd="0" presId="urn:microsoft.com/office/officeart/2018/2/layout/IconVerticalSolidList"/>
    <dgm:cxn modelId="{777343F0-CB6C-4CC7-B6EE-C1BACC010A2B}" type="presParOf" srcId="{13AA55F9-46FB-49B9-8D6B-D0F758821CD1}" destId="{5084B9BC-74DB-4BFD-BD42-345C047ED6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C97517-9FA2-48EB-948F-8221B9232245}" type="doc">
      <dgm:prSet loTypeId="urn:microsoft.com/office/officeart/2016/7/layout/HorizontalAction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CAD9586-A616-4F61-94F3-98333E3878F4}">
      <dgm:prSet/>
      <dgm:spPr/>
      <dgm:t>
        <a:bodyPr/>
        <a:lstStyle/>
        <a:p>
          <a:r>
            <a:rPr lang="en-US" dirty="0"/>
            <a:t>Focus on</a:t>
          </a:r>
        </a:p>
      </dgm:t>
    </dgm:pt>
    <dgm:pt modelId="{09F3DA97-8D6F-4BD4-BB01-6595C1C6CB83}" type="parTrans" cxnId="{E9C2BC2F-87AF-4109-BBF5-6B46E098FDD6}">
      <dgm:prSet/>
      <dgm:spPr/>
      <dgm:t>
        <a:bodyPr/>
        <a:lstStyle/>
        <a:p>
          <a:endParaRPr lang="en-US"/>
        </a:p>
      </dgm:t>
    </dgm:pt>
    <dgm:pt modelId="{42DD7891-638F-485D-BFC8-4CCB52C249B5}" type="sibTrans" cxnId="{E9C2BC2F-87AF-4109-BBF5-6B46E098FDD6}">
      <dgm:prSet/>
      <dgm:spPr/>
      <dgm:t>
        <a:bodyPr/>
        <a:lstStyle/>
        <a:p>
          <a:endParaRPr lang="en-US"/>
        </a:p>
      </dgm:t>
    </dgm:pt>
    <dgm:pt modelId="{3D22E9BB-3187-42AE-821A-932C97609B2F}">
      <dgm:prSet/>
      <dgm:spPr/>
      <dgm:t>
        <a:bodyPr/>
        <a:lstStyle/>
        <a:p>
          <a:r>
            <a:rPr lang="en-US"/>
            <a:t>Focus on minimizing volatile acidity through proper fermentation management and hygiene practices.</a:t>
          </a:r>
        </a:p>
      </dgm:t>
    </dgm:pt>
    <dgm:pt modelId="{08C570ED-09D2-4EF5-BB70-B49318EDCB0F}" type="parTrans" cxnId="{E6BB066A-86DA-48DC-AF85-D22B3DDB8AA8}">
      <dgm:prSet/>
      <dgm:spPr/>
      <dgm:t>
        <a:bodyPr/>
        <a:lstStyle/>
        <a:p>
          <a:endParaRPr lang="en-US"/>
        </a:p>
      </dgm:t>
    </dgm:pt>
    <dgm:pt modelId="{C548FDBA-E090-4F08-9BDE-312A24D9FACC}" type="sibTrans" cxnId="{E6BB066A-86DA-48DC-AF85-D22B3DDB8AA8}">
      <dgm:prSet/>
      <dgm:spPr/>
      <dgm:t>
        <a:bodyPr/>
        <a:lstStyle/>
        <a:p>
          <a:endParaRPr lang="en-US"/>
        </a:p>
      </dgm:t>
    </dgm:pt>
    <dgm:pt modelId="{B084FF63-05E8-41AB-9E8D-1DA7E15D6C6E}">
      <dgm:prSet/>
      <dgm:spPr/>
      <dgm:t>
        <a:bodyPr/>
        <a:lstStyle/>
        <a:p>
          <a:r>
            <a:rPr lang="en-US"/>
            <a:t>Aim</a:t>
          </a:r>
        </a:p>
      </dgm:t>
    </dgm:pt>
    <dgm:pt modelId="{BE5EFBC1-4BFA-468D-855D-46A1DFB418DC}" type="parTrans" cxnId="{FE0E4333-45E1-48E0-85E2-E7071B671579}">
      <dgm:prSet/>
      <dgm:spPr/>
      <dgm:t>
        <a:bodyPr/>
        <a:lstStyle/>
        <a:p>
          <a:endParaRPr lang="en-US"/>
        </a:p>
      </dgm:t>
    </dgm:pt>
    <dgm:pt modelId="{7DED5B82-80A0-4D8E-BFA0-7FBB8168EFE3}" type="sibTrans" cxnId="{FE0E4333-45E1-48E0-85E2-E7071B671579}">
      <dgm:prSet/>
      <dgm:spPr/>
      <dgm:t>
        <a:bodyPr/>
        <a:lstStyle/>
        <a:p>
          <a:endParaRPr lang="en-US"/>
        </a:p>
      </dgm:t>
    </dgm:pt>
    <dgm:pt modelId="{66631987-D90B-409D-9459-0A5DFADA62FA}">
      <dgm:prSet/>
      <dgm:spPr/>
      <dgm:t>
        <a:bodyPr/>
        <a:lstStyle/>
        <a:p>
          <a:r>
            <a:rPr lang="en-US"/>
            <a:t>Aim for complete fermentation to achieve higher alcohol content and lower density.</a:t>
          </a:r>
        </a:p>
      </dgm:t>
    </dgm:pt>
    <dgm:pt modelId="{F3A14667-2297-467E-A977-83C573587F71}" type="parTrans" cxnId="{1A848A04-3B97-4E58-960C-D442CF0361E6}">
      <dgm:prSet/>
      <dgm:spPr/>
      <dgm:t>
        <a:bodyPr/>
        <a:lstStyle/>
        <a:p>
          <a:endParaRPr lang="en-US"/>
        </a:p>
      </dgm:t>
    </dgm:pt>
    <dgm:pt modelId="{680EE399-34E8-4350-9951-9084B468CFC7}" type="sibTrans" cxnId="{1A848A04-3B97-4E58-960C-D442CF0361E6}">
      <dgm:prSet/>
      <dgm:spPr/>
      <dgm:t>
        <a:bodyPr/>
        <a:lstStyle/>
        <a:p>
          <a:endParaRPr lang="en-US"/>
        </a:p>
      </dgm:t>
    </dgm:pt>
    <dgm:pt modelId="{BE16A58A-A245-4836-A2CA-AA09E1E1CA8C}">
      <dgm:prSet/>
      <dgm:spPr/>
      <dgm:t>
        <a:bodyPr/>
        <a:lstStyle/>
        <a:p>
          <a:r>
            <a:rPr lang="en-US" dirty="0"/>
            <a:t>Consider</a:t>
          </a:r>
        </a:p>
      </dgm:t>
    </dgm:pt>
    <dgm:pt modelId="{D9A795CB-65DC-473A-A618-D05F4E9350CC}" type="parTrans" cxnId="{4CF9D876-7297-4F1F-B8BC-2DFBB7718804}">
      <dgm:prSet/>
      <dgm:spPr/>
      <dgm:t>
        <a:bodyPr/>
        <a:lstStyle/>
        <a:p>
          <a:endParaRPr lang="en-US"/>
        </a:p>
      </dgm:t>
    </dgm:pt>
    <dgm:pt modelId="{4345A55A-7D94-4271-86DA-2EF31DD97B75}" type="sibTrans" cxnId="{4CF9D876-7297-4F1F-B8BC-2DFBB7718804}">
      <dgm:prSet/>
      <dgm:spPr/>
      <dgm:t>
        <a:bodyPr/>
        <a:lstStyle/>
        <a:p>
          <a:endParaRPr lang="en-US"/>
        </a:p>
      </dgm:t>
    </dgm:pt>
    <dgm:pt modelId="{79C17E62-0789-425F-8A73-843A764BC641}">
      <dgm:prSet/>
      <dgm:spPr/>
      <dgm:t>
        <a:bodyPr/>
        <a:lstStyle/>
        <a:p>
          <a:r>
            <a:rPr lang="en-US" dirty="0"/>
            <a:t>Consider slightly higher sulphate additions for their potential positive impact on wine quality.</a:t>
          </a:r>
        </a:p>
      </dgm:t>
    </dgm:pt>
    <dgm:pt modelId="{17D8A19D-4F31-4BAA-90CA-B1D8C1ECABDA}" type="parTrans" cxnId="{7CC982D4-0ABD-4DD3-B723-8501513C54D8}">
      <dgm:prSet/>
      <dgm:spPr/>
      <dgm:t>
        <a:bodyPr/>
        <a:lstStyle/>
        <a:p>
          <a:endParaRPr lang="en-US"/>
        </a:p>
      </dgm:t>
    </dgm:pt>
    <dgm:pt modelId="{D329B0D5-FC99-4076-B208-E757233E31BE}" type="sibTrans" cxnId="{7CC982D4-0ABD-4DD3-B723-8501513C54D8}">
      <dgm:prSet/>
      <dgm:spPr/>
      <dgm:t>
        <a:bodyPr/>
        <a:lstStyle/>
        <a:p>
          <a:endParaRPr lang="en-US"/>
        </a:p>
      </dgm:t>
    </dgm:pt>
    <dgm:pt modelId="{4A56B323-759E-4AF4-88DE-E2BA26B77E7C}">
      <dgm:prSet/>
      <dgm:spPr/>
      <dgm:t>
        <a:bodyPr/>
        <a:lstStyle/>
        <a:p>
          <a:r>
            <a:rPr lang="en-US"/>
            <a:t>Ensure</a:t>
          </a:r>
        </a:p>
      </dgm:t>
    </dgm:pt>
    <dgm:pt modelId="{7C85FA2D-7787-44E8-BEEB-AD52A4C1CB24}" type="parTrans" cxnId="{0A97F5C4-0759-412C-BFF9-973031316EFE}">
      <dgm:prSet/>
      <dgm:spPr/>
      <dgm:t>
        <a:bodyPr/>
        <a:lstStyle/>
        <a:p>
          <a:endParaRPr lang="en-US"/>
        </a:p>
      </dgm:t>
    </dgm:pt>
    <dgm:pt modelId="{1592D307-9DAD-498E-BAEC-4565FA92A1E3}" type="sibTrans" cxnId="{0A97F5C4-0759-412C-BFF9-973031316EFE}">
      <dgm:prSet/>
      <dgm:spPr/>
      <dgm:t>
        <a:bodyPr/>
        <a:lstStyle/>
        <a:p>
          <a:endParaRPr lang="en-US"/>
        </a:p>
      </dgm:t>
    </dgm:pt>
    <dgm:pt modelId="{15EE3009-C44A-4226-92A4-ADB0346D8AEC}">
      <dgm:prSet/>
      <dgm:spPr/>
      <dgm:t>
        <a:bodyPr/>
        <a:lstStyle/>
        <a:p>
          <a:r>
            <a:rPr lang="en-US"/>
            <a:t>Ensure consistent sugar levels in grapes and manage fermentation to achieve desired alcohol content.</a:t>
          </a:r>
        </a:p>
      </dgm:t>
    </dgm:pt>
    <dgm:pt modelId="{BB03084C-0D67-40AD-BDB8-B43D54104E83}" type="parTrans" cxnId="{97A5B2C0-854B-4FCB-B277-25792FB91E81}">
      <dgm:prSet/>
      <dgm:spPr/>
      <dgm:t>
        <a:bodyPr/>
        <a:lstStyle/>
        <a:p>
          <a:endParaRPr lang="en-US"/>
        </a:p>
      </dgm:t>
    </dgm:pt>
    <dgm:pt modelId="{7913687E-952F-4F00-9CF4-9BE7584EA1FE}" type="sibTrans" cxnId="{97A5B2C0-854B-4FCB-B277-25792FB91E81}">
      <dgm:prSet/>
      <dgm:spPr/>
      <dgm:t>
        <a:bodyPr/>
        <a:lstStyle/>
        <a:p>
          <a:endParaRPr lang="en-US"/>
        </a:p>
      </dgm:t>
    </dgm:pt>
    <dgm:pt modelId="{1D079EBE-8C11-EA42-A6DA-63B7B35A2C81}" type="pres">
      <dgm:prSet presAssocID="{C8C97517-9FA2-48EB-948F-8221B9232245}" presName="Name0" presStyleCnt="0">
        <dgm:presLayoutVars>
          <dgm:dir/>
          <dgm:animLvl val="lvl"/>
          <dgm:resizeHandles val="exact"/>
        </dgm:presLayoutVars>
      </dgm:prSet>
      <dgm:spPr/>
    </dgm:pt>
    <dgm:pt modelId="{05EBC674-3B63-2A41-AA1B-DDC69B92FCAA}" type="pres">
      <dgm:prSet presAssocID="{5CAD9586-A616-4F61-94F3-98333E3878F4}" presName="composite" presStyleCnt="0"/>
      <dgm:spPr/>
    </dgm:pt>
    <dgm:pt modelId="{F39BBD2D-96C4-8B49-A2C8-409FA0D3A9DF}" type="pres">
      <dgm:prSet presAssocID="{5CAD9586-A616-4F61-94F3-98333E3878F4}" presName="parTx" presStyleLbl="alignNode1" presStyleIdx="0" presStyleCnt="4">
        <dgm:presLayoutVars>
          <dgm:chMax val="0"/>
          <dgm:chPref val="0"/>
        </dgm:presLayoutVars>
      </dgm:prSet>
      <dgm:spPr/>
    </dgm:pt>
    <dgm:pt modelId="{FB9C6A5B-1574-0F4E-AC74-DBEB59CCD59C}" type="pres">
      <dgm:prSet presAssocID="{5CAD9586-A616-4F61-94F3-98333E3878F4}" presName="desTx" presStyleLbl="alignAccFollowNode1" presStyleIdx="0" presStyleCnt="4">
        <dgm:presLayoutVars/>
      </dgm:prSet>
      <dgm:spPr/>
    </dgm:pt>
    <dgm:pt modelId="{F80DA541-BB5A-D843-A57D-70ABE14D8A7E}" type="pres">
      <dgm:prSet presAssocID="{42DD7891-638F-485D-BFC8-4CCB52C249B5}" presName="space" presStyleCnt="0"/>
      <dgm:spPr/>
    </dgm:pt>
    <dgm:pt modelId="{1F07DB58-63DC-BE4E-9575-4A0518906F28}" type="pres">
      <dgm:prSet presAssocID="{B084FF63-05E8-41AB-9E8D-1DA7E15D6C6E}" presName="composite" presStyleCnt="0"/>
      <dgm:spPr/>
    </dgm:pt>
    <dgm:pt modelId="{2AF099BE-A567-A147-AA15-591930B15CEF}" type="pres">
      <dgm:prSet presAssocID="{B084FF63-05E8-41AB-9E8D-1DA7E15D6C6E}" presName="parTx" presStyleLbl="alignNode1" presStyleIdx="1" presStyleCnt="4">
        <dgm:presLayoutVars>
          <dgm:chMax val="0"/>
          <dgm:chPref val="0"/>
        </dgm:presLayoutVars>
      </dgm:prSet>
      <dgm:spPr/>
    </dgm:pt>
    <dgm:pt modelId="{4A953964-30ED-3C40-A671-44E92AA34CD6}" type="pres">
      <dgm:prSet presAssocID="{B084FF63-05E8-41AB-9E8D-1DA7E15D6C6E}" presName="desTx" presStyleLbl="alignAccFollowNode1" presStyleIdx="1" presStyleCnt="4">
        <dgm:presLayoutVars/>
      </dgm:prSet>
      <dgm:spPr/>
    </dgm:pt>
    <dgm:pt modelId="{D9DAA416-743D-1D4A-A4AC-F270B5DB18AD}" type="pres">
      <dgm:prSet presAssocID="{7DED5B82-80A0-4D8E-BFA0-7FBB8168EFE3}" presName="space" presStyleCnt="0"/>
      <dgm:spPr/>
    </dgm:pt>
    <dgm:pt modelId="{C7AE1980-E392-4A44-97E8-CDFACB7A6702}" type="pres">
      <dgm:prSet presAssocID="{BE16A58A-A245-4836-A2CA-AA09E1E1CA8C}" presName="composite" presStyleCnt="0"/>
      <dgm:spPr/>
    </dgm:pt>
    <dgm:pt modelId="{C66968AD-E5EF-2847-A637-5070C0A41866}" type="pres">
      <dgm:prSet presAssocID="{BE16A58A-A245-4836-A2CA-AA09E1E1CA8C}" presName="parTx" presStyleLbl="alignNode1" presStyleIdx="2" presStyleCnt="4">
        <dgm:presLayoutVars>
          <dgm:chMax val="0"/>
          <dgm:chPref val="0"/>
        </dgm:presLayoutVars>
      </dgm:prSet>
      <dgm:spPr/>
    </dgm:pt>
    <dgm:pt modelId="{FA801B52-3342-4D40-8432-0AAB7564F162}" type="pres">
      <dgm:prSet presAssocID="{BE16A58A-A245-4836-A2CA-AA09E1E1CA8C}" presName="desTx" presStyleLbl="alignAccFollowNode1" presStyleIdx="2" presStyleCnt="4">
        <dgm:presLayoutVars/>
      </dgm:prSet>
      <dgm:spPr/>
    </dgm:pt>
    <dgm:pt modelId="{1A9CDE70-BF80-0343-AAFA-2267287F9506}" type="pres">
      <dgm:prSet presAssocID="{4345A55A-7D94-4271-86DA-2EF31DD97B75}" presName="space" presStyleCnt="0"/>
      <dgm:spPr/>
    </dgm:pt>
    <dgm:pt modelId="{E36A8C8C-5D95-834F-81AF-8CAB4DDC32C3}" type="pres">
      <dgm:prSet presAssocID="{4A56B323-759E-4AF4-88DE-E2BA26B77E7C}" presName="composite" presStyleCnt="0"/>
      <dgm:spPr/>
    </dgm:pt>
    <dgm:pt modelId="{8F90EB4F-859F-7149-B3A6-9579B477C55A}" type="pres">
      <dgm:prSet presAssocID="{4A56B323-759E-4AF4-88DE-E2BA26B77E7C}" presName="parTx" presStyleLbl="alignNode1" presStyleIdx="3" presStyleCnt="4">
        <dgm:presLayoutVars>
          <dgm:chMax val="0"/>
          <dgm:chPref val="0"/>
        </dgm:presLayoutVars>
      </dgm:prSet>
      <dgm:spPr/>
    </dgm:pt>
    <dgm:pt modelId="{6D93837F-677A-734A-94AF-8A1C0D60FFDD}" type="pres">
      <dgm:prSet presAssocID="{4A56B323-759E-4AF4-88DE-E2BA26B77E7C}" presName="desTx" presStyleLbl="alignAccFollowNode1" presStyleIdx="3" presStyleCnt="4">
        <dgm:presLayoutVars/>
      </dgm:prSet>
      <dgm:spPr/>
    </dgm:pt>
  </dgm:ptLst>
  <dgm:cxnLst>
    <dgm:cxn modelId="{1A848A04-3B97-4E58-960C-D442CF0361E6}" srcId="{B084FF63-05E8-41AB-9E8D-1DA7E15D6C6E}" destId="{66631987-D90B-409D-9459-0A5DFADA62FA}" srcOrd="0" destOrd="0" parTransId="{F3A14667-2297-467E-A977-83C573587F71}" sibTransId="{680EE399-34E8-4350-9951-9084B468CFC7}"/>
    <dgm:cxn modelId="{ECC9001F-F6B3-3246-BE74-1E84BE1EF4D5}" type="presOf" srcId="{BE16A58A-A245-4836-A2CA-AA09E1E1CA8C}" destId="{C66968AD-E5EF-2847-A637-5070C0A41866}" srcOrd="0" destOrd="0" presId="urn:microsoft.com/office/officeart/2016/7/layout/HorizontalActionList"/>
    <dgm:cxn modelId="{9B3FA826-3CB7-DF4C-922D-539334B96CD9}" type="presOf" srcId="{5CAD9586-A616-4F61-94F3-98333E3878F4}" destId="{F39BBD2D-96C4-8B49-A2C8-409FA0D3A9DF}" srcOrd="0" destOrd="0" presId="urn:microsoft.com/office/officeart/2016/7/layout/HorizontalActionList"/>
    <dgm:cxn modelId="{E9C2BC2F-87AF-4109-BBF5-6B46E098FDD6}" srcId="{C8C97517-9FA2-48EB-948F-8221B9232245}" destId="{5CAD9586-A616-4F61-94F3-98333E3878F4}" srcOrd="0" destOrd="0" parTransId="{09F3DA97-8D6F-4BD4-BB01-6595C1C6CB83}" sibTransId="{42DD7891-638F-485D-BFC8-4CCB52C249B5}"/>
    <dgm:cxn modelId="{FE0E4333-45E1-48E0-85E2-E7071B671579}" srcId="{C8C97517-9FA2-48EB-948F-8221B9232245}" destId="{B084FF63-05E8-41AB-9E8D-1DA7E15D6C6E}" srcOrd="1" destOrd="0" parTransId="{BE5EFBC1-4BFA-468D-855D-46A1DFB418DC}" sibTransId="{7DED5B82-80A0-4D8E-BFA0-7FBB8168EFE3}"/>
    <dgm:cxn modelId="{4D6F593D-6084-B949-832B-E2D5FB0A56F7}" type="presOf" srcId="{4A56B323-759E-4AF4-88DE-E2BA26B77E7C}" destId="{8F90EB4F-859F-7149-B3A6-9579B477C55A}" srcOrd="0" destOrd="0" presId="urn:microsoft.com/office/officeart/2016/7/layout/HorizontalActionList"/>
    <dgm:cxn modelId="{E6BB066A-86DA-48DC-AF85-D22B3DDB8AA8}" srcId="{5CAD9586-A616-4F61-94F3-98333E3878F4}" destId="{3D22E9BB-3187-42AE-821A-932C97609B2F}" srcOrd="0" destOrd="0" parTransId="{08C570ED-09D2-4EF5-BB70-B49318EDCB0F}" sibTransId="{C548FDBA-E090-4F08-9BDE-312A24D9FACC}"/>
    <dgm:cxn modelId="{6AD84F6C-60A5-DB4F-BF32-6277C63A4234}" type="presOf" srcId="{B084FF63-05E8-41AB-9E8D-1DA7E15D6C6E}" destId="{2AF099BE-A567-A147-AA15-591930B15CEF}" srcOrd="0" destOrd="0" presId="urn:microsoft.com/office/officeart/2016/7/layout/HorizontalActionList"/>
    <dgm:cxn modelId="{4CF9D876-7297-4F1F-B8BC-2DFBB7718804}" srcId="{C8C97517-9FA2-48EB-948F-8221B9232245}" destId="{BE16A58A-A245-4836-A2CA-AA09E1E1CA8C}" srcOrd="2" destOrd="0" parTransId="{D9A795CB-65DC-473A-A618-D05F4E9350CC}" sibTransId="{4345A55A-7D94-4271-86DA-2EF31DD97B75}"/>
    <dgm:cxn modelId="{1676C288-180A-CF4E-9A0A-87D0D4542840}" type="presOf" srcId="{79C17E62-0789-425F-8A73-843A764BC641}" destId="{FA801B52-3342-4D40-8432-0AAB7564F162}" srcOrd="0" destOrd="0" presId="urn:microsoft.com/office/officeart/2016/7/layout/HorizontalActionList"/>
    <dgm:cxn modelId="{9E81AFAB-7C73-F64E-98E6-297E2973E33A}" type="presOf" srcId="{66631987-D90B-409D-9459-0A5DFADA62FA}" destId="{4A953964-30ED-3C40-A671-44E92AA34CD6}" srcOrd="0" destOrd="0" presId="urn:microsoft.com/office/officeart/2016/7/layout/HorizontalActionList"/>
    <dgm:cxn modelId="{7B09AEB5-D3E6-9D48-ACDA-4F360388196D}" type="presOf" srcId="{C8C97517-9FA2-48EB-948F-8221B9232245}" destId="{1D079EBE-8C11-EA42-A6DA-63B7B35A2C81}" srcOrd="0" destOrd="0" presId="urn:microsoft.com/office/officeart/2016/7/layout/HorizontalActionList"/>
    <dgm:cxn modelId="{97A5B2C0-854B-4FCB-B277-25792FB91E81}" srcId="{4A56B323-759E-4AF4-88DE-E2BA26B77E7C}" destId="{15EE3009-C44A-4226-92A4-ADB0346D8AEC}" srcOrd="0" destOrd="0" parTransId="{BB03084C-0D67-40AD-BDB8-B43D54104E83}" sibTransId="{7913687E-952F-4F00-9CF4-9BE7584EA1FE}"/>
    <dgm:cxn modelId="{0A97F5C4-0759-412C-BFF9-973031316EFE}" srcId="{C8C97517-9FA2-48EB-948F-8221B9232245}" destId="{4A56B323-759E-4AF4-88DE-E2BA26B77E7C}" srcOrd="3" destOrd="0" parTransId="{7C85FA2D-7787-44E8-BEEB-AD52A4C1CB24}" sibTransId="{1592D307-9DAD-498E-BAEC-4565FA92A1E3}"/>
    <dgm:cxn modelId="{7CC982D4-0ABD-4DD3-B723-8501513C54D8}" srcId="{BE16A58A-A245-4836-A2CA-AA09E1E1CA8C}" destId="{79C17E62-0789-425F-8A73-843A764BC641}" srcOrd="0" destOrd="0" parTransId="{17D8A19D-4F31-4BAA-90CA-B1D8C1ECABDA}" sibTransId="{D329B0D5-FC99-4076-B208-E757233E31BE}"/>
    <dgm:cxn modelId="{21F654F5-BD64-BC4A-B203-40B53A55D73F}" type="presOf" srcId="{15EE3009-C44A-4226-92A4-ADB0346D8AEC}" destId="{6D93837F-677A-734A-94AF-8A1C0D60FFDD}" srcOrd="0" destOrd="0" presId="urn:microsoft.com/office/officeart/2016/7/layout/HorizontalActionList"/>
    <dgm:cxn modelId="{1C4982F7-C8B7-8C4A-9665-610262BED791}" type="presOf" srcId="{3D22E9BB-3187-42AE-821A-932C97609B2F}" destId="{FB9C6A5B-1574-0F4E-AC74-DBEB59CCD59C}" srcOrd="0" destOrd="0" presId="urn:microsoft.com/office/officeart/2016/7/layout/HorizontalActionList"/>
    <dgm:cxn modelId="{6A0B0163-2CFB-C947-9831-7C17B2115430}" type="presParOf" srcId="{1D079EBE-8C11-EA42-A6DA-63B7B35A2C81}" destId="{05EBC674-3B63-2A41-AA1B-DDC69B92FCAA}" srcOrd="0" destOrd="0" presId="urn:microsoft.com/office/officeart/2016/7/layout/HorizontalActionList"/>
    <dgm:cxn modelId="{B31D18CB-9603-BE4F-BC1D-267B7E201AE9}" type="presParOf" srcId="{05EBC674-3B63-2A41-AA1B-DDC69B92FCAA}" destId="{F39BBD2D-96C4-8B49-A2C8-409FA0D3A9DF}" srcOrd="0" destOrd="0" presId="urn:microsoft.com/office/officeart/2016/7/layout/HorizontalActionList"/>
    <dgm:cxn modelId="{205753F7-2663-A74D-96F5-45053B3B3DDF}" type="presParOf" srcId="{05EBC674-3B63-2A41-AA1B-DDC69B92FCAA}" destId="{FB9C6A5B-1574-0F4E-AC74-DBEB59CCD59C}" srcOrd="1" destOrd="0" presId="urn:microsoft.com/office/officeart/2016/7/layout/HorizontalActionList"/>
    <dgm:cxn modelId="{ECF28338-476B-F64A-8598-B7E588C8503E}" type="presParOf" srcId="{1D079EBE-8C11-EA42-A6DA-63B7B35A2C81}" destId="{F80DA541-BB5A-D843-A57D-70ABE14D8A7E}" srcOrd="1" destOrd="0" presId="urn:microsoft.com/office/officeart/2016/7/layout/HorizontalActionList"/>
    <dgm:cxn modelId="{D5AE952F-DD4C-A94B-9510-DFB46090B1F9}" type="presParOf" srcId="{1D079EBE-8C11-EA42-A6DA-63B7B35A2C81}" destId="{1F07DB58-63DC-BE4E-9575-4A0518906F28}" srcOrd="2" destOrd="0" presId="urn:microsoft.com/office/officeart/2016/7/layout/HorizontalActionList"/>
    <dgm:cxn modelId="{460A775D-1A88-5845-B5D8-E2AA9D740A76}" type="presParOf" srcId="{1F07DB58-63DC-BE4E-9575-4A0518906F28}" destId="{2AF099BE-A567-A147-AA15-591930B15CEF}" srcOrd="0" destOrd="0" presId="urn:microsoft.com/office/officeart/2016/7/layout/HorizontalActionList"/>
    <dgm:cxn modelId="{C73ED722-B8B4-1D4B-B0FB-B14ADDB67E97}" type="presParOf" srcId="{1F07DB58-63DC-BE4E-9575-4A0518906F28}" destId="{4A953964-30ED-3C40-A671-44E92AA34CD6}" srcOrd="1" destOrd="0" presId="urn:microsoft.com/office/officeart/2016/7/layout/HorizontalActionList"/>
    <dgm:cxn modelId="{E3AD03E6-DDC4-1145-90AE-01C0F6B1B87F}" type="presParOf" srcId="{1D079EBE-8C11-EA42-A6DA-63B7B35A2C81}" destId="{D9DAA416-743D-1D4A-A4AC-F270B5DB18AD}" srcOrd="3" destOrd="0" presId="urn:microsoft.com/office/officeart/2016/7/layout/HorizontalActionList"/>
    <dgm:cxn modelId="{D04C909C-11AF-A547-B387-E0A009663092}" type="presParOf" srcId="{1D079EBE-8C11-EA42-A6DA-63B7B35A2C81}" destId="{C7AE1980-E392-4A44-97E8-CDFACB7A6702}" srcOrd="4" destOrd="0" presId="urn:microsoft.com/office/officeart/2016/7/layout/HorizontalActionList"/>
    <dgm:cxn modelId="{5C5250AE-EA8C-B847-8365-8DDBC1972F0B}" type="presParOf" srcId="{C7AE1980-E392-4A44-97E8-CDFACB7A6702}" destId="{C66968AD-E5EF-2847-A637-5070C0A41866}" srcOrd="0" destOrd="0" presId="urn:microsoft.com/office/officeart/2016/7/layout/HorizontalActionList"/>
    <dgm:cxn modelId="{9B7F187A-7ECD-3C4A-B94D-061C43D826FB}" type="presParOf" srcId="{C7AE1980-E392-4A44-97E8-CDFACB7A6702}" destId="{FA801B52-3342-4D40-8432-0AAB7564F162}" srcOrd="1" destOrd="0" presId="urn:microsoft.com/office/officeart/2016/7/layout/HorizontalActionList"/>
    <dgm:cxn modelId="{02CD24F3-D9EC-9A44-A2A4-65011BE9800F}" type="presParOf" srcId="{1D079EBE-8C11-EA42-A6DA-63B7B35A2C81}" destId="{1A9CDE70-BF80-0343-AAFA-2267287F9506}" srcOrd="5" destOrd="0" presId="urn:microsoft.com/office/officeart/2016/7/layout/HorizontalActionList"/>
    <dgm:cxn modelId="{97D0BD92-1F27-3848-A443-DB9F44EE851C}" type="presParOf" srcId="{1D079EBE-8C11-EA42-A6DA-63B7B35A2C81}" destId="{E36A8C8C-5D95-834F-81AF-8CAB4DDC32C3}" srcOrd="6" destOrd="0" presId="urn:microsoft.com/office/officeart/2016/7/layout/HorizontalActionList"/>
    <dgm:cxn modelId="{104AC949-2327-B04D-A4E2-B8182329A854}" type="presParOf" srcId="{E36A8C8C-5D95-834F-81AF-8CAB4DDC32C3}" destId="{8F90EB4F-859F-7149-B3A6-9579B477C55A}" srcOrd="0" destOrd="0" presId="urn:microsoft.com/office/officeart/2016/7/layout/HorizontalActionList"/>
    <dgm:cxn modelId="{6C72C9DE-9BE5-F840-8C36-0D0055344B3E}" type="presParOf" srcId="{E36A8C8C-5D95-834F-81AF-8CAB4DDC32C3}" destId="{6D93837F-677A-734A-94AF-8A1C0D60FFD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39FCA-4362-BC4E-A930-1AD7C3A6A7C4}">
      <dsp:nvSpPr>
        <dsp:cNvPr id="0" name=""/>
        <dsp:cNvSpPr/>
      </dsp:nvSpPr>
      <dsp:spPr>
        <a:xfrm>
          <a:off x="55" y="21445"/>
          <a:ext cx="5288198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Objective</a:t>
          </a:r>
        </a:p>
      </dsp:txBody>
      <dsp:txXfrm>
        <a:off x="55" y="21445"/>
        <a:ext cx="5288198" cy="662400"/>
      </dsp:txXfrm>
    </dsp:sp>
    <dsp:sp modelId="{C2773454-D8D1-1844-8939-1AAB7516EB66}">
      <dsp:nvSpPr>
        <dsp:cNvPr id="0" name=""/>
        <dsp:cNvSpPr/>
      </dsp:nvSpPr>
      <dsp:spPr>
        <a:xfrm>
          <a:off x="55" y="683845"/>
          <a:ext cx="5288198" cy="364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Build a model to predict wine quality &amp; minimize Mean Absolute Error (MAE) on the test set.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Identify key factors that contribute to high-quality wine, providing actionable insights for vintners to enhance their production processes.</a:t>
          </a:r>
        </a:p>
      </dsp:txBody>
      <dsp:txXfrm>
        <a:off x="55" y="683845"/>
        <a:ext cx="5288198" cy="3646046"/>
      </dsp:txXfrm>
    </dsp:sp>
    <dsp:sp modelId="{F008F903-E0D6-E64C-845F-792DBC7B605E}">
      <dsp:nvSpPr>
        <dsp:cNvPr id="0" name=""/>
        <dsp:cNvSpPr/>
      </dsp:nvSpPr>
      <dsp:spPr>
        <a:xfrm>
          <a:off x="6028601" y="21445"/>
          <a:ext cx="5288198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</a:t>
          </a:r>
        </a:p>
      </dsp:txBody>
      <dsp:txXfrm>
        <a:off x="6028601" y="21445"/>
        <a:ext cx="5288198" cy="662400"/>
      </dsp:txXfrm>
    </dsp:sp>
    <dsp:sp modelId="{7B9443A8-21A1-2B42-89F9-302D02476AD6}">
      <dsp:nvSpPr>
        <dsp:cNvPr id="0" name=""/>
        <dsp:cNvSpPr/>
      </dsp:nvSpPr>
      <dsp:spPr>
        <a:xfrm>
          <a:off x="6028601" y="683845"/>
          <a:ext cx="5288198" cy="364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Data contains 11 features that can influence wine quality such as Acidity levels, Sugar Content, Alcohol content &amp; pH Level along with response variable ‘Quality’.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Data is measured by objective tests and the output is based on sensory data (median of at least 3 evaluations made by wine experts).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Contains 5463 observations</a:t>
          </a:r>
        </a:p>
      </dsp:txBody>
      <dsp:txXfrm>
        <a:off x="6028601" y="683845"/>
        <a:ext cx="5288198" cy="3646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48408-B305-4377-8F97-BD5F7228EA25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CB771-372F-4A9D-9311-B7C1F20F2B8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968E1-226A-4D31-A3A6-18B49BCAEC1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Determine the applicable models based on relationship between features and response variable ( </a:t>
          </a:r>
          <a:r>
            <a:rPr lang="en-US" sz="2100" kern="1200" dirty="0" err="1"/>
            <a:t>knn</a:t>
          </a:r>
          <a:r>
            <a:rPr lang="en-US" sz="2100" kern="1200" dirty="0"/>
            <a:t> vs linear regression vs Random forest). </a:t>
          </a:r>
        </a:p>
      </dsp:txBody>
      <dsp:txXfrm>
        <a:off x="1435590" y="531"/>
        <a:ext cx="9080009" cy="1242935"/>
      </dsp:txXfrm>
    </dsp:sp>
    <dsp:sp modelId="{A94E806B-1086-4181-8271-1E952571CE70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79480-1ED0-49F4-A598-882BD8E62872}">
      <dsp:nvSpPr>
        <dsp:cNvPr id="0" name=""/>
        <dsp:cNvSpPr/>
      </dsp:nvSpPr>
      <dsp:spPr>
        <a:xfrm>
          <a:off x="375988" y="1848156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B9B50-79C6-4604-8F83-89C2D530CDBC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Build the applicable models, evaluate and compare the performance based on MAE and accuracy.</a:t>
          </a:r>
        </a:p>
      </dsp:txBody>
      <dsp:txXfrm>
        <a:off x="1435590" y="1554201"/>
        <a:ext cx="9080009" cy="1242935"/>
      </dsp:txXfrm>
    </dsp:sp>
    <dsp:sp modelId="{D2401D96-46CE-4474-B106-DA287ADE800F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F6B28-08A6-4936-960C-781C5AF53FF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4B9BC-74DB-4BFD-BD42-345C047ED6D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Choose the model with best MAE for predicting the wine quality.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BBD2D-96C4-8B49-A2C8-409FA0D3A9DF}">
      <dsp:nvSpPr>
        <dsp:cNvPr id="0" name=""/>
        <dsp:cNvSpPr/>
      </dsp:nvSpPr>
      <dsp:spPr>
        <a:xfrm>
          <a:off x="3979" y="741043"/>
          <a:ext cx="1616724" cy="4850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757" tIns="127757" rIns="127757" bIns="12775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Focus on</a:t>
          </a:r>
        </a:p>
      </dsp:txBody>
      <dsp:txXfrm>
        <a:off x="3979" y="741043"/>
        <a:ext cx="1616724" cy="485017"/>
      </dsp:txXfrm>
    </dsp:sp>
    <dsp:sp modelId="{FB9C6A5B-1574-0F4E-AC74-DBEB59CCD59C}">
      <dsp:nvSpPr>
        <dsp:cNvPr id="0" name=""/>
        <dsp:cNvSpPr/>
      </dsp:nvSpPr>
      <dsp:spPr>
        <a:xfrm>
          <a:off x="3979" y="1226060"/>
          <a:ext cx="1616724" cy="17381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96" tIns="159696" rIns="159696" bIns="159696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Focus on minimizing volatile acidity through proper fermentation management and hygiene practices.</a:t>
          </a:r>
        </a:p>
      </dsp:txBody>
      <dsp:txXfrm>
        <a:off x="3979" y="1226060"/>
        <a:ext cx="1616724" cy="1738112"/>
      </dsp:txXfrm>
    </dsp:sp>
    <dsp:sp modelId="{2AF099BE-A567-A147-AA15-591930B15CEF}">
      <dsp:nvSpPr>
        <dsp:cNvPr id="0" name=""/>
        <dsp:cNvSpPr/>
      </dsp:nvSpPr>
      <dsp:spPr>
        <a:xfrm>
          <a:off x="1728598" y="741043"/>
          <a:ext cx="1616724" cy="4850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757" tIns="127757" rIns="127757" bIns="12775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Aim</a:t>
          </a:r>
        </a:p>
      </dsp:txBody>
      <dsp:txXfrm>
        <a:off x="1728598" y="741043"/>
        <a:ext cx="1616724" cy="485017"/>
      </dsp:txXfrm>
    </dsp:sp>
    <dsp:sp modelId="{4A953964-30ED-3C40-A671-44E92AA34CD6}">
      <dsp:nvSpPr>
        <dsp:cNvPr id="0" name=""/>
        <dsp:cNvSpPr/>
      </dsp:nvSpPr>
      <dsp:spPr>
        <a:xfrm>
          <a:off x="1728598" y="1226060"/>
          <a:ext cx="1616724" cy="173811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96" tIns="159696" rIns="159696" bIns="159696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Aim for complete fermentation to achieve higher alcohol content and lower density.</a:t>
          </a:r>
        </a:p>
      </dsp:txBody>
      <dsp:txXfrm>
        <a:off x="1728598" y="1226060"/>
        <a:ext cx="1616724" cy="1738112"/>
      </dsp:txXfrm>
    </dsp:sp>
    <dsp:sp modelId="{C66968AD-E5EF-2847-A637-5070C0A41866}">
      <dsp:nvSpPr>
        <dsp:cNvPr id="0" name=""/>
        <dsp:cNvSpPr/>
      </dsp:nvSpPr>
      <dsp:spPr>
        <a:xfrm>
          <a:off x="3453216" y="741043"/>
          <a:ext cx="1616724" cy="4850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757" tIns="127757" rIns="127757" bIns="12775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Consider</a:t>
          </a:r>
        </a:p>
      </dsp:txBody>
      <dsp:txXfrm>
        <a:off x="3453216" y="741043"/>
        <a:ext cx="1616724" cy="485017"/>
      </dsp:txXfrm>
    </dsp:sp>
    <dsp:sp modelId="{FA801B52-3342-4D40-8432-0AAB7564F162}">
      <dsp:nvSpPr>
        <dsp:cNvPr id="0" name=""/>
        <dsp:cNvSpPr/>
      </dsp:nvSpPr>
      <dsp:spPr>
        <a:xfrm>
          <a:off x="3453216" y="1226060"/>
          <a:ext cx="1616724" cy="17381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96" tIns="159696" rIns="159696" bIns="159696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Consider slightly higher sulphate additions for their potential positive impact on wine quality.</a:t>
          </a:r>
        </a:p>
      </dsp:txBody>
      <dsp:txXfrm>
        <a:off x="3453216" y="1226060"/>
        <a:ext cx="1616724" cy="1738112"/>
      </dsp:txXfrm>
    </dsp:sp>
    <dsp:sp modelId="{8F90EB4F-859F-7149-B3A6-9579B477C55A}">
      <dsp:nvSpPr>
        <dsp:cNvPr id="0" name=""/>
        <dsp:cNvSpPr/>
      </dsp:nvSpPr>
      <dsp:spPr>
        <a:xfrm>
          <a:off x="5177835" y="741043"/>
          <a:ext cx="1616724" cy="4850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757" tIns="127757" rIns="127757" bIns="12775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Ensure</a:t>
          </a:r>
        </a:p>
      </dsp:txBody>
      <dsp:txXfrm>
        <a:off x="5177835" y="741043"/>
        <a:ext cx="1616724" cy="485017"/>
      </dsp:txXfrm>
    </dsp:sp>
    <dsp:sp modelId="{6D93837F-677A-734A-94AF-8A1C0D60FFDD}">
      <dsp:nvSpPr>
        <dsp:cNvPr id="0" name=""/>
        <dsp:cNvSpPr/>
      </dsp:nvSpPr>
      <dsp:spPr>
        <a:xfrm>
          <a:off x="5177835" y="1226060"/>
          <a:ext cx="1616724" cy="173811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96" tIns="159696" rIns="159696" bIns="159696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Ensure consistent sugar levels in grapes and manage fermentation to achieve desired alcohol content.</a:t>
          </a:r>
        </a:p>
      </dsp:txBody>
      <dsp:txXfrm>
        <a:off x="5177835" y="1226060"/>
        <a:ext cx="1616724" cy="173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ED699-C86F-B54D-8177-699C4B26B7DD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B7A93-EBAA-BD40-B969-DEDBF569B1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0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B7A93-EBAA-BD40-B969-DEDBF569B1C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3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B7A93-EBAA-BD40-B969-DEDBF569B1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375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B7A93-EBAA-BD40-B969-DEDBF569B1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530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B7A93-EBAA-BD40-B969-DEDBF569B1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95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B7A93-EBAA-BD40-B969-DEDBF569B1C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2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B7A93-EBAA-BD40-B969-DEDBF569B1C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7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B7A93-EBAA-BD40-B969-DEDBF569B1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608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Steps – First simple random forest model, Addressed class imbalance, did hyper parameter tuning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B7A93-EBAA-BD40-B969-DEDBF569B1C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1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B7A93-EBAA-BD40-B969-DEDBF569B1C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74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B7A93-EBAA-BD40-B969-DEDBF569B1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99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B7A93-EBAA-BD40-B969-DEDBF569B1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432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B7A93-EBAA-BD40-B969-DEDBF569B1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21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F170-B701-63E9-AFE0-D9E1A95FD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3293A-64C7-D0FF-70CB-97D7196F8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48C5C-47BE-926E-E1B0-D8A98EC2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39A5-B710-0D4C-A4F2-B89A1BA380A8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9DE89-D587-E7DB-764C-F9EE6DC7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FFC60-EFE7-BBA2-73B5-8616831D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DB32-E5D7-B049-B0AC-F9658F1DA6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2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1FF3-D27F-E85D-9401-E5205053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92A2D-16FC-DB54-566B-9F2F8E06C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F03A6-4D7D-77E3-603F-72282B4F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39A5-B710-0D4C-A4F2-B89A1BA380A8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8828D-C426-5CE1-FA4C-E6EC4968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7DCC-B40F-78AF-54F3-91A1C409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DB32-E5D7-B049-B0AC-F9658F1DA6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EC581-0141-D95D-5540-4C85EC13B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6A4F0-8523-564D-F93F-34ED358A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DBBE8-D1EC-4BCE-8443-132F3473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39A5-B710-0D4C-A4F2-B89A1BA380A8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6A8D-B9CF-CDA7-A593-473E3CAF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CD6A4-F317-51F7-6B05-B8B788C0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DB32-E5D7-B049-B0AC-F9658F1DA6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1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FFA2-1CF5-2A9A-46DB-6FF1FD7D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08FB-6614-EC8A-1F03-60E83451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AABE9-5393-CADE-CB3A-21A0E833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39A5-B710-0D4C-A4F2-B89A1BA380A8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75B00-8D5F-2FA0-4B1F-81CA77DE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74B48-AA39-6E28-5724-CA792148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DB32-E5D7-B049-B0AC-F9658F1DA6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3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C3EA-4B7C-CBC9-31FA-3CE99ED2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49320-C1D8-A2C0-AD7D-A8F865C1E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1CB5B-2B53-E316-C2CA-40379C42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39A5-B710-0D4C-A4F2-B89A1BA380A8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71B37-7A13-C711-F649-C52728BE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B75B2-9531-785D-9B81-5B4EECFE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DB32-E5D7-B049-B0AC-F9658F1DA6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3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804E-9502-719B-43A6-41E5C7DC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7E8A-FB58-A3D3-6648-E60424315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D3733-DD31-6701-1F3F-CE2438490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B1B1C-4846-7A01-5BAC-56D850DB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39A5-B710-0D4C-A4F2-B89A1BA380A8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C6B2E-2DBD-B5F9-CD7C-B96E207B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D0958-763E-FBB8-5458-91F21043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DB32-E5D7-B049-B0AC-F9658F1DA6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1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B82D-569E-444A-74C8-39B34741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1EBDB-3ABB-4BBE-C80D-2FF6F61C1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F91CF-F5B9-CFA5-D34E-840D4535C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0750F-18D7-A303-EAE7-66FD5BA8E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014EA-CA5E-5CE4-38EA-D731E60D0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90725-69A0-2150-A040-C309CA44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39A5-B710-0D4C-A4F2-B89A1BA380A8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0CE51-0901-9FB2-407C-9BD69FC6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AAD66-2450-AFA9-0A60-C94CFEC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DB32-E5D7-B049-B0AC-F9658F1DA6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9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6C18-FCBB-376D-E53F-BB23F362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C00DB-FCB7-613A-42DC-D7BB6FAB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39A5-B710-0D4C-A4F2-B89A1BA380A8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DA45C-A20D-1E25-EDC8-03E21838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DC917-F322-425D-1CFE-CC0E4142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DB32-E5D7-B049-B0AC-F9658F1DA6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8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C0E47-355E-8289-B67B-A3A14A23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39A5-B710-0D4C-A4F2-B89A1BA380A8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6FED0-485C-E216-67E9-CC54ABC9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685ED-9C22-DBF6-1A49-098DBD9B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DB32-E5D7-B049-B0AC-F9658F1DA6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7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F501-2A68-0B39-7849-6253BDA9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26C7-0272-D45D-2015-09F03AFFD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F18FB-86AC-6FB5-BA7B-0BA19EBE7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EC5D1-19EF-85AC-3AC4-74161082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39A5-B710-0D4C-A4F2-B89A1BA380A8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AC4A-604D-5447-2EA2-796A309E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E256A-52E1-7C5F-C88C-99E5A125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DB32-E5D7-B049-B0AC-F9658F1DA6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5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37EB-CE30-EA8D-D1A9-B5EDA55B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A11FC-8E68-DD17-B213-CF726E969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0BE0E-DEA1-0A35-AD51-2B67BE951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CBA23-E6F2-CCB3-44F7-8407FFFF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39A5-B710-0D4C-A4F2-B89A1BA380A8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A9E10-6206-1D97-60EF-7A7297A4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47DFF-8D7B-A00F-B87E-9B81823A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DB32-E5D7-B049-B0AC-F9658F1DA6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8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751162-C203-D36D-6B15-7543F345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C0DA6-FD50-4BF8-9F86-D23BB94F2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79232-5ACB-FA8A-513C-6EDEC6568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C039A5-B710-0D4C-A4F2-B89A1BA380A8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B820D-DE73-AA86-BF4C-BB3C27CE3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2783-B274-E112-3051-41775D53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0DB32-E5D7-B049-B0AC-F9658F1DA6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3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notesSlide" Target="../notesSlides/notesSlide12.xml"/><Relationship Id="rId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6.jpeg"/><Relationship Id="rId9" Type="http://schemas.microsoft.com/office/2007/relationships/diagramDrawing" Target="../diagrams/drawing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hyperlink" Target="https://datafusion.shinyapps.io/Wine_Quality_Predictio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A9D82-CC2D-5E59-4AEF-D00BFDBC7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Wine Quality Prediction &amp;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2651B-229E-7BD4-F5E7-F66E377C2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Karthik Radhakrishnan</a:t>
            </a:r>
          </a:p>
        </p:txBody>
      </p:sp>
      <p:pic>
        <p:nvPicPr>
          <p:cNvPr id="95" name="Picture 94" descr="Laid wine bottles, glass and grapes">
            <a:extLst>
              <a:ext uri="{FF2B5EF4-FFF2-40B4-BE49-F238E27FC236}">
                <a16:creationId xmlns:a16="http://schemas.microsoft.com/office/drawing/2014/main" id="{320064C3-A5BB-B935-3002-3CF6FFC21B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466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5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F0923-47E9-FE03-98AD-CC84616F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9" y="341466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Volatile Acidity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D8C2D0-54C0-0102-6DFA-67F9CEB8337A}"/>
              </a:ext>
            </a:extLst>
          </p:cNvPr>
          <p:cNvGrpSpPr/>
          <p:nvPr/>
        </p:nvGrpSpPr>
        <p:grpSpPr>
          <a:xfrm>
            <a:off x="7223170" y="2796968"/>
            <a:ext cx="4027056" cy="954107"/>
            <a:chOff x="7223172" y="2138674"/>
            <a:chExt cx="4027056" cy="9541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47FD9D-539B-1657-47FC-DD689C07256E}"/>
                </a:ext>
              </a:extLst>
            </p:cNvPr>
            <p:cNvSpPr txBox="1"/>
            <p:nvPr/>
          </p:nvSpPr>
          <p:spPr>
            <a:xfrm>
              <a:off x="7223172" y="2508006"/>
              <a:ext cx="4027055" cy="584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Lower volatile acidity is strongly associated with higher quality wines.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8C5421-00B8-171A-3A89-38F216709CBF}"/>
                </a:ext>
              </a:extLst>
            </p:cNvPr>
            <p:cNvSpPr txBox="1"/>
            <p:nvPr/>
          </p:nvSpPr>
          <p:spPr>
            <a:xfrm>
              <a:off x="7223173" y="2138674"/>
              <a:ext cx="4027055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Insight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CF1877-5DD4-F2B2-9EB9-3D728919AD56}"/>
              </a:ext>
            </a:extLst>
          </p:cNvPr>
          <p:cNvGrpSpPr/>
          <p:nvPr/>
        </p:nvGrpSpPr>
        <p:grpSpPr>
          <a:xfrm>
            <a:off x="7223169" y="4132618"/>
            <a:ext cx="4027056" cy="1205100"/>
            <a:chOff x="7223170" y="4950612"/>
            <a:chExt cx="4027056" cy="12051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83769E-8A2B-354D-5280-589FC731EBBD}"/>
                </a:ext>
              </a:extLst>
            </p:cNvPr>
            <p:cNvSpPr txBox="1"/>
            <p:nvPr/>
          </p:nvSpPr>
          <p:spPr>
            <a:xfrm>
              <a:off x="7223170" y="5324715"/>
              <a:ext cx="4027055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Keep volatile acidity low, ideally below 0.4 g/L, by managing fermentation conditions and bacterial activity.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9D96A5-0257-954D-9836-D6AE58C98016}"/>
                </a:ext>
              </a:extLst>
            </p:cNvPr>
            <p:cNvSpPr txBox="1"/>
            <p:nvPr/>
          </p:nvSpPr>
          <p:spPr>
            <a:xfrm>
              <a:off x="7223171" y="4950612"/>
              <a:ext cx="4027055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Recommendation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5E4EFB9-C76A-0EE7-65A9-AF04103DB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64" y="2134657"/>
            <a:ext cx="5154226" cy="36750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034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F0923-47E9-FE03-98AD-CC84616F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9" y="341466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Density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D8C2D0-54C0-0102-6DFA-67F9CEB8337A}"/>
              </a:ext>
            </a:extLst>
          </p:cNvPr>
          <p:cNvGrpSpPr/>
          <p:nvPr/>
        </p:nvGrpSpPr>
        <p:grpSpPr>
          <a:xfrm>
            <a:off x="7223170" y="2796968"/>
            <a:ext cx="4027056" cy="954107"/>
            <a:chOff x="7223172" y="2138674"/>
            <a:chExt cx="4027056" cy="9541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47FD9D-539B-1657-47FC-DD689C07256E}"/>
                </a:ext>
              </a:extLst>
            </p:cNvPr>
            <p:cNvSpPr txBox="1"/>
            <p:nvPr/>
          </p:nvSpPr>
          <p:spPr>
            <a:xfrm>
              <a:off x="7223172" y="2508006"/>
              <a:ext cx="4027055" cy="584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Lower density is associated with higher quality wines.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8C5421-00B8-171A-3A89-38F216709CBF}"/>
                </a:ext>
              </a:extLst>
            </p:cNvPr>
            <p:cNvSpPr txBox="1"/>
            <p:nvPr/>
          </p:nvSpPr>
          <p:spPr>
            <a:xfrm>
              <a:off x="7223173" y="2138674"/>
              <a:ext cx="4027055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Insight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CF1877-5DD4-F2B2-9EB9-3D728919AD56}"/>
              </a:ext>
            </a:extLst>
          </p:cNvPr>
          <p:cNvGrpSpPr/>
          <p:nvPr/>
        </p:nvGrpSpPr>
        <p:grpSpPr>
          <a:xfrm>
            <a:off x="7223169" y="4132618"/>
            <a:ext cx="4027056" cy="1205100"/>
            <a:chOff x="7223170" y="4950612"/>
            <a:chExt cx="4027056" cy="12051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83769E-8A2B-354D-5280-589FC731EBBD}"/>
                </a:ext>
              </a:extLst>
            </p:cNvPr>
            <p:cNvSpPr txBox="1"/>
            <p:nvPr/>
          </p:nvSpPr>
          <p:spPr>
            <a:xfrm>
              <a:off x="7223170" y="5324715"/>
              <a:ext cx="4027055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Aim for lower density by ensuring complete fermentation and managing alcohol content.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9D96A5-0257-954D-9836-D6AE58C98016}"/>
                </a:ext>
              </a:extLst>
            </p:cNvPr>
            <p:cNvSpPr txBox="1"/>
            <p:nvPr/>
          </p:nvSpPr>
          <p:spPr>
            <a:xfrm>
              <a:off x="7223171" y="4950612"/>
              <a:ext cx="4027055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Recommendation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51CA88D-7B29-C37A-455F-1B06A443B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74" y="2205309"/>
            <a:ext cx="5154226" cy="36750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099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F0923-47E9-FE03-98AD-CC84616F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9" y="341466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Sulphates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D8C2D0-54C0-0102-6DFA-67F9CEB8337A}"/>
              </a:ext>
            </a:extLst>
          </p:cNvPr>
          <p:cNvGrpSpPr/>
          <p:nvPr/>
        </p:nvGrpSpPr>
        <p:grpSpPr>
          <a:xfrm>
            <a:off x="7223170" y="2796968"/>
            <a:ext cx="4027056" cy="954107"/>
            <a:chOff x="7223172" y="2138674"/>
            <a:chExt cx="4027056" cy="9541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47FD9D-539B-1657-47FC-DD689C07256E}"/>
                </a:ext>
              </a:extLst>
            </p:cNvPr>
            <p:cNvSpPr txBox="1"/>
            <p:nvPr/>
          </p:nvSpPr>
          <p:spPr>
            <a:xfrm>
              <a:off x="7223172" y="2508006"/>
              <a:ext cx="4027055" cy="584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Higher sulphate levels are associated with better quality wines.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8C5421-00B8-171A-3A89-38F216709CBF}"/>
                </a:ext>
              </a:extLst>
            </p:cNvPr>
            <p:cNvSpPr txBox="1"/>
            <p:nvPr/>
          </p:nvSpPr>
          <p:spPr>
            <a:xfrm>
              <a:off x="7223173" y="2138674"/>
              <a:ext cx="4027055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Insight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CF1877-5DD4-F2B2-9EB9-3D728919AD56}"/>
              </a:ext>
            </a:extLst>
          </p:cNvPr>
          <p:cNvGrpSpPr/>
          <p:nvPr/>
        </p:nvGrpSpPr>
        <p:grpSpPr>
          <a:xfrm>
            <a:off x="7223169" y="4132618"/>
            <a:ext cx="4027056" cy="1205100"/>
            <a:chOff x="7223170" y="4950612"/>
            <a:chExt cx="4027056" cy="12051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83769E-8A2B-354D-5280-589FC731EBBD}"/>
                </a:ext>
              </a:extLst>
            </p:cNvPr>
            <p:cNvSpPr txBox="1"/>
            <p:nvPr/>
          </p:nvSpPr>
          <p:spPr>
            <a:xfrm>
              <a:off x="7223170" y="5324715"/>
              <a:ext cx="4027055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Consider slightly higher sulphate additions, around 0.5-0.7 g/L, which may act as antioxidants and antimicrobials.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9D96A5-0257-954D-9836-D6AE58C98016}"/>
                </a:ext>
              </a:extLst>
            </p:cNvPr>
            <p:cNvSpPr txBox="1"/>
            <p:nvPr/>
          </p:nvSpPr>
          <p:spPr>
            <a:xfrm>
              <a:off x="7223171" y="4950612"/>
              <a:ext cx="4027055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Recommendation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6A49468-4435-08BF-7FB9-20F8A75CC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57" y="2327818"/>
            <a:ext cx="5043471" cy="35363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46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F0923-47E9-FE03-98AD-CC84616F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9" y="341466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Residual Sugar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D8C2D0-54C0-0102-6DFA-67F9CEB8337A}"/>
              </a:ext>
            </a:extLst>
          </p:cNvPr>
          <p:cNvGrpSpPr/>
          <p:nvPr/>
        </p:nvGrpSpPr>
        <p:grpSpPr>
          <a:xfrm>
            <a:off x="7223169" y="2531233"/>
            <a:ext cx="4027056" cy="1446550"/>
            <a:chOff x="7223172" y="2138674"/>
            <a:chExt cx="4027056" cy="14465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47FD9D-539B-1657-47FC-DD689C07256E}"/>
                </a:ext>
              </a:extLst>
            </p:cNvPr>
            <p:cNvSpPr txBox="1"/>
            <p:nvPr/>
          </p:nvSpPr>
          <p:spPr>
            <a:xfrm>
              <a:off x="7223172" y="2508006"/>
              <a:ext cx="4027055" cy="10772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No clear trend, but high-quality wines have less variation. Sugar content itself doesn't determine quality, but consistency might be important.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8C5421-00B8-171A-3A89-38F216709CBF}"/>
                </a:ext>
              </a:extLst>
            </p:cNvPr>
            <p:cNvSpPr txBox="1"/>
            <p:nvPr/>
          </p:nvSpPr>
          <p:spPr>
            <a:xfrm>
              <a:off x="7223173" y="2138674"/>
              <a:ext cx="4027055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Insight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CF1877-5DD4-F2B2-9EB9-3D728919AD56}"/>
              </a:ext>
            </a:extLst>
          </p:cNvPr>
          <p:cNvGrpSpPr/>
          <p:nvPr/>
        </p:nvGrpSpPr>
        <p:grpSpPr>
          <a:xfrm>
            <a:off x="7223169" y="4132618"/>
            <a:ext cx="4027056" cy="958878"/>
            <a:chOff x="7223170" y="4950612"/>
            <a:chExt cx="4027056" cy="95887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83769E-8A2B-354D-5280-589FC731EBBD}"/>
                </a:ext>
              </a:extLst>
            </p:cNvPr>
            <p:cNvSpPr txBox="1"/>
            <p:nvPr/>
          </p:nvSpPr>
          <p:spPr>
            <a:xfrm>
              <a:off x="7223170" y="5324715"/>
              <a:ext cx="4027055" cy="584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Focus on consistency in residual sugar levels based on the desired wine style.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9D96A5-0257-954D-9836-D6AE58C98016}"/>
                </a:ext>
              </a:extLst>
            </p:cNvPr>
            <p:cNvSpPr txBox="1"/>
            <p:nvPr/>
          </p:nvSpPr>
          <p:spPr>
            <a:xfrm>
              <a:off x="7223171" y="4950612"/>
              <a:ext cx="4027055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Recommendation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E12E105-2B74-302F-9CE5-A75B81EC8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18" y="2227075"/>
            <a:ext cx="4871618" cy="34694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445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F0923-47E9-FE03-98AD-CC84616F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Recommendations for Vintners</a:t>
            </a:r>
          </a:p>
        </p:txBody>
      </p:sp>
      <p:pic>
        <p:nvPicPr>
          <p:cNvPr id="100" name="Picture 99" descr="A close-up of a building&#10;&#10;Description automatically generated">
            <a:extLst>
              <a:ext uri="{FF2B5EF4-FFF2-40B4-BE49-F238E27FC236}">
                <a16:creationId xmlns:a16="http://schemas.microsoft.com/office/drawing/2014/main" id="{DE782128-80AA-7293-644E-8108690D43A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5492" r="15039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99" name="TextBox 76">
            <a:extLst>
              <a:ext uri="{FF2B5EF4-FFF2-40B4-BE49-F238E27FC236}">
                <a16:creationId xmlns:a16="http://schemas.microsoft.com/office/drawing/2014/main" id="{EF8DE9B8-315C-00B7-17D3-B7E9FB643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6837647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0307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F39BBD2D-96C4-8B49-A2C8-409FA0D3A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>
                                            <p:graphicEl>
                                              <a:dgm id="{F39BBD2D-96C4-8B49-A2C8-409FA0D3A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>
                                            <p:graphicEl>
                                              <a:dgm id="{F39BBD2D-96C4-8B49-A2C8-409FA0D3A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FB9C6A5B-1574-0F4E-AC74-DBEB59CCD5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">
                                            <p:graphicEl>
                                              <a:dgm id="{FB9C6A5B-1574-0F4E-AC74-DBEB59CCD5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">
                                            <p:graphicEl>
                                              <a:dgm id="{FB9C6A5B-1574-0F4E-AC74-DBEB59CCD5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2AF099BE-A567-A147-AA15-591930B15C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">
                                            <p:graphicEl>
                                              <a:dgm id="{2AF099BE-A567-A147-AA15-591930B15C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">
                                            <p:graphicEl>
                                              <a:dgm id="{2AF099BE-A567-A147-AA15-591930B15C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4A953964-30ED-3C40-A671-44E92AA34C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">
                                            <p:graphicEl>
                                              <a:dgm id="{4A953964-30ED-3C40-A671-44E92AA34C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">
                                            <p:graphicEl>
                                              <a:dgm id="{4A953964-30ED-3C40-A671-44E92AA34C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C66968AD-E5EF-2847-A637-5070C0A418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">
                                            <p:graphicEl>
                                              <a:dgm id="{C66968AD-E5EF-2847-A637-5070C0A418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">
                                            <p:graphicEl>
                                              <a:dgm id="{C66968AD-E5EF-2847-A637-5070C0A418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FA801B52-3342-4D40-8432-0AAB7564F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">
                                            <p:graphicEl>
                                              <a:dgm id="{FA801B52-3342-4D40-8432-0AAB7564F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">
                                            <p:graphicEl>
                                              <a:dgm id="{FA801B52-3342-4D40-8432-0AAB7564F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8F90EB4F-859F-7149-B3A6-9579B477C5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">
                                            <p:graphicEl>
                                              <a:dgm id="{8F90EB4F-859F-7149-B3A6-9579B477C5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">
                                            <p:graphicEl>
                                              <a:dgm id="{8F90EB4F-859F-7149-B3A6-9579B477C5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6D93837F-677A-734A-94AF-8A1C0D60F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9">
                                            <p:graphicEl>
                                              <a:dgm id="{6D93837F-677A-734A-94AF-8A1C0D60F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9">
                                            <p:graphicEl>
                                              <a:dgm id="{6D93837F-677A-734A-94AF-8A1C0D60F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9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F0923-47E9-FE03-98AD-CC84616F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9" y="341466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41439C0-AA9D-C917-652B-C87619994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214019"/>
              </p:ext>
            </p:extLst>
          </p:nvPr>
        </p:nvGraphicFramePr>
        <p:xfrm>
          <a:off x="210126" y="1812135"/>
          <a:ext cx="1131685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2191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339FCA-4362-BC4E-A930-1AD7C3A6A7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773454-D8D1-1844-8939-1AAB7516EB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08F903-E0D6-E64C-845F-792DBC7B6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9443A8-21A1-2B42-89F9-302D02476A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DAB-0141-A261-098C-CA15807F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060" y="2933554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Wine Quality Prediction</a:t>
            </a:r>
          </a:p>
        </p:txBody>
      </p:sp>
      <p:pic>
        <p:nvPicPr>
          <p:cNvPr id="27" name="Graphic 26" descr="Wine">
            <a:extLst>
              <a:ext uri="{FF2B5EF4-FFF2-40B4-BE49-F238E27FC236}">
                <a16:creationId xmlns:a16="http://schemas.microsoft.com/office/drawing/2014/main" id="{F505AC55-38A4-444F-DC5F-9B5ABAD26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424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F0923-47E9-FE03-98AD-CC84616F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9" y="341466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Approach</a:t>
            </a:r>
          </a:p>
        </p:txBody>
      </p:sp>
      <p:graphicFrame>
        <p:nvGraphicFramePr>
          <p:cNvPr id="33" name="Content Placeholder 3">
            <a:extLst>
              <a:ext uri="{FF2B5EF4-FFF2-40B4-BE49-F238E27FC236}">
                <a16:creationId xmlns:a16="http://schemas.microsoft.com/office/drawing/2014/main" id="{7DDA702D-1FEE-F9A1-6B52-EC0DC9EFD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523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916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B0B48408-B305-4377-8F97-BD5F7228EA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>
                                            <p:graphicEl>
                                              <a:dgm id="{B0B48408-B305-4377-8F97-BD5F7228EA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3">
                                            <p:graphicEl>
                                              <a:dgm id="{B0B48408-B305-4377-8F97-BD5F7228EA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BB5CB771-372F-4A9D-9311-B7C1F20F2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">
                                            <p:graphicEl>
                                              <a:dgm id="{BB5CB771-372F-4A9D-9311-B7C1F20F2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>
                                            <p:graphicEl>
                                              <a:dgm id="{BB5CB771-372F-4A9D-9311-B7C1F20F2B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6BA968E1-226A-4D31-A3A6-18B49BCAEC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3">
                                            <p:graphicEl>
                                              <a:dgm id="{6BA968E1-226A-4D31-A3A6-18B49BCAEC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>
                                            <p:graphicEl>
                                              <a:dgm id="{6BA968E1-226A-4D31-A3A6-18B49BCAEC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BDD79480-1ED0-49F4-A598-882BD8E62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3">
                                            <p:graphicEl>
                                              <a:dgm id="{BDD79480-1ED0-49F4-A598-882BD8E62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>
                                            <p:graphicEl>
                                              <a:dgm id="{BDD79480-1ED0-49F4-A598-882BD8E628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A94E806B-1086-4181-8271-1E952571C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3">
                                            <p:graphicEl>
                                              <a:dgm id="{A94E806B-1086-4181-8271-1E952571C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">
                                            <p:graphicEl>
                                              <a:dgm id="{A94E806B-1086-4181-8271-1E952571CE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E98B9B50-79C6-4604-8F83-89C2D530C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3">
                                            <p:graphicEl>
                                              <a:dgm id="{E98B9B50-79C6-4604-8F83-89C2D530C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">
                                            <p:graphicEl>
                                              <a:dgm id="{E98B9B50-79C6-4604-8F83-89C2D530CD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D2401D96-46CE-4474-B106-DA287ADE80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3">
                                            <p:graphicEl>
                                              <a:dgm id="{D2401D96-46CE-4474-B106-DA287ADE80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graphicEl>
                                              <a:dgm id="{D2401D96-46CE-4474-B106-DA287ADE80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5C4F6B28-08A6-4936-960C-781C5AF53F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3">
                                            <p:graphicEl>
                                              <a:dgm id="{5C4F6B28-08A6-4936-960C-781C5AF53F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>
                                            <p:graphicEl>
                                              <a:dgm id="{5C4F6B28-08A6-4936-960C-781C5AF53F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5084B9BC-74DB-4BFD-BD42-345C047ED6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3">
                                            <p:graphicEl>
                                              <a:dgm id="{5084B9BC-74DB-4BFD-BD42-345C047ED6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3">
                                            <p:graphicEl>
                                              <a:dgm id="{5084B9BC-74DB-4BFD-BD42-345C047ED6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F0923-47E9-FE03-98AD-CC84616F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9" y="341467"/>
            <a:ext cx="9895951" cy="78852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CD92DF-CD64-A13B-EA88-821E9E522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3389" y="2016183"/>
            <a:ext cx="6392117" cy="466255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3E474F0-C057-742A-598E-3E8455DE5618}"/>
              </a:ext>
            </a:extLst>
          </p:cNvPr>
          <p:cNvGrpSpPr/>
          <p:nvPr/>
        </p:nvGrpSpPr>
        <p:grpSpPr>
          <a:xfrm>
            <a:off x="3415004" y="2902374"/>
            <a:ext cx="8634439" cy="1240418"/>
            <a:chOff x="3415004" y="2902374"/>
            <a:chExt cx="8634439" cy="12404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FB77EE-ED74-D21E-81A9-7926219644FE}"/>
                </a:ext>
              </a:extLst>
            </p:cNvPr>
            <p:cNvSpPr/>
            <p:nvPr/>
          </p:nvSpPr>
          <p:spPr>
            <a:xfrm>
              <a:off x="3415004" y="3853543"/>
              <a:ext cx="429208" cy="28924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68A7AA-1D88-ED5E-3A94-901CE25BA5B8}"/>
                </a:ext>
              </a:extLst>
            </p:cNvPr>
            <p:cNvSpPr txBox="1"/>
            <p:nvPr/>
          </p:nvSpPr>
          <p:spPr>
            <a:xfrm>
              <a:off x="6748697" y="2902374"/>
              <a:ext cx="5300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free sulfur dioxide and  total sulfur dioxide have high</a:t>
              </a:r>
            </a:p>
            <a:p>
              <a:r>
                <a:rPr lang="en-US" dirty="0"/>
                <a:t>positive correlation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B02A01-0C47-06C9-5316-D9EE0AB00127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3844212" y="3212495"/>
              <a:ext cx="2921294" cy="7856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AEB34-51E9-CCA5-44E6-E8459995A6BC}"/>
              </a:ext>
            </a:extLst>
          </p:cNvPr>
          <p:cNvGrpSpPr/>
          <p:nvPr/>
        </p:nvGrpSpPr>
        <p:grpSpPr>
          <a:xfrm>
            <a:off x="3734188" y="4434896"/>
            <a:ext cx="8279513" cy="1132670"/>
            <a:chOff x="3734188" y="4434896"/>
            <a:chExt cx="8279513" cy="11326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F06238-31DB-D0A9-1A3F-8F644BD6BAD1}"/>
                </a:ext>
              </a:extLst>
            </p:cNvPr>
            <p:cNvSpPr/>
            <p:nvPr/>
          </p:nvSpPr>
          <p:spPr>
            <a:xfrm>
              <a:off x="3734188" y="5278317"/>
              <a:ext cx="429208" cy="2892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3EDDC6F-AC62-2FFA-EAEF-567AD13600E5}"/>
                </a:ext>
              </a:extLst>
            </p:cNvPr>
            <p:cNvGrpSpPr/>
            <p:nvPr/>
          </p:nvGrpSpPr>
          <p:grpSpPr>
            <a:xfrm>
              <a:off x="4155232" y="4434896"/>
              <a:ext cx="7858469" cy="975869"/>
              <a:chOff x="4155232" y="4434896"/>
              <a:chExt cx="7858469" cy="97586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26A8D4-342C-E4E9-F91C-E835D55EF07D}"/>
                  </a:ext>
                </a:extLst>
              </p:cNvPr>
              <p:cNvSpPr txBox="1"/>
              <p:nvPr/>
            </p:nvSpPr>
            <p:spPr>
              <a:xfrm>
                <a:off x="6801248" y="4434896"/>
                <a:ext cx="5212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Alcohol and Density have high negative correlation 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349F79E-852B-C069-8E0C-E44075A686F7}"/>
                  </a:ext>
                </a:extLst>
              </p:cNvPr>
              <p:cNvCxnSpPr/>
              <p:nvPr/>
            </p:nvCxnSpPr>
            <p:spPr>
              <a:xfrm flipV="1">
                <a:off x="4155232" y="4619562"/>
                <a:ext cx="2593465" cy="7912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55D8CD1-8F91-CFB8-A5C2-B95D93A17A64}"/>
              </a:ext>
            </a:extLst>
          </p:cNvPr>
          <p:cNvSpPr txBox="1"/>
          <p:nvPr/>
        </p:nvSpPr>
        <p:spPr>
          <a:xfrm>
            <a:off x="1790232" y="1634674"/>
            <a:ext cx="330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Assessment of Multicollinearity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5A8F21-CEBD-4B5B-E0DA-B1073F5D47F4}"/>
              </a:ext>
            </a:extLst>
          </p:cNvPr>
          <p:cNvSpPr txBox="1"/>
          <p:nvPr/>
        </p:nvSpPr>
        <p:spPr>
          <a:xfrm>
            <a:off x="6325674" y="5740748"/>
            <a:ext cx="568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Response variable ‘quality’ is ordinal variable hence assessing correlation with it is not appropriate.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50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F0923-47E9-FE03-98AD-CC84616F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9" y="341466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Selection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72B6B03-9158-EC7E-7125-AFCBC50E5B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785432"/>
              </p:ext>
            </p:extLst>
          </p:nvPr>
        </p:nvGraphicFramePr>
        <p:xfrm>
          <a:off x="459350" y="1938898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103558907"/>
                    </a:ext>
                  </a:extLst>
                </a:gridCol>
                <a:gridCol w="2455105">
                  <a:extLst>
                    <a:ext uri="{9D8B030D-6E8A-4147-A177-3AD203B41FA5}">
                      <a16:colId xmlns:a16="http://schemas.microsoft.com/office/drawing/2014/main" val="2880204101"/>
                    </a:ext>
                  </a:extLst>
                </a:gridCol>
                <a:gridCol w="4555293">
                  <a:extLst>
                    <a:ext uri="{9D8B030D-6E8A-4147-A177-3AD203B41FA5}">
                      <a16:colId xmlns:a16="http://schemas.microsoft.com/office/drawing/2014/main" val="2005884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7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412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9C404A-7FBF-DD4C-0C4E-3BE190E33BBD}"/>
              </a:ext>
            </a:extLst>
          </p:cNvPr>
          <p:cNvSpPr txBox="1"/>
          <p:nvPr/>
        </p:nvSpPr>
        <p:spPr>
          <a:xfrm>
            <a:off x="373389" y="3693351"/>
            <a:ext cx="11402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model with hyper parameter tuning showed significant improvement in Mean Absolute Error (MAE) </a:t>
            </a:r>
          </a:p>
          <a:p>
            <a:r>
              <a:rPr lang="en-US" dirty="0"/>
              <a:t>and Accuracy when compared with </a:t>
            </a:r>
            <a:r>
              <a:rPr lang="en-US" dirty="0" err="1"/>
              <a:t>knn</a:t>
            </a:r>
            <a:r>
              <a:rPr lang="en-US" dirty="0"/>
              <a:t> algorithm, hence random forest model is used to predict the wine quality.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654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F0923-47E9-FE03-98AD-CC84616F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9" y="341466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Interactive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C404A-7FBF-DD4C-0C4E-3BE190E33BBD}"/>
              </a:ext>
            </a:extLst>
          </p:cNvPr>
          <p:cNvSpPr txBox="1"/>
          <p:nvPr/>
        </p:nvSpPr>
        <p:spPr>
          <a:xfrm>
            <a:off x="241414" y="1932207"/>
            <a:ext cx="108665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Rshiny</a:t>
            </a:r>
            <a:r>
              <a:rPr lang="en-US" dirty="0"/>
              <a:t> dashboard is built based on random forest model to predict wine quality given certain specifications.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https://datafusion.shinyapps.io/Wine_Quality_Prediction/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120D5D-2316-9DE6-C77D-CFA73C1F1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827" y="3343713"/>
            <a:ext cx="7772400" cy="27723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376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84B43-D76B-B3FA-A295-790B4C2D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407" y="3101505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Analysis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8B3E9-24AF-6AC7-57D2-CFAD72BD1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7712" y="355978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Determine key factors that contribute to high quality wine</a:t>
            </a:r>
          </a:p>
        </p:txBody>
      </p:sp>
      <p:pic>
        <p:nvPicPr>
          <p:cNvPr id="7" name="Graphic 6" descr="Wine">
            <a:extLst>
              <a:ext uri="{FF2B5EF4-FFF2-40B4-BE49-F238E27FC236}">
                <a16:creationId xmlns:a16="http://schemas.microsoft.com/office/drawing/2014/main" id="{94942308-77D4-23F5-F6D8-30114BAE9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364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F0923-47E9-FE03-98AD-CC84616F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9" y="341466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Alcohol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34A30-EEC7-9948-BEA9-9F5399335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42" y="2283823"/>
            <a:ext cx="5090348" cy="354964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CD8C2D0-54C0-0102-6DFA-67F9CEB8337A}"/>
              </a:ext>
            </a:extLst>
          </p:cNvPr>
          <p:cNvGrpSpPr/>
          <p:nvPr/>
        </p:nvGrpSpPr>
        <p:grpSpPr>
          <a:xfrm>
            <a:off x="7223170" y="2796968"/>
            <a:ext cx="4027056" cy="954107"/>
            <a:chOff x="7223172" y="2138674"/>
            <a:chExt cx="4027056" cy="9541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47FD9D-539B-1657-47FC-DD689C07256E}"/>
                </a:ext>
              </a:extLst>
            </p:cNvPr>
            <p:cNvSpPr txBox="1"/>
            <p:nvPr/>
          </p:nvSpPr>
          <p:spPr>
            <a:xfrm>
              <a:off x="7223172" y="2508006"/>
              <a:ext cx="4027055" cy="584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Higher alcohol content is strongly associated with higher quality wines.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8C5421-00B8-171A-3A89-38F216709CBF}"/>
                </a:ext>
              </a:extLst>
            </p:cNvPr>
            <p:cNvSpPr txBox="1"/>
            <p:nvPr/>
          </p:nvSpPr>
          <p:spPr>
            <a:xfrm>
              <a:off x="7223173" y="2138674"/>
              <a:ext cx="4027055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Insight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CF1877-5DD4-F2B2-9EB9-3D728919AD56}"/>
              </a:ext>
            </a:extLst>
          </p:cNvPr>
          <p:cNvGrpSpPr/>
          <p:nvPr/>
        </p:nvGrpSpPr>
        <p:grpSpPr>
          <a:xfrm>
            <a:off x="7223169" y="4132618"/>
            <a:ext cx="4027056" cy="1205100"/>
            <a:chOff x="7223170" y="4950612"/>
            <a:chExt cx="4027056" cy="12051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83769E-8A2B-354D-5280-589FC731EBBD}"/>
                </a:ext>
              </a:extLst>
            </p:cNvPr>
            <p:cNvSpPr txBox="1"/>
            <p:nvPr/>
          </p:nvSpPr>
          <p:spPr>
            <a:xfrm>
              <a:off x="7223170" y="5324715"/>
              <a:ext cx="4027055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Aim for higher alcohol content, around 11-13%, by ensuring proper sugar levels in grapes and complete fermentation.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9D96A5-0257-954D-9836-D6AE58C98016}"/>
                </a:ext>
              </a:extLst>
            </p:cNvPr>
            <p:cNvSpPr txBox="1"/>
            <p:nvPr/>
          </p:nvSpPr>
          <p:spPr>
            <a:xfrm>
              <a:off x="7223171" y="4950612"/>
              <a:ext cx="4027055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Recommendation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7314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3|19.7|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9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9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9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9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9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9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9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9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9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9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562</Words>
  <Application>Microsoft Macintosh PowerPoint</Application>
  <PresentationFormat>Widescreen</PresentationFormat>
  <Paragraphs>89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Wine Quality Prediction &amp; Analysis </vt:lpstr>
      <vt:lpstr>Introduction</vt:lpstr>
      <vt:lpstr>Wine Quality Prediction</vt:lpstr>
      <vt:lpstr>Approach</vt:lpstr>
      <vt:lpstr>Exploratory Data Analysis</vt:lpstr>
      <vt:lpstr>Model Selection</vt:lpstr>
      <vt:lpstr>Interactive Visualization</vt:lpstr>
      <vt:lpstr>Data Analysis</vt:lpstr>
      <vt:lpstr>Alcohol</vt:lpstr>
      <vt:lpstr>Volatile Acidity</vt:lpstr>
      <vt:lpstr>Density</vt:lpstr>
      <vt:lpstr>Sulphates</vt:lpstr>
      <vt:lpstr>Residual Sugar</vt:lpstr>
      <vt:lpstr>Recommendations for Vintners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Employee Turnover - A Case Study</dc:title>
  <dc:creator>Karthikeyan Radhakrishnan</dc:creator>
  <cp:lastModifiedBy>Karthikeyan Radhakrishnan</cp:lastModifiedBy>
  <cp:revision>2</cp:revision>
  <dcterms:created xsi:type="dcterms:W3CDTF">2024-06-30T18:03:06Z</dcterms:created>
  <dcterms:modified xsi:type="dcterms:W3CDTF">2024-08-12T05:21:21Z</dcterms:modified>
</cp:coreProperties>
</file>