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2" r:id="rId4"/>
    <p:sldId id="273" r:id="rId5"/>
    <p:sldId id="274" r:id="rId6"/>
    <p:sldId id="271" r:id="rId7"/>
    <p:sldId id="276" r:id="rId8"/>
    <p:sldId id="277" r:id="rId9"/>
    <p:sldId id="278" r:id="rId10"/>
    <p:sldId id="279" r:id="rId11"/>
    <p:sldId id="286" r:id="rId12"/>
    <p:sldId id="281" r:id="rId13"/>
    <p:sldId id="287" r:id="rId14"/>
    <p:sldId id="280" r:id="rId15"/>
    <p:sldId id="288" r:id="rId16"/>
    <p:sldId id="282" r:id="rId17"/>
    <p:sldId id="283" r:id="rId18"/>
    <p:sldId id="284" r:id="rId19"/>
    <p:sldId id="285" r:id="rId20"/>
    <p:sldId id="289" r:id="rId21"/>
    <p:sldId id="290" r:id="rId22"/>
    <p:sldId id="291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39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D852-2EE1-4940-952D-60D601ADB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3C861-43FF-4DEB-84C2-242C82511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AF37-BEAA-418B-A1E6-D0EEF2E8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53F-AA68-4F0C-86E0-BBD9F74F742F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139A0-CFB8-4EF7-B969-C0F46F40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9D24C-A298-4EEF-8C3B-95F21C96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B6DF-6EF8-4807-880F-04F2CCF73C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343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907-2E5B-45B0-BC26-965289DC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E9111-0FD3-47E0-897F-A033BDD1A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4D8B3-9D9F-4CF6-B85F-9AAA6EF7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53F-AA68-4F0C-86E0-BBD9F74F742F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A3653-5BD9-441F-8567-1A858C92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B38CF-F38B-4A31-9FC8-DA6B57F7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B6DF-6EF8-4807-880F-04F2CCF73C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268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DF7D5-F80B-4AB1-8FA2-B3D25DFF9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16B56-B67E-483F-A347-2C437D46E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5463E-CD1F-4D2C-A574-E13A4094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53F-AA68-4F0C-86E0-BBD9F74F742F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85958-261E-4443-937C-3746B8C8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F510E-7274-4B47-A306-5CE52981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B6DF-6EF8-4807-880F-04F2CCF73C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903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400E-FBAB-4A21-B796-FCC65E13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B6B0-4BB4-4E7B-8EBE-E77773880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A9CEB-EF82-4002-BB61-CE3A7930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53F-AA68-4F0C-86E0-BBD9F74F742F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05145-11F8-475B-86DF-1CE148D4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963B-AD04-4444-A5E0-0025418A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B6DF-6EF8-4807-880F-04F2CCF73C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103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8CC1-85A2-4C62-B8DF-59F639D5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48C88-D88F-4664-ADD7-9C031156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3850F-89FB-4795-86CD-F0378B5F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53F-AA68-4F0C-86E0-BBD9F74F742F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24D0C-FB77-489B-A320-2E0C5DD5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A1940-D362-4A05-A535-A262EB2C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B6DF-6EF8-4807-880F-04F2CCF73C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206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BC4A-1E22-40EB-AE9F-B2577C44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157A-5E7D-46B5-919C-067B21CC6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AF41-23AC-4077-A443-6AFB3F02A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D3C89-3136-42C1-9EFE-ACEC8D93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53F-AA68-4F0C-86E0-BBD9F74F742F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9FCB3-9811-4D6F-A5B7-3AF0A359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51C7F-8D36-4A07-96E9-08657305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B6DF-6EF8-4807-880F-04F2CCF73C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698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EC70-8B7E-437C-A7D6-1BE6901B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74C87-4FE0-415C-BCCF-239324A70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8BB95-CCF7-42D3-961C-DF2B07771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ABD70-DFA6-4366-8F2C-B4B5A8811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4FA2-F4B0-457F-8FDA-4B76DC823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50B2B-5519-41A9-85F7-D32B7544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53F-AA68-4F0C-86E0-BBD9F74F742F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0438E-9D65-46A1-BE71-0F62F400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44DB7-D30A-4AB1-9A6F-C2F7BE44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B6DF-6EF8-4807-880F-04F2CCF73C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3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CBFB-B588-482B-AEE5-207975D5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C1B4A-0209-4C44-901B-7022FAA9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53F-AA68-4F0C-86E0-BBD9F74F742F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B0A67-D437-40B3-B0C2-C87E1298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7FE27-0425-4026-A6CF-4D59E7B3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B6DF-6EF8-4807-880F-04F2CCF73C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56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F61E9-FDBE-42D6-8E50-65F40A47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53F-AA68-4F0C-86E0-BBD9F74F742F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F78CF-5878-42CB-B9C5-BE7F7F9E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DAFC1-8C3A-4A88-95FB-391805D2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B6DF-6EF8-4807-880F-04F2CCF73C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921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21A2-05C5-4571-98D3-C6CD8283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784D-16C4-44CC-895C-98ED82E3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0F4F2-3E38-4329-9452-4491DB692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2A4AE-18EF-428F-BB87-B827CFBC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53F-AA68-4F0C-86E0-BBD9F74F742F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0573E-60EB-4229-928C-749017F9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99C74-6A67-4B09-AE38-76629F1A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B6DF-6EF8-4807-880F-04F2CCF73C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398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2F82-8992-4F34-8FBB-3FCDA46B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41026-FEBA-4FD3-A41E-659B90C7B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E9EA8-7CA7-4678-B679-295040CCF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43D98-E09B-44E0-BB27-36EC1D49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53F-AA68-4F0C-86E0-BBD9F74F742F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4BBE8-68F0-4506-B37F-983D5C34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4AE18-8B38-4437-AC63-B11452F1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B6DF-6EF8-4807-880F-04F2CCF73C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56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A0549-3D39-4832-8215-C1424FC2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1B83B-D276-4D97-A862-5D9595E79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8D495-A3F2-4B0F-B942-4ADB65886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653F-AA68-4F0C-86E0-BBD9F74F742F}" type="datetimeFigureOut">
              <a:rPr lang="en-SG" smtClean="0"/>
              <a:t>16/6/2021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B711-50AE-4016-9CDA-3455AB870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14A2-EFD4-4A18-AE40-351AD8670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4B6DF-6EF8-4807-880F-04F2CCF73C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91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etosa.io/ev/image-kernels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C6B8-B431-473A-B062-07E1BE1BF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entury Gothic" panose="020B0502020202020204" pitchFamily="34" charset="0"/>
              </a:rPr>
              <a:t>Deep Learning</a:t>
            </a:r>
            <a:endParaRPr lang="en-S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4F4E-8452-4E2E-843B-ACABC4627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Or why you should just ask a computer to figure it out.</a:t>
            </a:r>
            <a:endParaRPr lang="en-SG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24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4876804" y="269248"/>
            <a:ext cx="2365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Convolutions</a:t>
            </a:r>
            <a:endParaRPr lang="en-SG" sz="3200" dirty="0">
              <a:solidFill>
                <a:schemeClr val="accent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2E7D3E-47E5-4568-86C2-4174C2362CFD}"/>
              </a:ext>
            </a:extLst>
          </p:cNvPr>
          <p:cNvGrpSpPr/>
          <p:nvPr/>
        </p:nvGrpSpPr>
        <p:grpSpPr>
          <a:xfrm>
            <a:off x="2601132" y="2500440"/>
            <a:ext cx="1857120" cy="1861165"/>
            <a:chOff x="1632567" y="1800478"/>
            <a:chExt cx="1857120" cy="18611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BFEF54-8AAF-451B-8602-6BC8318BBA6A}"/>
                </a:ext>
              </a:extLst>
            </p:cNvPr>
            <p:cNvSpPr/>
            <p:nvPr/>
          </p:nvSpPr>
          <p:spPr>
            <a:xfrm>
              <a:off x="163256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F4D30B-8681-4207-B703-9D638B4A1965}"/>
                </a:ext>
              </a:extLst>
            </p:cNvPr>
            <p:cNvSpPr/>
            <p:nvPr/>
          </p:nvSpPr>
          <p:spPr>
            <a:xfrm>
              <a:off x="225160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4D83EE-76E0-4610-9648-FE77FBA7BE3F}"/>
                </a:ext>
              </a:extLst>
            </p:cNvPr>
            <p:cNvSpPr/>
            <p:nvPr/>
          </p:nvSpPr>
          <p:spPr>
            <a:xfrm>
              <a:off x="287064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F27E12-E2BA-43B2-8EE3-A73234864802}"/>
                </a:ext>
              </a:extLst>
            </p:cNvPr>
            <p:cNvSpPr/>
            <p:nvPr/>
          </p:nvSpPr>
          <p:spPr>
            <a:xfrm>
              <a:off x="163256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65577F-717A-43BB-8FDF-E8388B41E62C}"/>
                </a:ext>
              </a:extLst>
            </p:cNvPr>
            <p:cNvSpPr/>
            <p:nvPr/>
          </p:nvSpPr>
          <p:spPr>
            <a:xfrm>
              <a:off x="225160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F6F0C7-D290-44AF-A8E7-C6E9A1D4B7E6}"/>
                </a:ext>
              </a:extLst>
            </p:cNvPr>
            <p:cNvSpPr/>
            <p:nvPr/>
          </p:nvSpPr>
          <p:spPr>
            <a:xfrm>
              <a:off x="287064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D3D7D9-6015-495D-87B8-067EFF04ADF5}"/>
                </a:ext>
              </a:extLst>
            </p:cNvPr>
            <p:cNvSpPr/>
            <p:nvPr/>
          </p:nvSpPr>
          <p:spPr>
            <a:xfrm>
              <a:off x="163256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1FEF6B-7087-4E16-AFBA-D5779BB4BB92}"/>
                </a:ext>
              </a:extLst>
            </p:cNvPr>
            <p:cNvSpPr/>
            <p:nvPr/>
          </p:nvSpPr>
          <p:spPr>
            <a:xfrm>
              <a:off x="225160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0CB9D0-6D5A-4BDF-9EAC-3E3CE1B7C8B1}"/>
                </a:ext>
              </a:extLst>
            </p:cNvPr>
            <p:cNvSpPr/>
            <p:nvPr/>
          </p:nvSpPr>
          <p:spPr>
            <a:xfrm>
              <a:off x="287064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049AE9-1835-48A5-AE27-C71304E2E6C6}"/>
              </a:ext>
            </a:extLst>
          </p:cNvPr>
          <p:cNvGrpSpPr/>
          <p:nvPr/>
        </p:nvGrpSpPr>
        <p:grpSpPr>
          <a:xfrm>
            <a:off x="5473805" y="2809960"/>
            <a:ext cx="1238080" cy="1238080"/>
            <a:chOff x="3930705" y="1800478"/>
            <a:chExt cx="1238080" cy="12380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2A96AB-426C-45FC-897B-138DF121A22C}"/>
                </a:ext>
              </a:extLst>
            </p:cNvPr>
            <p:cNvSpPr/>
            <p:nvPr/>
          </p:nvSpPr>
          <p:spPr>
            <a:xfrm>
              <a:off x="3930705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BB6176-2983-4A6C-92D5-893884B01676}"/>
                </a:ext>
              </a:extLst>
            </p:cNvPr>
            <p:cNvSpPr/>
            <p:nvPr/>
          </p:nvSpPr>
          <p:spPr>
            <a:xfrm>
              <a:off x="4549745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006BAD-2481-46DE-8392-C3145DF6E6CE}"/>
                </a:ext>
              </a:extLst>
            </p:cNvPr>
            <p:cNvSpPr/>
            <p:nvPr/>
          </p:nvSpPr>
          <p:spPr>
            <a:xfrm>
              <a:off x="3930705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</a:t>
              </a:r>
              <a:endParaRPr lang="en-SG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3659D00-073F-49AB-977E-334A065D79DD}"/>
                </a:ext>
              </a:extLst>
            </p:cNvPr>
            <p:cNvSpPr/>
            <p:nvPr/>
          </p:nvSpPr>
          <p:spPr>
            <a:xfrm>
              <a:off x="4549745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</a:t>
              </a:r>
              <a:endParaRPr lang="en-SG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078E97B-51F5-411C-B596-D27788667D71}"/>
              </a:ext>
            </a:extLst>
          </p:cNvPr>
          <p:cNvSpPr/>
          <p:nvPr/>
        </p:nvSpPr>
        <p:spPr>
          <a:xfrm>
            <a:off x="4875666" y="3338638"/>
            <a:ext cx="180724" cy="18072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24F24-E214-4D7F-83C3-B43B278DE98C}"/>
              </a:ext>
            </a:extLst>
          </p:cNvPr>
          <p:cNvSpPr/>
          <p:nvPr/>
        </p:nvSpPr>
        <p:spPr>
          <a:xfrm>
            <a:off x="3067687" y="2982870"/>
            <a:ext cx="1543050" cy="1511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153469-98C3-4697-9CA1-18E3A288F510}"/>
              </a:ext>
            </a:extLst>
          </p:cNvPr>
          <p:cNvSpPr txBox="1"/>
          <p:nvPr/>
        </p:nvSpPr>
        <p:spPr>
          <a:xfrm>
            <a:off x="6946008" y="3119480"/>
            <a:ext cx="769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=</a:t>
            </a:r>
            <a:endParaRPr lang="en-SG" sz="3200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ABAA3A-B07A-49AA-AF5A-C4543D7BB8CB}"/>
              </a:ext>
            </a:extLst>
          </p:cNvPr>
          <p:cNvGrpSpPr/>
          <p:nvPr/>
        </p:nvGrpSpPr>
        <p:grpSpPr>
          <a:xfrm>
            <a:off x="7969355" y="2809960"/>
            <a:ext cx="1238080" cy="1238080"/>
            <a:chOff x="3930705" y="1800478"/>
            <a:chExt cx="1238080" cy="1238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5C268C-FFF9-48D3-A774-B5DA14B8B4AF}"/>
                </a:ext>
              </a:extLst>
            </p:cNvPr>
            <p:cNvSpPr/>
            <p:nvPr/>
          </p:nvSpPr>
          <p:spPr>
            <a:xfrm>
              <a:off x="3930705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91AF36B-EDC2-4EF4-B048-41F8E1281A84}"/>
                </a:ext>
              </a:extLst>
            </p:cNvPr>
            <p:cNvSpPr/>
            <p:nvPr/>
          </p:nvSpPr>
          <p:spPr>
            <a:xfrm>
              <a:off x="4549745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65D7AAF-622F-47D5-B216-F7E57CC7B7F1}"/>
                </a:ext>
              </a:extLst>
            </p:cNvPr>
            <p:cNvSpPr/>
            <p:nvPr/>
          </p:nvSpPr>
          <p:spPr>
            <a:xfrm>
              <a:off x="3930705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</a:t>
              </a:r>
              <a:endParaRPr lang="en-SG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38F7FA0-6DC8-4077-843F-1A547A14FCF7}"/>
                </a:ext>
              </a:extLst>
            </p:cNvPr>
            <p:cNvSpPr/>
            <p:nvPr/>
          </p:nvSpPr>
          <p:spPr>
            <a:xfrm>
              <a:off x="4549745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05935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7CC9DF-C433-430D-BCE1-1B7C01313C00}"/>
              </a:ext>
            </a:extLst>
          </p:cNvPr>
          <p:cNvSpPr txBox="1"/>
          <p:nvPr/>
        </p:nvSpPr>
        <p:spPr>
          <a:xfrm>
            <a:off x="2431143" y="2782669"/>
            <a:ext cx="7329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3600" dirty="0">
                <a:hlinkClick r:id="rId2"/>
              </a:rPr>
              <a:t>https://setosa.io/ev/image-kernels/</a:t>
            </a:r>
            <a:r>
              <a:rPr lang="en-SG" sz="36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4A42D-F432-4E5F-AB0C-34D17C50A808}"/>
              </a:ext>
            </a:extLst>
          </p:cNvPr>
          <p:cNvSpPr txBox="1"/>
          <p:nvPr/>
        </p:nvSpPr>
        <p:spPr>
          <a:xfrm>
            <a:off x="3805713" y="269248"/>
            <a:ext cx="450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An excellent visualization</a:t>
            </a:r>
            <a:endParaRPr lang="en-SG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6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5264443" y="269248"/>
            <a:ext cx="1590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Padding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24F24-E214-4D7F-83C3-B43B278DE98C}"/>
              </a:ext>
            </a:extLst>
          </p:cNvPr>
          <p:cNvSpPr/>
          <p:nvPr/>
        </p:nvSpPr>
        <p:spPr>
          <a:xfrm>
            <a:off x="6904165" y="1928940"/>
            <a:ext cx="1543050" cy="1511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B57649-20ED-44A6-9121-696BF17D948B}"/>
              </a:ext>
            </a:extLst>
          </p:cNvPr>
          <p:cNvGrpSpPr/>
          <p:nvPr/>
        </p:nvGrpSpPr>
        <p:grpSpPr>
          <a:xfrm>
            <a:off x="7061200" y="2065550"/>
            <a:ext cx="2471610" cy="2480205"/>
            <a:chOff x="6096000" y="2065550"/>
            <a:chExt cx="2471610" cy="24802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BFEF54-8AAF-451B-8602-6BC8318BBA6A}"/>
                </a:ext>
              </a:extLst>
            </p:cNvPr>
            <p:cNvSpPr/>
            <p:nvPr/>
          </p:nvSpPr>
          <p:spPr>
            <a:xfrm>
              <a:off x="6710490" y="268459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F4D30B-8681-4207-B703-9D638B4A1965}"/>
                </a:ext>
              </a:extLst>
            </p:cNvPr>
            <p:cNvSpPr/>
            <p:nvPr/>
          </p:nvSpPr>
          <p:spPr>
            <a:xfrm>
              <a:off x="7329530" y="268459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4D83EE-76E0-4610-9648-FE77FBA7BE3F}"/>
                </a:ext>
              </a:extLst>
            </p:cNvPr>
            <p:cNvSpPr/>
            <p:nvPr/>
          </p:nvSpPr>
          <p:spPr>
            <a:xfrm>
              <a:off x="7948570" y="268459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F27E12-E2BA-43B2-8EE3-A73234864802}"/>
                </a:ext>
              </a:extLst>
            </p:cNvPr>
            <p:cNvSpPr/>
            <p:nvPr/>
          </p:nvSpPr>
          <p:spPr>
            <a:xfrm>
              <a:off x="6710490" y="330363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65577F-717A-43BB-8FDF-E8388B41E62C}"/>
                </a:ext>
              </a:extLst>
            </p:cNvPr>
            <p:cNvSpPr/>
            <p:nvPr/>
          </p:nvSpPr>
          <p:spPr>
            <a:xfrm>
              <a:off x="7329530" y="330363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F6F0C7-D290-44AF-A8E7-C6E9A1D4B7E6}"/>
                </a:ext>
              </a:extLst>
            </p:cNvPr>
            <p:cNvSpPr/>
            <p:nvPr/>
          </p:nvSpPr>
          <p:spPr>
            <a:xfrm>
              <a:off x="7948570" y="330363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D3D7D9-6015-495D-87B8-067EFF04ADF5}"/>
                </a:ext>
              </a:extLst>
            </p:cNvPr>
            <p:cNvSpPr/>
            <p:nvPr/>
          </p:nvSpPr>
          <p:spPr>
            <a:xfrm>
              <a:off x="6710490" y="392671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1FEF6B-7087-4E16-AFBA-D5779BB4BB92}"/>
                </a:ext>
              </a:extLst>
            </p:cNvPr>
            <p:cNvSpPr/>
            <p:nvPr/>
          </p:nvSpPr>
          <p:spPr>
            <a:xfrm>
              <a:off x="7329530" y="392671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0CB9D0-6D5A-4BDF-9EAC-3E3CE1B7C8B1}"/>
                </a:ext>
              </a:extLst>
            </p:cNvPr>
            <p:cNvSpPr/>
            <p:nvPr/>
          </p:nvSpPr>
          <p:spPr>
            <a:xfrm>
              <a:off x="7948570" y="392671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423BDBA-1B89-4C7A-BA30-B38822A26176}"/>
                </a:ext>
              </a:extLst>
            </p:cNvPr>
            <p:cNvSpPr/>
            <p:nvPr/>
          </p:nvSpPr>
          <p:spPr>
            <a:xfrm>
              <a:off x="6096000" y="268459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465608-66AE-4B1E-9AF9-19EB2B3AD407}"/>
                </a:ext>
              </a:extLst>
            </p:cNvPr>
            <p:cNvSpPr/>
            <p:nvPr/>
          </p:nvSpPr>
          <p:spPr>
            <a:xfrm>
              <a:off x="6096000" y="330363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A4624D2-121A-48E3-8648-3C84CF40E7A7}"/>
                </a:ext>
              </a:extLst>
            </p:cNvPr>
            <p:cNvSpPr/>
            <p:nvPr/>
          </p:nvSpPr>
          <p:spPr>
            <a:xfrm>
              <a:off x="6096000" y="392671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AA68F5-B507-4389-8EFD-541A1C383288}"/>
                </a:ext>
              </a:extLst>
            </p:cNvPr>
            <p:cNvSpPr/>
            <p:nvPr/>
          </p:nvSpPr>
          <p:spPr>
            <a:xfrm>
              <a:off x="6710490" y="206555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1F8E79-31BD-4130-92D8-4CAEE6984526}"/>
                </a:ext>
              </a:extLst>
            </p:cNvPr>
            <p:cNvSpPr/>
            <p:nvPr/>
          </p:nvSpPr>
          <p:spPr>
            <a:xfrm>
              <a:off x="7329530" y="206555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3D236BE-8E6A-47A7-AB89-ED2516B9C8F2}"/>
                </a:ext>
              </a:extLst>
            </p:cNvPr>
            <p:cNvSpPr/>
            <p:nvPr/>
          </p:nvSpPr>
          <p:spPr>
            <a:xfrm>
              <a:off x="7948570" y="206555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218073-C805-48C6-9C8A-75247A4D9639}"/>
                </a:ext>
              </a:extLst>
            </p:cNvPr>
            <p:cNvSpPr/>
            <p:nvPr/>
          </p:nvSpPr>
          <p:spPr>
            <a:xfrm>
              <a:off x="6096000" y="206555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3D4F5AE-8DA6-4E0F-AAE4-34ADE6635A6E}"/>
              </a:ext>
            </a:extLst>
          </p:cNvPr>
          <p:cNvGrpSpPr/>
          <p:nvPr/>
        </p:nvGrpSpPr>
        <p:grpSpPr>
          <a:xfrm>
            <a:off x="3566332" y="2500440"/>
            <a:ext cx="1857120" cy="1861165"/>
            <a:chOff x="1632567" y="1800478"/>
            <a:chExt cx="1857120" cy="186116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CFC9356-48F1-44FC-B175-BCAC7DF1BDB1}"/>
                </a:ext>
              </a:extLst>
            </p:cNvPr>
            <p:cNvSpPr/>
            <p:nvPr/>
          </p:nvSpPr>
          <p:spPr>
            <a:xfrm>
              <a:off x="163256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CCEA6B8-25F6-4175-8061-5258EAD3EAA5}"/>
                </a:ext>
              </a:extLst>
            </p:cNvPr>
            <p:cNvSpPr/>
            <p:nvPr/>
          </p:nvSpPr>
          <p:spPr>
            <a:xfrm>
              <a:off x="225160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931E46C-4ADA-4836-A0A1-7CFC4F949F4D}"/>
                </a:ext>
              </a:extLst>
            </p:cNvPr>
            <p:cNvSpPr/>
            <p:nvPr/>
          </p:nvSpPr>
          <p:spPr>
            <a:xfrm>
              <a:off x="287064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FEF23DC-3DD7-4C8E-97F3-F94A98907AF3}"/>
                </a:ext>
              </a:extLst>
            </p:cNvPr>
            <p:cNvSpPr/>
            <p:nvPr/>
          </p:nvSpPr>
          <p:spPr>
            <a:xfrm>
              <a:off x="163256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2718182-6C82-4D23-927C-CE3156509558}"/>
                </a:ext>
              </a:extLst>
            </p:cNvPr>
            <p:cNvSpPr/>
            <p:nvPr/>
          </p:nvSpPr>
          <p:spPr>
            <a:xfrm>
              <a:off x="225160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726F995-EF56-476D-A51B-0E3E2F8AE715}"/>
                </a:ext>
              </a:extLst>
            </p:cNvPr>
            <p:cNvSpPr/>
            <p:nvPr/>
          </p:nvSpPr>
          <p:spPr>
            <a:xfrm>
              <a:off x="287064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62B0AA-489D-4B8F-8CE3-E778A2129412}"/>
                </a:ext>
              </a:extLst>
            </p:cNvPr>
            <p:cNvSpPr/>
            <p:nvPr/>
          </p:nvSpPr>
          <p:spPr>
            <a:xfrm>
              <a:off x="163256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1E4F849-9E48-416C-83D3-80A01FABF3A3}"/>
                </a:ext>
              </a:extLst>
            </p:cNvPr>
            <p:cNvSpPr/>
            <p:nvPr/>
          </p:nvSpPr>
          <p:spPr>
            <a:xfrm>
              <a:off x="225160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67B3DB6-C2F1-40D6-A391-DB20FF331525}"/>
                </a:ext>
              </a:extLst>
            </p:cNvPr>
            <p:cNvSpPr/>
            <p:nvPr/>
          </p:nvSpPr>
          <p:spPr>
            <a:xfrm>
              <a:off x="287064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953799-204A-4B02-AB10-7941BE4598B8}"/>
              </a:ext>
            </a:extLst>
          </p:cNvPr>
          <p:cNvCxnSpPr/>
          <p:nvPr/>
        </p:nvCxnSpPr>
        <p:spPr>
          <a:xfrm>
            <a:off x="5708650" y="3429000"/>
            <a:ext cx="8509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89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5264443" y="269248"/>
            <a:ext cx="1590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Padding</a:t>
            </a:r>
            <a:endParaRPr lang="en-SG" sz="3200" dirty="0">
              <a:solidFill>
                <a:schemeClr val="accent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AB972C-7947-49D1-B691-3EFF212F4B37}"/>
              </a:ext>
            </a:extLst>
          </p:cNvPr>
          <p:cNvGrpSpPr/>
          <p:nvPr/>
        </p:nvGrpSpPr>
        <p:grpSpPr>
          <a:xfrm>
            <a:off x="6908621" y="1931123"/>
            <a:ext cx="2628645" cy="2620860"/>
            <a:chOff x="7527755" y="2547980"/>
            <a:chExt cx="2628645" cy="26208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B24F24-E214-4D7F-83C3-B43B278DE98C}"/>
                </a:ext>
              </a:extLst>
            </p:cNvPr>
            <p:cNvSpPr/>
            <p:nvPr/>
          </p:nvSpPr>
          <p:spPr>
            <a:xfrm>
              <a:off x="7527755" y="2547980"/>
              <a:ext cx="1543050" cy="15113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2D5DD8C-4A5A-4209-80CA-1866175AA33B}"/>
                </a:ext>
              </a:extLst>
            </p:cNvPr>
            <p:cNvGrpSpPr/>
            <p:nvPr/>
          </p:nvGrpSpPr>
          <p:grpSpPr>
            <a:xfrm>
              <a:off x="7675690" y="2684590"/>
              <a:ext cx="2480710" cy="2484250"/>
              <a:chOff x="7675690" y="2684590"/>
              <a:chExt cx="2480710" cy="248425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5BFEF54-8AAF-451B-8602-6BC8318BBA6A}"/>
                  </a:ext>
                </a:extLst>
              </p:cNvPr>
              <p:cNvSpPr/>
              <p:nvPr/>
            </p:nvSpPr>
            <p:spPr>
              <a:xfrm>
                <a:off x="7675690" y="268459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F4D30B-8681-4207-B703-9D638B4A1965}"/>
                  </a:ext>
                </a:extLst>
              </p:cNvPr>
              <p:cNvSpPr/>
              <p:nvPr/>
            </p:nvSpPr>
            <p:spPr>
              <a:xfrm>
                <a:off x="8294730" y="268459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4D83EE-76E0-4610-9648-FE77FBA7BE3F}"/>
                  </a:ext>
                </a:extLst>
              </p:cNvPr>
              <p:cNvSpPr/>
              <p:nvPr/>
            </p:nvSpPr>
            <p:spPr>
              <a:xfrm>
                <a:off x="8913770" y="268459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F27E12-E2BA-43B2-8EE3-A73234864802}"/>
                  </a:ext>
                </a:extLst>
              </p:cNvPr>
              <p:cNvSpPr/>
              <p:nvPr/>
            </p:nvSpPr>
            <p:spPr>
              <a:xfrm>
                <a:off x="7675690" y="330363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365577F-717A-43BB-8FDF-E8388B41E62C}"/>
                  </a:ext>
                </a:extLst>
              </p:cNvPr>
              <p:cNvSpPr/>
              <p:nvPr/>
            </p:nvSpPr>
            <p:spPr>
              <a:xfrm>
                <a:off x="8294730" y="330363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F6F0C7-D290-44AF-A8E7-C6E9A1D4B7E6}"/>
                  </a:ext>
                </a:extLst>
              </p:cNvPr>
              <p:cNvSpPr/>
              <p:nvPr/>
            </p:nvSpPr>
            <p:spPr>
              <a:xfrm>
                <a:off x="8913770" y="330363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D3D7D9-6015-495D-87B8-067EFF04ADF5}"/>
                  </a:ext>
                </a:extLst>
              </p:cNvPr>
              <p:cNvSpPr/>
              <p:nvPr/>
            </p:nvSpPr>
            <p:spPr>
              <a:xfrm>
                <a:off x="7675690" y="392671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1FEF6B-7087-4E16-AFBA-D5779BB4BB92}"/>
                  </a:ext>
                </a:extLst>
              </p:cNvPr>
              <p:cNvSpPr/>
              <p:nvPr/>
            </p:nvSpPr>
            <p:spPr>
              <a:xfrm>
                <a:off x="8294730" y="392671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0CB9D0-6D5A-4BDF-9EAC-3E3CE1B7C8B1}"/>
                  </a:ext>
                </a:extLst>
              </p:cNvPr>
              <p:cNvSpPr/>
              <p:nvPr/>
            </p:nvSpPr>
            <p:spPr>
              <a:xfrm>
                <a:off x="8913770" y="392671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23BDBA-1B89-4C7A-BA30-B38822A26176}"/>
                  </a:ext>
                </a:extLst>
              </p:cNvPr>
              <p:cNvSpPr/>
              <p:nvPr/>
            </p:nvSpPr>
            <p:spPr>
              <a:xfrm>
                <a:off x="9537360" y="268459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7465608-66AE-4B1E-9AF9-19EB2B3AD407}"/>
                  </a:ext>
                </a:extLst>
              </p:cNvPr>
              <p:cNvSpPr/>
              <p:nvPr/>
            </p:nvSpPr>
            <p:spPr>
              <a:xfrm>
                <a:off x="9537360" y="330363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A4624D2-121A-48E3-8648-3C84CF40E7A7}"/>
                  </a:ext>
                </a:extLst>
              </p:cNvPr>
              <p:cNvSpPr/>
              <p:nvPr/>
            </p:nvSpPr>
            <p:spPr>
              <a:xfrm>
                <a:off x="9537360" y="392671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0AA68F5-B507-4389-8EFD-541A1C383288}"/>
                  </a:ext>
                </a:extLst>
              </p:cNvPr>
              <p:cNvSpPr/>
              <p:nvPr/>
            </p:nvSpPr>
            <p:spPr>
              <a:xfrm>
                <a:off x="8290180" y="45498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61F8E79-31BD-4130-92D8-4CAEE6984526}"/>
                  </a:ext>
                </a:extLst>
              </p:cNvPr>
              <p:cNvSpPr/>
              <p:nvPr/>
            </p:nvSpPr>
            <p:spPr>
              <a:xfrm>
                <a:off x="8909220" y="45498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3D236BE-8E6A-47A7-AB89-ED2516B9C8F2}"/>
                  </a:ext>
                </a:extLst>
              </p:cNvPr>
              <p:cNvSpPr/>
              <p:nvPr/>
            </p:nvSpPr>
            <p:spPr>
              <a:xfrm>
                <a:off x="9528260" y="45498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3218073-C805-48C6-9C8A-75247A4D9639}"/>
                  </a:ext>
                </a:extLst>
              </p:cNvPr>
              <p:cNvSpPr/>
              <p:nvPr/>
            </p:nvSpPr>
            <p:spPr>
              <a:xfrm>
                <a:off x="7675690" y="45498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3D4F5AE-8DA6-4E0F-AAE4-34ADE6635A6E}"/>
              </a:ext>
            </a:extLst>
          </p:cNvPr>
          <p:cNvGrpSpPr/>
          <p:nvPr/>
        </p:nvGrpSpPr>
        <p:grpSpPr>
          <a:xfrm>
            <a:off x="3566332" y="2500440"/>
            <a:ext cx="1857120" cy="1861165"/>
            <a:chOff x="1632567" y="1800478"/>
            <a:chExt cx="1857120" cy="186116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CFC9356-48F1-44FC-B175-BCAC7DF1BDB1}"/>
                </a:ext>
              </a:extLst>
            </p:cNvPr>
            <p:cNvSpPr/>
            <p:nvPr/>
          </p:nvSpPr>
          <p:spPr>
            <a:xfrm>
              <a:off x="163256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CCEA6B8-25F6-4175-8061-5258EAD3EAA5}"/>
                </a:ext>
              </a:extLst>
            </p:cNvPr>
            <p:cNvSpPr/>
            <p:nvPr/>
          </p:nvSpPr>
          <p:spPr>
            <a:xfrm>
              <a:off x="225160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931E46C-4ADA-4836-A0A1-7CFC4F949F4D}"/>
                </a:ext>
              </a:extLst>
            </p:cNvPr>
            <p:cNvSpPr/>
            <p:nvPr/>
          </p:nvSpPr>
          <p:spPr>
            <a:xfrm>
              <a:off x="287064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FEF23DC-3DD7-4C8E-97F3-F94A98907AF3}"/>
                </a:ext>
              </a:extLst>
            </p:cNvPr>
            <p:cNvSpPr/>
            <p:nvPr/>
          </p:nvSpPr>
          <p:spPr>
            <a:xfrm>
              <a:off x="163256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2718182-6C82-4D23-927C-CE3156509558}"/>
                </a:ext>
              </a:extLst>
            </p:cNvPr>
            <p:cNvSpPr/>
            <p:nvPr/>
          </p:nvSpPr>
          <p:spPr>
            <a:xfrm>
              <a:off x="225160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726F995-EF56-476D-A51B-0E3E2F8AE715}"/>
                </a:ext>
              </a:extLst>
            </p:cNvPr>
            <p:cNvSpPr/>
            <p:nvPr/>
          </p:nvSpPr>
          <p:spPr>
            <a:xfrm>
              <a:off x="287064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62B0AA-489D-4B8F-8CE3-E778A2129412}"/>
                </a:ext>
              </a:extLst>
            </p:cNvPr>
            <p:cNvSpPr/>
            <p:nvPr/>
          </p:nvSpPr>
          <p:spPr>
            <a:xfrm>
              <a:off x="163256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1E4F849-9E48-416C-83D3-80A01FABF3A3}"/>
                </a:ext>
              </a:extLst>
            </p:cNvPr>
            <p:cNvSpPr/>
            <p:nvPr/>
          </p:nvSpPr>
          <p:spPr>
            <a:xfrm>
              <a:off x="225160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67B3DB6-C2F1-40D6-A391-DB20FF331525}"/>
                </a:ext>
              </a:extLst>
            </p:cNvPr>
            <p:cNvSpPr/>
            <p:nvPr/>
          </p:nvSpPr>
          <p:spPr>
            <a:xfrm>
              <a:off x="287064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953799-204A-4B02-AB10-7941BE4598B8}"/>
              </a:ext>
            </a:extLst>
          </p:cNvPr>
          <p:cNvCxnSpPr/>
          <p:nvPr/>
        </p:nvCxnSpPr>
        <p:spPr>
          <a:xfrm>
            <a:off x="5708650" y="3429000"/>
            <a:ext cx="8509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15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5264443" y="269248"/>
            <a:ext cx="1590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Padding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24F24-E214-4D7F-83C3-B43B278DE98C}"/>
              </a:ext>
            </a:extLst>
          </p:cNvPr>
          <p:cNvSpPr/>
          <p:nvPr/>
        </p:nvSpPr>
        <p:spPr>
          <a:xfrm>
            <a:off x="7060194" y="1823710"/>
            <a:ext cx="2179914" cy="21350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287812-020C-4F07-8170-94AD58D9D855}"/>
              </a:ext>
            </a:extLst>
          </p:cNvPr>
          <p:cNvGrpSpPr/>
          <p:nvPr/>
        </p:nvGrpSpPr>
        <p:grpSpPr>
          <a:xfrm>
            <a:off x="7191829" y="1953970"/>
            <a:ext cx="3086100" cy="3095200"/>
            <a:chOff x="6096000" y="1881400"/>
            <a:chExt cx="3086100" cy="3095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BFEF54-8AAF-451B-8602-6BC8318BBA6A}"/>
                </a:ext>
              </a:extLst>
            </p:cNvPr>
            <p:cNvSpPr/>
            <p:nvPr/>
          </p:nvSpPr>
          <p:spPr>
            <a:xfrm>
              <a:off x="671049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F4D30B-8681-4207-B703-9D638B4A1965}"/>
                </a:ext>
              </a:extLst>
            </p:cNvPr>
            <p:cNvSpPr/>
            <p:nvPr/>
          </p:nvSpPr>
          <p:spPr>
            <a:xfrm>
              <a:off x="732953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4D83EE-76E0-4610-9648-FE77FBA7BE3F}"/>
                </a:ext>
              </a:extLst>
            </p:cNvPr>
            <p:cNvSpPr/>
            <p:nvPr/>
          </p:nvSpPr>
          <p:spPr>
            <a:xfrm>
              <a:off x="794857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F27E12-E2BA-43B2-8EE3-A73234864802}"/>
                </a:ext>
              </a:extLst>
            </p:cNvPr>
            <p:cNvSpPr/>
            <p:nvPr/>
          </p:nvSpPr>
          <p:spPr>
            <a:xfrm>
              <a:off x="671049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65577F-717A-43BB-8FDF-E8388B41E62C}"/>
                </a:ext>
              </a:extLst>
            </p:cNvPr>
            <p:cNvSpPr/>
            <p:nvPr/>
          </p:nvSpPr>
          <p:spPr>
            <a:xfrm>
              <a:off x="732953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F6F0C7-D290-44AF-A8E7-C6E9A1D4B7E6}"/>
                </a:ext>
              </a:extLst>
            </p:cNvPr>
            <p:cNvSpPr/>
            <p:nvPr/>
          </p:nvSpPr>
          <p:spPr>
            <a:xfrm>
              <a:off x="794857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D3D7D9-6015-495D-87B8-067EFF04ADF5}"/>
                </a:ext>
              </a:extLst>
            </p:cNvPr>
            <p:cNvSpPr/>
            <p:nvPr/>
          </p:nvSpPr>
          <p:spPr>
            <a:xfrm>
              <a:off x="671049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1FEF6B-7087-4E16-AFBA-D5779BB4BB92}"/>
                </a:ext>
              </a:extLst>
            </p:cNvPr>
            <p:cNvSpPr/>
            <p:nvPr/>
          </p:nvSpPr>
          <p:spPr>
            <a:xfrm>
              <a:off x="732953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0CB9D0-6D5A-4BDF-9EAC-3E3CE1B7C8B1}"/>
                </a:ext>
              </a:extLst>
            </p:cNvPr>
            <p:cNvSpPr/>
            <p:nvPr/>
          </p:nvSpPr>
          <p:spPr>
            <a:xfrm>
              <a:off x="794857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423BDBA-1B89-4C7A-BA30-B38822A26176}"/>
                </a:ext>
              </a:extLst>
            </p:cNvPr>
            <p:cNvSpPr/>
            <p:nvPr/>
          </p:nvSpPr>
          <p:spPr>
            <a:xfrm>
              <a:off x="609600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465608-66AE-4B1E-9AF9-19EB2B3AD407}"/>
                </a:ext>
              </a:extLst>
            </p:cNvPr>
            <p:cNvSpPr/>
            <p:nvPr/>
          </p:nvSpPr>
          <p:spPr>
            <a:xfrm>
              <a:off x="609600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A4624D2-121A-48E3-8648-3C84CF40E7A7}"/>
                </a:ext>
              </a:extLst>
            </p:cNvPr>
            <p:cNvSpPr/>
            <p:nvPr/>
          </p:nvSpPr>
          <p:spPr>
            <a:xfrm>
              <a:off x="609600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5CA8BCA-6F26-4666-9336-326C90F31582}"/>
                </a:ext>
              </a:extLst>
            </p:cNvPr>
            <p:cNvSpPr/>
            <p:nvPr/>
          </p:nvSpPr>
          <p:spPr>
            <a:xfrm>
              <a:off x="856306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13F6E55-FF19-4D04-B35F-63F58F861AA1}"/>
                </a:ext>
              </a:extLst>
            </p:cNvPr>
            <p:cNvSpPr/>
            <p:nvPr/>
          </p:nvSpPr>
          <p:spPr>
            <a:xfrm>
              <a:off x="856306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4968E1-76B3-4FEC-940C-C2B7B955D476}"/>
                </a:ext>
              </a:extLst>
            </p:cNvPr>
            <p:cNvSpPr/>
            <p:nvPr/>
          </p:nvSpPr>
          <p:spPr>
            <a:xfrm>
              <a:off x="856306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AA68F5-B507-4389-8EFD-541A1C383288}"/>
                </a:ext>
              </a:extLst>
            </p:cNvPr>
            <p:cNvSpPr/>
            <p:nvPr/>
          </p:nvSpPr>
          <p:spPr>
            <a:xfrm>
              <a:off x="671049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1F8E79-31BD-4130-92D8-4CAEE6984526}"/>
                </a:ext>
              </a:extLst>
            </p:cNvPr>
            <p:cNvSpPr/>
            <p:nvPr/>
          </p:nvSpPr>
          <p:spPr>
            <a:xfrm>
              <a:off x="732953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3D236BE-8E6A-47A7-AB89-ED2516B9C8F2}"/>
                </a:ext>
              </a:extLst>
            </p:cNvPr>
            <p:cNvSpPr/>
            <p:nvPr/>
          </p:nvSpPr>
          <p:spPr>
            <a:xfrm>
              <a:off x="794857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218073-C805-48C6-9C8A-75247A4D9639}"/>
                </a:ext>
              </a:extLst>
            </p:cNvPr>
            <p:cNvSpPr/>
            <p:nvPr/>
          </p:nvSpPr>
          <p:spPr>
            <a:xfrm>
              <a:off x="609600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553E8D-EC8B-41AB-B45E-87BC3A2BB1AC}"/>
                </a:ext>
              </a:extLst>
            </p:cNvPr>
            <p:cNvSpPr/>
            <p:nvPr/>
          </p:nvSpPr>
          <p:spPr>
            <a:xfrm>
              <a:off x="856306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7373135-DD2F-4361-AF8A-F4D9E7A658F6}"/>
                </a:ext>
              </a:extLst>
            </p:cNvPr>
            <p:cNvSpPr/>
            <p:nvPr/>
          </p:nvSpPr>
          <p:spPr>
            <a:xfrm>
              <a:off x="671049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CCA1CA-5B1E-4358-97BC-397654F5CF6A}"/>
                </a:ext>
              </a:extLst>
            </p:cNvPr>
            <p:cNvSpPr/>
            <p:nvPr/>
          </p:nvSpPr>
          <p:spPr>
            <a:xfrm>
              <a:off x="732953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22F0C5C-BF13-4D46-AD97-A4DFEB97DE9D}"/>
                </a:ext>
              </a:extLst>
            </p:cNvPr>
            <p:cNvSpPr/>
            <p:nvPr/>
          </p:nvSpPr>
          <p:spPr>
            <a:xfrm>
              <a:off x="794857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55ACAC-F62A-4ACA-90FA-247F08BADEF3}"/>
                </a:ext>
              </a:extLst>
            </p:cNvPr>
            <p:cNvSpPr/>
            <p:nvPr/>
          </p:nvSpPr>
          <p:spPr>
            <a:xfrm>
              <a:off x="609600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573BE2-8B0B-4E88-9564-1270DC4D4D68}"/>
                </a:ext>
              </a:extLst>
            </p:cNvPr>
            <p:cNvSpPr/>
            <p:nvPr/>
          </p:nvSpPr>
          <p:spPr>
            <a:xfrm>
              <a:off x="856306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0BDF337-F744-4F61-B820-585824566A76}"/>
              </a:ext>
            </a:extLst>
          </p:cNvPr>
          <p:cNvGrpSpPr/>
          <p:nvPr/>
        </p:nvGrpSpPr>
        <p:grpSpPr>
          <a:xfrm>
            <a:off x="3566332" y="2500440"/>
            <a:ext cx="1857120" cy="1861165"/>
            <a:chOff x="1632567" y="1800478"/>
            <a:chExt cx="1857120" cy="186116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A53726E-C9BC-41EC-B1E0-5C67386416CA}"/>
                </a:ext>
              </a:extLst>
            </p:cNvPr>
            <p:cNvSpPr/>
            <p:nvPr/>
          </p:nvSpPr>
          <p:spPr>
            <a:xfrm>
              <a:off x="163256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A8167E9-10B9-4A68-B49F-A49F47F3BE2D}"/>
                </a:ext>
              </a:extLst>
            </p:cNvPr>
            <p:cNvSpPr/>
            <p:nvPr/>
          </p:nvSpPr>
          <p:spPr>
            <a:xfrm>
              <a:off x="225160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4EA8569-E03E-406D-8103-88C47CF466BB}"/>
                </a:ext>
              </a:extLst>
            </p:cNvPr>
            <p:cNvSpPr/>
            <p:nvPr/>
          </p:nvSpPr>
          <p:spPr>
            <a:xfrm>
              <a:off x="287064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AA7DA9E-7C3C-4C61-BA47-FA77FB09053B}"/>
                </a:ext>
              </a:extLst>
            </p:cNvPr>
            <p:cNvSpPr/>
            <p:nvPr/>
          </p:nvSpPr>
          <p:spPr>
            <a:xfrm>
              <a:off x="163256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ADE0287-7E74-4D89-A83E-18BBA055CAA8}"/>
                </a:ext>
              </a:extLst>
            </p:cNvPr>
            <p:cNvSpPr/>
            <p:nvPr/>
          </p:nvSpPr>
          <p:spPr>
            <a:xfrm>
              <a:off x="225160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3F869CC-ADE2-4266-93F4-D50A1798B136}"/>
                </a:ext>
              </a:extLst>
            </p:cNvPr>
            <p:cNvSpPr/>
            <p:nvPr/>
          </p:nvSpPr>
          <p:spPr>
            <a:xfrm>
              <a:off x="287064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C181C3A-2ED5-4AC9-BCE4-CAADEA3AB5B0}"/>
                </a:ext>
              </a:extLst>
            </p:cNvPr>
            <p:cNvSpPr/>
            <p:nvPr/>
          </p:nvSpPr>
          <p:spPr>
            <a:xfrm>
              <a:off x="163256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5C039-E858-4028-9580-4AC9686B4D19}"/>
                </a:ext>
              </a:extLst>
            </p:cNvPr>
            <p:cNvSpPr/>
            <p:nvPr/>
          </p:nvSpPr>
          <p:spPr>
            <a:xfrm>
              <a:off x="225160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4B35811-2299-47A2-B2A9-D4BB60111916}"/>
                </a:ext>
              </a:extLst>
            </p:cNvPr>
            <p:cNvSpPr/>
            <p:nvPr/>
          </p:nvSpPr>
          <p:spPr>
            <a:xfrm>
              <a:off x="287064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8C1387A-099B-4F41-AA21-3FB3A21D2135}"/>
              </a:ext>
            </a:extLst>
          </p:cNvPr>
          <p:cNvCxnSpPr/>
          <p:nvPr/>
        </p:nvCxnSpPr>
        <p:spPr>
          <a:xfrm>
            <a:off x="5708650" y="3429000"/>
            <a:ext cx="8509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4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5264443" y="269248"/>
            <a:ext cx="1590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Padding</a:t>
            </a:r>
            <a:endParaRPr lang="en-SG" sz="3200" dirty="0">
              <a:solidFill>
                <a:schemeClr val="accent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732332-8290-4656-8520-55AA2C9156D8}"/>
              </a:ext>
            </a:extLst>
          </p:cNvPr>
          <p:cNvGrpSpPr/>
          <p:nvPr/>
        </p:nvGrpSpPr>
        <p:grpSpPr>
          <a:xfrm>
            <a:off x="1524219" y="1823710"/>
            <a:ext cx="3217735" cy="3225460"/>
            <a:chOff x="5964365" y="1751140"/>
            <a:chExt cx="3217735" cy="32254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B24F24-E214-4D7F-83C3-B43B278DE98C}"/>
                </a:ext>
              </a:extLst>
            </p:cNvPr>
            <p:cNvSpPr/>
            <p:nvPr/>
          </p:nvSpPr>
          <p:spPr>
            <a:xfrm>
              <a:off x="5964365" y="1751140"/>
              <a:ext cx="2179914" cy="213506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F287812-020C-4F07-8170-94AD58D9D855}"/>
                </a:ext>
              </a:extLst>
            </p:cNvPr>
            <p:cNvGrpSpPr/>
            <p:nvPr/>
          </p:nvGrpSpPr>
          <p:grpSpPr>
            <a:xfrm>
              <a:off x="6096000" y="1881400"/>
              <a:ext cx="3086100" cy="3095200"/>
              <a:chOff x="6096000" y="1881400"/>
              <a:chExt cx="3086100" cy="30952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5BFEF54-8AAF-451B-8602-6BC8318BBA6A}"/>
                  </a:ext>
                </a:extLst>
              </p:cNvPr>
              <p:cNvSpPr/>
              <p:nvPr/>
            </p:nvSpPr>
            <p:spPr>
              <a:xfrm>
                <a:off x="6710490" y="250044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F4D30B-8681-4207-B703-9D638B4A1965}"/>
                  </a:ext>
                </a:extLst>
              </p:cNvPr>
              <p:cNvSpPr/>
              <p:nvPr/>
            </p:nvSpPr>
            <p:spPr>
              <a:xfrm>
                <a:off x="7329530" y="250044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4D83EE-76E0-4610-9648-FE77FBA7BE3F}"/>
                  </a:ext>
                </a:extLst>
              </p:cNvPr>
              <p:cNvSpPr/>
              <p:nvPr/>
            </p:nvSpPr>
            <p:spPr>
              <a:xfrm>
                <a:off x="7948570" y="250044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F27E12-E2BA-43B2-8EE3-A73234864802}"/>
                  </a:ext>
                </a:extLst>
              </p:cNvPr>
              <p:cNvSpPr/>
              <p:nvPr/>
            </p:nvSpPr>
            <p:spPr>
              <a:xfrm>
                <a:off x="6710490" y="311948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365577F-717A-43BB-8FDF-E8388B41E62C}"/>
                  </a:ext>
                </a:extLst>
              </p:cNvPr>
              <p:cNvSpPr/>
              <p:nvPr/>
            </p:nvSpPr>
            <p:spPr>
              <a:xfrm>
                <a:off x="7329530" y="311948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F6F0C7-D290-44AF-A8E7-C6E9A1D4B7E6}"/>
                  </a:ext>
                </a:extLst>
              </p:cNvPr>
              <p:cNvSpPr/>
              <p:nvPr/>
            </p:nvSpPr>
            <p:spPr>
              <a:xfrm>
                <a:off x="7948570" y="311948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D3D7D9-6015-495D-87B8-067EFF04ADF5}"/>
                  </a:ext>
                </a:extLst>
              </p:cNvPr>
              <p:cNvSpPr/>
              <p:nvPr/>
            </p:nvSpPr>
            <p:spPr>
              <a:xfrm>
                <a:off x="6710490" y="374256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1FEF6B-7087-4E16-AFBA-D5779BB4BB92}"/>
                  </a:ext>
                </a:extLst>
              </p:cNvPr>
              <p:cNvSpPr/>
              <p:nvPr/>
            </p:nvSpPr>
            <p:spPr>
              <a:xfrm>
                <a:off x="7329530" y="374256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0CB9D0-6D5A-4BDF-9EAC-3E3CE1B7C8B1}"/>
                  </a:ext>
                </a:extLst>
              </p:cNvPr>
              <p:cNvSpPr/>
              <p:nvPr/>
            </p:nvSpPr>
            <p:spPr>
              <a:xfrm>
                <a:off x="7948570" y="374256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23BDBA-1B89-4C7A-BA30-B38822A26176}"/>
                  </a:ext>
                </a:extLst>
              </p:cNvPr>
              <p:cNvSpPr/>
              <p:nvPr/>
            </p:nvSpPr>
            <p:spPr>
              <a:xfrm>
                <a:off x="6096000" y="250044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7465608-66AE-4B1E-9AF9-19EB2B3AD407}"/>
                  </a:ext>
                </a:extLst>
              </p:cNvPr>
              <p:cNvSpPr/>
              <p:nvPr/>
            </p:nvSpPr>
            <p:spPr>
              <a:xfrm>
                <a:off x="6096000" y="311948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A4624D2-121A-48E3-8648-3C84CF40E7A7}"/>
                  </a:ext>
                </a:extLst>
              </p:cNvPr>
              <p:cNvSpPr/>
              <p:nvPr/>
            </p:nvSpPr>
            <p:spPr>
              <a:xfrm>
                <a:off x="6096000" y="374256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5CA8BCA-6F26-4666-9336-326C90F31582}"/>
                  </a:ext>
                </a:extLst>
              </p:cNvPr>
              <p:cNvSpPr/>
              <p:nvPr/>
            </p:nvSpPr>
            <p:spPr>
              <a:xfrm>
                <a:off x="8563060" y="250044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3F6E55-FF19-4D04-B35F-63F58F861AA1}"/>
                  </a:ext>
                </a:extLst>
              </p:cNvPr>
              <p:cNvSpPr/>
              <p:nvPr/>
            </p:nvSpPr>
            <p:spPr>
              <a:xfrm>
                <a:off x="8563060" y="311948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54968E1-76B3-4FEC-940C-C2B7B955D476}"/>
                  </a:ext>
                </a:extLst>
              </p:cNvPr>
              <p:cNvSpPr/>
              <p:nvPr/>
            </p:nvSpPr>
            <p:spPr>
              <a:xfrm>
                <a:off x="8563060" y="374256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0AA68F5-B507-4389-8EFD-541A1C383288}"/>
                  </a:ext>
                </a:extLst>
              </p:cNvPr>
              <p:cNvSpPr/>
              <p:nvPr/>
            </p:nvSpPr>
            <p:spPr>
              <a:xfrm>
                <a:off x="6710490" y="18814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61F8E79-31BD-4130-92D8-4CAEE6984526}"/>
                  </a:ext>
                </a:extLst>
              </p:cNvPr>
              <p:cNvSpPr/>
              <p:nvPr/>
            </p:nvSpPr>
            <p:spPr>
              <a:xfrm>
                <a:off x="7329530" y="18814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3D236BE-8E6A-47A7-AB89-ED2516B9C8F2}"/>
                  </a:ext>
                </a:extLst>
              </p:cNvPr>
              <p:cNvSpPr/>
              <p:nvPr/>
            </p:nvSpPr>
            <p:spPr>
              <a:xfrm>
                <a:off x="7948570" y="18814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3218073-C805-48C6-9C8A-75247A4D9639}"/>
                  </a:ext>
                </a:extLst>
              </p:cNvPr>
              <p:cNvSpPr/>
              <p:nvPr/>
            </p:nvSpPr>
            <p:spPr>
              <a:xfrm>
                <a:off x="6096000" y="18814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4553E8D-EC8B-41AB-B45E-87BC3A2BB1AC}"/>
                  </a:ext>
                </a:extLst>
              </p:cNvPr>
              <p:cNvSpPr/>
              <p:nvPr/>
            </p:nvSpPr>
            <p:spPr>
              <a:xfrm>
                <a:off x="8563060" y="18814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7373135-DD2F-4361-AF8A-F4D9E7A658F6}"/>
                  </a:ext>
                </a:extLst>
              </p:cNvPr>
              <p:cNvSpPr/>
              <p:nvPr/>
            </p:nvSpPr>
            <p:spPr>
              <a:xfrm>
                <a:off x="6710490" y="435756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CCCA1CA-5B1E-4358-97BC-397654F5CF6A}"/>
                  </a:ext>
                </a:extLst>
              </p:cNvPr>
              <p:cNvSpPr/>
              <p:nvPr/>
            </p:nvSpPr>
            <p:spPr>
              <a:xfrm>
                <a:off x="7329530" y="435756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22F0C5C-BF13-4D46-AD97-A4DFEB97DE9D}"/>
                  </a:ext>
                </a:extLst>
              </p:cNvPr>
              <p:cNvSpPr/>
              <p:nvPr/>
            </p:nvSpPr>
            <p:spPr>
              <a:xfrm>
                <a:off x="7948570" y="435756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755ACAC-F62A-4ACA-90FA-247F08BADEF3}"/>
                  </a:ext>
                </a:extLst>
              </p:cNvPr>
              <p:cNvSpPr/>
              <p:nvPr/>
            </p:nvSpPr>
            <p:spPr>
              <a:xfrm>
                <a:off x="6096000" y="435756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C573BE2-8B0B-4E88-9564-1270DC4D4D68}"/>
                  </a:ext>
                </a:extLst>
              </p:cNvPr>
              <p:cNvSpPr/>
              <p:nvPr/>
            </p:nvSpPr>
            <p:spPr>
              <a:xfrm>
                <a:off x="8563060" y="435756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3D4F5AE-8DA6-4E0F-AAE4-34ADE6635A6E}"/>
              </a:ext>
            </a:extLst>
          </p:cNvPr>
          <p:cNvGrpSpPr/>
          <p:nvPr/>
        </p:nvGrpSpPr>
        <p:grpSpPr>
          <a:xfrm>
            <a:off x="5799310" y="2498417"/>
            <a:ext cx="1857120" cy="1861165"/>
            <a:chOff x="1632567" y="1800478"/>
            <a:chExt cx="1857120" cy="186116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CFC9356-48F1-44FC-B175-BCAC7DF1BDB1}"/>
                </a:ext>
              </a:extLst>
            </p:cNvPr>
            <p:cNvSpPr/>
            <p:nvPr/>
          </p:nvSpPr>
          <p:spPr>
            <a:xfrm>
              <a:off x="163256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CCEA6B8-25F6-4175-8061-5258EAD3EAA5}"/>
                </a:ext>
              </a:extLst>
            </p:cNvPr>
            <p:cNvSpPr/>
            <p:nvPr/>
          </p:nvSpPr>
          <p:spPr>
            <a:xfrm>
              <a:off x="225160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931E46C-4ADA-4836-A0A1-7CFC4F949F4D}"/>
                </a:ext>
              </a:extLst>
            </p:cNvPr>
            <p:cNvSpPr/>
            <p:nvPr/>
          </p:nvSpPr>
          <p:spPr>
            <a:xfrm>
              <a:off x="287064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FEF23DC-3DD7-4C8E-97F3-F94A98907AF3}"/>
                </a:ext>
              </a:extLst>
            </p:cNvPr>
            <p:cNvSpPr/>
            <p:nvPr/>
          </p:nvSpPr>
          <p:spPr>
            <a:xfrm>
              <a:off x="163256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</a:t>
              </a:r>
              <a:endParaRPr lang="en-SG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2718182-6C82-4D23-927C-CE3156509558}"/>
                </a:ext>
              </a:extLst>
            </p:cNvPr>
            <p:cNvSpPr/>
            <p:nvPr/>
          </p:nvSpPr>
          <p:spPr>
            <a:xfrm>
              <a:off x="225160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</a:t>
              </a:r>
              <a:endParaRPr lang="en-SG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726F995-EF56-476D-A51B-0E3E2F8AE715}"/>
                </a:ext>
              </a:extLst>
            </p:cNvPr>
            <p:cNvSpPr/>
            <p:nvPr/>
          </p:nvSpPr>
          <p:spPr>
            <a:xfrm>
              <a:off x="287064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</a:t>
              </a:r>
              <a:endParaRPr lang="en-SG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62B0AA-489D-4B8F-8CE3-E778A2129412}"/>
                </a:ext>
              </a:extLst>
            </p:cNvPr>
            <p:cNvSpPr/>
            <p:nvPr/>
          </p:nvSpPr>
          <p:spPr>
            <a:xfrm>
              <a:off x="163256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1E4F849-9E48-416C-83D3-80A01FABF3A3}"/>
                </a:ext>
              </a:extLst>
            </p:cNvPr>
            <p:cNvSpPr/>
            <p:nvPr/>
          </p:nvSpPr>
          <p:spPr>
            <a:xfrm>
              <a:off x="225160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67B3DB6-C2F1-40D6-A391-DB20FF331525}"/>
                </a:ext>
              </a:extLst>
            </p:cNvPr>
            <p:cNvSpPr/>
            <p:nvPr/>
          </p:nvSpPr>
          <p:spPr>
            <a:xfrm>
              <a:off x="287064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20CF7593-48CD-43F2-811E-B50E7DCC7455}"/>
              </a:ext>
            </a:extLst>
          </p:cNvPr>
          <p:cNvSpPr/>
          <p:nvPr/>
        </p:nvSpPr>
        <p:spPr>
          <a:xfrm>
            <a:off x="5180270" y="3338638"/>
            <a:ext cx="180724" cy="18072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9C2D0D4-5FAF-4BD3-9377-8FE1C4231BF4}"/>
              </a:ext>
            </a:extLst>
          </p:cNvPr>
          <p:cNvGrpSpPr/>
          <p:nvPr/>
        </p:nvGrpSpPr>
        <p:grpSpPr>
          <a:xfrm>
            <a:off x="8993096" y="2498417"/>
            <a:ext cx="1857120" cy="1861165"/>
            <a:chOff x="1632567" y="1800478"/>
            <a:chExt cx="1857120" cy="186116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913B9F7-277A-44B6-B349-B9E26AAFFF6A}"/>
                </a:ext>
              </a:extLst>
            </p:cNvPr>
            <p:cNvSpPr/>
            <p:nvPr/>
          </p:nvSpPr>
          <p:spPr>
            <a:xfrm>
              <a:off x="163256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91A9A05-7314-40A8-A575-CDBE32F1AACF}"/>
                </a:ext>
              </a:extLst>
            </p:cNvPr>
            <p:cNvSpPr/>
            <p:nvPr/>
          </p:nvSpPr>
          <p:spPr>
            <a:xfrm>
              <a:off x="225160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55ECCEF-DB54-49AB-845F-48905C489447}"/>
                </a:ext>
              </a:extLst>
            </p:cNvPr>
            <p:cNvSpPr/>
            <p:nvPr/>
          </p:nvSpPr>
          <p:spPr>
            <a:xfrm>
              <a:off x="287064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2B625B1-E59F-4CD0-8CF7-79957B02B9C7}"/>
                </a:ext>
              </a:extLst>
            </p:cNvPr>
            <p:cNvSpPr/>
            <p:nvPr/>
          </p:nvSpPr>
          <p:spPr>
            <a:xfrm>
              <a:off x="163256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E074DEA-9702-46AE-9F83-76184A327484}"/>
                </a:ext>
              </a:extLst>
            </p:cNvPr>
            <p:cNvSpPr/>
            <p:nvPr/>
          </p:nvSpPr>
          <p:spPr>
            <a:xfrm>
              <a:off x="225160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0FC1548-CCEB-443B-A4E5-06D49E3B046D}"/>
                </a:ext>
              </a:extLst>
            </p:cNvPr>
            <p:cNvSpPr/>
            <p:nvPr/>
          </p:nvSpPr>
          <p:spPr>
            <a:xfrm>
              <a:off x="287064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A567B3D-6250-49E1-BD0C-ACA50D504539}"/>
                </a:ext>
              </a:extLst>
            </p:cNvPr>
            <p:cNvSpPr/>
            <p:nvPr/>
          </p:nvSpPr>
          <p:spPr>
            <a:xfrm>
              <a:off x="163256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B241141-1CE2-4A84-9D62-0F50E20E8D2C}"/>
                </a:ext>
              </a:extLst>
            </p:cNvPr>
            <p:cNvSpPr/>
            <p:nvPr/>
          </p:nvSpPr>
          <p:spPr>
            <a:xfrm>
              <a:off x="225160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A6445CE-1423-4241-BD48-B7968B2029F3}"/>
                </a:ext>
              </a:extLst>
            </p:cNvPr>
            <p:cNvSpPr/>
            <p:nvPr/>
          </p:nvSpPr>
          <p:spPr>
            <a:xfrm>
              <a:off x="287064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4902F06-B57C-43AD-81D2-065030E7F7F7}"/>
              </a:ext>
            </a:extLst>
          </p:cNvPr>
          <p:cNvSpPr txBox="1"/>
          <p:nvPr/>
        </p:nvSpPr>
        <p:spPr>
          <a:xfrm>
            <a:off x="7935740" y="3134589"/>
            <a:ext cx="769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=</a:t>
            </a:r>
            <a:endParaRPr lang="en-S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87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5455008" y="269248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Stride</a:t>
            </a:r>
            <a:endParaRPr lang="en-SG" sz="3200" dirty="0">
              <a:solidFill>
                <a:schemeClr val="accent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0EA8F7-48EE-429F-86F4-11FCD81A75BB}"/>
              </a:ext>
            </a:extLst>
          </p:cNvPr>
          <p:cNvGrpSpPr/>
          <p:nvPr/>
        </p:nvGrpSpPr>
        <p:grpSpPr>
          <a:xfrm>
            <a:off x="2037517" y="1751140"/>
            <a:ext cx="3252047" cy="3225460"/>
            <a:chOff x="2037517" y="1751140"/>
            <a:chExt cx="3252047" cy="32254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B24F24-E214-4D7F-83C3-B43B278DE98C}"/>
                </a:ext>
              </a:extLst>
            </p:cNvPr>
            <p:cNvSpPr/>
            <p:nvPr/>
          </p:nvSpPr>
          <p:spPr>
            <a:xfrm>
              <a:off x="2037517" y="1751140"/>
              <a:ext cx="2179914" cy="213506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49E222-81F7-4DD9-A814-E535D4763882}"/>
                </a:ext>
              </a:extLst>
            </p:cNvPr>
            <p:cNvGrpSpPr/>
            <p:nvPr/>
          </p:nvGrpSpPr>
          <p:grpSpPr>
            <a:xfrm>
              <a:off x="2203464" y="1881400"/>
              <a:ext cx="3086100" cy="3095200"/>
              <a:chOff x="6096000" y="1881400"/>
              <a:chExt cx="3086100" cy="30952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5BFEF54-8AAF-451B-8602-6BC8318BBA6A}"/>
                  </a:ext>
                </a:extLst>
              </p:cNvPr>
              <p:cNvSpPr/>
              <p:nvPr/>
            </p:nvSpPr>
            <p:spPr>
              <a:xfrm>
                <a:off x="6710490" y="250044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F4D30B-8681-4207-B703-9D638B4A1965}"/>
                  </a:ext>
                </a:extLst>
              </p:cNvPr>
              <p:cNvSpPr/>
              <p:nvPr/>
            </p:nvSpPr>
            <p:spPr>
              <a:xfrm>
                <a:off x="7329530" y="250044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4D83EE-76E0-4610-9648-FE77FBA7BE3F}"/>
                  </a:ext>
                </a:extLst>
              </p:cNvPr>
              <p:cNvSpPr/>
              <p:nvPr/>
            </p:nvSpPr>
            <p:spPr>
              <a:xfrm>
                <a:off x="7948570" y="250044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F27E12-E2BA-43B2-8EE3-A73234864802}"/>
                  </a:ext>
                </a:extLst>
              </p:cNvPr>
              <p:cNvSpPr/>
              <p:nvPr/>
            </p:nvSpPr>
            <p:spPr>
              <a:xfrm>
                <a:off x="6710490" y="311948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365577F-717A-43BB-8FDF-E8388B41E62C}"/>
                  </a:ext>
                </a:extLst>
              </p:cNvPr>
              <p:cNvSpPr/>
              <p:nvPr/>
            </p:nvSpPr>
            <p:spPr>
              <a:xfrm>
                <a:off x="7329530" y="311948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F6F0C7-D290-44AF-A8E7-C6E9A1D4B7E6}"/>
                  </a:ext>
                </a:extLst>
              </p:cNvPr>
              <p:cNvSpPr/>
              <p:nvPr/>
            </p:nvSpPr>
            <p:spPr>
              <a:xfrm>
                <a:off x="7948570" y="311948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D3D7D9-6015-495D-87B8-067EFF04ADF5}"/>
                  </a:ext>
                </a:extLst>
              </p:cNvPr>
              <p:cNvSpPr/>
              <p:nvPr/>
            </p:nvSpPr>
            <p:spPr>
              <a:xfrm>
                <a:off x="6710490" y="374256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1FEF6B-7087-4E16-AFBA-D5779BB4BB92}"/>
                  </a:ext>
                </a:extLst>
              </p:cNvPr>
              <p:cNvSpPr/>
              <p:nvPr/>
            </p:nvSpPr>
            <p:spPr>
              <a:xfrm>
                <a:off x="7329530" y="374256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0CB9D0-6D5A-4BDF-9EAC-3E3CE1B7C8B1}"/>
                  </a:ext>
                </a:extLst>
              </p:cNvPr>
              <p:cNvSpPr/>
              <p:nvPr/>
            </p:nvSpPr>
            <p:spPr>
              <a:xfrm>
                <a:off x="7948570" y="374256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23BDBA-1B89-4C7A-BA30-B38822A26176}"/>
                  </a:ext>
                </a:extLst>
              </p:cNvPr>
              <p:cNvSpPr/>
              <p:nvPr/>
            </p:nvSpPr>
            <p:spPr>
              <a:xfrm>
                <a:off x="6096000" y="250044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7465608-66AE-4B1E-9AF9-19EB2B3AD407}"/>
                  </a:ext>
                </a:extLst>
              </p:cNvPr>
              <p:cNvSpPr/>
              <p:nvPr/>
            </p:nvSpPr>
            <p:spPr>
              <a:xfrm>
                <a:off x="6096000" y="311948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A4624D2-121A-48E3-8648-3C84CF40E7A7}"/>
                  </a:ext>
                </a:extLst>
              </p:cNvPr>
              <p:cNvSpPr/>
              <p:nvPr/>
            </p:nvSpPr>
            <p:spPr>
              <a:xfrm>
                <a:off x="6096000" y="374256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5CA8BCA-6F26-4666-9336-326C90F31582}"/>
                  </a:ext>
                </a:extLst>
              </p:cNvPr>
              <p:cNvSpPr/>
              <p:nvPr/>
            </p:nvSpPr>
            <p:spPr>
              <a:xfrm>
                <a:off x="8563060" y="250044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3F6E55-FF19-4D04-B35F-63F58F861AA1}"/>
                  </a:ext>
                </a:extLst>
              </p:cNvPr>
              <p:cNvSpPr/>
              <p:nvPr/>
            </p:nvSpPr>
            <p:spPr>
              <a:xfrm>
                <a:off x="8563060" y="311948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54968E1-76B3-4FEC-940C-C2B7B955D476}"/>
                  </a:ext>
                </a:extLst>
              </p:cNvPr>
              <p:cNvSpPr/>
              <p:nvPr/>
            </p:nvSpPr>
            <p:spPr>
              <a:xfrm>
                <a:off x="8563060" y="374256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0AA68F5-B507-4389-8EFD-541A1C383288}"/>
                  </a:ext>
                </a:extLst>
              </p:cNvPr>
              <p:cNvSpPr/>
              <p:nvPr/>
            </p:nvSpPr>
            <p:spPr>
              <a:xfrm>
                <a:off x="6710490" y="18814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61F8E79-31BD-4130-92D8-4CAEE6984526}"/>
                  </a:ext>
                </a:extLst>
              </p:cNvPr>
              <p:cNvSpPr/>
              <p:nvPr/>
            </p:nvSpPr>
            <p:spPr>
              <a:xfrm>
                <a:off x="7329530" y="18814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3D236BE-8E6A-47A7-AB89-ED2516B9C8F2}"/>
                  </a:ext>
                </a:extLst>
              </p:cNvPr>
              <p:cNvSpPr/>
              <p:nvPr/>
            </p:nvSpPr>
            <p:spPr>
              <a:xfrm>
                <a:off x="7948570" y="18814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3218073-C805-48C6-9C8A-75247A4D9639}"/>
                  </a:ext>
                </a:extLst>
              </p:cNvPr>
              <p:cNvSpPr/>
              <p:nvPr/>
            </p:nvSpPr>
            <p:spPr>
              <a:xfrm>
                <a:off x="6096000" y="18814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4553E8D-EC8B-41AB-B45E-87BC3A2BB1AC}"/>
                  </a:ext>
                </a:extLst>
              </p:cNvPr>
              <p:cNvSpPr/>
              <p:nvPr/>
            </p:nvSpPr>
            <p:spPr>
              <a:xfrm>
                <a:off x="8563060" y="18814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7373135-DD2F-4361-AF8A-F4D9E7A658F6}"/>
                  </a:ext>
                </a:extLst>
              </p:cNvPr>
              <p:cNvSpPr/>
              <p:nvPr/>
            </p:nvSpPr>
            <p:spPr>
              <a:xfrm>
                <a:off x="6710490" y="435756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CCCA1CA-5B1E-4358-97BC-397654F5CF6A}"/>
                  </a:ext>
                </a:extLst>
              </p:cNvPr>
              <p:cNvSpPr/>
              <p:nvPr/>
            </p:nvSpPr>
            <p:spPr>
              <a:xfrm>
                <a:off x="7329530" y="435756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22F0C5C-BF13-4D46-AD97-A4DFEB97DE9D}"/>
                  </a:ext>
                </a:extLst>
              </p:cNvPr>
              <p:cNvSpPr/>
              <p:nvPr/>
            </p:nvSpPr>
            <p:spPr>
              <a:xfrm>
                <a:off x="7948570" y="435756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755ACAC-F62A-4ACA-90FA-247F08BADEF3}"/>
                  </a:ext>
                </a:extLst>
              </p:cNvPr>
              <p:cNvSpPr/>
              <p:nvPr/>
            </p:nvSpPr>
            <p:spPr>
              <a:xfrm>
                <a:off x="6096000" y="435756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C573BE2-8B0B-4E88-9564-1270DC4D4D68}"/>
                  </a:ext>
                </a:extLst>
              </p:cNvPr>
              <p:cNvSpPr/>
              <p:nvPr/>
            </p:nvSpPr>
            <p:spPr>
              <a:xfrm>
                <a:off x="8563060" y="435756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C9CD48B-DF52-4DB9-8759-BF887D1B0BC2}"/>
              </a:ext>
            </a:extLst>
          </p:cNvPr>
          <p:cNvSpPr/>
          <p:nvPr/>
        </p:nvSpPr>
        <p:spPr>
          <a:xfrm>
            <a:off x="7355529" y="1751140"/>
            <a:ext cx="2179914" cy="21350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65FF65-DEF4-4AA6-AEB1-5DE5043053F9}"/>
              </a:ext>
            </a:extLst>
          </p:cNvPr>
          <p:cNvGrpSpPr/>
          <p:nvPr/>
        </p:nvGrpSpPr>
        <p:grpSpPr>
          <a:xfrm>
            <a:off x="6902436" y="1881400"/>
            <a:ext cx="3086100" cy="3095200"/>
            <a:chOff x="6096000" y="1881400"/>
            <a:chExt cx="3086100" cy="30952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A88ABBF-93FD-48B5-8481-8E9CDC4330FD}"/>
                </a:ext>
              </a:extLst>
            </p:cNvPr>
            <p:cNvSpPr/>
            <p:nvPr/>
          </p:nvSpPr>
          <p:spPr>
            <a:xfrm>
              <a:off x="671049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12540F-3929-4D23-856F-BF0BEA928DCD}"/>
                </a:ext>
              </a:extLst>
            </p:cNvPr>
            <p:cNvSpPr/>
            <p:nvPr/>
          </p:nvSpPr>
          <p:spPr>
            <a:xfrm>
              <a:off x="732953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0336717-B5CD-4730-A6FB-7E4F138BE614}"/>
                </a:ext>
              </a:extLst>
            </p:cNvPr>
            <p:cNvSpPr/>
            <p:nvPr/>
          </p:nvSpPr>
          <p:spPr>
            <a:xfrm>
              <a:off x="794857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AD8CC12-06B6-416D-ABD2-0602F3746B0E}"/>
                </a:ext>
              </a:extLst>
            </p:cNvPr>
            <p:cNvSpPr/>
            <p:nvPr/>
          </p:nvSpPr>
          <p:spPr>
            <a:xfrm>
              <a:off x="671049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3666A3-2C26-4D15-A1BA-D88908F06686}"/>
                </a:ext>
              </a:extLst>
            </p:cNvPr>
            <p:cNvSpPr/>
            <p:nvPr/>
          </p:nvSpPr>
          <p:spPr>
            <a:xfrm>
              <a:off x="732953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4750AB9-9D6F-48F8-B3FE-C34D390BBCB9}"/>
                </a:ext>
              </a:extLst>
            </p:cNvPr>
            <p:cNvSpPr/>
            <p:nvPr/>
          </p:nvSpPr>
          <p:spPr>
            <a:xfrm>
              <a:off x="794857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40648B-0E13-45FC-8A53-360C3CEF5AFF}"/>
                </a:ext>
              </a:extLst>
            </p:cNvPr>
            <p:cNvSpPr/>
            <p:nvPr/>
          </p:nvSpPr>
          <p:spPr>
            <a:xfrm>
              <a:off x="671049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42DBCB2-ED52-4185-B1AD-BB606E169280}"/>
                </a:ext>
              </a:extLst>
            </p:cNvPr>
            <p:cNvSpPr/>
            <p:nvPr/>
          </p:nvSpPr>
          <p:spPr>
            <a:xfrm>
              <a:off x="732953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B94F687-3017-435B-8E5F-C91F09D0CE73}"/>
                </a:ext>
              </a:extLst>
            </p:cNvPr>
            <p:cNvSpPr/>
            <p:nvPr/>
          </p:nvSpPr>
          <p:spPr>
            <a:xfrm>
              <a:off x="794857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9136B1C-DCB7-4C64-A09E-B82B21C57E4F}"/>
                </a:ext>
              </a:extLst>
            </p:cNvPr>
            <p:cNvSpPr/>
            <p:nvPr/>
          </p:nvSpPr>
          <p:spPr>
            <a:xfrm>
              <a:off x="609600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166E103-B530-431F-88AE-9C9A485D628A}"/>
                </a:ext>
              </a:extLst>
            </p:cNvPr>
            <p:cNvSpPr/>
            <p:nvPr/>
          </p:nvSpPr>
          <p:spPr>
            <a:xfrm>
              <a:off x="609600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CC44C60-6850-4632-A34D-4184030C305B}"/>
                </a:ext>
              </a:extLst>
            </p:cNvPr>
            <p:cNvSpPr/>
            <p:nvPr/>
          </p:nvSpPr>
          <p:spPr>
            <a:xfrm>
              <a:off x="609600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463872B-194D-4F14-B59E-052171A645C0}"/>
                </a:ext>
              </a:extLst>
            </p:cNvPr>
            <p:cNvSpPr/>
            <p:nvPr/>
          </p:nvSpPr>
          <p:spPr>
            <a:xfrm>
              <a:off x="856306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D967746-8CB7-464D-8794-2BFA30865AFC}"/>
                </a:ext>
              </a:extLst>
            </p:cNvPr>
            <p:cNvSpPr/>
            <p:nvPr/>
          </p:nvSpPr>
          <p:spPr>
            <a:xfrm>
              <a:off x="856306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DE264BC-FACE-4EAA-A68C-E476AAC52751}"/>
                </a:ext>
              </a:extLst>
            </p:cNvPr>
            <p:cNvSpPr/>
            <p:nvPr/>
          </p:nvSpPr>
          <p:spPr>
            <a:xfrm>
              <a:off x="856306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584E797-2330-4B21-A380-AECB99AE08CB}"/>
                </a:ext>
              </a:extLst>
            </p:cNvPr>
            <p:cNvSpPr/>
            <p:nvPr/>
          </p:nvSpPr>
          <p:spPr>
            <a:xfrm>
              <a:off x="671049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34CD4E-25F6-4A15-8F0C-2ACB2DA32391}"/>
                </a:ext>
              </a:extLst>
            </p:cNvPr>
            <p:cNvSpPr/>
            <p:nvPr/>
          </p:nvSpPr>
          <p:spPr>
            <a:xfrm>
              <a:off x="732953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C8B15F-63A2-465A-BA41-B63E3B39FE4D}"/>
                </a:ext>
              </a:extLst>
            </p:cNvPr>
            <p:cNvSpPr/>
            <p:nvPr/>
          </p:nvSpPr>
          <p:spPr>
            <a:xfrm>
              <a:off x="794857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7127105-836B-42D6-A3BD-5F499F621338}"/>
                </a:ext>
              </a:extLst>
            </p:cNvPr>
            <p:cNvSpPr/>
            <p:nvPr/>
          </p:nvSpPr>
          <p:spPr>
            <a:xfrm>
              <a:off x="609600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4BDE782-9AF9-49F5-BA06-6055733C3EB7}"/>
                </a:ext>
              </a:extLst>
            </p:cNvPr>
            <p:cNvSpPr/>
            <p:nvPr/>
          </p:nvSpPr>
          <p:spPr>
            <a:xfrm>
              <a:off x="856306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AC15791-6281-4BD3-A9E5-FD5B952E84F6}"/>
                </a:ext>
              </a:extLst>
            </p:cNvPr>
            <p:cNvSpPr/>
            <p:nvPr/>
          </p:nvSpPr>
          <p:spPr>
            <a:xfrm>
              <a:off x="671049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CAFC8E-DC27-4158-8362-CC35034D3F3F}"/>
                </a:ext>
              </a:extLst>
            </p:cNvPr>
            <p:cNvSpPr/>
            <p:nvPr/>
          </p:nvSpPr>
          <p:spPr>
            <a:xfrm>
              <a:off x="732953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F768A88-2187-49E2-887F-93B17BD57594}"/>
                </a:ext>
              </a:extLst>
            </p:cNvPr>
            <p:cNvSpPr/>
            <p:nvPr/>
          </p:nvSpPr>
          <p:spPr>
            <a:xfrm>
              <a:off x="794857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F4EE38-258B-4189-A4F8-ABD6C4129B7B}"/>
                </a:ext>
              </a:extLst>
            </p:cNvPr>
            <p:cNvSpPr/>
            <p:nvPr/>
          </p:nvSpPr>
          <p:spPr>
            <a:xfrm>
              <a:off x="609600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7E4655F-256B-4B3D-B4F0-F45DA78057C9}"/>
                </a:ext>
              </a:extLst>
            </p:cNvPr>
            <p:cNvSpPr/>
            <p:nvPr/>
          </p:nvSpPr>
          <p:spPr>
            <a:xfrm>
              <a:off x="856306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09ACCB6-ED15-4D42-9CC6-914EF65B147D}"/>
              </a:ext>
            </a:extLst>
          </p:cNvPr>
          <p:cNvSpPr txBox="1"/>
          <p:nvPr/>
        </p:nvSpPr>
        <p:spPr>
          <a:xfrm>
            <a:off x="3153257" y="5164764"/>
            <a:ext cx="1186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Step 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30184E0-B065-49A3-B915-49492A334393}"/>
              </a:ext>
            </a:extLst>
          </p:cNvPr>
          <p:cNvSpPr txBox="1"/>
          <p:nvPr/>
        </p:nvSpPr>
        <p:spPr>
          <a:xfrm>
            <a:off x="7852231" y="5164764"/>
            <a:ext cx="1186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Step 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0EBF21-0C28-4888-B1F2-52C7B096DA7D}"/>
              </a:ext>
            </a:extLst>
          </p:cNvPr>
          <p:cNvSpPr txBox="1"/>
          <p:nvPr/>
        </p:nvSpPr>
        <p:spPr>
          <a:xfrm>
            <a:off x="5502743" y="6100936"/>
            <a:ext cx="1186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Stride 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6F87DB5-0700-40C6-A4C4-63AEB98D0774}"/>
              </a:ext>
            </a:extLst>
          </p:cNvPr>
          <p:cNvSpPr txBox="1"/>
          <p:nvPr/>
        </p:nvSpPr>
        <p:spPr>
          <a:xfrm>
            <a:off x="3533990" y="799617"/>
            <a:ext cx="5051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How much to move the kernel?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54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5455008" y="269248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Stride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24F24-E214-4D7F-83C3-B43B278DE98C}"/>
              </a:ext>
            </a:extLst>
          </p:cNvPr>
          <p:cNvSpPr/>
          <p:nvPr/>
        </p:nvSpPr>
        <p:spPr>
          <a:xfrm>
            <a:off x="3249814" y="1742430"/>
            <a:ext cx="2179914" cy="21350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49E222-81F7-4DD9-A814-E535D4763882}"/>
              </a:ext>
            </a:extLst>
          </p:cNvPr>
          <p:cNvGrpSpPr/>
          <p:nvPr/>
        </p:nvGrpSpPr>
        <p:grpSpPr>
          <a:xfrm>
            <a:off x="2203464" y="1881400"/>
            <a:ext cx="3086100" cy="3095200"/>
            <a:chOff x="6096000" y="1881400"/>
            <a:chExt cx="3086100" cy="3095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BFEF54-8AAF-451B-8602-6BC8318BBA6A}"/>
                </a:ext>
              </a:extLst>
            </p:cNvPr>
            <p:cNvSpPr/>
            <p:nvPr/>
          </p:nvSpPr>
          <p:spPr>
            <a:xfrm>
              <a:off x="671049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F4D30B-8681-4207-B703-9D638B4A1965}"/>
                </a:ext>
              </a:extLst>
            </p:cNvPr>
            <p:cNvSpPr/>
            <p:nvPr/>
          </p:nvSpPr>
          <p:spPr>
            <a:xfrm>
              <a:off x="732953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4D83EE-76E0-4610-9648-FE77FBA7BE3F}"/>
                </a:ext>
              </a:extLst>
            </p:cNvPr>
            <p:cNvSpPr/>
            <p:nvPr/>
          </p:nvSpPr>
          <p:spPr>
            <a:xfrm>
              <a:off x="794857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F27E12-E2BA-43B2-8EE3-A73234864802}"/>
                </a:ext>
              </a:extLst>
            </p:cNvPr>
            <p:cNvSpPr/>
            <p:nvPr/>
          </p:nvSpPr>
          <p:spPr>
            <a:xfrm>
              <a:off x="671049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65577F-717A-43BB-8FDF-E8388B41E62C}"/>
                </a:ext>
              </a:extLst>
            </p:cNvPr>
            <p:cNvSpPr/>
            <p:nvPr/>
          </p:nvSpPr>
          <p:spPr>
            <a:xfrm>
              <a:off x="732953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F6F0C7-D290-44AF-A8E7-C6E9A1D4B7E6}"/>
                </a:ext>
              </a:extLst>
            </p:cNvPr>
            <p:cNvSpPr/>
            <p:nvPr/>
          </p:nvSpPr>
          <p:spPr>
            <a:xfrm>
              <a:off x="794857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D3D7D9-6015-495D-87B8-067EFF04ADF5}"/>
                </a:ext>
              </a:extLst>
            </p:cNvPr>
            <p:cNvSpPr/>
            <p:nvPr/>
          </p:nvSpPr>
          <p:spPr>
            <a:xfrm>
              <a:off x="671049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1FEF6B-7087-4E16-AFBA-D5779BB4BB92}"/>
                </a:ext>
              </a:extLst>
            </p:cNvPr>
            <p:cNvSpPr/>
            <p:nvPr/>
          </p:nvSpPr>
          <p:spPr>
            <a:xfrm>
              <a:off x="732953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0CB9D0-6D5A-4BDF-9EAC-3E3CE1B7C8B1}"/>
                </a:ext>
              </a:extLst>
            </p:cNvPr>
            <p:cNvSpPr/>
            <p:nvPr/>
          </p:nvSpPr>
          <p:spPr>
            <a:xfrm>
              <a:off x="794857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423BDBA-1B89-4C7A-BA30-B38822A26176}"/>
                </a:ext>
              </a:extLst>
            </p:cNvPr>
            <p:cNvSpPr/>
            <p:nvPr/>
          </p:nvSpPr>
          <p:spPr>
            <a:xfrm>
              <a:off x="609600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465608-66AE-4B1E-9AF9-19EB2B3AD407}"/>
                </a:ext>
              </a:extLst>
            </p:cNvPr>
            <p:cNvSpPr/>
            <p:nvPr/>
          </p:nvSpPr>
          <p:spPr>
            <a:xfrm>
              <a:off x="609600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A4624D2-121A-48E3-8648-3C84CF40E7A7}"/>
                </a:ext>
              </a:extLst>
            </p:cNvPr>
            <p:cNvSpPr/>
            <p:nvPr/>
          </p:nvSpPr>
          <p:spPr>
            <a:xfrm>
              <a:off x="609600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5CA8BCA-6F26-4666-9336-326C90F31582}"/>
                </a:ext>
              </a:extLst>
            </p:cNvPr>
            <p:cNvSpPr/>
            <p:nvPr/>
          </p:nvSpPr>
          <p:spPr>
            <a:xfrm>
              <a:off x="856306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13F6E55-FF19-4D04-B35F-63F58F861AA1}"/>
                </a:ext>
              </a:extLst>
            </p:cNvPr>
            <p:cNvSpPr/>
            <p:nvPr/>
          </p:nvSpPr>
          <p:spPr>
            <a:xfrm>
              <a:off x="856306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4968E1-76B3-4FEC-940C-C2B7B955D476}"/>
                </a:ext>
              </a:extLst>
            </p:cNvPr>
            <p:cNvSpPr/>
            <p:nvPr/>
          </p:nvSpPr>
          <p:spPr>
            <a:xfrm>
              <a:off x="856306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AA68F5-B507-4389-8EFD-541A1C383288}"/>
                </a:ext>
              </a:extLst>
            </p:cNvPr>
            <p:cNvSpPr/>
            <p:nvPr/>
          </p:nvSpPr>
          <p:spPr>
            <a:xfrm>
              <a:off x="671049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1F8E79-31BD-4130-92D8-4CAEE6984526}"/>
                </a:ext>
              </a:extLst>
            </p:cNvPr>
            <p:cNvSpPr/>
            <p:nvPr/>
          </p:nvSpPr>
          <p:spPr>
            <a:xfrm>
              <a:off x="732953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3D236BE-8E6A-47A7-AB89-ED2516B9C8F2}"/>
                </a:ext>
              </a:extLst>
            </p:cNvPr>
            <p:cNvSpPr/>
            <p:nvPr/>
          </p:nvSpPr>
          <p:spPr>
            <a:xfrm>
              <a:off x="794857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218073-C805-48C6-9C8A-75247A4D9639}"/>
                </a:ext>
              </a:extLst>
            </p:cNvPr>
            <p:cNvSpPr/>
            <p:nvPr/>
          </p:nvSpPr>
          <p:spPr>
            <a:xfrm>
              <a:off x="609600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553E8D-EC8B-41AB-B45E-87BC3A2BB1AC}"/>
                </a:ext>
              </a:extLst>
            </p:cNvPr>
            <p:cNvSpPr/>
            <p:nvPr/>
          </p:nvSpPr>
          <p:spPr>
            <a:xfrm>
              <a:off x="856306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7373135-DD2F-4361-AF8A-F4D9E7A658F6}"/>
                </a:ext>
              </a:extLst>
            </p:cNvPr>
            <p:cNvSpPr/>
            <p:nvPr/>
          </p:nvSpPr>
          <p:spPr>
            <a:xfrm>
              <a:off x="671049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CCA1CA-5B1E-4358-97BC-397654F5CF6A}"/>
                </a:ext>
              </a:extLst>
            </p:cNvPr>
            <p:cNvSpPr/>
            <p:nvPr/>
          </p:nvSpPr>
          <p:spPr>
            <a:xfrm>
              <a:off x="732953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22F0C5C-BF13-4D46-AD97-A4DFEB97DE9D}"/>
                </a:ext>
              </a:extLst>
            </p:cNvPr>
            <p:cNvSpPr/>
            <p:nvPr/>
          </p:nvSpPr>
          <p:spPr>
            <a:xfrm>
              <a:off x="794857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55ACAC-F62A-4ACA-90FA-247F08BADEF3}"/>
                </a:ext>
              </a:extLst>
            </p:cNvPr>
            <p:cNvSpPr/>
            <p:nvPr/>
          </p:nvSpPr>
          <p:spPr>
            <a:xfrm>
              <a:off x="609600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573BE2-8B0B-4E88-9564-1270DC4D4D68}"/>
                </a:ext>
              </a:extLst>
            </p:cNvPr>
            <p:cNvSpPr/>
            <p:nvPr/>
          </p:nvSpPr>
          <p:spPr>
            <a:xfrm>
              <a:off x="856306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C9CD48B-DF52-4DB9-8759-BF887D1B0BC2}"/>
              </a:ext>
            </a:extLst>
          </p:cNvPr>
          <p:cNvSpPr/>
          <p:nvPr/>
        </p:nvSpPr>
        <p:spPr>
          <a:xfrm>
            <a:off x="6762272" y="2361470"/>
            <a:ext cx="2179914" cy="21350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65FF65-DEF4-4AA6-AEB1-5DE5043053F9}"/>
              </a:ext>
            </a:extLst>
          </p:cNvPr>
          <p:cNvGrpSpPr/>
          <p:nvPr/>
        </p:nvGrpSpPr>
        <p:grpSpPr>
          <a:xfrm>
            <a:off x="6902436" y="1881400"/>
            <a:ext cx="3086100" cy="3095200"/>
            <a:chOff x="6096000" y="1881400"/>
            <a:chExt cx="3086100" cy="30952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A88ABBF-93FD-48B5-8481-8E9CDC4330FD}"/>
                </a:ext>
              </a:extLst>
            </p:cNvPr>
            <p:cNvSpPr/>
            <p:nvPr/>
          </p:nvSpPr>
          <p:spPr>
            <a:xfrm>
              <a:off x="671049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12540F-3929-4D23-856F-BF0BEA928DCD}"/>
                </a:ext>
              </a:extLst>
            </p:cNvPr>
            <p:cNvSpPr/>
            <p:nvPr/>
          </p:nvSpPr>
          <p:spPr>
            <a:xfrm>
              <a:off x="732953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0336717-B5CD-4730-A6FB-7E4F138BE614}"/>
                </a:ext>
              </a:extLst>
            </p:cNvPr>
            <p:cNvSpPr/>
            <p:nvPr/>
          </p:nvSpPr>
          <p:spPr>
            <a:xfrm>
              <a:off x="794857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AD8CC12-06B6-416D-ABD2-0602F3746B0E}"/>
                </a:ext>
              </a:extLst>
            </p:cNvPr>
            <p:cNvSpPr/>
            <p:nvPr/>
          </p:nvSpPr>
          <p:spPr>
            <a:xfrm>
              <a:off x="671049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3666A3-2C26-4D15-A1BA-D88908F06686}"/>
                </a:ext>
              </a:extLst>
            </p:cNvPr>
            <p:cNvSpPr/>
            <p:nvPr/>
          </p:nvSpPr>
          <p:spPr>
            <a:xfrm>
              <a:off x="732953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4750AB9-9D6F-48F8-B3FE-C34D390BBCB9}"/>
                </a:ext>
              </a:extLst>
            </p:cNvPr>
            <p:cNvSpPr/>
            <p:nvPr/>
          </p:nvSpPr>
          <p:spPr>
            <a:xfrm>
              <a:off x="794857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40648B-0E13-45FC-8A53-360C3CEF5AFF}"/>
                </a:ext>
              </a:extLst>
            </p:cNvPr>
            <p:cNvSpPr/>
            <p:nvPr/>
          </p:nvSpPr>
          <p:spPr>
            <a:xfrm>
              <a:off x="671049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42DBCB2-ED52-4185-B1AD-BB606E169280}"/>
                </a:ext>
              </a:extLst>
            </p:cNvPr>
            <p:cNvSpPr/>
            <p:nvPr/>
          </p:nvSpPr>
          <p:spPr>
            <a:xfrm>
              <a:off x="732953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B94F687-3017-435B-8E5F-C91F09D0CE73}"/>
                </a:ext>
              </a:extLst>
            </p:cNvPr>
            <p:cNvSpPr/>
            <p:nvPr/>
          </p:nvSpPr>
          <p:spPr>
            <a:xfrm>
              <a:off x="794857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9136B1C-DCB7-4C64-A09E-B82B21C57E4F}"/>
                </a:ext>
              </a:extLst>
            </p:cNvPr>
            <p:cNvSpPr/>
            <p:nvPr/>
          </p:nvSpPr>
          <p:spPr>
            <a:xfrm>
              <a:off x="609600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166E103-B530-431F-88AE-9C9A485D628A}"/>
                </a:ext>
              </a:extLst>
            </p:cNvPr>
            <p:cNvSpPr/>
            <p:nvPr/>
          </p:nvSpPr>
          <p:spPr>
            <a:xfrm>
              <a:off x="609600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CC44C60-6850-4632-A34D-4184030C305B}"/>
                </a:ext>
              </a:extLst>
            </p:cNvPr>
            <p:cNvSpPr/>
            <p:nvPr/>
          </p:nvSpPr>
          <p:spPr>
            <a:xfrm>
              <a:off x="609600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463872B-194D-4F14-B59E-052171A645C0}"/>
                </a:ext>
              </a:extLst>
            </p:cNvPr>
            <p:cNvSpPr/>
            <p:nvPr/>
          </p:nvSpPr>
          <p:spPr>
            <a:xfrm>
              <a:off x="856306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D967746-8CB7-464D-8794-2BFA30865AFC}"/>
                </a:ext>
              </a:extLst>
            </p:cNvPr>
            <p:cNvSpPr/>
            <p:nvPr/>
          </p:nvSpPr>
          <p:spPr>
            <a:xfrm>
              <a:off x="856306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DE264BC-FACE-4EAA-A68C-E476AAC52751}"/>
                </a:ext>
              </a:extLst>
            </p:cNvPr>
            <p:cNvSpPr/>
            <p:nvPr/>
          </p:nvSpPr>
          <p:spPr>
            <a:xfrm>
              <a:off x="856306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584E797-2330-4B21-A380-AECB99AE08CB}"/>
                </a:ext>
              </a:extLst>
            </p:cNvPr>
            <p:cNvSpPr/>
            <p:nvPr/>
          </p:nvSpPr>
          <p:spPr>
            <a:xfrm>
              <a:off x="671049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34CD4E-25F6-4A15-8F0C-2ACB2DA32391}"/>
                </a:ext>
              </a:extLst>
            </p:cNvPr>
            <p:cNvSpPr/>
            <p:nvPr/>
          </p:nvSpPr>
          <p:spPr>
            <a:xfrm>
              <a:off x="732953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C8B15F-63A2-465A-BA41-B63E3B39FE4D}"/>
                </a:ext>
              </a:extLst>
            </p:cNvPr>
            <p:cNvSpPr/>
            <p:nvPr/>
          </p:nvSpPr>
          <p:spPr>
            <a:xfrm>
              <a:off x="794857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7127105-836B-42D6-A3BD-5F499F621338}"/>
                </a:ext>
              </a:extLst>
            </p:cNvPr>
            <p:cNvSpPr/>
            <p:nvPr/>
          </p:nvSpPr>
          <p:spPr>
            <a:xfrm>
              <a:off x="609600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4BDE782-9AF9-49F5-BA06-6055733C3EB7}"/>
                </a:ext>
              </a:extLst>
            </p:cNvPr>
            <p:cNvSpPr/>
            <p:nvPr/>
          </p:nvSpPr>
          <p:spPr>
            <a:xfrm>
              <a:off x="856306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AC15791-6281-4BD3-A9E5-FD5B952E84F6}"/>
                </a:ext>
              </a:extLst>
            </p:cNvPr>
            <p:cNvSpPr/>
            <p:nvPr/>
          </p:nvSpPr>
          <p:spPr>
            <a:xfrm>
              <a:off x="671049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CAFC8E-DC27-4158-8362-CC35034D3F3F}"/>
                </a:ext>
              </a:extLst>
            </p:cNvPr>
            <p:cNvSpPr/>
            <p:nvPr/>
          </p:nvSpPr>
          <p:spPr>
            <a:xfrm>
              <a:off x="732953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F768A88-2187-49E2-887F-93B17BD57594}"/>
                </a:ext>
              </a:extLst>
            </p:cNvPr>
            <p:cNvSpPr/>
            <p:nvPr/>
          </p:nvSpPr>
          <p:spPr>
            <a:xfrm>
              <a:off x="794857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F4EE38-258B-4189-A4F8-ABD6C4129B7B}"/>
                </a:ext>
              </a:extLst>
            </p:cNvPr>
            <p:cNvSpPr/>
            <p:nvPr/>
          </p:nvSpPr>
          <p:spPr>
            <a:xfrm>
              <a:off x="609600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7E4655F-256B-4B3D-B4F0-F45DA78057C9}"/>
                </a:ext>
              </a:extLst>
            </p:cNvPr>
            <p:cNvSpPr/>
            <p:nvPr/>
          </p:nvSpPr>
          <p:spPr>
            <a:xfrm>
              <a:off x="856306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CBDA16E3-7474-4477-A219-3930FAE27318}"/>
              </a:ext>
            </a:extLst>
          </p:cNvPr>
          <p:cNvSpPr txBox="1"/>
          <p:nvPr/>
        </p:nvSpPr>
        <p:spPr>
          <a:xfrm>
            <a:off x="3153257" y="5164764"/>
            <a:ext cx="1186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Step 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2D3D1CE-5183-4231-AEDD-DC0CC0C750E7}"/>
              </a:ext>
            </a:extLst>
          </p:cNvPr>
          <p:cNvSpPr txBox="1"/>
          <p:nvPr/>
        </p:nvSpPr>
        <p:spPr>
          <a:xfrm>
            <a:off x="7852231" y="5164764"/>
            <a:ext cx="1186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Step 4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2C06EA2-A90E-4724-82F4-B3214D502A69}"/>
              </a:ext>
            </a:extLst>
          </p:cNvPr>
          <p:cNvSpPr txBox="1"/>
          <p:nvPr/>
        </p:nvSpPr>
        <p:spPr>
          <a:xfrm>
            <a:off x="5502743" y="6100936"/>
            <a:ext cx="1186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Stride 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55D04B-5E6A-446F-8293-E4F13F27A107}"/>
              </a:ext>
            </a:extLst>
          </p:cNvPr>
          <p:cNvSpPr txBox="1"/>
          <p:nvPr/>
        </p:nvSpPr>
        <p:spPr>
          <a:xfrm>
            <a:off x="3533990" y="799617"/>
            <a:ext cx="5051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How much to move the kernel?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95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5455008" y="269248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Stride</a:t>
            </a:r>
            <a:endParaRPr lang="en-SG" sz="3200" dirty="0">
              <a:solidFill>
                <a:schemeClr val="accent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0EA8F7-48EE-429F-86F4-11FCD81A75BB}"/>
              </a:ext>
            </a:extLst>
          </p:cNvPr>
          <p:cNvGrpSpPr/>
          <p:nvPr/>
        </p:nvGrpSpPr>
        <p:grpSpPr>
          <a:xfrm>
            <a:off x="2037517" y="1751140"/>
            <a:ext cx="3252047" cy="3225460"/>
            <a:chOff x="2037517" y="1751140"/>
            <a:chExt cx="3252047" cy="32254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B24F24-E214-4D7F-83C3-B43B278DE98C}"/>
                </a:ext>
              </a:extLst>
            </p:cNvPr>
            <p:cNvSpPr/>
            <p:nvPr/>
          </p:nvSpPr>
          <p:spPr>
            <a:xfrm>
              <a:off x="2037517" y="1751140"/>
              <a:ext cx="2179914" cy="213506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49E222-81F7-4DD9-A814-E535D4763882}"/>
                </a:ext>
              </a:extLst>
            </p:cNvPr>
            <p:cNvGrpSpPr/>
            <p:nvPr/>
          </p:nvGrpSpPr>
          <p:grpSpPr>
            <a:xfrm>
              <a:off x="2203464" y="1881400"/>
              <a:ext cx="3086100" cy="3095200"/>
              <a:chOff x="6096000" y="1881400"/>
              <a:chExt cx="3086100" cy="30952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5BFEF54-8AAF-451B-8602-6BC8318BBA6A}"/>
                  </a:ext>
                </a:extLst>
              </p:cNvPr>
              <p:cNvSpPr/>
              <p:nvPr/>
            </p:nvSpPr>
            <p:spPr>
              <a:xfrm>
                <a:off x="6710490" y="250044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F4D30B-8681-4207-B703-9D638B4A1965}"/>
                  </a:ext>
                </a:extLst>
              </p:cNvPr>
              <p:cNvSpPr/>
              <p:nvPr/>
            </p:nvSpPr>
            <p:spPr>
              <a:xfrm>
                <a:off x="7329530" y="250044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4D83EE-76E0-4610-9648-FE77FBA7BE3F}"/>
                  </a:ext>
                </a:extLst>
              </p:cNvPr>
              <p:cNvSpPr/>
              <p:nvPr/>
            </p:nvSpPr>
            <p:spPr>
              <a:xfrm>
                <a:off x="7948570" y="250044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F27E12-E2BA-43B2-8EE3-A73234864802}"/>
                  </a:ext>
                </a:extLst>
              </p:cNvPr>
              <p:cNvSpPr/>
              <p:nvPr/>
            </p:nvSpPr>
            <p:spPr>
              <a:xfrm>
                <a:off x="6710490" y="311948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365577F-717A-43BB-8FDF-E8388B41E62C}"/>
                  </a:ext>
                </a:extLst>
              </p:cNvPr>
              <p:cNvSpPr/>
              <p:nvPr/>
            </p:nvSpPr>
            <p:spPr>
              <a:xfrm>
                <a:off x="7329530" y="311948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F6F0C7-D290-44AF-A8E7-C6E9A1D4B7E6}"/>
                  </a:ext>
                </a:extLst>
              </p:cNvPr>
              <p:cNvSpPr/>
              <p:nvPr/>
            </p:nvSpPr>
            <p:spPr>
              <a:xfrm>
                <a:off x="7948570" y="311948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D3D7D9-6015-495D-87B8-067EFF04ADF5}"/>
                  </a:ext>
                </a:extLst>
              </p:cNvPr>
              <p:cNvSpPr/>
              <p:nvPr/>
            </p:nvSpPr>
            <p:spPr>
              <a:xfrm>
                <a:off x="6710490" y="374256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1FEF6B-7087-4E16-AFBA-D5779BB4BB92}"/>
                  </a:ext>
                </a:extLst>
              </p:cNvPr>
              <p:cNvSpPr/>
              <p:nvPr/>
            </p:nvSpPr>
            <p:spPr>
              <a:xfrm>
                <a:off x="7329530" y="374256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0CB9D0-6D5A-4BDF-9EAC-3E3CE1B7C8B1}"/>
                  </a:ext>
                </a:extLst>
              </p:cNvPr>
              <p:cNvSpPr/>
              <p:nvPr/>
            </p:nvSpPr>
            <p:spPr>
              <a:xfrm>
                <a:off x="7948570" y="374256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23BDBA-1B89-4C7A-BA30-B38822A26176}"/>
                  </a:ext>
                </a:extLst>
              </p:cNvPr>
              <p:cNvSpPr/>
              <p:nvPr/>
            </p:nvSpPr>
            <p:spPr>
              <a:xfrm>
                <a:off x="6096000" y="250044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7465608-66AE-4B1E-9AF9-19EB2B3AD407}"/>
                  </a:ext>
                </a:extLst>
              </p:cNvPr>
              <p:cNvSpPr/>
              <p:nvPr/>
            </p:nvSpPr>
            <p:spPr>
              <a:xfrm>
                <a:off x="6096000" y="311948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A4624D2-121A-48E3-8648-3C84CF40E7A7}"/>
                  </a:ext>
                </a:extLst>
              </p:cNvPr>
              <p:cNvSpPr/>
              <p:nvPr/>
            </p:nvSpPr>
            <p:spPr>
              <a:xfrm>
                <a:off x="6096000" y="374256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5CA8BCA-6F26-4666-9336-326C90F31582}"/>
                  </a:ext>
                </a:extLst>
              </p:cNvPr>
              <p:cNvSpPr/>
              <p:nvPr/>
            </p:nvSpPr>
            <p:spPr>
              <a:xfrm>
                <a:off x="8563060" y="250044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3F6E55-FF19-4D04-B35F-63F58F861AA1}"/>
                  </a:ext>
                </a:extLst>
              </p:cNvPr>
              <p:cNvSpPr/>
              <p:nvPr/>
            </p:nvSpPr>
            <p:spPr>
              <a:xfrm>
                <a:off x="8563060" y="311948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54968E1-76B3-4FEC-940C-C2B7B955D476}"/>
                  </a:ext>
                </a:extLst>
              </p:cNvPr>
              <p:cNvSpPr/>
              <p:nvPr/>
            </p:nvSpPr>
            <p:spPr>
              <a:xfrm>
                <a:off x="8563060" y="374256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0AA68F5-B507-4389-8EFD-541A1C383288}"/>
                  </a:ext>
                </a:extLst>
              </p:cNvPr>
              <p:cNvSpPr/>
              <p:nvPr/>
            </p:nvSpPr>
            <p:spPr>
              <a:xfrm>
                <a:off x="6710490" y="18814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61F8E79-31BD-4130-92D8-4CAEE6984526}"/>
                  </a:ext>
                </a:extLst>
              </p:cNvPr>
              <p:cNvSpPr/>
              <p:nvPr/>
            </p:nvSpPr>
            <p:spPr>
              <a:xfrm>
                <a:off x="7329530" y="18814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3D236BE-8E6A-47A7-AB89-ED2516B9C8F2}"/>
                  </a:ext>
                </a:extLst>
              </p:cNvPr>
              <p:cNvSpPr/>
              <p:nvPr/>
            </p:nvSpPr>
            <p:spPr>
              <a:xfrm>
                <a:off x="7948570" y="18814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3218073-C805-48C6-9C8A-75247A4D9639}"/>
                  </a:ext>
                </a:extLst>
              </p:cNvPr>
              <p:cNvSpPr/>
              <p:nvPr/>
            </p:nvSpPr>
            <p:spPr>
              <a:xfrm>
                <a:off x="6096000" y="18814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4553E8D-EC8B-41AB-B45E-87BC3A2BB1AC}"/>
                  </a:ext>
                </a:extLst>
              </p:cNvPr>
              <p:cNvSpPr/>
              <p:nvPr/>
            </p:nvSpPr>
            <p:spPr>
              <a:xfrm>
                <a:off x="8563060" y="18814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7373135-DD2F-4361-AF8A-F4D9E7A658F6}"/>
                  </a:ext>
                </a:extLst>
              </p:cNvPr>
              <p:cNvSpPr/>
              <p:nvPr/>
            </p:nvSpPr>
            <p:spPr>
              <a:xfrm>
                <a:off x="6710490" y="435756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CCCA1CA-5B1E-4358-97BC-397654F5CF6A}"/>
                  </a:ext>
                </a:extLst>
              </p:cNvPr>
              <p:cNvSpPr/>
              <p:nvPr/>
            </p:nvSpPr>
            <p:spPr>
              <a:xfrm>
                <a:off x="7329530" y="435756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22F0C5C-BF13-4D46-AD97-A4DFEB97DE9D}"/>
                  </a:ext>
                </a:extLst>
              </p:cNvPr>
              <p:cNvSpPr/>
              <p:nvPr/>
            </p:nvSpPr>
            <p:spPr>
              <a:xfrm>
                <a:off x="7948570" y="435756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755ACAC-F62A-4ACA-90FA-247F08BADEF3}"/>
                  </a:ext>
                </a:extLst>
              </p:cNvPr>
              <p:cNvSpPr/>
              <p:nvPr/>
            </p:nvSpPr>
            <p:spPr>
              <a:xfrm>
                <a:off x="6096000" y="435756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C573BE2-8B0B-4E88-9564-1270DC4D4D68}"/>
                  </a:ext>
                </a:extLst>
              </p:cNvPr>
              <p:cNvSpPr/>
              <p:nvPr/>
            </p:nvSpPr>
            <p:spPr>
              <a:xfrm>
                <a:off x="8563060" y="435756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D2ECE3-3CDA-4410-9136-6AA42DA732E0}"/>
              </a:ext>
            </a:extLst>
          </p:cNvPr>
          <p:cNvGrpSpPr/>
          <p:nvPr/>
        </p:nvGrpSpPr>
        <p:grpSpPr>
          <a:xfrm>
            <a:off x="6902436" y="1751140"/>
            <a:ext cx="3252047" cy="3225460"/>
            <a:chOff x="8094436" y="1751140"/>
            <a:chExt cx="3252047" cy="322546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C9CD48B-DF52-4DB9-8759-BF887D1B0BC2}"/>
                </a:ext>
              </a:extLst>
            </p:cNvPr>
            <p:cNvSpPr/>
            <p:nvPr/>
          </p:nvSpPr>
          <p:spPr>
            <a:xfrm>
              <a:off x="9166569" y="1751140"/>
              <a:ext cx="2179914" cy="213506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665FF65-DEF4-4AA6-AEB1-5DE5043053F9}"/>
                </a:ext>
              </a:extLst>
            </p:cNvPr>
            <p:cNvGrpSpPr/>
            <p:nvPr/>
          </p:nvGrpSpPr>
          <p:grpSpPr>
            <a:xfrm>
              <a:off x="8094436" y="1881400"/>
              <a:ext cx="3086100" cy="3095200"/>
              <a:chOff x="6096000" y="1881400"/>
              <a:chExt cx="3086100" cy="30952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88ABBF-93FD-48B5-8481-8E9CDC4330FD}"/>
                  </a:ext>
                </a:extLst>
              </p:cNvPr>
              <p:cNvSpPr/>
              <p:nvPr/>
            </p:nvSpPr>
            <p:spPr>
              <a:xfrm>
                <a:off x="6710490" y="250044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212540F-3929-4D23-856F-BF0BEA928DCD}"/>
                  </a:ext>
                </a:extLst>
              </p:cNvPr>
              <p:cNvSpPr/>
              <p:nvPr/>
            </p:nvSpPr>
            <p:spPr>
              <a:xfrm>
                <a:off x="7329530" y="250044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0336717-B5CD-4730-A6FB-7E4F138BE614}"/>
                  </a:ext>
                </a:extLst>
              </p:cNvPr>
              <p:cNvSpPr/>
              <p:nvPr/>
            </p:nvSpPr>
            <p:spPr>
              <a:xfrm>
                <a:off x="7948570" y="250044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AD8CC12-06B6-416D-ABD2-0602F3746B0E}"/>
                  </a:ext>
                </a:extLst>
              </p:cNvPr>
              <p:cNvSpPr/>
              <p:nvPr/>
            </p:nvSpPr>
            <p:spPr>
              <a:xfrm>
                <a:off x="6710490" y="311948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B3666A3-2C26-4D15-A1BA-D88908F06686}"/>
                  </a:ext>
                </a:extLst>
              </p:cNvPr>
              <p:cNvSpPr/>
              <p:nvPr/>
            </p:nvSpPr>
            <p:spPr>
              <a:xfrm>
                <a:off x="7329530" y="311948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4750AB9-9D6F-48F8-B3FE-C34D390BBCB9}"/>
                  </a:ext>
                </a:extLst>
              </p:cNvPr>
              <p:cNvSpPr/>
              <p:nvPr/>
            </p:nvSpPr>
            <p:spPr>
              <a:xfrm>
                <a:off x="7948570" y="311948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40648B-0E13-45FC-8A53-360C3CEF5AFF}"/>
                  </a:ext>
                </a:extLst>
              </p:cNvPr>
              <p:cNvSpPr/>
              <p:nvPr/>
            </p:nvSpPr>
            <p:spPr>
              <a:xfrm>
                <a:off x="6710490" y="374256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42DBCB2-ED52-4185-B1AD-BB606E169280}"/>
                  </a:ext>
                </a:extLst>
              </p:cNvPr>
              <p:cNvSpPr/>
              <p:nvPr/>
            </p:nvSpPr>
            <p:spPr>
              <a:xfrm>
                <a:off x="7329530" y="374256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B94F687-3017-435B-8E5F-C91F09D0CE73}"/>
                  </a:ext>
                </a:extLst>
              </p:cNvPr>
              <p:cNvSpPr/>
              <p:nvPr/>
            </p:nvSpPr>
            <p:spPr>
              <a:xfrm>
                <a:off x="7948570" y="374256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9136B1C-DCB7-4C64-A09E-B82B21C57E4F}"/>
                  </a:ext>
                </a:extLst>
              </p:cNvPr>
              <p:cNvSpPr/>
              <p:nvPr/>
            </p:nvSpPr>
            <p:spPr>
              <a:xfrm>
                <a:off x="6096000" y="250044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166E103-B530-431F-88AE-9C9A485D628A}"/>
                  </a:ext>
                </a:extLst>
              </p:cNvPr>
              <p:cNvSpPr/>
              <p:nvPr/>
            </p:nvSpPr>
            <p:spPr>
              <a:xfrm>
                <a:off x="6096000" y="311948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CC44C60-6850-4632-A34D-4184030C305B}"/>
                  </a:ext>
                </a:extLst>
              </p:cNvPr>
              <p:cNvSpPr/>
              <p:nvPr/>
            </p:nvSpPr>
            <p:spPr>
              <a:xfrm>
                <a:off x="6096000" y="374256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463872B-194D-4F14-B59E-052171A645C0}"/>
                  </a:ext>
                </a:extLst>
              </p:cNvPr>
              <p:cNvSpPr/>
              <p:nvPr/>
            </p:nvSpPr>
            <p:spPr>
              <a:xfrm>
                <a:off x="8563060" y="250044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D967746-8CB7-464D-8794-2BFA30865AFC}"/>
                  </a:ext>
                </a:extLst>
              </p:cNvPr>
              <p:cNvSpPr/>
              <p:nvPr/>
            </p:nvSpPr>
            <p:spPr>
              <a:xfrm>
                <a:off x="8563060" y="311948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DE264BC-FACE-4EAA-A68C-E476AAC52751}"/>
                  </a:ext>
                </a:extLst>
              </p:cNvPr>
              <p:cNvSpPr/>
              <p:nvPr/>
            </p:nvSpPr>
            <p:spPr>
              <a:xfrm>
                <a:off x="8563060" y="3742565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584E797-2330-4B21-A380-AECB99AE08CB}"/>
                  </a:ext>
                </a:extLst>
              </p:cNvPr>
              <p:cNvSpPr/>
              <p:nvPr/>
            </p:nvSpPr>
            <p:spPr>
              <a:xfrm>
                <a:off x="6710490" y="18814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434CD4E-25F6-4A15-8F0C-2ACB2DA32391}"/>
                  </a:ext>
                </a:extLst>
              </p:cNvPr>
              <p:cNvSpPr/>
              <p:nvPr/>
            </p:nvSpPr>
            <p:spPr>
              <a:xfrm>
                <a:off x="7329530" y="18814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AC8B15F-63A2-465A-BA41-B63E3B39FE4D}"/>
                  </a:ext>
                </a:extLst>
              </p:cNvPr>
              <p:cNvSpPr/>
              <p:nvPr/>
            </p:nvSpPr>
            <p:spPr>
              <a:xfrm>
                <a:off x="7948570" y="18814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7127105-836B-42D6-A3BD-5F499F621338}"/>
                  </a:ext>
                </a:extLst>
              </p:cNvPr>
              <p:cNvSpPr/>
              <p:nvPr/>
            </p:nvSpPr>
            <p:spPr>
              <a:xfrm>
                <a:off x="6096000" y="18814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BDE782-9AF9-49F5-BA06-6055733C3EB7}"/>
                  </a:ext>
                </a:extLst>
              </p:cNvPr>
              <p:cNvSpPr/>
              <p:nvPr/>
            </p:nvSpPr>
            <p:spPr>
              <a:xfrm>
                <a:off x="8563060" y="188140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AC15791-6281-4BD3-A9E5-FD5B952E84F6}"/>
                  </a:ext>
                </a:extLst>
              </p:cNvPr>
              <p:cNvSpPr/>
              <p:nvPr/>
            </p:nvSpPr>
            <p:spPr>
              <a:xfrm>
                <a:off x="6710490" y="435756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0CAFC8E-DC27-4158-8362-CC35034D3F3F}"/>
                  </a:ext>
                </a:extLst>
              </p:cNvPr>
              <p:cNvSpPr/>
              <p:nvPr/>
            </p:nvSpPr>
            <p:spPr>
              <a:xfrm>
                <a:off x="7329530" y="435756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F768A88-2187-49E2-887F-93B17BD57594}"/>
                  </a:ext>
                </a:extLst>
              </p:cNvPr>
              <p:cNvSpPr/>
              <p:nvPr/>
            </p:nvSpPr>
            <p:spPr>
              <a:xfrm>
                <a:off x="7948570" y="435756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9F4EE38-258B-4189-A4F8-ABD6C4129B7B}"/>
                  </a:ext>
                </a:extLst>
              </p:cNvPr>
              <p:cNvSpPr/>
              <p:nvPr/>
            </p:nvSpPr>
            <p:spPr>
              <a:xfrm>
                <a:off x="6096000" y="435756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7E4655F-256B-4B3D-B4F0-F45DA78057C9}"/>
                  </a:ext>
                </a:extLst>
              </p:cNvPr>
              <p:cNvSpPr/>
              <p:nvPr/>
            </p:nvSpPr>
            <p:spPr>
              <a:xfrm>
                <a:off x="8563060" y="4357560"/>
                <a:ext cx="619040" cy="61904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  <a:endParaRPr lang="en-SG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09ACCB6-ED15-4D42-9CC6-914EF65B147D}"/>
              </a:ext>
            </a:extLst>
          </p:cNvPr>
          <p:cNvSpPr txBox="1"/>
          <p:nvPr/>
        </p:nvSpPr>
        <p:spPr>
          <a:xfrm>
            <a:off x="3153257" y="5164764"/>
            <a:ext cx="1186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Step 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30184E0-B065-49A3-B915-49492A334393}"/>
              </a:ext>
            </a:extLst>
          </p:cNvPr>
          <p:cNvSpPr txBox="1"/>
          <p:nvPr/>
        </p:nvSpPr>
        <p:spPr>
          <a:xfrm>
            <a:off x="7852231" y="5164764"/>
            <a:ext cx="1186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Step 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EF2CE6-12A1-4ABF-91AD-26AC956EFF92}"/>
              </a:ext>
            </a:extLst>
          </p:cNvPr>
          <p:cNvSpPr txBox="1"/>
          <p:nvPr/>
        </p:nvSpPr>
        <p:spPr>
          <a:xfrm>
            <a:off x="5502743" y="6100936"/>
            <a:ext cx="1186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Stride 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BB69CAB-2036-4EC1-80C4-C3A97823DD30}"/>
              </a:ext>
            </a:extLst>
          </p:cNvPr>
          <p:cNvSpPr txBox="1"/>
          <p:nvPr/>
        </p:nvSpPr>
        <p:spPr>
          <a:xfrm>
            <a:off x="3533990" y="799617"/>
            <a:ext cx="5051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How much to move the kernel?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38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5455008" y="269248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Stride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24F24-E214-4D7F-83C3-B43B278DE98C}"/>
              </a:ext>
            </a:extLst>
          </p:cNvPr>
          <p:cNvSpPr/>
          <p:nvPr/>
        </p:nvSpPr>
        <p:spPr>
          <a:xfrm>
            <a:off x="2037517" y="2984555"/>
            <a:ext cx="2179914" cy="21350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49E222-81F7-4DD9-A814-E535D4763882}"/>
              </a:ext>
            </a:extLst>
          </p:cNvPr>
          <p:cNvGrpSpPr/>
          <p:nvPr/>
        </p:nvGrpSpPr>
        <p:grpSpPr>
          <a:xfrm>
            <a:off x="2203464" y="1881400"/>
            <a:ext cx="3086100" cy="3095200"/>
            <a:chOff x="6096000" y="1881400"/>
            <a:chExt cx="3086100" cy="3095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BFEF54-8AAF-451B-8602-6BC8318BBA6A}"/>
                </a:ext>
              </a:extLst>
            </p:cNvPr>
            <p:cNvSpPr/>
            <p:nvPr/>
          </p:nvSpPr>
          <p:spPr>
            <a:xfrm>
              <a:off x="671049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F4D30B-8681-4207-B703-9D638B4A1965}"/>
                </a:ext>
              </a:extLst>
            </p:cNvPr>
            <p:cNvSpPr/>
            <p:nvPr/>
          </p:nvSpPr>
          <p:spPr>
            <a:xfrm>
              <a:off x="732953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4D83EE-76E0-4610-9648-FE77FBA7BE3F}"/>
                </a:ext>
              </a:extLst>
            </p:cNvPr>
            <p:cNvSpPr/>
            <p:nvPr/>
          </p:nvSpPr>
          <p:spPr>
            <a:xfrm>
              <a:off x="794857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F27E12-E2BA-43B2-8EE3-A73234864802}"/>
                </a:ext>
              </a:extLst>
            </p:cNvPr>
            <p:cNvSpPr/>
            <p:nvPr/>
          </p:nvSpPr>
          <p:spPr>
            <a:xfrm>
              <a:off x="671049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65577F-717A-43BB-8FDF-E8388B41E62C}"/>
                </a:ext>
              </a:extLst>
            </p:cNvPr>
            <p:cNvSpPr/>
            <p:nvPr/>
          </p:nvSpPr>
          <p:spPr>
            <a:xfrm>
              <a:off x="732953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F6F0C7-D290-44AF-A8E7-C6E9A1D4B7E6}"/>
                </a:ext>
              </a:extLst>
            </p:cNvPr>
            <p:cNvSpPr/>
            <p:nvPr/>
          </p:nvSpPr>
          <p:spPr>
            <a:xfrm>
              <a:off x="794857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D3D7D9-6015-495D-87B8-067EFF04ADF5}"/>
                </a:ext>
              </a:extLst>
            </p:cNvPr>
            <p:cNvSpPr/>
            <p:nvPr/>
          </p:nvSpPr>
          <p:spPr>
            <a:xfrm>
              <a:off x="671049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1FEF6B-7087-4E16-AFBA-D5779BB4BB92}"/>
                </a:ext>
              </a:extLst>
            </p:cNvPr>
            <p:cNvSpPr/>
            <p:nvPr/>
          </p:nvSpPr>
          <p:spPr>
            <a:xfrm>
              <a:off x="732953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0CB9D0-6D5A-4BDF-9EAC-3E3CE1B7C8B1}"/>
                </a:ext>
              </a:extLst>
            </p:cNvPr>
            <p:cNvSpPr/>
            <p:nvPr/>
          </p:nvSpPr>
          <p:spPr>
            <a:xfrm>
              <a:off x="794857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423BDBA-1B89-4C7A-BA30-B38822A26176}"/>
                </a:ext>
              </a:extLst>
            </p:cNvPr>
            <p:cNvSpPr/>
            <p:nvPr/>
          </p:nvSpPr>
          <p:spPr>
            <a:xfrm>
              <a:off x="609600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465608-66AE-4B1E-9AF9-19EB2B3AD407}"/>
                </a:ext>
              </a:extLst>
            </p:cNvPr>
            <p:cNvSpPr/>
            <p:nvPr/>
          </p:nvSpPr>
          <p:spPr>
            <a:xfrm>
              <a:off x="609600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A4624D2-121A-48E3-8648-3C84CF40E7A7}"/>
                </a:ext>
              </a:extLst>
            </p:cNvPr>
            <p:cNvSpPr/>
            <p:nvPr/>
          </p:nvSpPr>
          <p:spPr>
            <a:xfrm>
              <a:off x="609600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5CA8BCA-6F26-4666-9336-326C90F31582}"/>
                </a:ext>
              </a:extLst>
            </p:cNvPr>
            <p:cNvSpPr/>
            <p:nvPr/>
          </p:nvSpPr>
          <p:spPr>
            <a:xfrm>
              <a:off x="856306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13F6E55-FF19-4D04-B35F-63F58F861AA1}"/>
                </a:ext>
              </a:extLst>
            </p:cNvPr>
            <p:cNvSpPr/>
            <p:nvPr/>
          </p:nvSpPr>
          <p:spPr>
            <a:xfrm>
              <a:off x="856306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4968E1-76B3-4FEC-940C-C2B7B955D476}"/>
                </a:ext>
              </a:extLst>
            </p:cNvPr>
            <p:cNvSpPr/>
            <p:nvPr/>
          </p:nvSpPr>
          <p:spPr>
            <a:xfrm>
              <a:off x="856306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AA68F5-B507-4389-8EFD-541A1C383288}"/>
                </a:ext>
              </a:extLst>
            </p:cNvPr>
            <p:cNvSpPr/>
            <p:nvPr/>
          </p:nvSpPr>
          <p:spPr>
            <a:xfrm>
              <a:off x="671049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1F8E79-31BD-4130-92D8-4CAEE6984526}"/>
                </a:ext>
              </a:extLst>
            </p:cNvPr>
            <p:cNvSpPr/>
            <p:nvPr/>
          </p:nvSpPr>
          <p:spPr>
            <a:xfrm>
              <a:off x="732953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3D236BE-8E6A-47A7-AB89-ED2516B9C8F2}"/>
                </a:ext>
              </a:extLst>
            </p:cNvPr>
            <p:cNvSpPr/>
            <p:nvPr/>
          </p:nvSpPr>
          <p:spPr>
            <a:xfrm>
              <a:off x="794857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218073-C805-48C6-9C8A-75247A4D9639}"/>
                </a:ext>
              </a:extLst>
            </p:cNvPr>
            <p:cNvSpPr/>
            <p:nvPr/>
          </p:nvSpPr>
          <p:spPr>
            <a:xfrm>
              <a:off x="609600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553E8D-EC8B-41AB-B45E-87BC3A2BB1AC}"/>
                </a:ext>
              </a:extLst>
            </p:cNvPr>
            <p:cNvSpPr/>
            <p:nvPr/>
          </p:nvSpPr>
          <p:spPr>
            <a:xfrm>
              <a:off x="856306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7373135-DD2F-4361-AF8A-F4D9E7A658F6}"/>
                </a:ext>
              </a:extLst>
            </p:cNvPr>
            <p:cNvSpPr/>
            <p:nvPr/>
          </p:nvSpPr>
          <p:spPr>
            <a:xfrm>
              <a:off x="671049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CCA1CA-5B1E-4358-97BC-397654F5CF6A}"/>
                </a:ext>
              </a:extLst>
            </p:cNvPr>
            <p:cNvSpPr/>
            <p:nvPr/>
          </p:nvSpPr>
          <p:spPr>
            <a:xfrm>
              <a:off x="732953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22F0C5C-BF13-4D46-AD97-A4DFEB97DE9D}"/>
                </a:ext>
              </a:extLst>
            </p:cNvPr>
            <p:cNvSpPr/>
            <p:nvPr/>
          </p:nvSpPr>
          <p:spPr>
            <a:xfrm>
              <a:off x="794857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55ACAC-F62A-4ACA-90FA-247F08BADEF3}"/>
                </a:ext>
              </a:extLst>
            </p:cNvPr>
            <p:cNvSpPr/>
            <p:nvPr/>
          </p:nvSpPr>
          <p:spPr>
            <a:xfrm>
              <a:off x="609600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573BE2-8B0B-4E88-9564-1270DC4D4D68}"/>
                </a:ext>
              </a:extLst>
            </p:cNvPr>
            <p:cNvSpPr/>
            <p:nvPr/>
          </p:nvSpPr>
          <p:spPr>
            <a:xfrm>
              <a:off x="856306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C9CD48B-DF52-4DB9-8759-BF887D1B0BC2}"/>
              </a:ext>
            </a:extLst>
          </p:cNvPr>
          <p:cNvSpPr/>
          <p:nvPr/>
        </p:nvSpPr>
        <p:spPr>
          <a:xfrm>
            <a:off x="7974569" y="2984555"/>
            <a:ext cx="2179914" cy="21350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65FF65-DEF4-4AA6-AEB1-5DE5043053F9}"/>
              </a:ext>
            </a:extLst>
          </p:cNvPr>
          <p:cNvGrpSpPr/>
          <p:nvPr/>
        </p:nvGrpSpPr>
        <p:grpSpPr>
          <a:xfrm>
            <a:off x="6902436" y="1881400"/>
            <a:ext cx="3086100" cy="3095200"/>
            <a:chOff x="6096000" y="1881400"/>
            <a:chExt cx="3086100" cy="30952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A88ABBF-93FD-48B5-8481-8E9CDC4330FD}"/>
                </a:ext>
              </a:extLst>
            </p:cNvPr>
            <p:cNvSpPr/>
            <p:nvPr/>
          </p:nvSpPr>
          <p:spPr>
            <a:xfrm>
              <a:off x="671049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12540F-3929-4D23-856F-BF0BEA928DCD}"/>
                </a:ext>
              </a:extLst>
            </p:cNvPr>
            <p:cNvSpPr/>
            <p:nvPr/>
          </p:nvSpPr>
          <p:spPr>
            <a:xfrm>
              <a:off x="732953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0336717-B5CD-4730-A6FB-7E4F138BE614}"/>
                </a:ext>
              </a:extLst>
            </p:cNvPr>
            <p:cNvSpPr/>
            <p:nvPr/>
          </p:nvSpPr>
          <p:spPr>
            <a:xfrm>
              <a:off x="794857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AD8CC12-06B6-416D-ABD2-0602F3746B0E}"/>
                </a:ext>
              </a:extLst>
            </p:cNvPr>
            <p:cNvSpPr/>
            <p:nvPr/>
          </p:nvSpPr>
          <p:spPr>
            <a:xfrm>
              <a:off x="671049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3666A3-2C26-4D15-A1BA-D88908F06686}"/>
                </a:ext>
              </a:extLst>
            </p:cNvPr>
            <p:cNvSpPr/>
            <p:nvPr/>
          </p:nvSpPr>
          <p:spPr>
            <a:xfrm>
              <a:off x="732953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4750AB9-9D6F-48F8-B3FE-C34D390BBCB9}"/>
                </a:ext>
              </a:extLst>
            </p:cNvPr>
            <p:cNvSpPr/>
            <p:nvPr/>
          </p:nvSpPr>
          <p:spPr>
            <a:xfrm>
              <a:off x="794857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40648B-0E13-45FC-8A53-360C3CEF5AFF}"/>
                </a:ext>
              </a:extLst>
            </p:cNvPr>
            <p:cNvSpPr/>
            <p:nvPr/>
          </p:nvSpPr>
          <p:spPr>
            <a:xfrm>
              <a:off x="671049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42DBCB2-ED52-4185-B1AD-BB606E169280}"/>
                </a:ext>
              </a:extLst>
            </p:cNvPr>
            <p:cNvSpPr/>
            <p:nvPr/>
          </p:nvSpPr>
          <p:spPr>
            <a:xfrm>
              <a:off x="732953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B94F687-3017-435B-8E5F-C91F09D0CE73}"/>
                </a:ext>
              </a:extLst>
            </p:cNvPr>
            <p:cNvSpPr/>
            <p:nvPr/>
          </p:nvSpPr>
          <p:spPr>
            <a:xfrm>
              <a:off x="794857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9136B1C-DCB7-4C64-A09E-B82B21C57E4F}"/>
                </a:ext>
              </a:extLst>
            </p:cNvPr>
            <p:cNvSpPr/>
            <p:nvPr/>
          </p:nvSpPr>
          <p:spPr>
            <a:xfrm>
              <a:off x="609600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166E103-B530-431F-88AE-9C9A485D628A}"/>
                </a:ext>
              </a:extLst>
            </p:cNvPr>
            <p:cNvSpPr/>
            <p:nvPr/>
          </p:nvSpPr>
          <p:spPr>
            <a:xfrm>
              <a:off x="609600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CC44C60-6850-4632-A34D-4184030C305B}"/>
                </a:ext>
              </a:extLst>
            </p:cNvPr>
            <p:cNvSpPr/>
            <p:nvPr/>
          </p:nvSpPr>
          <p:spPr>
            <a:xfrm>
              <a:off x="609600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463872B-194D-4F14-B59E-052171A645C0}"/>
                </a:ext>
              </a:extLst>
            </p:cNvPr>
            <p:cNvSpPr/>
            <p:nvPr/>
          </p:nvSpPr>
          <p:spPr>
            <a:xfrm>
              <a:off x="8563060" y="250044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D967746-8CB7-464D-8794-2BFA30865AFC}"/>
                </a:ext>
              </a:extLst>
            </p:cNvPr>
            <p:cNvSpPr/>
            <p:nvPr/>
          </p:nvSpPr>
          <p:spPr>
            <a:xfrm>
              <a:off x="8563060" y="311948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DE264BC-FACE-4EAA-A68C-E476AAC52751}"/>
                </a:ext>
              </a:extLst>
            </p:cNvPr>
            <p:cNvSpPr/>
            <p:nvPr/>
          </p:nvSpPr>
          <p:spPr>
            <a:xfrm>
              <a:off x="8563060" y="3742565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584E797-2330-4B21-A380-AECB99AE08CB}"/>
                </a:ext>
              </a:extLst>
            </p:cNvPr>
            <p:cNvSpPr/>
            <p:nvPr/>
          </p:nvSpPr>
          <p:spPr>
            <a:xfrm>
              <a:off x="671049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34CD4E-25F6-4A15-8F0C-2ACB2DA32391}"/>
                </a:ext>
              </a:extLst>
            </p:cNvPr>
            <p:cNvSpPr/>
            <p:nvPr/>
          </p:nvSpPr>
          <p:spPr>
            <a:xfrm>
              <a:off x="732953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C8B15F-63A2-465A-BA41-B63E3B39FE4D}"/>
                </a:ext>
              </a:extLst>
            </p:cNvPr>
            <p:cNvSpPr/>
            <p:nvPr/>
          </p:nvSpPr>
          <p:spPr>
            <a:xfrm>
              <a:off x="794857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7127105-836B-42D6-A3BD-5F499F621338}"/>
                </a:ext>
              </a:extLst>
            </p:cNvPr>
            <p:cNvSpPr/>
            <p:nvPr/>
          </p:nvSpPr>
          <p:spPr>
            <a:xfrm>
              <a:off x="609600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4BDE782-9AF9-49F5-BA06-6055733C3EB7}"/>
                </a:ext>
              </a:extLst>
            </p:cNvPr>
            <p:cNvSpPr/>
            <p:nvPr/>
          </p:nvSpPr>
          <p:spPr>
            <a:xfrm>
              <a:off x="8563060" y="188140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AC15791-6281-4BD3-A9E5-FD5B952E84F6}"/>
                </a:ext>
              </a:extLst>
            </p:cNvPr>
            <p:cNvSpPr/>
            <p:nvPr/>
          </p:nvSpPr>
          <p:spPr>
            <a:xfrm>
              <a:off x="671049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CAFC8E-DC27-4158-8362-CC35034D3F3F}"/>
                </a:ext>
              </a:extLst>
            </p:cNvPr>
            <p:cNvSpPr/>
            <p:nvPr/>
          </p:nvSpPr>
          <p:spPr>
            <a:xfrm>
              <a:off x="732953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F768A88-2187-49E2-887F-93B17BD57594}"/>
                </a:ext>
              </a:extLst>
            </p:cNvPr>
            <p:cNvSpPr/>
            <p:nvPr/>
          </p:nvSpPr>
          <p:spPr>
            <a:xfrm>
              <a:off x="794857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F4EE38-258B-4189-A4F8-ABD6C4129B7B}"/>
                </a:ext>
              </a:extLst>
            </p:cNvPr>
            <p:cNvSpPr/>
            <p:nvPr/>
          </p:nvSpPr>
          <p:spPr>
            <a:xfrm>
              <a:off x="609600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7E4655F-256B-4B3D-B4F0-F45DA78057C9}"/>
                </a:ext>
              </a:extLst>
            </p:cNvPr>
            <p:cNvSpPr/>
            <p:nvPr/>
          </p:nvSpPr>
          <p:spPr>
            <a:xfrm>
              <a:off x="8563060" y="4357560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0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CBDA16E3-7474-4477-A219-3930FAE27318}"/>
              </a:ext>
            </a:extLst>
          </p:cNvPr>
          <p:cNvSpPr txBox="1"/>
          <p:nvPr/>
        </p:nvSpPr>
        <p:spPr>
          <a:xfrm>
            <a:off x="3153257" y="5164764"/>
            <a:ext cx="1186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Step 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2D3D1CE-5183-4231-AEDD-DC0CC0C750E7}"/>
              </a:ext>
            </a:extLst>
          </p:cNvPr>
          <p:cNvSpPr txBox="1"/>
          <p:nvPr/>
        </p:nvSpPr>
        <p:spPr>
          <a:xfrm>
            <a:off x="7852231" y="5164764"/>
            <a:ext cx="1186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Step 4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D86D42-373E-48BB-B882-6DCB50671823}"/>
              </a:ext>
            </a:extLst>
          </p:cNvPr>
          <p:cNvSpPr txBox="1"/>
          <p:nvPr/>
        </p:nvSpPr>
        <p:spPr>
          <a:xfrm>
            <a:off x="5502743" y="6100936"/>
            <a:ext cx="1186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Stride 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9CBC53-1345-4C8B-B040-835080381113}"/>
              </a:ext>
            </a:extLst>
          </p:cNvPr>
          <p:cNvSpPr txBox="1"/>
          <p:nvPr/>
        </p:nvSpPr>
        <p:spPr>
          <a:xfrm>
            <a:off x="3533990" y="799617"/>
            <a:ext cx="5051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How much to move the kernel?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7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4876804" y="269248"/>
            <a:ext cx="2365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Convolutions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34A9-BFFF-4771-95FB-84990F2F971E}"/>
              </a:ext>
            </a:extLst>
          </p:cNvPr>
          <p:cNvSpPr txBox="1"/>
          <p:nvPr/>
        </p:nvSpPr>
        <p:spPr>
          <a:xfrm>
            <a:off x="297590" y="1114954"/>
            <a:ext cx="1773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Linear Layers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F2C663-AEEF-4403-88DB-B19AC6B61A4F}"/>
              </a:ext>
            </a:extLst>
          </p:cNvPr>
          <p:cNvGrpSpPr/>
          <p:nvPr/>
        </p:nvGrpSpPr>
        <p:grpSpPr>
          <a:xfrm>
            <a:off x="1505119" y="2071561"/>
            <a:ext cx="485522" cy="2686556"/>
            <a:chOff x="1505119" y="2071561"/>
            <a:chExt cx="485522" cy="268655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D2C844F-8778-4BC7-B63E-7164A166331F}"/>
                </a:ext>
              </a:extLst>
            </p:cNvPr>
            <p:cNvSpPr/>
            <p:nvPr/>
          </p:nvSpPr>
          <p:spPr>
            <a:xfrm>
              <a:off x="1505119" y="2071561"/>
              <a:ext cx="485522" cy="4855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C9ED4C-6A4D-4587-AACD-C07156ED1692}"/>
                </a:ext>
              </a:extLst>
            </p:cNvPr>
            <p:cNvSpPr/>
            <p:nvPr/>
          </p:nvSpPr>
          <p:spPr>
            <a:xfrm>
              <a:off x="1505119" y="2767476"/>
              <a:ext cx="485522" cy="4855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4B1EF1-C3DA-4A0F-883D-A4F853BCED40}"/>
                </a:ext>
              </a:extLst>
            </p:cNvPr>
            <p:cNvSpPr/>
            <p:nvPr/>
          </p:nvSpPr>
          <p:spPr>
            <a:xfrm>
              <a:off x="1505119" y="3487667"/>
              <a:ext cx="485522" cy="4855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692F0C4-A607-4A04-AE4C-BE6A334D4ACB}"/>
                </a:ext>
              </a:extLst>
            </p:cNvPr>
            <p:cNvSpPr/>
            <p:nvPr/>
          </p:nvSpPr>
          <p:spPr>
            <a:xfrm>
              <a:off x="1505119" y="4272595"/>
              <a:ext cx="485522" cy="48552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SG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C947D0-177E-451B-AEFB-29C3412A8A04}"/>
              </a:ext>
            </a:extLst>
          </p:cNvPr>
          <p:cNvGrpSpPr/>
          <p:nvPr/>
        </p:nvGrpSpPr>
        <p:grpSpPr>
          <a:xfrm>
            <a:off x="3269183" y="2478186"/>
            <a:ext cx="485522" cy="1901628"/>
            <a:chOff x="2662280" y="2370967"/>
            <a:chExt cx="485522" cy="190162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873BCF-E944-4A67-992B-2535D3A8B34F}"/>
                </a:ext>
              </a:extLst>
            </p:cNvPr>
            <p:cNvSpPr/>
            <p:nvPr/>
          </p:nvSpPr>
          <p:spPr>
            <a:xfrm>
              <a:off x="2662280" y="2370967"/>
              <a:ext cx="485522" cy="48552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CAF6CEB-0949-48B3-8A52-B1B4E8A00440}"/>
                </a:ext>
              </a:extLst>
            </p:cNvPr>
            <p:cNvSpPr/>
            <p:nvPr/>
          </p:nvSpPr>
          <p:spPr>
            <a:xfrm>
              <a:off x="2662280" y="3066882"/>
              <a:ext cx="485522" cy="48552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1ABDC5-E549-4D82-AC77-9C8DEF6D72CE}"/>
                </a:ext>
              </a:extLst>
            </p:cNvPr>
            <p:cNvSpPr/>
            <p:nvPr/>
          </p:nvSpPr>
          <p:spPr>
            <a:xfrm>
              <a:off x="2662280" y="3787073"/>
              <a:ext cx="485522" cy="48552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BD881B-2028-412C-BAA3-72115B772FD1}"/>
              </a:ext>
            </a:extLst>
          </p:cNvPr>
          <p:cNvCxnSpPr>
            <a:stCxn id="3" idx="6"/>
            <a:endCxn id="10" idx="2"/>
          </p:cNvCxnSpPr>
          <p:nvPr/>
        </p:nvCxnSpPr>
        <p:spPr>
          <a:xfrm>
            <a:off x="1990641" y="2314322"/>
            <a:ext cx="1278542" cy="406625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8E143F-B34B-4E78-94DA-917CCCC8570A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>
            <a:off x="1990641" y="2314322"/>
            <a:ext cx="1278542" cy="1822731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BF31F4-DA93-416E-B2CC-8B5487D49622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1990641" y="2314322"/>
            <a:ext cx="1278542" cy="110254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33058E-E18E-4440-9A63-5DCB12EBE9B9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990641" y="3010237"/>
            <a:ext cx="1278542" cy="4066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6C4C7B-1CAC-461A-99A0-364D08C1AFDF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1990641" y="3010237"/>
            <a:ext cx="1278542" cy="1126816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D1A8E6-3E77-4211-A65C-B7610F92D7D2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1990641" y="3730428"/>
            <a:ext cx="1278542" cy="40662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E9A0FD-EFE2-4FF0-A225-237D9401C1B0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990641" y="3010237"/>
            <a:ext cx="1278542" cy="40662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C020B4-7798-444C-84E9-52AEFC1E6EC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990641" y="2720947"/>
            <a:ext cx="1278542" cy="28929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8C69F5-5C92-4C7F-BE24-8ECD8EA2E774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990641" y="2720947"/>
            <a:ext cx="1278542" cy="100948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505ACE-9BD2-4421-9200-4E258E73BFA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990641" y="3416862"/>
            <a:ext cx="1278542" cy="31356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5C9750-D2A4-428C-8A58-2215692B31F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1990641" y="4137053"/>
            <a:ext cx="1278542" cy="378303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1A20EBC-1026-4BE0-92FC-DEFE3A5AE177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990641" y="3416862"/>
            <a:ext cx="1278542" cy="109849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DB06BB-3C83-4FC2-802A-003FD0E16CC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990641" y="2720947"/>
            <a:ext cx="1278542" cy="1794409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066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3508456" y="269248"/>
            <a:ext cx="5102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Channels are the new nodes</a:t>
            </a:r>
            <a:endParaRPr lang="en-SG" sz="3200" dirty="0">
              <a:solidFill>
                <a:schemeClr val="accent2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36477C8-F767-4A91-990C-7A953A7E74D7}"/>
              </a:ext>
            </a:extLst>
          </p:cNvPr>
          <p:cNvGrpSpPr/>
          <p:nvPr/>
        </p:nvGrpSpPr>
        <p:grpSpPr>
          <a:xfrm>
            <a:off x="2694684" y="2342419"/>
            <a:ext cx="1339255" cy="1377610"/>
            <a:chOff x="590113" y="4203132"/>
            <a:chExt cx="1339255" cy="137761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9CCE74D-C17C-44B3-A1A6-334394D5649A}"/>
                </a:ext>
              </a:extLst>
            </p:cNvPr>
            <p:cNvSpPr/>
            <p:nvPr/>
          </p:nvSpPr>
          <p:spPr>
            <a:xfrm>
              <a:off x="863268" y="4203132"/>
              <a:ext cx="1066100" cy="1066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5CD9534-77E3-4173-8CC5-EE3F7FCABF6E}"/>
                </a:ext>
              </a:extLst>
            </p:cNvPr>
            <p:cNvSpPr/>
            <p:nvPr/>
          </p:nvSpPr>
          <p:spPr>
            <a:xfrm>
              <a:off x="726691" y="4358887"/>
              <a:ext cx="1066100" cy="10661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D257219-D49E-4AE2-9FE1-DC3B39F49BC4}"/>
                </a:ext>
              </a:extLst>
            </p:cNvPr>
            <p:cNvSpPr/>
            <p:nvPr/>
          </p:nvSpPr>
          <p:spPr>
            <a:xfrm>
              <a:off x="590113" y="4514642"/>
              <a:ext cx="1066100" cy="10661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6093610-DEF9-4399-83D4-14DCE6DA6E42}"/>
              </a:ext>
            </a:extLst>
          </p:cNvPr>
          <p:cNvSpPr txBox="1"/>
          <p:nvPr/>
        </p:nvSpPr>
        <p:spPr>
          <a:xfrm>
            <a:off x="3760784" y="3720029"/>
            <a:ext cx="1066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R-channel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67B17F-EC3F-4C8E-9E2A-1990B7CF4406}"/>
              </a:ext>
            </a:extLst>
          </p:cNvPr>
          <p:cNvSpPr txBox="1"/>
          <p:nvPr/>
        </p:nvSpPr>
        <p:spPr>
          <a:xfrm>
            <a:off x="3897362" y="3568036"/>
            <a:ext cx="1202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G-channel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972789-6CEE-4A12-9748-DC7B8731A741}"/>
              </a:ext>
            </a:extLst>
          </p:cNvPr>
          <p:cNvSpPr txBox="1"/>
          <p:nvPr/>
        </p:nvSpPr>
        <p:spPr>
          <a:xfrm>
            <a:off x="4033939" y="3408519"/>
            <a:ext cx="1066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B-channel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8905386-194F-4D87-82D6-06A7B8702C74}"/>
              </a:ext>
            </a:extLst>
          </p:cNvPr>
          <p:cNvSpPr txBox="1"/>
          <p:nvPr/>
        </p:nvSpPr>
        <p:spPr>
          <a:xfrm>
            <a:off x="2376240" y="3079257"/>
            <a:ext cx="24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9F6F96-5657-4FB1-A763-B540E60DD0AF}"/>
              </a:ext>
            </a:extLst>
          </p:cNvPr>
          <p:cNvSpPr txBox="1"/>
          <p:nvPr/>
        </p:nvSpPr>
        <p:spPr>
          <a:xfrm>
            <a:off x="3098094" y="3830518"/>
            <a:ext cx="259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/>
                </a:solidFill>
              </a:rPr>
              <a:t>W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29CD692-6C2B-4F52-BB57-12793191D295}"/>
              </a:ext>
            </a:extLst>
          </p:cNvPr>
          <p:cNvCxnSpPr>
            <a:cxnSpLocks/>
          </p:cNvCxnSpPr>
          <p:nvPr/>
        </p:nvCxnSpPr>
        <p:spPr>
          <a:xfrm>
            <a:off x="2605568" y="2653929"/>
            <a:ext cx="0" cy="106610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B0F61B-9C29-4D85-BAF2-739B1EEAC3FE}"/>
              </a:ext>
            </a:extLst>
          </p:cNvPr>
          <p:cNvCxnSpPr>
            <a:cxnSpLocks/>
          </p:cNvCxnSpPr>
          <p:nvPr/>
        </p:nvCxnSpPr>
        <p:spPr>
          <a:xfrm rot="5400000">
            <a:off x="3227734" y="3269242"/>
            <a:ext cx="0" cy="106610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7EA6FD1C-59DD-412C-8517-00A0162E80FA}"/>
              </a:ext>
            </a:extLst>
          </p:cNvPr>
          <p:cNvSpPr/>
          <p:nvPr/>
        </p:nvSpPr>
        <p:spPr>
          <a:xfrm>
            <a:off x="4826884" y="2963168"/>
            <a:ext cx="180724" cy="18072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E77A4D6-37B3-499B-8FA3-EC197767D06F}"/>
              </a:ext>
            </a:extLst>
          </p:cNvPr>
          <p:cNvGrpSpPr/>
          <p:nvPr/>
        </p:nvGrpSpPr>
        <p:grpSpPr>
          <a:xfrm>
            <a:off x="5438729" y="2563959"/>
            <a:ext cx="908510" cy="934530"/>
            <a:chOff x="590113" y="4203132"/>
            <a:chExt cx="1339255" cy="137761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567D6EC-643F-48BB-B63A-808C341F53D0}"/>
                </a:ext>
              </a:extLst>
            </p:cNvPr>
            <p:cNvSpPr/>
            <p:nvPr/>
          </p:nvSpPr>
          <p:spPr>
            <a:xfrm>
              <a:off x="863268" y="4203132"/>
              <a:ext cx="1066100" cy="1066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C4DE72C-0ED3-4CD5-BF85-639A645033A2}"/>
                </a:ext>
              </a:extLst>
            </p:cNvPr>
            <p:cNvSpPr/>
            <p:nvPr/>
          </p:nvSpPr>
          <p:spPr>
            <a:xfrm>
              <a:off x="726691" y="4358887"/>
              <a:ext cx="1066100" cy="1066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351A2B0-AB56-4204-8BD7-158266CE9804}"/>
                </a:ext>
              </a:extLst>
            </p:cNvPr>
            <p:cNvSpPr/>
            <p:nvPr/>
          </p:nvSpPr>
          <p:spPr>
            <a:xfrm>
              <a:off x="590113" y="4514642"/>
              <a:ext cx="1066100" cy="1066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0F14A9C9-F46B-4E3D-9AE7-6338E3E7AF35}"/>
              </a:ext>
            </a:extLst>
          </p:cNvPr>
          <p:cNvSpPr/>
          <p:nvPr/>
        </p:nvSpPr>
        <p:spPr>
          <a:xfrm>
            <a:off x="7937329" y="2520480"/>
            <a:ext cx="1066100" cy="106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10D4DD2-2E0C-4DA2-9C5C-7D93DC7F9773}"/>
              </a:ext>
            </a:extLst>
          </p:cNvPr>
          <p:cNvSpPr txBox="1"/>
          <p:nvPr/>
        </p:nvSpPr>
        <p:spPr>
          <a:xfrm>
            <a:off x="7623527" y="2954657"/>
            <a:ext cx="24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31AC135-D99A-44CD-A336-C75CD81879B9}"/>
              </a:ext>
            </a:extLst>
          </p:cNvPr>
          <p:cNvSpPr txBox="1"/>
          <p:nvPr/>
        </p:nvSpPr>
        <p:spPr>
          <a:xfrm>
            <a:off x="8345381" y="3705918"/>
            <a:ext cx="259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/>
                </a:solidFill>
              </a:rPr>
              <a:t>W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967DFE8-4C9F-4FC0-B624-FC34C9DD661C}"/>
              </a:ext>
            </a:extLst>
          </p:cNvPr>
          <p:cNvCxnSpPr>
            <a:cxnSpLocks/>
          </p:cNvCxnSpPr>
          <p:nvPr/>
        </p:nvCxnSpPr>
        <p:spPr>
          <a:xfrm>
            <a:off x="7852855" y="2529329"/>
            <a:ext cx="0" cy="106610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6A1BE4A-598A-4E9A-8885-11F27CDADF56}"/>
              </a:ext>
            </a:extLst>
          </p:cNvPr>
          <p:cNvCxnSpPr>
            <a:cxnSpLocks/>
          </p:cNvCxnSpPr>
          <p:nvPr/>
        </p:nvCxnSpPr>
        <p:spPr>
          <a:xfrm rot="5400000">
            <a:off x="8475021" y="3144642"/>
            <a:ext cx="0" cy="106610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AEF89D5-7E75-4BC2-8082-74A687F9EDF8}"/>
              </a:ext>
            </a:extLst>
          </p:cNvPr>
          <p:cNvCxnSpPr/>
          <p:nvPr/>
        </p:nvCxnSpPr>
        <p:spPr>
          <a:xfrm>
            <a:off x="6659336" y="3079257"/>
            <a:ext cx="8509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60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3508456" y="269248"/>
            <a:ext cx="5102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Channels are the new nodes</a:t>
            </a:r>
            <a:endParaRPr lang="en-SG" sz="3200" dirty="0">
              <a:solidFill>
                <a:schemeClr val="accent2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36477C8-F767-4A91-990C-7A953A7E74D7}"/>
              </a:ext>
            </a:extLst>
          </p:cNvPr>
          <p:cNvGrpSpPr/>
          <p:nvPr/>
        </p:nvGrpSpPr>
        <p:grpSpPr>
          <a:xfrm>
            <a:off x="2694684" y="2342419"/>
            <a:ext cx="1339255" cy="1377610"/>
            <a:chOff x="590113" y="4203132"/>
            <a:chExt cx="1339255" cy="137761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9CCE74D-C17C-44B3-A1A6-334394D5649A}"/>
                </a:ext>
              </a:extLst>
            </p:cNvPr>
            <p:cNvSpPr/>
            <p:nvPr/>
          </p:nvSpPr>
          <p:spPr>
            <a:xfrm>
              <a:off x="863268" y="4203132"/>
              <a:ext cx="1066100" cy="1066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5CD9534-77E3-4173-8CC5-EE3F7FCABF6E}"/>
                </a:ext>
              </a:extLst>
            </p:cNvPr>
            <p:cNvSpPr/>
            <p:nvPr/>
          </p:nvSpPr>
          <p:spPr>
            <a:xfrm>
              <a:off x="726691" y="4358887"/>
              <a:ext cx="1066100" cy="10661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D257219-D49E-4AE2-9FE1-DC3B39F49BC4}"/>
                </a:ext>
              </a:extLst>
            </p:cNvPr>
            <p:cNvSpPr/>
            <p:nvPr/>
          </p:nvSpPr>
          <p:spPr>
            <a:xfrm>
              <a:off x="590113" y="4514642"/>
              <a:ext cx="1066100" cy="10661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6093610-DEF9-4399-83D4-14DCE6DA6E42}"/>
              </a:ext>
            </a:extLst>
          </p:cNvPr>
          <p:cNvSpPr txBox="1"/>
          <p:nvPr/>
        </p:nvSpPr>
        <p:spPr>
          <a:xfrm>
            <a:off x="3760784" y="3720029"/>
            <a:ext cx="1066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R-channel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67B17F-EC3F-4C8E-9E2A-1990B7CF4406}"/>
              </a:ext>
            </a:extLst>
          </p:cNvPr>
          <p:cNvSpPr txBox="1"/>
          <p:nvPr/>
        </p:nvSpPr>
        <p:spPr>
          <a:xfrm>
            <a:off x="3897362" y="3568036"/>
            <a:ext cx="1202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G-channel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972789-6CEE-4A12-9748-DC7B8731A741}"/>
              </a:ext>
            </a:extLst>
          </p:cNvPr>
          <p:cNvSpPr txBox="1"/>
          <p:nvPr/>
        </p:nvSpPr>
        <p:spPr>
          <a:xfrm>
            <a:off x="4033939" y="3408519"/>
            <a:ext cx="1066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B-channel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8905386-194F-4D87-82D6-06A7B8702C74}"/>
              </a:ext>
            </a:extLst>
          </p:cNvPr>
          <p:cNvSpPr txBox="1"/>
          <p:nvPr/>
        </p:nvSpPr>
        <p:spPr>
          <a:xfrm>
            <a:off x="2376240" y="3079257"/>
            <a:ext cx="24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9F6F96-5657-4FB1-A763-B540E60DD0AF}"/>
              </a:ext>
            </a:extLst>
          </p:cNvPr>
          <p:cNvSpPr txBox="1"/>
          <p:nvPr/>
        </p:nvSpPr>
        <p:spPr>
          <a:xfrm>
            <a:off x="3098094" y="3830518"/>
            <a:ext cx="259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/>
                </a:solidFill>
              </a:rPr>
              <a:t>W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29CD692-6C2B-4F52-BB57-12793191D295}"/>
              </a:ext>
            </a:extLst>
          </p:cNvPr>
          <p:cNvCxnSpPr>
            <a:cxnSpLocks/>
          </p:cNvCxnSpPr>
          <p:nvPr/>
        </p:nvCxnSpPr>
        <p:spPr>
          <a:xfrm>
            <a:off x="2605568" y="2653929"/>
            <a:ext cx="0" cy="106610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B0F61B-9C29-4D85-BAF2-739B1EEAC3FE}"/>
              </a:ext>
            </a:extLst>
          </p:cNvPr>
          <p:cNvCxnSpPr>
            <a:cxnSpLocks/>
          </p:cNvCxnSpPr>
          <p:nvPr/>
        </p:nvCxnSpPr>
        <p:spPr>
          <a:xfrm rot="5400000">
            <a:off x="3227734" y="3269242"/>
            <a:ext cx="0" cy="106610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7EA6FD1C-59DD-412C-8517-00A0162E80FA}"/>
              </a:ext>
            </a:extLst>
          </p:cNvPr>
          <p:cNvSpPr/>
          <p:nvPr/>
        </p:nvSpPr>
        <p:spPr>
          <a:xfrm>
            <a:off x="4826884" y="2963168"/>
            <a:ext cx="180724" cy="18072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E77A4D6-37B3-499B-8FA3-EC197767D06F}"/>
              </a:ext>
            </a:extLst>
          </p:cNvPr>
          <p:cNvGrpSpPr/>
          <p:nvPr/>
        </p:nvGrpSpPr>
        <p:grpSpPr>
          <a:xfrm>
            <a:off x="5424214" y="1146470"/>
            <a:ext cx="908510" cy="934530"/>
            <a:chOff x="590113" y="4203132"/>
            <a:chExt cx="1339255" cy="137761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567D6EC-643F-48BB-B63A-808C341F53D0}"/>
                </a:ext>
              </a:extLst>
            </p:cNvPr>
            <p:cNvSpPr/>
            <p:nvPr/>
          </p:nvSpPr>
          <p:spPr>
            <a:xfrm>
              <a:off x="863268" y="4203132"/>
              <a:ext cx="1066100" cy="1066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C4DE72C-0ED3-4CD5-BF85-639A645033A2}"/>
                </a:ext>
              </a:extLst>
            </p:cNvPr>
            <p:cNvSpPr/>
            <p:nvPr/>
          </p:nvSpPr>
          <p:spPr>
            <a:xfrm>
              <a:off x="726691" y="4358887"/>
              <a:ext cx="1066100" cy="1066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351A2B0-AB56-4204-8BD7-158266CE9804}"/>
                </a:ext>
              </a:extLst>
            </p:cNvPr>
            <p:cNvSpPr/>
            <p:nvPr/>
          </p:nvSpPr>
          <p:spPr>
            <a:xfrm>
              <a:off x="590113" y="4514642"/>
              <a:ext cx="1066100" cy="1066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0F14A9C9-F46B-4E3D-9AE7-6338E3E7AF35}"/>
              </a:ext>
            </a:extLst>
          </p:cNvPr>
          <p:cNvSpPr/>
          <p:nvPr/>
        </p:nvSpPr>
        <p:spPr>
          <a:xfrm>
            <a:off x="9134757" y="1462743"/>
            <a:ext cx="1066100" cy="106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AEF89D5-7E75-4BC2-8082-74A687F9EDF8}"/>
              </a:ext>
            </a:extLst>
          </p:cNvPr>
          <p:cNvCxnSpPr/>
          <p:nvPr/>
        </p:nvCxnSpPr>
        <p:spPr>
          <a:xfrm>
            <a:off x="6659336" y="3079257"/>
            <a:ext cx="8509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4264D1-820A-4515-9393-8F8B52FA1254}"/>
              </a:ext>
            </a:extLst>
          </p:cNvPr>
          <p:cNvGrpSpPr/>
          <p:nvPr/>
        </p:nvGrpSpPr>
        <p:grpSpPr>
          <a:xfrm>
            <a:off x="5424214" y="2235571"/>
            <a:ext cx="908510" cy="934530"/>
            <a:chOff x="590113" y="4203132"/>
            <a:chExt cx="1339255" cy="137761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0C838C-8D86-4EE8-B3EC-401B67F9BD6B}"/>
                </a:ext>
              </a:extLst>
            </p:cNvPr>
            <p:cNvSpPr/>
            <p:nvPr/>
          </p:nvSpPr>
          <p:spPr>
            <a:xfrm>
              <a:off x="863268" y="4203132"/>
              <a:ext cx="1066100" cy="1066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9A59E9-A88C-4000-91C4-56EBF3EA9B04}"/>
                </a:ext>
              </a:extLst>
            </p:cNvPr>
            <p:cNvSpPr/>
            <p:nvPr/>
          </p:nvSpPr>
          <p:spPr>
            <a:xfrm>
              <a:off x="726691" y="4358887"/>
              <a:ext cx="1066100" cy="1066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F15EE4-C551-4F0B-8EFA-10BD18BB42B9}"/>
                </a:ext>
              </a:extLst>
            </p:cNvPr>
            <p:cNvSpPr/>
            <p:nvPr/>
          </p:nvSpPr>
          <p:spPr>
            <a:xfrm>
              <a:off x="590113" y="4514642"/>
              <a:ext cx="1066100" cy="1066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C244F0-9B18-4B5C-85C4-16CD3DCA01CA}"/>
              </a:ext>
            </a:extLst>
          </p:cNvPr>
          <p:cNvGrpSpPr/>
          <p:nvPr/>
        </p:nvGrpSpPr>
        <p:grpSpPr>
          <a:xfrm>
            <a:off x="5424214" y="3294701"/>
            <a:ext cx="908510" cy="934530"/>
            <a:chOff x="590113" y="4203132"/>
            <a:chExt cx="1339255" cy="137761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78DE55-967D-4525-A378-DF9881351714}"/>
                </a:ext>
              </a:extLst>
            </p:cNvPr>
            <p:cNvSpPr/>
            <p:nvPr/>
          </p:nvSpPr>
          <p:spPr>
            <a:xfrm>
              <a:off x="863268" y="4203132"/>
              <a:ext cx="1066100" cy="1066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2ABA9A-CB25-4A6E-B440-411F79ED8880}"/>
                </a:ext>
              </a:extLst>
            </p:cNvPr>
            <p:cNvSpPr/>
            <p:nvPr/>
          </p:nvSpPr>
          <p:spPr>
            <a:xfrm>
              <a:off x="726691" y="4358887"/>
              <a:ext cx="1066100" cy="1066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0F47F9-9FAA-4474-9DF3-7858BB92B498}"/>
                </a:ext>
              </a:extLst>
            </p:cNvPr>
            <p:cNvSpPr/>
            <p:nvPr/>
          </p:nvSpPr>
          <p:spPr>
            <a:xfrm>
              <a:off x="590113" y="4514642"/>
              <a:ext cx="1066100" cy="1066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1F5ED4-E218-4DED-90CD-DEA8F1A38F1C}"/>
              </a:ext>
            </a:extLst>
          </p:cNvPr>
          <p:cNvGrpSpPr/>
          <p:nvPr/>
        </p:nvGrpSpPr>
        <p:grpSpPr>
          <a:xfrm>
            <a:off x="5424214" y="5399273"/>
            <a:ext cx="908510" cy="934530"/>
            <a:chOff x="590113" y="4203132"/>
            <a:chExt cx="1339255" cy="13776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C32B1C-1D5B-4B4B-B206-F5C2695334F7}"/>
                </a:ext>
              </a:extLst>
            </p:cNvPr>
            <p:cNvSpPr/>
            <p:nvPr/>
          </p:nvSpPr>
          <p:spPr>
            <a:xfrm>
              <a:off x="863268" y="4203132"/>
              <a:ext cx="1066100" cy="1066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914E78-3A92-4B2C-8904-9ACBB57612DD}"/>
                </a:ext>
              </a:extLst>
            </p:cNvPr>
            <p:cNvSpPr/>
            <p:nvPr/>
          </p:nvSpPr>
          <p:spPr>
            <a:xfrm>
              <a:off x="726691" y="4358887"/>
              <a:ext cx="1066100" cy="1066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17DB9FD-1D85-4C71-AB90-6DBB5D30E033}"/>
                </a:ext>
              </a:extLst>
            </p:cNvPr>
            <p:cNvSpPr/>
            <p:nvPr/>
          </p:nvSpPr>
          <p:spPr>
            <a:xfrm>
              <a:off x="590113" y="4514642"/>
              <a:ext cx="1066100" cy="1066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2FC4B37-9CEA-4551-9275-08309E3D4732}"/>
              </a:ext>
            </a:extLst>
          </p:cNvPr>
          <p:cNvSpPr txBox="1"/>
          <p:nvPr/>
        </p:nvSpPr>
        <p:spPr>
          <a:xfrm>
            <a:off x="5680114" y="4161258"/>
            <a:ext cx="211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788F767-F682-4733-96F9-99A7087C660A}"/>
              </a:ext>
            </a:extLst>
          </p:cNvPr>
          <p:cNvSpPr/>
          <p:nvPr/>
        </p:nvSpPr>
        <p:spPr>
          <a:xfrm>
            <a:off x="9006487" y="1705259"/>
            <a:ext cx="1066100" cy="106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4F232F-F80F-4159-9915-3ECC074589FB}"/>
              </a:ext>
            </a:extLst>
          </p:cNvPr>
          <p:cNvSpPr/>
          <p:nvPr/>
        </p:nvSpPr>
        <p:spPr>
          <a:xfrm>
            <a:off x="8878221" y="1947775"/>
            <a:ext cx="1066100" cy="106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F27219-86D4-433D-9720-DFB68C7233A8}"/>
              </a:ext>
            </a:extLst>
          </p:cNvPr>
          <p:cNvSpPr/>
          <p:nvPr/>
        </p:nvSpPr>
        <p:spPr>
          <a:xfrm>
            <a:off x="8749955" y="2190291"/>
            <a:ext cx="1066100" cy="106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63D73A-A9FB-4B24-A3D8-2D3C51DA033C}"/>
              </a:ext>
            </a:extLst>
          </p:cNvPr>
          <p:cNvSpPr/>
          <p:nvPr/>
        </p:nvSpPr>
        <p:spPr>
          <a:xfrm>
            <a:off x="8621689" y="2432807"/>
            <a:ext cx="1066100" cy="106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3FC734-A762-41A8-B270-74C15699CC53}"/>
              </a:ext>
            </a:extLst>
          </p:cNvPr>
          <p:cNvSpPr/>
          <p:nvPr/>
        </p:nvSpPr>
        <p:spPr>
          <a:xfrm>
            <a:off x="8493423" y="2675323"/>
            <a:ext cx="1066100" cy="106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261A61-E822-491C-9EC0-2A03A25783F9}"/>
              </a:ext>
            </a:extLst>
          </p:cNvPr>
          <p:cNvSpPr/>
          <p:nvPr/>
        </p:nvSpPr>
        <p:spPr>
          <a:xfrm>
            <a:off x="8365157" y="2917839"/>
            <a:ext cx="1066100" cy="106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3A98E5-FEF8-4190-9A07-8AF3C884E837}"/>
              </a:ext>
            </a:extLst>
          </p:cNvPr>
          <p:cNvSpPr/>
          <p:nvPr/>
        </p:nvSpPr>
        <p:spPr>
          <a:xfrm>
            <a:off x="8236891" y="3160355"/>
            <a:ext cx="1066100" cy="106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58DBD2-A648-475A-9D6A-FBABFAE7D8D8}"/>
              </a:ext>
            </a:extLst>
          </p:cNvPr>
          <p:cNvSpPr/>
          <p:nvPr/>
        </p:nvSpPr>
        <p:spPr>
          <a:xfrm>
            <a:off x="8108625" y="3402871"/>
            <a:ext cx="1066100" cy="106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EA4DB0-9B3A-4E36-B873-773A52E7EBB7}"/>
              </a:ext>
            </a:extLst>
          </p:cNvPr>
          <p:cNvSpPr/>
          <p:nvPr/>
        </p:nvSpPr>
        <p:spPr>
          <a:xfrm>
            <a:off x="7980359" y="3645387"/>
            <a:ext cx="1066100" cy="106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4AA557-B5E3-4CA6-B38C-06A4C1F73D77}"/>
              </a:ext>
            </a:extLst>
          </p:cNvPr>
          <p:cNvSpPr/>
          <p:nvPr/>
        </p:nvSpPr>
        <p:spPr>
          <a:xfrm>
            <a:off x="7852093" y="3887903"/>
            <a:ext cx="1066100" cy="106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252E7F-7BDE-46B5-85FE-868E7966633E}"/>
              </a:ext>
            </a:extLst>
          </p:cNvPr>
          <p:cNvSpPr/>
          <p:nvPr/>
        </p:nvSpPr>
        <p:spPr>
          <a:xfrm>
            <a:off x="7723827" y="4130421"/>
            <a:ext cx="1066100" cy="106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5509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5335296" y="269248"/>
            <a:ext cx="1448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Pooling</a:t>
            </a:r>
            <a:endParaRPr lang="en-SG" sz="3200" dirty="0">
              <a:solidFill>
                <a:schemeClr val="accent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2E7D3E-47E5-4568-86C2-4174C2362CFD}"/>
              </a:ext>
            </a:extLst>
          </p:cNvPr>
          <p:cNvGrpSpPr/>
          <p:nvPr/>
        </p:nvGrpSpPr>
        <p:grpSpPr>
          <a:xfrm>
            <a:off x="3704218" y="2500440"/>
            <a:ext cx="1857120" cy="1861165"/>
            <a:chOff x="1632567" y="1800478"/>
            <a:chExt cx="1857120" cy="18611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BFEF54-8AAF-451B-8602-6BC8318BBA6A}"/>
                </a:ext>
              </a:extLst>
            </p:cNvPr>
            <p:cNvSpPr/>
            <p:nvPr/>
          </p:nvSpPr>
          <p:spPr>
            <a:xfrm>
              <a:off x="163256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F4D30B-8681-4207-B703-9D638B4A1965}"/>
                </a:ext>
              </a:extLst>
            </p:cNvPr>
            <p:cNvSpPr/>
            <p:nvPr/>
          </p:nvSpPr>
          <p:spPr>
            <a:xfrm>
              <a:off x="225160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4D83EE-76E0-4610-9648-FE77FBA7BE3F}"/>
                </a:ext>
              </a:extLst>
            </p:cNvPr>
            <p:cNvSpPr/>
            <p:nvPr/>
          </p:nvSpPr>
          <p:spPr>
            <a:xfrm>
              <a:off x="287064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F27E12-E2BA-43B2-8EE3-A73234864802}"/>
                </a:ext>
              </a:extLst>
            </p:cNvPr>
            <p:cNvSpPr/>
            <p:nvPr/>
          </p:nvSpPr>
          <p:spPr>
            <a:xfrm>
              <a:off x="163256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-5</a:t>
              </a:r>
              <a:endParaRPr lang="en-SG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65577F-717A-43BB-8FDF-E8388B41E62C}"/>
                </a:ext>
              </a:extLst>
            </p:cNvPr>
            <p:cNvSpPr/>
            <p:nvPr/>
          </p:nvSpPr>
          <p:spPr>
            <a:xfrm>
              <a:off x="225160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F6F0C7-D290-44AF-A8E7-C6E9A1D4B7E6}"/>
                </a:ext>
              </a:extLst>
            </p:cNvPr>
            <p:cNvSpPr/>
            <p:nvPr/>
          </p:nvSpPr>
          <p:spPr>
            <a:xfrm>
              <a:off x="287064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D3D7D9-6015-495D-87B8-067EFF04ADF5}"/>
                </a:ext>
              </a:extLst>
            </p:cNvPr>
            <p:cNvSpPr/>
            <p:nvPr/>
          </p:nvSpPr>
          <p:spPr>
            <a:xfrm>
              <a:off x="163256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1FEF6B-7087-4E16-AFBA-D5779BB4BB92}"/>
                </a:ext>
              </a:extLst>
            </p:cNvPr>
            <p:cNvSpPr/>
            <p:nvPr/>
          </p:nvSpPr>
          <p:spPr>
            <a:xfrm>
              <a:off x="225160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0CB9D0-6D5A-4BDF-9EAC-3E3CE1B7C8B1}"/>
                </a:ext>
              </a:extLst>
            </p:cNvPr>
            <p:cNvSpPr/>
            <p:nvPr/>
          </p:nvSpPr>
          <p:spPr>
            <a:xfrm>
              <a:off x="287064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CB24F24-E214-4D7F-83C3-B43B278DE98C}"/>
              </a:ext>
            </a:extLst>
          </p:cNvPr>
          <p:cNvSpPr/>
          <p:nvPr/>
        </p:nvSpPr>
        <p:spPr>
          <a:xfrm>
            <a:off x="3541486" y="2363830"/>
            <a:ext cx="1543050" cy="1511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ABAA3A-B07A-49AA-AF5A-C4543D7BB8CB}"/>
              </a:ext>
            </a:extLst>
          </p:cNvPr>
          <p:cNvGrpSpPr/>
          <p:nvPr/>
        </p:nvGrpSpPr>
        <p:grpSpPr>
          <a:xfrm>
            <a:off x="7933069" y="1744790"/>
            <a:ext cx="1238080" cy="1238080"/>
            <a:chOff x="3930705" y="1800478"/>
            <a:chExt cx="1238080" cy="1238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5C268C-FFF9-48D3-A774-B5DA14B8B4AF}"/>
                </a:ext>
              </a:extLst>
            </p:cNvPr>
            <p:cNvSpPr/>
            <p:nvPr/>
          </p:nvSpPr>
          <p:spPr>
            <a:xfrm>
              <a:off x="3930705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91AF36B-EDC2-4EF4-B048-41F8E1281A84}"/>
                </a:ext>
              </a:extLst>
            </p:cNvPr>
            <p:cNvSpPr/>
            <p:nvPr/>
          </p:nvSpPr>
          <p:spPr>
            <a:xfrm>
              <a:off x="4549745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65D7AAF-622F-47D5-B216-F7E57CC7B7F1}"/>
                </a:ext>
              </a:extLst>
            </p:cNvPr>
            <p:cNvSpPr/>
            <p:nvPr/>
          </p:nvSpPr>
          <p:spPr>
            <a:xfrm>
              <a:off x="3930705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38F7FA0-6DC8-4077-843F-1A547A14FCF7}"/>
                </a:ext>
              </a:extLst>
            </p:cNvPr>
            <p:cNvSpPr/>
            <p:nvPr/>
          </p:nvSpPr>
          <p:spPr>
            <a:xfrm>
              <a:off x="4549745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4D1B7F-80FB-46E9-80FE-B09E02775F35}"/>
              </a:ext>
            </a:extLst>
          </p:cNvPr>
          <p:cNvGrpSpPr/>
          <p:nvPr/>
        </p:nvGrpSpPr>
        <p:grpSpPr>
          <a:xfrm>
            <a:off x="7933069" y="4255762"/>
            <a:ext cx="1238080" cy="1238080"/>
            <a:chOff x="3930705" y="1800478"/>
            <a:chExt cx="1238080" cy="123808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F057AB-140D-4A72-B348-3DB99F55EC44}"/>
                </a:ext>
              </a:extLst>
            </p:cNvPr>
            <p:cNvSpPr/>
            <p:nvPr/>
          </p:nvSpPr>
          <p:spPr>
            <a:xfrm>
              <a:off x="3930705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E466EF-5FEF-4185-A048-B36CA255C75F}"/>
                </a:ext>
              </a:extLst>
            </p:cNvPr>
            <p:cNvSpPr/>
            <p:nvPr/>
          </p:nvSpPr>
          <p:spPr>
            <a:xfrm>
              <a:off x="4549745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7E0007-A6CA-4F7C-B370-C8540873802E}"/>
                </a:ext>
              </a:extLst>
            </p:cNvPr>
            <p:cNvSpPr/>
            <p:nvPr/>
          </p:nvSpPr>
          <p:spPr>
            <a:xfrm>
              <a:off x="3930705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6A4360-0A00-4A5E-8E43-EA1629FF9A7A}"/>
                </a:ext>
              </a:extLst>
            </p:cNvPr>
            <p:cNvSpPr/>
            <p:nvPr/>
          </p:nvSpPr>
          <p:spPr>
            <a:xfrm>
              <a:off x="4549745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78C05E2-F8C9-4BB2-BC45-D371981199AD}"/>
              </a:ext>
            </a:extLst>
          </p:cNvPr>
          <p:cNvSpPr txBox="1"/>
          <p:nvPr/>
        </p:nvSpPr>
        <p:spPr>
          <a:xfrm>
            <a:off x="7958852" y="3119480"/>
            <a:ext cx="1186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Average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5A9D94-97F7-44C5-947E-A3445FB2A41C}"/>
              </a:ext>
            </a:extLst>
          </p:cNvPr>
          <p:cNvSpPr txBox="1"/>
          <p:nvPr/>
        </p:nvSpPr>
        <p:spPr>
          <a:xfrm>
            <a:off x="7984635" y="5737960"/>
            <a:ext cx="1186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Max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752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5456804" y="269248"/>
            <a:ext cx="1205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</a:rPr>
              <a:t>LeNet</a:t>
            </a:r>
            <a:endParaRPr lang="en-SG" sz="3200" dirty="0">
              <a:solidFill>
                <a:schemeClr val="accent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37FDDB-F5C5-471D-8588-3A751E025F91}"/>
              </a:ext>
            </a:extLst>
          </p:cNvPr>
          <p:cNvGrpSpPr/>
          <p:nvPr/>
        </p:nvGrpSpPr>
        <p:grpSpPr>
          <a:xfrm>
            <a:off x="4651829" y="1382486"/>
            <a:ext cx="2960914" cy="4557486"/>
            <a:chOff x="4651829" y="1150257"/>
            <a:chExt cx="2960914" cy="45574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B910B2-8FD3-4E72-9A51-06F237A231B5}"/>
                </a:ext>
              </a:extLst>
            </p:cNvPr>
            <p:cNvSpPr/>
            <p:nvPr/>
          </p:nvSpPr>
          <p:spPr>
            <a:xfrm>
              <a:off x="4651829" y="1150257"/>
              <a:ext cx="2960914" cy="4557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8C876DD-5FA3-4BB1-9281-46C784F89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5024" y="1485900"/>
              <a:ext cx="1914525" cy="3886200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22C64C5-A221-44DD-87DE-0BCE25870B8E}"/>
              </a:ext>
            </a:extLst>
          </p:cNvPr>
          <p:cNvSpPr txBox="1"/>
          <p:nvPr/>
        </p:nvSpPr>
        <p:spPr>
          <a:xfrm>
            <a:off x="5456804" y="6031076"/>
            <a:ext cx="1545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Source: d2l.ai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882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4876804" y="269248"/>
            <a:ext cx="2365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Convolutions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34A9-BFFF-4771-95FB-84990F2F971E}"/>
              </a:ext>
            </a:extLst>
          </p:cNvPr>
          <p:cNvSpPr txBox="1"/>
          <p:nvPr/>
        </p:nvSpPr>
        <p:spPr>
          <a:xfrm>
            <a:off x="297590" y="1114954"/>
            <a:ext cx="1773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Linear Layers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F2C663-AEEF-4403-88DB-B19AC6B61A4F}"/>
              </a:ext>
            </a:extLst>
          </p:cNvPr>
          <p:cNvGrpSpPr/>
          <p:nvPr/>
        </p:nvGrpSpPr>
        <p:grpSpPr>
          <a:xfrm>
            <a:off x="1505119" y="2071561"/>
            <a:ext cx="485522" cy="2686556"/>
            <a:chOff x="1505119" y="2071561"/>
            <a:chExt cx="485522" cy="268655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D2C844F-8778-4BC7-B63E-7164A166331F}"/>
                </a:ext>
              </a:extLst>
            </p:cNvPr>
            <p:cNvSpPr/>
            <p:nvPr/>
          </p:nvSpPr>
          <p:spPr>
            <a:xfrm>
              <a:off x="1505119" y="2071561"/>
              <a:ext cx="485522" cy="4855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C9ED4C-6A4D-4587-AACD-C07156ED1692}"/>
                </a:ext>
              </a:extLst>
            </p:cNvPr>
            <p:cNvSpPr/>
            <p:nvPr/>
          </p:nvSpPr>
          <p:spPr>
            <a:xfrm>
              <a:off x="1505119" y="2767476"/>
              <a:ext cx="485522" cy="4855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4B1EF1-C3DA-4A0F-883D-A4F853BCED40}"/>
                </a:ext>
              </a:extLst>
            </p:cNvPr>
            <p:cNvSpPr/>
            <p:nvPr/>
          </p:nvSpPr>
          <p:spPr>
            <a:xfrm>
              <a:off x="1505119" y="3487667"/>
              <a:ext cx="485522" cy="4855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692F0C4-A607-4A04-AE4C-BE6A334D4ACB}"/>
                </a:ext>
              </a:extLst>
            </p:cNvPr>
            <p:cNvSpPr/>
            <p:nvPr/>
          </p:nvSpPr>
          <p:spPr>
            <a:xfrm>
              <a:off x="1505119" y="4272595"/>
              <a:ext cx="485522" cy="48552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SG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C947D0-177E-451B-AEFB-29C3412A8A04}"/>
              </a:ext>
            </a:extLst>
          </p:cNvPr>
          <p:cNvGrpSpPr/>
          <p:nvPr/>
        </p:nvGrpSpPr>
        <p:grpSpPr>
          <a:xfrm>
            <a:off x="3269183" y="2478186"/>
            <a:ext cx="485522" cy="1901628"/>
            <a:chOff x="2662280" y="2370967"/>
            <a:chExt cx="485522" cy="190162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873BCF-E944-4A67-992B-2535D3A8B34F}"/>
                </a:ext>
              </a:extLst>
            </p:cNvPr>
            <p:cNvSpPr/>
            <p:nvPr/>
          </p:nvSpPr>
          <p:spPr>
            <a:xfrm>
              <a:off x="2662280" y="2370967"/>
              <a:ext cx="485522" cy="48552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CAF6CEB-0949-48B3-8A52-B1B4E8A00440}"/>
                </a:ext>
              </a:extLst>
            </p:cNvPr>
            <p:cNvSpPr/>
            <p:nvPr/>
          </p:nvSpPr>
          <p:spPr>
            <a:xfrm>
              <a:off x="2662280" y="3066882"/>
              <a:ext cx="485522" cy="48552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1ABDC5-E549-4D82-AC77-9C8DEF6D72CE}"/>
                </a:ext>
              </a:extLst>
            </p:cNvPr>
            <p:cNvSpPr/>
            <p:nvPr/>
          </p:nvSpPr>
          <p:spPr>
            <a:xfrm>
              <a:off x="2662280" y="3787073"/>
              <a:ext cx="485522" cy="48552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BD881B-2028-412C-BAA3-72115B772FD1}"/>
              </a:ext>
            </a:extLst>
          </p:cNvPr>
          <p:cNvCxnSpPr>
            <a:stCxn id="3" idx="6"/>
            <a:endCxn id="10" idx="2"/>
          </p:cNvCxnSpPr>
          <p:nvPr/>
        </p:nvCxnSpPr>
        <p:spPr>
          <a:xfrm>
            <a:off x="1990641" y="2314322"/>
            <a:ext cx="1278542" cy="406625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8E143F-B34B-4E78-94DA-917CCCC8570A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>
            <a:off x="1990641" y="2314322"/>
            <a:ext cx="1278542" cy="1822731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BF31F4-DA93-416E-B2CC-8B5487D49622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1990641" y="2314322"/>
            <a:ext cx="1278542" cy="110254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33058E-E18E-4440-9A63-5DCB12EBE9B9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990641" y="3010237"/>
            <a:ext cx="1278542" cy="4066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6C4C7B-1CAC-461A-99A0-364D08C1AFDF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1990641" y="3010237"/>
            <a:ext cx="1278542" cy="1126816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D1A8E6-3E77-4211-A65C-B7610F92D7D2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1990641" y="3730428"/>
            <a:ext cx="1278542" cy="40662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E9A0FD-EFE2-4FF0-A225-237D9401C1B0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990641" y="3010237"/>
            <a:ext cx="1278542" cy="40662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C020B4-7798-444C-84E9-52AEFC1E6EC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990641" y="2720947"/>
            <a:ext cx="1278542" cy="28929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8C69F5-5C92-4C7F-BE24-8ECD8EA2E774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990641" y="2720947"/>
            <a:ext cx="1278542" cy="100948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505ACE-9BD2-4421-9200-4E258E73BFA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990641" y="3416862"/>
            <a:ext cx="1278542" cy="31356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5C9750-D2A4-428C-8A58-2215692B31F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1990641" y="4137053"/>
            <a:ext cx="1278542" cy="378303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1A20EBC-1026-4BE0-92FC-DEFE3A5AE177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990641" y="3416862"/>
            <a:ext cx="1278542" cy="109849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DB06BB-3C83-4FC2-802A-003FD0E16CC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990641" y="2720947"/>
            <a:ext cx="1278542" cy="1794409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212C0CC-21C5-48FA-8A16-F3B4F4CDFF16}"/>
              </a:ext>
            </a:extLst>
          </p:cNvPr>
          <p:cNvGrpSpPr/>
          <p:nvPr/>
        </p:nvGrpSpPr>
        <p:grpSpPr>
          <a:xfrm>
            <a:off x="8437295" y="2071561"/>
            <a:ext cx="485522" cy="2686556"/>
            <a:chOff x="1505119" y="2071561"/>
            <a:chExt cx="485522" cy="268655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7271C5-CA17-47DA-A85F-D9BE12F862E1}"/>
                </a:ext>
              </a:extLst>
            </p:cNvPr>
            <p:cNvSpPr/>
            <p:nvPr/>
          </p:nvSpPr>
          <p:spPr>
            <a:xfrm>
              <a:off x="1505119" y="2071561"/>
              <a:ext cx="485522" cy="4855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820244-FEA9-4516-96EC-7CE836DCE71F}"/>
                </a:ext>
              </a:extLst>
            </p:cNvPr>
            <p:cNvSpPr/>
            <p:nvPr/>
          </p:nvSpPr>
          <p:spPr>
            <a:xfrm>
              <a:off x="1505119" y="2767476"/>
              <a:ext cx="485522" cy="4855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SG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317581-5467-443E-88F6-A058866D8E4C}"/>
                </a:ext>
              </a:extLst>
            </p:cNvPr>
            <p:cNvSpPr/>
            <p:nvPr/>
          </p:nvSpPr>
          <p:spPr>
            <a:xfrm>
              <a:off x="1505119" y="3487667"/>
              <a:ext cx="485522" cy="4855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523567-FCBD-42C4-8F54-60AE480FD90E}"/>
                </a:ext>
              </a:extLst>
            </p:cNvPr>
            <p:cNvSpPr/>
            <p:nvPr/>
          </p:nvSpPr>
          <p:spPr>
            <a:xfrm>
              <a:off x="1505119" y="4272595"/>
              <a:ext cx="485522" cy="48552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3471A8-31AA-42AD-88E6-2DE87C718001}"/>
              </a:ext>
            </a:extLst>
          </p:cNvPr>
          <p:cNvGrpSpPr/>
          <p:nvPr/>
        </p:nvGrpSpPr>
        <p:grpSpPr>
          <a:xfrm>
            <a:off x="10201359" y="2478186"/>
            <a:ext cx="485522" cy="1901628"/>
            <a:chOff x="2662280" y="2370967"/>
            <a:chExt cx="485522" cy="190162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C92F66F-9D28-448C-8E4D-DC2D8D98FC71}"/>
                </a:ext>
              </a:extLst>
            </p:cNvPr>
            <p:cNvSpPr/>
            <p:nvPr/>
          </p:nvSpPr>
          <p:spPr>
            <a:xfrm>
              <a:off x="2662280" y="2370967"/>
              <a:ext cx="485522" cy="48552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16F24DC-78FF-498C-A473-49A1325A16A1}"/>
                </a:ext>
              </a:extLst>
            </p:cNvPr>
            <p:cNvSpPr/>
            <p:nvPr/>
          </p:nvSpPr>
          <p:spPr>
            <a:xfrm>
              <a:off x="2662280" y="3066882"/>
              <a:ext cx="485522" cy="48552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15194B6-816A-4720-BA6F-F8DCEECE07E9}"/>
                </a:ext>
              </a:extLst>
            </p:cNvPr>
            <p:cNvSpPr/>
            <p:nvPr/>
          </p:nvSpPr>
          <p:spPr>
            <a:xfrm>
              <a:off x="2662280" y="3787073"/>
              <a:ext cx="485522" cy="48552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E43EAB-1891-4F38-BA1B-B84171220931}"/>
              </a:ext>
            </a:extLst>
          </p:cNvPr>
          <p:cNvCxnSpPr>
            <a:stCxn id="27" idx="6"/>
            <a:endCxn id="32" idx="2"/>
          </p:cNvCxnSpPr>
          <p:nvPr/>
        </p:nvCxnSpPr>
        <p:spPr>
          <a:xfrm>
            <a:off x="8922817" y="2314322"/>
            <a:ext cx="1278542" cy="406625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DE3EA5-2133-4B1A-A14E-1BF7561F348B}"/>
              </a:ext>
            </a:extLst>
          </p:cNvPr>
          <p:cNvCxnSpPr>
            <a:cxnSpLocks/>
            <a:stCxn id="27" idx="6"/>
            <a:endCxn id="34" idx="2"/>
          </p:cNvCxnSpPr>
          <p:nvPr/>
        </p:nvCxnSpPr>
        <p:spPr>
          <a:xfrm>
            <a:off x="8922817" y="2314322"/>
            <a:ext cx="1278542" cy="1822731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9BA74D-82BF-45BD-AE2E-41925F9CAD13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>
            <a:off x="8922817" y="2314322"/>
            <a:ext cx="1278542" cy="110254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A97C63-132D-47A8-A38D-59DC16D39165}"/>
              </a:ext>
            </a:extLst>
          </p:cNvPr>
          <p:cNvCxnSpPr>
            <a:cxnSpLocks/>
            <a:stCxn id="28" idx="6"/>
            <a:endCxn id="33" idx="2"/>
          </p:cNvCxnSpPr>
          <p:nvPr/>
        </p:nvCxnSpPr>
        <p:spPr>
          <a:xfrm>
            <a:off x="8922817" y="3010237"/>
            <a:ext cx="1278542" cy="4066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D8870A-2268-495A-AA3C-91FE35B929C5}"/>
              </a:ext>
            </a:extLst>
          </p:cNvPr>
          <p:cNvCxnSpPr>
            <a:cxnSpLocks/>
            <a:stCxn id="28" idx="6"/>
            <a:endCxn id="34" idx="2"/>
          </p:cNvCxnSpPr>
          <p:nvPr/>
        </p:nvCxnSpPr>
        <p:spPr>
          <a:xfrm>
            <a:off x="8922817" y="3010237"/>
            <a:ext cx="1278542" cy="1126816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FA6F1B-AFC8-4CDE-A38E-7A50714F5E18}"/>
              </a:ext>
            </a:extLst>
          </p:cNvPr>
          <p:cNvCxnSpPr>
            <a:cxnSpLocks/>
            <a:stCxn id="29" idx="6"/>
            <a:endCxn id="34" idx="2"/>
          </p:cNvCxnSpPr>
          <p:nvPr/>
        </p:nvCxnSpPr>
        <p:spPr>
          <a:xfrm>
            <a:off x="8922817" y="3730428"/>
            <a:ext cx="1278542" cy="40662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D2158E-1C89-414F-AF9B-6BFC6ED92E32}"/>
              </a:ext>
            </a:extLst>
          </p:cNvPr>
          <p:cNvCxnSpPr>
            <a:cxnSpLocks/>
            <a:stCxn id="28" idx="6"/>
            <a:endCxn id="33" idx="2"/>
          </p:cNvCxnSpPr>
          <p:nvPr/>
        </p:nvCxnSpPr>
        <p:spPr>
          <a:xfrm>
            <a:off x="8922817" y="3010237"/>
            <a:ext cx="1278542" cy="40662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987D7D-5A52-4D71-8183-E0649A58BB9C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 flipV="1">
            <a:off x="8922817" y="2720947"/>
            <a:ext cx="1278542" cy="28929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866D02D-05A7-4084-97A6-B82AC9A1DCC0}"/>
              </a:ext>
            </a:extLst>
          </p:cNvPr>
          <p:cNvCxnSpPr>
            <a:cxnSpLocks/>
            <a:stCxn id="29" idx="6"/>
            <a:endCxn id="32" idx="2"/>
          </p:cNvCxnSpPr>
          <p:nvPr/>
        </p:nvCxnSpPr>
        <p:spPr>
          <a:xfrm flipV="1">
            <a:off x="8922817" y="2720947"/>
            <a:ext cx="1278542" cy="100948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A353EC-C857-42CE-94C1-3065B517FBF5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8922817" y="3416862"/>
            <a:ext cx="1278542" cy="31356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7000768-7524-439A-B944-35E967C84A4D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922817" y="4137053"/>
            <a:ext cx="1278542" cy="378303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ECA1DD-7B06-4CA2-8D76-A78F36A7232D}"/>
              </a:ext>
            </a:extLst>
          </p:cNvPr>
          <p:cNvCxnSpPr>
            <a:cxnSpLocks/>
            <a:stCxn id="30" idx="6"/>
            <a:endCxn id="33" idx="2"/>
          </p:cNvCxnSpPr>
          <p:nvPr/>
        </p:nvCxnSpPr>
        <p:spPr>
          <a:xfrm flipV="1">
            <a:off x="8922817" y="3416862"/>
            <a:ext cx="1278542" cy="109849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4E54E4-02B8-4C79-91BB-290DB271EAA6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 flipV="1">
            <a:off x="8922817" y="2720947"/>
            <a:ext cx="1278542" cy="1794409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4A3E5C9-9F2F-4892-9FDA-6422178AA8DF}"/>
              </a:ext>
            </a:extLst>
          </p:cNvPr>
          <p:cNvSpPr txBox="1"/>
          <p:nvPr/>
        </p:nvSpPr>
        <p:spPr>
          <a:xfrm>
            <a:off x="5225977" y="3136376"/>
            <a:ext cx="177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Does changing the order matter?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5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4856513" y="269248"/>
            <a:ext cx="2405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Convolutions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34A9-BFFF-4771-95FB-84990F2F971E}"/>
              </a:ext>
            </a:extLst>
          </p:cNvPr>
          <p:cNvSpPr txBox="1"/>
          <p:nvPr/>
        </p:nvSpPr>
        <p:spPr>
          <a:xfrm>
            <a:off x="5106075" y="1114954"/>
            <a:ext cx="1773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Translation invariance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14EFF-3C93-4D9D-9084-7B30C629FB58}"/>
              </a:ext>
            </a:extLst>
          </p:cNvPr>
          <p:cNvSpPr/>
          <p:nvPr/>
        </p:nvSpPr>
        <p:spPr>
          <a:xfrm>
            <a:off x="3691990" y="2318367"/>
            <a:ext cx="2221266" cy="2221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BA81EE-23B0-4AC4-89EC-D4D3B13E541B}"/>
              </a:ext>
            </a:extLst>
          </p:cNvPr>
          <p:cNvSpPr/>
          <p:nvPr/>
        </p:nvSpPr>
        <p:spPr>
          <a:xfrm>
            <a:off x="6281441" y="2318367"/>
            <a:ext cx="2221266" cy="2221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4DABF-427D-469A-8909-27AC9DA4038F}"/>
              </a:ext>
            </a:extLst>
          </p:cNvPr>
          <p:cNvSpPr/>
          <p:nvPr/>
        </p:nvSpPr>
        <p:spPr>
          <a:xfrm>
            <a:off x="3965097" y="2520668"/>
            <a:ext cx="623087" cy="655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5A3EF2-1576-4D83-83CE-1D4C27350C41}"/>
              </a:ext>
            </a:extLst>
          </p:cNvPr>
          <p:cNvSpPr/>
          <p:nvPr/>
        </p:nvSpPr>
        <p:spPr>
          <a:xfrm>
            <a:off x="6627376" y="3718289"/>
            <a:ext cx="623087" cy="655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204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4856513" y="269248"/>
            <a:ext cx="2405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Convolutions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5CE7A9-2E04-4086-B76B-659CC2E73028}"/>
              </a:ext>
            </a:extLst>
          </p:cNvPr>
          <p:cNvSpPr txBox="1"/>
          <p:nvPr/>
        </p:nvSpPr>
        <p:spPr>
          <a:xfrm>
            <a:off x="5132581" y="1271394"/>
            <a:ext cx="1773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Locality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248283-FE54-42CB-908A-9EAEC7C7DD52}"/>
              </a:ext>
            </a:extLst>
          </p:cNvPr>
          <p:cNvSpPr/>
          <p:nvPr/>
        </p:nvSpPr>
        <p:spPr>
          <a:xfrm>
            <a:off x="4985367" y="2318367"/>
            <a:ext cx="2221266" cy="2221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2FD8CE-061B-454C-B0EE-9B7B65C9CD7D}"/>
              </a:ext>
            </a:extLst>
          </p:cNvPr>
          <p:cNvSpPr/>
          <p:nvPr/>
        </p:nvSpPr>
        <p:spPr>
          <a:xfrm>
            <a:off x="5432453" y="2520667"/>
            <a:ext cx="655456" cy="655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077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4876804" y="269248"/>
            <a:ext cx="2365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Convolutions</a:t>
            </a:r>
            <a:endParaRPr lang="en-SG" sz="3200" dirty="0">
              <a:solidFill>
                <a:schemeClr val="accent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2E7D3E-47E5-4568-86C2-4174C2362CFD}"/>
              </a:ext>
            </a:extLst>
          </p:cNvPr>
          <p:cNvGrpSpPr/>
          <p:nvPr/>
        </p:nvGrpSpPr>
        <p:grpSpPr>
          <a:xfrm>
            <a:off x="3750482" y="1881400"/>
            <a:ext cx="1857120" cy="1861165"/>
            <a:chOff x="1632567" y="1800478"/>
            <a:chExt cx="1857120" cy="18611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BFEF54-8AAF-451B-8602-6BC8318BBA6A}"/>
                </a:ext>
              </a:extLst>
            </p:cNvPr>
            <p:cNvSpPr/>
            <p:nvPr/>
          </p:nvSpPr>
          <p:spPr>
            <a:xfrm>
              <a:off x="163256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F4D30B-8681-4207-B703-9D638B4A1965}"/>
                </a:ext>
              </a:extLst>
            </p:cNvPr>
            <p:cNvSpPr/>
            <p:nvPr/>
          </p:nvSpPr>
          <p:spPr>
            <a:xfrm>
              <a:off x="225160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4D83EE-76E0-4610-9648-FE77FBA7BE3F}"/>
                </a:ext>
              </a:extLst>
            </p:cNvPr>
            <p:cNvSpPr/>
            <p:nvPr/>
          </p:nvSpPr>
          <p:spPr>
            <a:xfrm>
              <a:off x="287064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F27E12-E2BA-43B2-8EE3-A73234864802}"/>
                </a:ext>
              </a:extLst>
            </p:cNvPr>
            <p:cNvSpPr/>
            <p:nvPr/>
          </p:nvSpPr>
          <p:spPr>
            <a:xfrm>
              <a:off x="163256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65577F-717A-43BB-8FDF-E8388B41E62C}"/>
                </a:ext>
              </a:extLst>
            </p:cNvPr>
            <p:cNvSpPr/>
            <p:nvPr/>
          </p:nvSpPr>
          <p:spPr>
            <a:xfrm>
              <a:off x="225160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F6F0C7-D290-44AF-A8E7-C6E9A1D4B7E6}"/>
                </a:ext>
              </a:extLst>
            </p:cNvPr>
            <p:cNvSpPr/>
            <p:nvPr/>
          </p:nvSpPr>
          <p:spPr>
            <a:xfrm>
              <a:off x="287064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D3D7D9-6015-495D-87B8-067EFF04ADF5}"/>
                </a:ext>
              </a:extLst>
            </p:cNvPr>
            <p:cNvSpPr/>
            <p:nvPr/>
          </p:nvSpPr>
          <p:spPr>
            <a:xfrm>
              <a:off x="163256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1FEF6B-7087-4E16-AFBA-D5779BB4BB92}"/>
                </a:ext>
              </a:extLst>
            </p:cNvPr>
            <p:cNvSpPr/>
            <p:nvPr/>
          </p:nvSpPr>
          <p:spPr>
            <a:xfrm>
              <a:off x="225160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0CB9D0-6D5A-4BDF-9EAC-3E3CE1B7C8B1}"/>
                </a:ext>
              </a:extLst>
            </p:cNvPr>
            <p:cNvSpPr/>
            <p:nvPr/>
          </p:nvSpPr>
          <p:spPr>
            <a:xfrm>
              <a:off x="287064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049AE9-1835-48A5-AE27-C71304E2E6C6}"/>
              </a:ext>
            </a:extLst>
          </p:cNvPr>
          <p:cNvGrpSpPr/>
          <p:nvPr/>
        </p:nvGrpSpPr>
        <p:grpSpPr>
          <a:xfrm>
            <a:off x="6623155" y="2190920"/>
            <a:ext cx="1238080" cy="1238080"/>
            <a:chOff x="3930705" y="1800478"/>
            <a:chExt cx="1238080" cy="12380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2A96AB-426C-45FC-897B-138DF121A22C}"/>
                </a:ext>
              </a:extLst>
            </p:cNvPr>
            <p:cNvSpPr/>
            <p:nvPr/>
          </p:nvSpPr>
          <p:spPr>
            <a:xfrm>
              <a:off x="3930705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BB6176-2983-4A6C-92D5-893884B01676}"/>
                </a:ext>
              </a:extLst>
            </p:cNvPr>
            <p:cNvSpPr/>
            <p:nvPr/>
          </p:nvSpPr>
          <p:spPr>
            <a:xfrm>
              <a:off x="4549745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006BAD-2481-46DE-8392-C3145DF6E6CE}"/>
                </a:ext>
              </a:extLst>
            </p:cNvPr>
            <p:cNvSpPr/>
            <p:nvPr/>
          </p:nvSpPr>
          <p:spPr>
            <a:xfrm>
              <a:off x="3930705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</a:t>
              </a:r>
              <a:endParaRPr lang="en-SG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3659D00-073F-49AB-977E-334A065D79DD}"/>
                </a:ext>
              </a:extLst>
            </p:cNvPr>
            <p:cNvSpPr/>
            <p:nvPr/>
          </p:nvSpPr>
          <p:spPr>
            <a:xfrm>
              <a:off x="4549745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</a:t>
              </a:r>
              <a:endParaRPr lang="en-SG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078E97B-51F5-411C-B596-D27788667D71}"/>
              </a:ext>
            </a:extLst>
          </p:cNvPr>
          <p:cNvSpPr/>
          <p:nvPr/>
        </p:nvSpPr>
        <p:spPr>
          <a:xfrm>
            <a:off x="5964440" y="2659022"/>
            <a:ext cx="301876" cy="30187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A0B2DB-905F-45FB-BB34-3E2E12A36244}"/>
              </a:ext>
            </a:extLst>
          </p:cNvPr>
          <p:cNvSpPr txBox="1"/>
          <p:nvPr/>
        </p:nvSpPr>
        <p:spPr>
          <a:xfrm>
            <a:off x="3388130" y="4540650"/>
            <a:ext cx="5051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Elementwise multiplication and then summation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228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4876804" y="269248"/>
            <a:ext cx="2365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Convolutions</a:t>
            </a:r>
            <a:endParaRPr lang="en-SG" sz="3200" dirty="0">
              <a:solidFill>
                <a:schemeClr val="accent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2E7D3E-47E5-4568-86C2-4174C2362CFD}"/>
              </a:ext>
            </a:extLst>
          </p:cNvPr>
          <p:cNvGrpSpPr/>
          <p:nvPr/>
        </p:nvGrpSpPr>
        <p:grpSpPr>
          <a:xfrm>
            <a:off x="2601132" y="2500440"/>
            <a:ext cx="1857120" cy="1861165"/>
            <a:chOff x="1632567" y="1800478"/>
            <a:chExt cx="1857120" cy="18611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BFEF54-8AAF-451B-8602-6BC8318BBA6A}"/>
                </a:ext>
              </a:extLst>
            </p:cNvPr>
            <p:cNvSpPr/>
            <p:nvPr/>
          </p:nvSpPr>
          <p:spPr>
            <a:xfrm>
              <a:off x="163256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F4D30B-8681-4207-B703-9D638B4A1965}"/>
                </a:ext>
              </a:extLst>
            </p:cNvPr>
            <p:cNvSpPr/>
            <p:nvPr/>
          </p:nvSpPr>
          <p:spPr>
            <a:xfrm>
              <a:off x="225160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4D83EE-76E0-4610-9648-FE77FBA7BE3F}"/>
                </a:ext>
              </a:extLst>
            </p:cNvPr>
            <p:cNvSpPr/>
            <p:nvPr/>
          </p:nvSpPr>
          <p:spPr>
            <a:xfrm>
              <a:off x="287064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F27E12-E2BA-43B2-8EE3-A73234864802}"/>
                </a:ext>
              </a:extLst>
            </p:cNvPr>
            <p:cNvSpPr/>
            <p:nvPr/>
          </p:nvSpPr>
          <p:spPr>
            <a:xfrm>
              <a:off x="163256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65577F-717A-43BB-8FDF-E8388B41E62C}"/>
                </a:ext>
              </a:extLst>
            </p:cNvPr>
            <p:cNvSpPr/>
            <p:nvPr/>
          </p:nvSpPr>
          <p:spPr>
            <a:xfrm>
              <a:off x="225160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F6F0C7-D290-44AF-A8E7-C6E9A1D4B7E6}"/>
                </a:ext>
              </a:extLst>
            </p:cNvPr>
            <p:cNvSpPr/>
            <p:nvPr/>
          </p:nvSpPr>
          <p:spPr>
            <a:xfrm>
              <a:off x="287064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D3D7D9-6015-495D-87B8-067EFF04ADF5}"/>
                </a:ext>
              </a:extLst>
            </p:cNvPr>
            <p:cNvSpPr/>
            <p:nvPr/>
          </p:nvSpPr>
          <p:spPr>
            <a:xfrm>
              <a:off x="163256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1FEF6B-7087-4E16-AFBA-D5779BB4BB92}"/>
                </a:ext>
              </a:extLst>
            </p:cNvPr>
            <p:cNvSpPr/>
            <p:nvPr/>
          </p:nvSpPr>
          <p:spPr>
            <a:xfrm>
              <a:off x="225160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0CB9D0-6D5A-4BDF-9EAC-3E3CE1B7C8B1}"/>
                </a:ext>
              </a:extLst>
            </p:cNvPr>
            <p:cNvSpPr/>
            <p:nvPr/>
          </p:nvSpPr>
          <p:spPr>
            <a:xfrm>
              <a:off x="287064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049AE9-1835-48A5-AE27-C71304E2E6C6}"/>
              </a:ext>
            </a:extLst>
          </p:cNvPr>
          <p:cNvGrpSpPr/>
          <p:nvPr/>
        </p:nvGrpSpPr>
        <p:grpSpPr>
          <a:xfrm>
            <a:off x="5473805" y="2809960"/>
            <a:ext cx="1238080" cy="1238080"/>
            <a:chOff x="3930705" y="1800478"/>
            <a:chExt cx="1238080" cy="12380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2A96AB-426C-45FC-897B-138DF121A22C}"/>
                </a:ext>
              </a:extLst>
            </p:cNvPr>
            <p:cNvSpPr/>
            <p:nvPr/>
          </p:nvSpPr>
          <p:spPr>
            <a:xfrm>
              <a:off x="3930705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BB6176-2983-4A6C-92D5-893884B01676}"/>
                </a:ext>
              </a:extLst>
            </p:cNvPr>
            <p:cNvSpPr/>
            <p:nvPr/>
          </p:nvSpPr>
          <p:spPr>
            <a:xfrm>
              <a:off x="4549745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006BAD-2481-46DE-8392-C3145DF6E6CE}"/>
                </a:ext>
              </a:extLst>
            </p:cNvPr>
            <p:cNvSpPr/>
            <p:nvPr/>
          </p:nvSpPr>
          <p:spPr>
            <a:xfrm>
              <a:off x="3930705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</a:t>
              </a:r>
              <a:endParaRPr lang="en-SG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3659D00-073F-49AB-977E-334A065D79DD}"/>
                </a:ext>
              </a:extLst>
            </p:cNvPr>
            <p:cNvSpPr/>
            <p:nvPr/>
          </p:nvSpPr>
          <p:spPr>
            <a:xfrm>
              <a:off x="4549745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</a:t>
              </a:r>
              <a:endParaRPr lang="en-SG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078E97B-51F5-411C-B596-D27788667D71}"/>
              </a:ext>
            </a:extLst>
          </p:cNvPr>
          <p:cNvSpPr/>
          <p:nvPr/>
        </p:nvSpPr>
        <p:spPr>
          <a:xfrm>
            <a:off x="4875666" y="3338638"/>
            <a:ext cx="180724" cy="18072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24F24-E214-4D7F-83C3-B43B278DE98C}"/>
              </a:ext>
            </a:extLst>
          </p:cNvPr>
          <p:cNvSpPr/>
          <p:nvPr/>
        </p:nvSpPr>
        <p:spPr>
          <a:xfrm>
            <a:off x="2438400" y="2363830"/>
            <a:ext cx="1543050" cy="1511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153469-98C3-4697-9CA1-18E3A288F510}"/>
              </a:ext>
            </a:extLst>
          </p:cNvPr>
          <p:cNvSpPr txBox="1"/>
          <p:nvPr/>
        </p:nvSpPr>
        <p:spPr>
          <a:xfrm>
            <a:off x="6946008" y="3119480"/>
            <a:ext cx="769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=</a:t>
            </a:r>
            <a:endParaRPr lang="en-SG" sz="3200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ABAA3A-B07A-49AA-AF5A-C4543D7BB8CB}"/>
              </a:ext>
            </a:extLst>
          </p:cNvPr>
          <p:cNvGrpSpPr/>
          <p:nvPr/>
        </p:nvGrpSpPr>
        <p:grpSpPr>
          <a:xfrm>
            <a:off x="7969355" y="2809960"/>
            <a:ext cx="1238080" cy="1238080"/>
            <a:chOff x="3930705" y="1800478"/>
            <a:chExt cx="1238080" cy="1238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5C268C-FFF9-48D3-A774-B5DA14B8B4AF}"/>
                </a:ext>
              </a:extLst>
            </p:cNvPr>
            <p:cNvSpPr/>
            <p:nvPr/>
          </p:nvSpPr>
          <p:spPr>
            <a:xfrm>
              <a:off x="3930705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91AF36B-EDC2-4EF4-B048-41F8E1281A84}"/>
                </a:ext>
              </a:extLst>
            </p:cNvPr>
            <p:cNvSpPr/>
            <p:nvPr/>
          </p:nvSpPr>
          <p:spPr>
            <a:xfrm>
              <a:off x="4549745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65D7AAF-622F-47D5-B216-F7E57CC7B7F1}"/>
                </a:ext>
              </a:extLst>
            </p:cNvPr>
            <p:cNvSpPr/>
            <p:nvPr/>
          </p:nvSpPr>
          <p:spPr>
            <a:xfrm>
              <a:off x="3930705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38F7FA0-6DC8-4077-843F-1A547A14FCF7}"/>
                </a:ext>
              </a:extLst>
            </p:cNvPr>
            <p:cNvSpPr/>
            <p:nvPr/>
          </p:nvSpPr>
          <p:spPr>
            <a:xfrm>
              <a:off x="4549745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51294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4876804" y="269248"/>
            <a:ext cx="2365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Convolutions</a:t>
            </a:r>
            <a:endParaRPr lang="en-SG" sz="3200" dirty="0">
              <a:solidFill>
                <a:schemeClr val="accent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2E7D3E-47E5-4568-86C2-4174C2362CFD}"/>
              </a:ext>
            </a:extLst>
          </p:cNvPr>
          <p:cNvGrpSpPr/>
          <p:nvPr/>
        </p:nvGrpSpPr>
        <p:grpSpPr>
          <a:xfrm>
            <a:off x="2601132" y="2500440"/>
            <a:ext cx="1857120" cy="1861165"/>
            <a:chOff x="1632567" y="1800478"/>
            <a:chExt cx="1857120" cy="18611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BFEF54-8AAF-451B-8602-6BC8318BBA6A}"/>
                </a:ext>
              </a:extLst>
            </p:cNvPr>
            <p:cNvSpPr/>
            <p:nvPr/>
          </p:nvSpPr>
          <p:spPr>
            <a:xfrm>
              <a:off x="163256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F4D30B-8681-4207-B703-9D638B4A1965}"/>
                </a:ext>
              </a:extLst>
            </p:cNvPr>
            <p:cNvSpPr/>
            <p:nvPr/>
          </p:nvSpPr>
          <p:spPr>
            <a:xfrm>
              <a:off x="225160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4D83EE-76E0-4610-9648-FE77FBA7BE3F}"/>
                </a:ext>
              </a:extLst>
            </p:cNvPr>
            <p:cNvSpPr/>
            <p:nvPr/>
          </p:nvSpPr>
          <p:spPr>
            <a:xfrm>
              <a:off x="287064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F27E12-E2BA-43B2-8EE3-A73234864802}"/>
                </a:ext>
              </a:extLst>
            </p:cNvPr>
            <p:cNvSpPr/>
            <p:nvPr/>
          </p:nvSpPr>
          <p:spPr>
            <a:xfrm>
              <a:off x="163256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65577F-717A-43BB-8FDF-E8388B41E62C}"/>
                </a:ext>
              </a:extLst>
            </p:cNvPr>
            <p:cNvSpPr/>
            <p:nvPr/>
          </p:nvSpPr>
          <p:spPr>
            <a:xfrm>
              <a:off x="225160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F6F0C7-D290-44AF-A8E7-C6E9A1D4B7E6}"/>
                </a:ext>
              </a:extLst>
            </p:cNvPr>
            <p:cNvSpPr/>
            <p:nvPr/>
          </p:nvSpPr>
          <p:spPr>
            <a:xfrm>
              <a:off x="287064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D3D7D9-6015-495D-87B8-067EFF04ADF5}"/>
                </a:ext>
              </a:extLst>
            </p:cNvPr>
            <p:cNvSpPr/>
            <p:nvPr/>
          </p:nvSpPr>
          <p:spPr>
            <a:xfrm>
              <a:off x="163256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1FEF6B-7087-4E16-AFBA-D5779BB4BB92}"/>
                </a:ext>
              </a:extLst>
            </p:cNvPr>
            <p:cNvSpPr/>
            <p:nvPr/>
          </p:nvSpPr>
          <p:spPr>
            <a:xfrm>
              <a:off x="225160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0CB9D0-6D5A-4BDF-9EAC-3E3CE1B7C8B1}"/>
                </a:ext>
              </a:extLst>
            </p:cNvPr>
            <p:cNvSpPr/>
            <p:nvPr/>
          </p:nvSpPr>
          <p:spPr>
            <a:xfrm>
              <a:off x="287064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049AE9-1835-48A5-AE27-C71304E2E6C6}"/>
              </a:ext>
            </a:extLst>
          </p:cNvPr>
          <p:cNvGrpSpPr/>
          <p:nvPr/>
        </p:nvGrpSpPr>
        <p:grpSpPr>
          <a:xfrm>
            <a:off x="5473805" y="2809960"/>
            <a:ext cx="1238080" cy="1238080"/>
            <a:chOff x="3930705" y="1800478"/>
            <a:chExt cx="1238080" cy="12380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2A96AB-426C-45FC-897B-138DF121A22C}"/>
                </a:ext>
              </a:extLst>
            </p:cNvPr>
            <p:cNvSpPr/>
            <p:nvPr/>
          </p:nvSpPr>
          <p:spPr>
            <a:xfrm>
              <a:off x="3930705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BB6176-2983-4A6C-92D5-893884B01676}"/>
                </a:ext>
              </a:extLst>
            </p:cNvPr>
            <p:cNvSpPr/>
            <p:nvPr/>
          </p:nvSpPr>
          <p:spPr>
            <a:xfrm>
              <a:off x="4549745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006BAD-2481-46DE-8392-C3145DF6E6CE}"/>
                </a:ext>
              </a:extLst>
            </p:cNvPr>
            <p:cNvSpPr/>
            <p:nvPr/>
          </p:nvSpPr>
          <p:spPr>
            <a:xfrm>
              <a:off x="3930705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</a:t>
              </a:r>
              <a:endParaRPr lang="en-SG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3659D00-073F-49AB-977E-334A065D79DD}"/>
                </a:ext>
              </a:extLst>
            </p:cNvPr>
            <p:cNvSpPr/>
            <p:nvPr/>
          </p:nvSpPr>
          <p:spPr>
            <a:xfrm>
              <a:off x="4549745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</a:t>
              </a:r>
              <a:endParaRPr lang="en-SG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078E97B-51F5-411C-B596-D27788667D71}"/>
              </a:ext>
            </a:extLst>
          </p:cNvPr>
          <p:cNvSpPr/>
          <p:nvPr/>
        </p:nvSpPr>
        <p:spPr>
          <a:xfrm>
            <a:off x="4875666" y="3338638"/>
            <a:ext cx="180724" cy="18072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24F24-E214-4D7F-83C3-B43B278DE98C}"/>
              </a:ext>
            </a:extLst>
          </p:cNvPr>
          <p:cNvSpPr/>
          <p:nvPr/>
        </p:nvSpPr>
        <p:spPr>
          <a:xfrm>
            <a:off x="3073093" y="2363830"/>
            <a:ext cx="1543050" cy="1511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153469-98C3-4697-9CA1-18E3A288F510}"/>
              </a:ext>
            </a:extLst>
          </p:cNvPr>
          <p:cNvSpPr txBox="1"/>
          <p:nvPr/>
        </p:nvSpPr>
        <p:spPr>
          <a:xfrm>
            <a:off x="6946008" y="3119480"/>
            <a:ext cx="769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=</a:t>
            </a:r>
            <a:endParaRPr lang="en-SG" sz="3200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ABAA3A-B07A-49AA-AF5A-C4543D7BB8CB}"/>
              </a:ext>
            </a:extLst>
          </p:cNvPr>
          <p:cNvGrpSpPr/>
          <p:nvPr/>
        </p:nvGrpSpPr>
        <p:grpSpPr>
          <a:xfrm>
            <a:off x="7969355" y="2809960"/>
            <a:ext cx="1238080" cy="1238080"/>
            <a:chOff x="3930705" y="1800478"/>
            <a:chExt cx="1238080" cy="1238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5C268C-FFF9-48D3-A774-B5DA14B8B4AF}"/>
                </a:ext>
              </a:extLst>
            </p:cNvPr>
            <p:cNvSpPr/>
            <p:nvPr/>
          </p:nvSpPr>
          <p:spPr>
            <a:xfrm>
              <a:off x="3930705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91AF36B-EDC2-4EF4-B048-41F8E1281A84}"/>
                </a:ext>
              </a:extLst>
            </p:cNvPr>
            <p:cNvSpPr/>
            <p:nvPr/>
          </p:nvSpPr>
          <p:spPr>
            <a:xfrm>
              <a:off x="4549745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65D7AAF-622F-47D5-B216-F7E57CC7B7F1}"/>
                </a:ext>
              </a:extLst>
            </p:cNvPr>
            <p:cNvSpPr/>
            <p:nvPr/>
          </p:nvSpPr>
          <p:spPr>
            <a:xfrm>
              <a:off x="3930705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38F7FA0-6DC8-4077-843F-1A547A14FCF7}"/>
                </a:ext>
              </a:extLst>
            </p:cNvPr>
            <p:cNvSpPr/>
            <p:nvPr/>
          </p:nvSpPr>
          <p:spPr>
            <a:xfrm>
              <a:off x="4549745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404075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4876804" y="269248"/>
            <a:ext cx="2365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Convolutions</a:t>
            </a:r>
            <a:endParaRPr lang="en-SG" sz="3200" dirty="0">
              <a:solidFill>
                <a:schemeClr val="accent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2E7D3E-47E5-4568-86C2-4174C2362CFD}"/>
              </a:ext>
            </a:extLst>
          </p:cNvPr>
          <p:cNvGrpSpPr/>
          <p:nvPr/>
        </p:nvGrpSpPr>
        <p:grpSpPr>
          <a:xfrm>
            <a:off x="2601132" y="2500440"/>
            <a:ext cx="1857120" cy="1861165"/>
            <a:chOff x="1632567" y="1800478"/>
            <a:chExt cx="1857120" cy="18611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BFEF54-8AAF-451B-8602-6BC8318BBA6A}"/>
                </a:ext>
              </a:extLst>
            </p:cNvPr>
            <p:cNvSpPr/>
            <p:nvPr/>
          </p:nvSpPr>
          <p:spPr>
            <a:xfrm>
              <a:off x="163256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F4D30B-8681-4207-B703-9D638B4A1965}"/>
                </a:ext>
              </a:extLst>
            </p:cNvPr>
            <p:cNvSpPr/>
            <p:nvPr/>
          </p:nvSpPr>
          <p:spPr>
            <a:xfrm>
              <a:off x="225160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4D83EE-76E0-4610-9648-FE77FBA7BE3F}"/>
                </a:ext>
              </a:extLst>
            </p:cNvPr>
            <p:cNvSpPr/>
            <p:nvPr/>
          </p:nvSpPr>
          <p:spPr>
            <a:xfrm>
              <a:off x="2870647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F27E12-E2BA-43B2-8EE3-A73234864802}"/>
                </a:ext>
              </a:extLst>
            </p:cNvPr>
            <p:cNvSpPr/>
            <p:nvPr/>
          </p:nvSpPr>
          <p:spPr>
            <a:xfrm>
              <a:off x="163256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65577F-717A-43BB-8FDF-E8388B41E62C}"/>
                </a:ext>
              </a:extLst>
            </p:cNvPr>
            <p:cNvSpPr/>
            <p:nvPr/>
          </p:nvSpPr>
          <p:spPr>
            <a:xfrm>
              <a:off x="225160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F6F0C7-D290-44AF-A8E7-C6E9A1D4B7E6}"/>
                </a:ext>
              </a:extLst>
            </p:cNvPr>
            <p:cNvSpPr/>
            <p:nvPr/>
          </p:nvSpPr>
          <p:spPr>
            <a:xfrm>
              <a:off x="2870647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D3D7D9-6015-495D-87B8-067EFF04ADF5}"/>
                </a:ext>
              </a:extLst>
            </p:cNvPr>
            <p:cNvSpPr/>
            <p:nvPr/>
          </p:nvSpPr>
          <p:spPr>
            <a:xfrm>
              <a:off x="163256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1FEF6B-7087-4E16-AFBA-D5779BB4BB92}"/>
                </a:ext>
              </a:extLst>
            </p:cNvPr>
            <p:cNvSpPr/>
            <p:nvPr/>
          </p:nvSpPr>
          <p:spPr>
            <a:xfrm>
              <a:off x="225160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0CB9D0-6D5A-4BDF-9EAC-3E3CE1B7C8B1}"/>
                </a:ext>
              </a:extLst>
            </p:cNvPr>
            <p:cNvSpPr/>
            <p:nvPr/>
          </p:nvSpPr>
          <p:spPr>
            <a:xfrm>
              <a:off x="2870647" y="3042603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049AE9-1835-48A5-AE27-C71304E2E6C6}"/>
              </a:ext>
            </a:extLst>
          </p:cNvPr>
          <p:cNvGrpSpPr/>
          <p:nvPr/>
        </p:nvGrpSpPr>
        <p:grpSpPr>
          <a:xfrm>
            <a:off x="5473805" y="2809960"/>
            <a:ext cx="1238080" cy="1238080"/>
            <a:chOff x="3930705" y="1800478"/>
            <a:chExt cx="1238080" cy="12380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2A96AB-426C-45FC-897B-138DF121A22C}"/>
                </a:ext>
              </a:extLst>
            </p:cNvPr>
            <p:cNvSpPr/>
            <p:nvPr/>
          </p:nvSpPr>
          <p:spPr>
            <a:xfrm>
              <a:off x="3930705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BB6176-2983-4A6C-92D5-893884B01676}"/>
                </a:ext>
              </a:extLst>
            </p:cNvPr>
            <p:cNvSpPr/>
            <p:nvPr/>
          </p:nvSpPr>
          <p:spPr>
            <a:xfrm>
              <a:off x="4549745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006BAD-2481-46DE-8392-C3145DF6E6CE}"/>
                </a:ext>
              </a:extLst>
            </p:cNvPr>
            <p:cNvSpPr/>
            <p:nvPr/>
          </p:nvSpPr>
          <p:spPr>
            <a:xfrm>
              <a:off x="3930705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</a:t>
              </a:r>
              <a:endParaRPr lang="en-SG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3659D00-073F-49AB-977E-334A065D79DD}"/>
                </a:ext>
              </a:extLst>
            </p:cNvPr>
            <p:cNvSpPr/>
            <p:nvPr/>
          </p:nvSpPr>
          <p:spPr>
            <a:xfrm>
              <a:off x="4549745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</a:t>
              </a:r>
              <a:endParaRPr lang="en-SG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078E97B-51F5-411C-B596-D27788667D71}"/>
              </a:ext>
            </a:extLst>
          </p:cNvPr>
          <p:cNvSpPr/>
          <p:nvPr/>
        </p:nvSpPr>
        <p:spPr>
          <a:xfrm>
            <a:off x="4875666" y="3338638"/>
            <a:ext cx="180724" cy="18072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24F24-E214-4D7F-83C3-B43B278DE98C}"/>
              </a:ext>
            </a:extLst>
          </p:cNvPr>
          <p:cNvSpPr/>
          <p:nvPr/>
        </p:nvSpPr>
        <p:spPr>
          <a:xfrm>
            <a:off x="2453197" y="2982870"/>
            <a:ext cx="1543050" cy="1511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153469-98C3-4697-9CA1-18E3A288F510}"/>
              </a:ext>
            </a:extLst>
          </p:cNvPr>
          <p:cNvSpPr txBox="1"/>
          <p:nvPr/>
        </p:nvSpPr>
        <p:spPr>
          <a:xfrm>
            <a:off x="6946008" y="3119480"/>
            <a:ext cx="769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=</a:t>
            </a:r>
            <a:endParaRPr lang="en-SG" sz="3200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ABAA3A-B07A-49AA-AF5A-C4543D7BB8CB}"/>
              </a:ext>
            </a:extLst>
          </p:cNvPr>
          <p:cNvGrpSpPr/>
          <p:nvPr/>
        </p:nvGrpSpPr>
        <p:grpSpPr>
          <a:xfrm>
            <a:off x="7969355" y="2809960"/>
            <a:ext cx="1238080" cy="1238080"/>
            <a:chOff x="3930705" y="1800478"/>
            <a:chExt cx="1238080" cy="1238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5C268C-FFF9-48D3-A774-B5DA14B8B4AF}"/>
                </a:ext>
              </a:extLst>
            </p:cNvPr>
            <p:cNvSpPr/>
            <p:nvPr/>
          </p:nvSpPr>
          <p:spPr>
            <a:xfrm>
              <a:off x="3930705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91AF36B-EDC2-4EF4-B048-41F8E1281A84}"/>
                </a:ext>
              </a:extLst>
            </p:cNvPr>
            <p:cNvSpPr/>
            <p:nvPr/>
          </p:nvSpPr>
          <p:spPr>
            <a:xfrm>
              <a:off x="4549745" y="180047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65D7AAF-622F-47D5-B216-F7E57CC7B7F1}"/>
                </a:ext>
              </a:extLst>
            </p:cNvPr>
            <p:cNvSpPr/>
            <p:nvPr/>
          </p:nvSpPr>
          <p:spPr>
            <a:xfrm>
              <a:off x="3930705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</a:t>
              </a:r>
              <a:endParaRPr lang="en-SG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38F7FA0-6DC8-4077-843F-1A547A14FCF7}"/>
                </a:ext>
              </a:extLst>
            </p:cNvPr>
            <p:cNvSpPr/>
            <p:nvPr/>
          </p:nvSpPr>
          <p:spPr>
            <a:xfrm>
              <a:off x="4549745" y="2419518"/>
              <a:ext cx="619040" cy="619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52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594</Words>
  <Application>Microsoft Office PowerPoint</Application>
  <PresentationFormat>Widescreen</PresentationFormat>
  <Paragraphs>493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Franklin Gothic Book</vt:lpstr>
      <vt:lpstr>Franklin Gothic Medium</vt:lpstr>
      <vt:lpstr>Office Theme</vt:lpstr>
      <vt:lpstr>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Aashish Ghosh</dc:creator>
  <cp:lastModifiedBy>Aashish Ghosh</cp:lastModifiedBy>
  <cp:revision>16</cp:revision>
  <dcterms:created xsi:type="dcterms:W3CDTF">2021-06-15T09:09:15Z</dcterms:created>
  <dcterms:modified xsi:type="dcterms:W3CDTF">2021-06-16T04:54:24Z</dcterms:modified>
</cp:coreProperties>
</file>