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7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639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F6BB-569C-492C-9D95-3C8B2FC50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8BC688-5AFD-487D-80DF-E283873E7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373F4-3733-46AD-9635-0FDDD1AF4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C9061-51D6-4D51-8F5D-7B6E43F757F6}" type="datetimeFigureOut">
              <a:rPr lang="en-SG" smtClean="0"/>
              <a:t>13/6/2021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4703B-4585-47AA-AA34-1605EF36E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A18AC-0949-49C6-9D21-272D497A1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B4DF-81CA-4B13-BF33-1DA1DCE532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894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6914A-1C5F-4FFC-8B99-FBE12AF25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A4D62B-0C9A-4D0D-B84A-99715DE90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6510A-2C89-40C4-99F4-4209A3EF4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C9061-51D6-4D51-8F5D-7B6E43F757F6}" type="datetimeFigureOut">
              <a:rPr lang="en-SG" smtClean="0"/>
              <a:t>13/6/2021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53E11-3709-4753-B678-A19DE6036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96806-A928-4D1D-B5C3-54E9C62E2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B4DF-81CA-4B13-BF33-1DA1DCE532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4554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47A457-30EA-4F4B-820E-F9D2CE2842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49265C-AFE9-4E10-B3CA-BEDBC8FD5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A0324-EEEC-47F9-BBC7-DAA745667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C9061-51D6-4D51-8F5D-7B6E43F757F6}" type="datetimeFigureOut">
              <a:rPr lang="en-SG" smtClean="0"/>
              <a:t>13/6/2021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55BF1-C8F4-42E2-9B65-25D7E3209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1F6C0-C0F7-4EAE-9608-C0F994318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B4DF-81CA-4B13-BF33-1DA1DCE532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334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32E87-0096-4B2C-B3CB-72B21E952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4D869-89DC-42A6-9A05-8B560DE3A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52870-61AA-4594-9CA8-330C5941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C9061-51D6-4D51-8F5D-7B6E43F757F6}" type="datetimeFigureOut">
              <a:rPr lang="en-SG" smtClean="0"/>
              <a:t>13/6/2021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F2A44-C037-48C6-A030-ECB6DFA67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E02D6-B3ED-4DC9-8584-5D3E37A66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B4DF-81CA-4B13-BF33-1DA1DCE532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0606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74FA9-B88D-44FD-A591-4B16FC6DC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D390A-D979-4C76-BE21-C620CFC23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7796C-D502-4AFB-95EF-A7BC94B3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C9061-51D6-4D51-8F5D-7B6E43F757F6}" type="datetimeFigureOut">
              <a:rPr lang="en-SG" smtClean="0"/>
              <a:t>13/6/2021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9A94F-3F9A-4B7A-A259-8EA0DE203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A7E4F-AED8-4388-AEEE-E36F6A0C8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B4DF-81CA-4B13-BF33-1DA1DCE532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3147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E2B23-E00D-4324-B82F-1D632493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75FAD-187C-4497-B355-2D9D347C97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8972F-0436-47D1-9BCD-9DE8EC907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E9D79-BF0D-4F44-A065-1E4C576AF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C9061-51D6-4D51-8F5D-7B6E43F757F6}" type="datetimeFigureOut">
              <a:rPr lang="en-SG" smtClean="0"/>
              <a:t>13/6/2021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C0EC4-7988-4DA3-BAA1-DF6054914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3ECF6-46BD-4D16-9425-62FD08DD6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B4DF-81CA-4B13-BF33-1DA1DCE532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9829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A8C96-632E-43A0-857F-4C5018EFE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50591-DDEE-40B7-B248-33EA276FC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85720-032A-41F0-98B3-A0652C406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4A1E6-1C05-4344-9BA8-0A580EDB46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5ACE41-A73E-4D35-A1C1-37F6052B0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5E502F-BFDF-41E0-AF66-C4FD04F70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C9061-51D6-4D51-8F5D-7B6E43F757F6}" type="datetimeFigureOut">
              <a:rPr lang="en-SG" smtClean="0"/>
              <a:t>13/6/2021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759F9E-5D69-48F7-A2EA-27605A3D2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B61105-8B95-452D-A697-F9C45ACEA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B4DF-81CA-4B13-BF33-1DA1DCE532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124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74969-B6CF-4534-A3AF-0E87CD068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5C8B42-405D-46BF-B90E-5239BFAA8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C9061-51D6-4D51-8F5D-7B6E43F757F6}" type="datetimeFigureOut">
              <a:rPr lang="en-SG" smtClean="0"/>
              <a:t>13/6/2021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E1F938-A663-4428-B618-324A9E0B8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E52C4A-F7BB-4170-BFA9-845996898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B4DF-81CA-4B13-BF33-1DA1DCE532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5136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0E9106-6520-43DF-84FC-EA439BD6A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C9061-51D6-4D51-8F5D-7B6E43F757F6}" type="datetimeFigureOut">
              <a:rPr lang="en-SG" smtClean="0"/>
              <a:t>13/6/2021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5780D7-1B5B-47FC-9E33-C0A20F5CA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1F1F8-F207-4B80-B67A-83B85E602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B4DF-81CA-4B13-BF33-1DA1DCE532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038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8CBB-0A8A-4409-BEB1-488955D46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C6DBE-D5CE-40DA-958B-DFE14C250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35764-FE50-45F3-800F-7A605146B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798A7-31D8-4AA5-8447-DCDE80B2B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C9061-51D6-4D51-8F5D-7B6E43F757F6}" type="datetimeFigureOut">
              <a:rPr lang="en-SG" smtClean="0"/>
              <a:t>13/6/2021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2CE30-1454-49AD-8C71-C198D2B0D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2DE2A-ABCC-4524-B81F-811614FFA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B4DF-81CA-4B13-BF33-1DA1DCE532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0666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DD338-70C9-40F2-9242-5D32EC09A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9AA281-381F-4005-A6D6-691319728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A84FE-6193-46AC-AAAD-A8241782C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7C648-4C2A-4A39-B24C-4AD948518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C9061-51D6-4D51-8F5D-7B6E43F757F6}" type="datetimeFigureOut">
              <a:rPr lang="en-SG" smtClean="0"/>
              <a:t>13/6/2021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612E2-ACDE-4850-B015-F737A11E3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FCDDD-D6B4-4954-814F-1B5BD11FE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5B4DF-81CA-4B13-BF33-1DA1DCE532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7515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B621FF-4E4A-4F5B-9216-4ED8E438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963AD-2739-4F07-BDA0-70FD27EB7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598D6-55D3-4685-AD73-C6B48AE5EE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C9061-51D6-4D51-8F5D-7B6E43F757F6}" type="datetimeFigureOut">
              <a:rPr lang="en-SG" smtClean="0"/>
              <a:t>13/6/2021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0C6BD-4F8C-485B-A865-BFC32D7E7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6FEE9-DB32-48E0-ACE1-760D83119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5B4DF-81CA-4B13-BF33-1DA1DCE532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54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9C6B8-B431-473A-B062-07E1BE1BF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Century Gothic" panose="020B0502020202020204" pitchFamily="34" charset="0"/>
              </a:rPr>
              <a:t>Deep Learning</a:t>
            </a:r>
            <a:endParaRPr lang="en-SG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C4F4E-8452-4E2E-843B-ACABC4627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entury Gothic" panose="020B0502020202020204" pitchFamily="34" charset="0"/>
              </a:rPr>
              <a:t>Or why you should just ask a computer to figure it out.</a:t>
            </a:r>
            <a:endParaRPr lang="en-SG" sz="1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242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D4AB7C-4A79-4164-AE88-9E6FE0C4D2A5}"/>
              </a:ext>
            </a:extLst>
          </p:cNvPr>
          <p:cNvSpPr txBox="1"/>
          <p:nvPr/>
        </p:nvSpPr>
        <p:spPr>
          <a:xfrm>
            <a:off x="4357043" y="269248"/>
            <a:ext cx="34049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Semantic Hierarchy</a:t>
            </a:r>
            <a:endParaRPr lang="en-SG" sz="3200" dirty="0">
              <a:solidFill>
                <a:schemeClr val="accent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91331F-8BCE-4382-A11B-536DB1806F87}"/>
              </a:ext>
            </a:extLst>
          </p:cNvPr>
          <p:cNvSpPr txBox="1"/>
          <p:nvPr/>
        </p:nvSpPr>
        <p:spPr>
          <a:xfrm>
            <a:off x="176210" y="1473131"/>
            <a:ext cx="8724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Block</a:t>
            </a:r>
            <a:r>
              <a:rPr lang="en-US" sz="1400" dirty="0">
                <a:solidFill>
                  <a:schemeClr val="bg1"/>
                </a:solidFill>
              </a:rPr>
              <a:t> – A collection of layers (</a:t>
            </a:r>
            <a:r>
              <a:rPr lang="en-US" sz="1400" dirty="0" err="1">
                <a:solidFill>
                  <a:schemeClr val="bg1"/>
                </a:solidFill>
              </a:rPr>
              <a:t>nn.Sequential</a:t>
            </a:r>
            <a:r>
              <a:rPr lang="en-US" sz="1400" dirty="0">
                <a:solidFill>
                  <a:schemeClr val="bg1"/>
                </a:solidFill>
              </a:rPr>
              <a:t>())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7334A9-BFFF-4771-95FB-84990F2F971E}"/>
              </a:ext>
            </a:extLst>
          </p:cNvPr>
          <p:cNvSpPr txBox="1"/>
          <p:nvPr/>
        </p:nvSpPr>
        <p:spPr>
          <a:xfrm>
            <a:off x="176210" y="1042125"/>
            <a:ext cx="8724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Layer </a:t>
            </a:r>
            <a:r>
              <a:rPr lang="en-US" sz="1400" dirty="0">
                <a:solidFill>
                  <a:schemeClr val="bg1"/>
                </a:solidFill>
              </a:rPr>
              <a:t>– 1 operation with associated weights and biases when required (</a:t>
            </a:r>
            <a:r>
              <a:rPr lang="en-US" sz="1400" dirty="0" err="1">
                <a:solidFill>
                  <a:schemeClr val="bg1"/>
                </a:solidFill>
              </a:rPr>
              <a:t>nn.Linear</a:t>
            </a:r>
            <a:r>
              <a:rPr lang="en-US" sz="1400" dirty="0">
                <a:solidFill>
                  <a:schemeClr val="bg1"/>
                </a:solidFill>
              </a:rPr>
              <a:t>, nn.Conv2d, …)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8B7038-CCBB-4877-B200-2F001173566D}"/>
              </a:ext>
            </a:extLst>
          </p:cNvPr>
          <p:cNvSpPr txBox="1"/>
          <p:nvPr/>
        </p:nvSpPr>
        <p:spPr>
          <a:xfrm>
            <a:off x="176210" y="1904137"/>
            <a:ext cx="8724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Module</a:t>
            </a:r>
            <a:r>
              <a:rPr lang="en-US" sz="1400" dirty="0">
                <a:solidFill>
                  <a:schemeClr val="bg1"/>
                </a:solidFill>
              </a:rPr>
              <a:t> – A collection of layers and/or blocks (</a:t>
            </a:r>
            <a:r>
              <a:rPr lang="en-US" sz="1400" dirty="0" err="1">
                <a:solidFill>
                  <a:schemeClr val="bg1"/>
                </a:solidFill>
              </a:rPr>
              <a:t>nn.Sequential</a:t>
            </a:r>
            <a:r>
              <a:rPr lang="en-US" sz="1400" dirty="0">
                <a:solidFill>
                  <a:schemeClr val="bg1"/>
                </a:solidFill>
              </a:rPr>
              <a:t>(), </a:t>
            </a:r>
            <a:r>
              <a:rPr lang="en-US" sz="1400" dirty="0" err="1">
                <a:solidFill>
                  <a:schemeClr val="bg1"/>
                </a:solidFill>
              </a:rPr>
              <a:t>nn.Module</a:t>
            </a:r>
            <a:r>
              <a:rPr lang="en-US" sz="1400" dirty="0">
                <a:solidFill>
                  <a:schemeClr val="bg1"/>
                </a:solidFill>
              </a:rPr>
              <a:t> - &gt; derivatives)</a:t>
            </a:r>
            <a:endParaRPr lang="en-SG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066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5B2CF8-8710-49E1-80EA-2C88C113F612}"/>
              </a:ext>
            </a:extLst>
          </p:cNvPr>
          <p:cNvSpPr txBox="1"/>
          <p:nvPr/>
        </p:nvSpPr>
        <p:spPr>
          <a:xfrm>
            <a:off x="4357043" y="269248"/>
            <a:ext cx="34049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Semantic Hierarchy</a:t>
            </a:r>
            <a:endParaRPr lang="en-SG" sz="3200" dirty="0">
              <a:solidFill>
                <a:schemeClr val="accent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EC4A7F-1840-47D1-AD7A-DA5689863C70}"/>
              </a:ext>
            </a:extLst>
          </p:cNvPr>
          <p:cNvSpPr/>
          <p:nvPr/>
        </p:nvSpPr>
        <p:spPr>
          <a:xfrm>
            <a:off x="993306" y="1725107"/>
            <a:ext cx="988668" cy="80151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128C32-73BC-4753-902A-58FFF4F2C425}"/>
              </a:ext>
            </a:extLst>
          </p:cNvPr>
          <p:cNvSpPr/>
          <p:nvPr/>
        </p:nvSpPr>
        <p:spPr>
          <a:xfrm>
            <a:off x="2357943" y="1725107"/>
            <a:ext cx="988668" cy="801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EDBA76-DBDF-43EC-A469-E0E779F2EC4E}"/>
              </a:ext>
            </a:extLst>
          </p:cNvPr>
          <p:cNvSpPr/>
          <p:nvPr/>
        </p:nvSpPr>
        <p:spPr>
          <a:xfrm>
            <a:off x="3787563" y="1725107"/>
            <a:ext cx="988668" cy="80151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435F5B-0DA6-44E1-89E0-DA48ED7D322E}"/>
              </a:ext>
            </a:extLst>
          </p:cNvPr>
          <p:cNvSpPr txBox="1"/>
          <p:nvPr/>
        </p:nvSpPr>
        <p:spPr>
          <a:xfrm>
            <a:off x="1158062" y="1941197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Linear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C946C-E596-47E4-8721-9471A1B1C9FE}"/>
              </a:ext>
            </a:extLst>
          </p:cNvPr>
          <p:cNvSpPr txBox="1"/>
          <p:nvPr/>
        </p:nvSpPr>
        <p:spPr>
          <a:xfrm>
            <a:off x="3952319" y="1941197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Linear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2E3C6D-2BFE-4BAA-BDBF-F20DE5733BC1}"/>
              </a:ext>
            </a:extLst>
          </p:cNvPr>
          <p:cNvSpPr txBox="1"/>
          <p:nvPr/>
        </p:nvSpPr>
        <p:spPr>
          <a:xfrm>
            <a:off x="2562454" y="1941197"/>
            <a:ext cx="579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ReLU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9E21D9-B9B6-4B54-9E8F-E89D1BD25006}"/>
              </a:ext>
            </a:extLst>
          </p:cNvPr>
          <p:cNvSpPr txBox="1"/>
          <p:nvPr/>
        </p:nvSpPr>
        <p:spPr>
          <a:xfrm>
            <a:off x="908598" y="1063064"/>
            <a:ext cx="18206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Individual layers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81006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5B2CF8-8710-49E1-80EA-2C88C113F612}"/>
              </a:ext>
            </a:extLst>
          </p:cNvPr>
          <p:cNvSpPr txBox="1"/>
          <p:nvPr/>
        </p:nvSpPr>
        <p:spPr>
          <a:xfrm>
            <a:off x="4357043" y="269248"/>
            <a:ext cx="34049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Semantic Hierarchy</a:t>
            </a:r>
            <a:endParaRPr lang="en-SG" sz="3200" dirty="0">
              <a:solidFill>
                <a:schemeClr val="accent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EC4A7F-1840-47D1-AD7A-DA5689863C70}"/>
              </a:ext>
            </a:extLst>
          </p:cNvPr>
          <p:cNvSpPr/>
          <p:nvPr/>
        </p:nvSpPr>
        <p:spPr>
          <a:xfrm>
            <a:off x="993306" y="1725107"/>
            <a:ext cx="988668" cy="8015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128C32-73BC-4753-902A-58FFF4F2C425}"/>
              </a:ext>
            </a:extLst>
          </p:cNvPr>
          <p:cNvSpPr/>
          <p:nvPr/>
        </p:nvSpPr>
        <p:spPr>
          <a:xfrm>
            <a:off x="2357943" y="1725107"/>
            <a:ext cx="988668" cy="8015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EDBA76-DBDF-43EC-A469-E0E779F2EC4E}"/>
              </a:ext>
            </a:extLst>
          </p:cNvPr>
          <p:cNvSpPr/>
          <p:nvPr/>
        </p:nvSpPr>
        <p:spPr>
          <a:xfrm>
            <a:off x="3787563" y="1725107"/>
            <a:ext cx="988668" cy="8015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435F5B-0DA6-44E1-89E0-DA48ED7D322E}"/>
              </a:ext>
            </a:extLst>
          </p:cNvPr>
          <p:cNvSpPr txBox="1"/>
          <p:nvPr/>
        </p:nvSpPr>
        <p:spPr>
          <a:xfrm>
            <a:off x="1158062" y="1941197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Linear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C946C-E596-47E4-8721-9471A1B1C9FE}"/>
              </a:ext>
            </a:extLst>
          </p:cNvPr>
          <p:cNvSpPr txBox="1"/>
          <p:nvPr/>
        </p:nvSpPr>
        <p:spPr>
          <a:xfrm>
            <a:off x="3952319" y="1941197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Linear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2E3C6D-2BFE-4BAA-BDBF-F20DE5733BC1}"/>
              </a:ext>
            </a:extLst>
          </p:cNvPr>
          <p:cNvSpPr txBox="1"/>
          <p:nvPr/>
        </p:nvSpPr>
        <p:spPr>
          <a:xfrm>
            <a:off x="2562454" y="1941197"/>
            <a:ext cx="579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ReLU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9E21D9-B9B6-4B54-9E8F-E89D1BD25006}"/>
              </a:ext>
            </a:extLst>
          </p:cNvPr>
          <p:cNvSpPr txBox="1"/>
          <p:nvPr/>
        </p:nvSpPr>
        <p:spPr>
          <a:xfrm>
            <a:off x="908598" y="1063064"/>
            <a:ext cx="18206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Individual layers</a:t>
            </a:r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83C9E0-7D81-4EF7-997D-2587CF12BB14}"/>
              </a:ext>
            </a:extLst>
          </p:cNvPr>
          <p:cNvSpPr txBox="1"/>
          <p:nvPr/>
        </p:nvSpPr>
        <p:spPr>
          <a:xfrm>
            <a:off x="6851610" y="1063064"/>
            <a:ext cx="18206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A block</a:t>
            </a:r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172A86-CE47-4F19-B278-EBE62C881ED8}"/>
              </a:ext>
            </a:extLst>
          </p:cNvPr>
          <p:cNvSpPr/>
          <p:nvPr/>
        </p:nvSpPr>
        <p:spPr>
          <a:xfrm>
            <a:off x="6888169" y="1725107"/>
            <a:ext cx="988668" cy="8015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3D81A3-A904-41FB-9689-E47B76C9421A}"/>
              </a:ext>
            </a:extLst>
          </p:cNvPr>
          <p:cNvSpPr/>
          <p:nvPr/>
        </p:nvSpPr>
        <p:spPr>
          <a:xfrm>
            <a:off x="8252806" y="1725107"/>
            <a:ext cx="988668" cy="8015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0AA8C0-E37A-4FD5-8689-8C81A8A7BCFF}"/>
              </a:ext>
            </a:extLst>
          </p:cNvPr>
          <p:cNvSpPr/>
          <p:nvPr/>
        </p:nvSpPr>
        <p:spPr>
          <a:xfrm>
            <a:off x="9682426" y="1725107"/>
            <a:ext cx="988668" cy="8015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28A73-D489-4ED7-B79D-064A048F507B}"/>
              </a:ext>
            </a:extLst>
          </p:cNvPr>
          <p:cNvSpPr txBox="1"/>
          <p:nvPr/>
        </p:nvSpPr>
        <p:spPr>
          <a:xfrm>
            <a:off x="7052925" y="1941197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Linear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3F0746-2F94-42DC-9ACD-1A575F362F9E}"/>
              </a:ext>
            </a:extLst>
          </p:cNvPr>
          <p:cNvSpPr txBox="1"/>
          <p:nvPr/>
        </p:nvSpPr>
        <p:spPr>
          <a:xfrm>
            <a:off x="9847182" y="1941197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Linear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99E0AC-E458-49C7-B978-98DA9891EBDF}"/>
              </a:ext>
            </a:extLst>
          </p:cNvPr>
          <p:cNvSpPr txBox="1"/>
          <p:nvPr/>
        </p:nvSpPr>
        <p:spPr>
          <a:xfrm>
            <a:off x="8457317" y="1941197"/>
            <a:ext cx="579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ReLU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BA49B29-6F9F-4236-88A5-D14EA3067844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7876837" y="2125863"/>
            <a:ext cx="37596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8F361B4-1492-4D82-A19F-F4C53EF3C389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9241474" y="2125863"/>
            <a:ext cx="44095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821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5B2CF8-8710-49E1-80EA-2C88C113F612}"/>
              </a:ext>
            </a:extLst>
          </p:cNvPr>
          <p:cNvSpPr txBox="1"/>
          <p:nvPr/>
        </p:nvSpPr>
        <p:spPr>
          <a:xfrm>
            <a:off x="4357043" y="269248"/>
            <a:ext cx="34049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Semantic Hierarchy</a:t>
            </a:r>
            <a:endParaRPr lang="en-SG" sz="3200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8D39C3-EA8E-4CAB-B043-1554DB51647D}"/>
              </a:ext>
            </a:extLst>
          </p:cNvPr>
          <p:cNvSpPr txBox="1"/>
          <p:nvPr/>
        </p:nvSpPr>
        <p:spPr>
          <a:xfrm>
            <a:off x="993306" y="1297334"/>
            <a:ext cx="18206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A module</a:t>
            </a:r>
            <a:endParaRPr lang="en-SG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48587D6-28BF-4CDB-B3FE-A79FEC6BE610}"/>
              </a:ext>
            </a:extLst>
          </p:cNvPr>
          <p:cNvGrpSpPr/>
          <p:nvPr/>
        </p:nvGrpSpPr>
        <p:grpSpPr>
          <a:xfrm>
            <a:off x="1349552" y="2147687"/>
            <a:ext cx="2294123" cy="981886"/>
            <a:chOff x="1349552" y="5051155"/>
            <a:chExt cx="2294123" cy="98188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542BA21-947E-419C-B2D8-552F4F0ACD3E}"/>
                </a:ext>
              </a:extLst>
            </p:cNvPr>
            <p:cNvGrpSpPr/>
            <p:nvPr/>
          </p:nvGrpSpPr>
          <p:grpSpPr>
            <a:xfrm>
              <a:off x="1529690" y="5141342"/>
              <a:ext cx="988668" cy="801512"/>
              <a:chOff x="1088736" y="4862845"/>
              <a:chExt cx="988668" cy="80151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07B757D-42D6-4E2E-8B23-7E0684CCA8F4}"/>
                  </a:ext>
                </a:extLst>
              </p:cNvPr>
              <p:cNvSpPr/>
              <p:nvPr/>
            </p:nvSpPr>
            <p:spPr>
              <a:xfrm>
                <a:off x="1088736" y="4862845"/>
                <a:ext cx="988668" cy="80151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46CE768-C5D5-44F3-AE8F-A3C812FD4786}"/>
                  </a:ext>
                </a:extLst>
              </p:cNvPr>
              <p:cNvSpPr txBox="1"/>
              <p:nvPr/>
            </p:nvSpPr>
            <p:spPr>
              <a:xfrm>
                <a:off x="1194621" y="5078935"/>
                <a:ext cx="6591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Linear</a:t>
                </a:r>
                <a:endParaRPr lang="en-SG" sz="1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216CD85-5719-49F7-AE08-9F2ACF68F93A}"/>
                </a:ext>
              </a:extLst>
            </p:cNvPr>
            <p:cNvGrpSpPr/>
            <p:nvPr/>
          </p:nvGrpSpPr>
          <p:grpSpPr>
            <a:xfrm>
              <a:off x="1987464" y="5141342"/>
              <a:ext cx="988668" cy="801512"/>
              <a:chOff x="2453373" y="4862845"/>
              <a:chExt cx="988668" cy="801512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0149ACA-06D8-47A3-B85F-D64172B2879F}"/>
                  </a:ext>
                </a:extLst>
              </p:cNvPr>
              <p:cNvSpPr/>
              <p:nvPr/>
            </p:nvSpPr>
            <p:spPr>
              <a:xfrm>
                <a:off x="2453373" y="4862845"/>
                <a:ext cx="988668" cy="80151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AE9E6CA-2DE3-42A6-836D-8FF3D14560E9}"/>
                  </a:ext>
                </a:extLst>
              </p:cNvPr>
              <p:cNvSpPr txBox="1"/>
              <p:nvPr/>
            </p:nvSpPr>
            <p:spPr>
              <a:xfrm>
                <a:off x="2599013" y="5078935"/>
                <a:ext cx="5796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err="1">
                    <a:solidFill>
                      <a:schemeClr val="bg1"/>
                    </a:solidFill>
                  </a:rPr>
                  <a:t>ReLU</a:t>
                </a:r>
                <a:endParaRPr lang="en-SG" sz="1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540C35A-DFCD-4D0A-A7D9-0017F272DB6A}"/>
                </a:ext>
              </a:extLst>
            </p:cNvPr>
            <p:cNvGrpSpPr/>
            <p:nvPr/>
          </p:nvGrpSpPr>
          <p:grpSpPr>
            <a:xfrm>
              <a:off x="2481798" y="5141342"/>
              <a:ext cx="988668" cy="801512"/>
              <a:chOff x="3882993" y="4862845"/>
              <a:chExt cx="988668" cy="801512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284AE43-D1CD-40DB-BD89-E5D9F5133AC6}"/>
                  </a:ext>
                </a:extLst>
              </p:cNvPr>
              <p:cNvSpPr/>
              <p:nvPr/>
            </p:nvSpPr>
            <p:spPr>
              <a:xfrm>
                <a:off x="3882993" y="4862845"/>
                <a:ext cx="988668" cy="80151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045BC8C-8C3E-4DC2-BB85-7390D186D156}"/>
                  </a:ext>
                </a:extLst>
              </p:cNvPr>
              <p:cNvSpPr txBox="1"/>
              <p:nvPr/>
            </p:nvSpPr>
            <p:spPr>
              <a:xfrm>
                <a:off x="3988878" y="5078935"/>
                <a:ext cx="6591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Linear</a:t>
                </a:r>
                <a:endParaRPr lang="en-SG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FE1F257-991B-4CFC-B347-4CB9489C47A6}"/>
                </a:ext>
              </a:extLst>
            </p:cNvPr>
            <p:cNvSpPr/>
            <p:nvPr/>
          </p:nvSpPr>
          <p:spPr>
            <a:xfrm>
              <a:off x="1349552" y="5051155"/>
              <a:ext cx="2294123" cy="9818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363A84-6315-4F32-AC4C-33D496B19653}"/>
              </a:ext>
            </a:extLst>
          </p:cNvPr>
          <p:cNvGrpSpPr/>
          <p:nvPr/>
        </p:nvGrpSpPr>
        <p:grpSpPr>
          <a:xfrm>
            <a:off x="4101449" y="2147687"/>
            <a:ext cx="2294123" cy="981886"/>
            <a:chOff x="1349552" y="5051155"/>
            <a:chExt cx="2294123" cy="98188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77C73A0-0A12-4561-B4C7-EFB57CF59CFC}"/>
                </a:ext>
              </a:extLst>
            </p:cNvPr>
            <p:cNvGrpSpPr/>
            <p:nvPr/>
          </p:nvGrpSpPr>
          <p:grpSpPr>
            <a:xfrm>
              <a:off x="1529579" y="5141342"/>
              <a:ext cx="988668" cy="801512"/>
              <a:chOff x="1088625" y="4862845"/>
              <a:chExt cx="988668" cy="801512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3885BA24-0FAB-4DE8-9B05-DFC53848A141}"/>
                  </a:ext>
                </a:extLst>
              </p:cNvPr>
              <p:cNvSpPr/>
              <p:nvPr/>
            </p:nvSpPr>
            <p:spPr>
              <a:xfrm>
                <a:off x="1088625" y="4862845"/>
                <a:ext cx="988668" cy="80151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C0349BA-98C3-45C0-B979-64893F86BCAE}"/>
                  </a:ext>
                </a:extLst>
              </p:cNvPr>
              <p:cNvSpPr txBox="1"/>
              <p:nvPr/>
            </p:nvSpPr>
            <p:spPr>
              <a:xfrm>
                <a:off x="1194621" y="5078935"/>
                <a:ext cx="6591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Linear</a:t>
                </a:r>
                <a:endParaRPr lang="en-SG" sz="1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CB3E45C-5DC7-4FC6-AA7D-70A1378B74EB}"/>
                </a:ext>
              </a:extLst>
            </p:cNvPr>
            <p:cNvGrpSpPr/>
            <p:nvPr/>
          </p:nvGrpSpPr>
          <p:grpSpPr>
            <a:xfrm>
              <a:off x="1987353" y="5141342"/>
              <a:ext cx="988668" cy="801512"/>
              <a:chOff x="2453262" y="4862845"/>
              <a:chExt cx="988668" cy="801512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F9403C3-AAB5-4627-9C8B-81E3C707693E}"/>
                  </a:ext>
                </a:extLst>
              </p:cNvPr>
              <p:cNvSpPr/>
              <p:nvPr/>
            </p:nvSpPr>
            <p:spPr>
              <a:xfrm>
                <a:off x="2453262" y="4862845"/>
                <a:ext cx="988668" cy="80151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F518A88-AF8E-4542-B2E6-21446C1A48D4}"/>
                  </a:ext>
                </a:extLst>
              </p:cNvPr>
              <p:cNvSpPr txBox="1"/>
              <p:nvPr/>
            </p:nvSpPr>
            <p:spPr>
              <a:xfrm>
                <a:off x="2599013" y="5078935"/>
                <a:ext cx="5796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err="1">
                    <a:solidFill>
                      <a:schemeClr val="bg1"/>
                    </a:solidFill>
                  </a:rPr>
                  <a:t>ReLU</a:t>
                </a:r>
                <a:endParaRPr lang="en-SG" sz="1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EA402DB-D7F4-4370-899E-3B95B6865C36}"/>
                </a:ext>
              </a:extLst>
            </p:cNvPr>
            <p:cNvGrpSpPr/>
            <p:nvPr/>
          </p:nvGrpSpPr>
          <p:grpSpPr>
            <a:xfrm>
              <a:off x="2481687" y="5141342"/>
              <a:ext cx="988668" cy="801512"/>
              <a:chOff x="3882882" y="4862845"/>
              <a:chExt cx="988668" cy="801512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3CD0671-B7F0-41DA-B6DC-55DB2898AF79}"/>
                  </a:ext>
                </a:extLst>
              </p:cNvPr>
              <p:cNvSpPr/>
              <p:nvPr/>
            </p:nvSpPr>
            <p:spPr>
              <a:xfrm>
                <a:off x="3882882" y="4862845"/>
                <a:ext cx="988668" cy="80151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11083BB-8CC1-4D4B-9A33-E0410D4A88C1}"/>
                  </a:ext>
                </a:extLst>
              </p:cNvPr>
              <p:cNvSpPr txBox="1"/>
              <p:nvPr/>
            </p:nvSpPr>
            <p:spPr>
              <a:xfrm>
                <a:off x="3988878" y="5078935"/>
                <a:ext cx="6591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Linear</a:t>
                </a:r>
                <a:endParaRPr lang="en-SG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EFAC4E4-F95A-4BDF-840B-102A6A9D69D5}"/>
                </a:ext>
              </a:extLst>
            </p:cNvPr>
            <p:cNvSpPr/>
            <p:nvPr/>
          </p:nvSpPr>
          <p:spPr>
            <a:xfrm>
              <a:off x="1349552" y="5051155"/>
              <a:ext cx="2294123" cy="9818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B96C3E43-5D43-4688-AAEC-1F3D07FF51F5}"/>
              </a:ext>
            </a:extLst>
          </p:cNvPr>
          <p:cNvSpPr/>
          <p:nvPr/>
        </p:nvSpPr>
        <p:spPr>
          <a:xfrm>
            <a:off x="6888169" y="2237874"/>
            <a:ext cx="988668" cy="8015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43F98F-1682-4F8C-9441-463A0221FD8F}"/>
              </a:ext>
            </a:extLst>
          </p:cNvPr>
          <p:cNvSpPr txBox="1"/>
          <p:nvPr/>
        </p:nvSpPr>
        <p:spPr>
          <a:xfrm>
            <a:off x="7052925" y="2453964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Linear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5A3DD76-8DA1-4640-AAB9-1D93829C9349}"/>
              </a:ext>
            </a:extLst>
          </p:cNvPr>
          <p:cNvSpPr/>
          <p:nvPr/>
        </p:nvSpPr>
        <p:spPr>
          <a:xfrm>
            <a:off x="1090782" y="1891330"/>
            <a:ext cx="8090351" cy="15317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6F4A40A-9398-4CF6-AF72-8AF109E8EAF7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533787" y="2638630"/>
            <a:ext cx="815765" cy="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92A519B-ECC2-44B8-89BE-0D6C757F1534}"/>
              </a:ext>
            </a:extLst>
          </p:cNvPr>
          <p:cNvCxnSpPr>
            <a:stCxn id="32" idx="3"/>
            <a:endCxn id="38" idx="1"/>
          </p:cNvCxnSpPr>
          <p:nvPr/>
        </p:nvCxnSpPr>
        <p:spPr>
          <a:xfrm>
            <a:off x="3643675" y="2638630"/>
            <a:ext cx="45777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421E44A-4BB3-4C0B-A3A2-198213B8E74C}"/>
              </a:ext>
            </a:extLst>
          </p:cNvPr>
          <p:cNvCxnSpPr>
            <a:stCxn id="38" idx="3"/>
            <a:endCxn id="45" idx="1"/>
          </p:cNvCxnSpPr>
          <p:nvPr/>
        </p:nvCxnSpPr>
        <p:spPr>
          <a:xfrm>
            <a:off x="6395572" y="2638630"/>
            <a:ext cx="49259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F73B9FF-1938-4CAC-BAAB-6EF469B7BB8E}"/>
              </a:ext>
            </a:extLst>
          </p:cNvPr>
          <p:cNvCxnSpPr>
            <a:stCxn id="45" idx="3"/>
          </p:cNvCxnSpPr>
          <p:nvPr/>
        </p:nvCxnSpPr>
        <p:spPr>
          <a:xfrm>
            <a:off x="7876837" y="2638630"/>
            <a:ext cx="209801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117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101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Franklin Gothic Book</vt:lpstr>
      <vt:lpstr>Franklin Gothic Medium</vt:lpstr>
      <vt:lpstr>Office Theme</vt:lpstr>
      <vt:lpstr>Deep Learning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Aashish Ghosh</dc:creator>
  <cp:lastModifiedBy>Aashish Ghosh</cp:lastModifiedBy>
  <cp:revision>3</cp:revision>
  <dcterms:created xsi:type="dcterms:W3CDTF">2021-06-13T07:56:35Z</dcterms:created>
  <dcterms:modified xsi:type="dcterms:W3CDTF">2021-06-13T11:18:12Z</dcterms:modified>
</cp:coreProperties>
</file>