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CB7C-BF79-4CF0-8946-27998AC3E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E6E9-D27B-AC25-7A6A-DE81A5E1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3ED4-D6F7-3CC0-C1C9-D9857658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85AE-A382-1998-7350-E3C044F1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82F5-4B6B-6F55-313F-BFEBDD98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0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72BA-9066-2AD2-2CC7-98D95001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5D0B2-7E0F-9146-08BD-0A8B64758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C6A0-1BBC-B4AB-DE7F-428E938B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8C0BA-53A8-41A2-ABC6-89045068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E189-5705-4D1A-B739-D2B005DC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2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B244A-7B40-A2F3-AB14-47CA2E821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98EF9-3940-F262-DE0F-DAB369769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438C-4ABE-F044-6515-B8C3A3AC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CF08-F302-2563-19F5-6D0865D3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1B61-45A8-3B57-A953-1BEC4FA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0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8EF3-2407-DFC6-EC55-EFAABDF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0432-B58C-3BA5-EC7E-753112EC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873B-613F-0D59-E330-659E479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B7DE-8FC0-0AAA-560A-34194D71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93D4-703D-0FDD-AB20-6604717E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7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6834-B337-2823-0FE9-595A7828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1D787-3DDE-3187-2CB8-7295AC527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064-B9E4-990B-7964-68DCA428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ADC6-A7FB-5451-2B38-085E6927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E4D3-3070-15D4-C29B-F58DBCF7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5476-A0FB-62F7-AB27-F7FFF65C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F831-B622-AF0D-7F9F-13E332546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4AA7-1283-3E2B-E7D1-106FE50D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32979-1DA2-F80F-E853-34E8C2A1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6333-ED34-E33E-6F95-D458215F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A478-12D9-8E30-88AF-BE818B1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7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3A7-C832-5085-1EC6-52945A48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EFAAA-B2F6-B097-EE4F-97E53536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750A-C862-53D1-5E4F-998110BEF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88A95-6323-F414-152D-91A316F4B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7DDA1-E7FE-2F2C-4889-5F07B5E5B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0FCBD-95D8-9A3E-CB24-0E1BEC84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84FB3-D5EE-26E0-9626-DB6FCD1C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2E2F-1BDF-C7F7-A94C-C7E31D62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9438-0E17-6C01-5C9E-7A81E99E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4884E-76CC-A30B-A770-CCAE64A6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D7012-BA5A-386E-88D8-0B6BFAC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68999-6EF3-8189-88B4-228EADBB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8C50B-5242-7324-C181-A125B559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522E0-4222-D332-D5E4-FAC06A91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7EF85-D3BC-E3DD-3EDD-EA3D8697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9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64A1-D624-923F-59C7-83CC21AF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B87D-A02B-4929-3C89-A66DB8E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0BE3-155D-9543-AAFA-358F9F65E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4D10-5E91-77C3-EA30-72ECFEA6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4F96-7CB9-40F0-6E37-277C5124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57FC-AA50-C06D-823D-0083607B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6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F782-BBEA-E8DB-E114-4803D85A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7631C-2C78-94DE-7995-B1EE9A89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4F6D0-677C-9B1F-B20A-F9E99FBFD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6D51E-5FBE-E124-A317-55DE574F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A848A-D370-F0AA-D4C4-F75697FB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D1808-B8A7-613E-D410-3CD588AD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5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A0E0B-17B2-3C25-66CC-F63063F6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EE748-63BE-B7B5-B8B2-0091A725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EF65-3E2F-8343-BBEF-D5FE974F1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2A583-46D9-417B-A18B-7038D7ED2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3690-65C0-3CEC-FB38-2FEB5AC3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9B83-6DAE-A32F-0CB8-9A49C4C81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6B693-7919-4FAE-B309-7A6A570D2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3CA73F0-311D-B722-573F-A8A6C0E3D210}"/>
              </a:ext>
            </a:extLst>
          </p:cNvPr>
          <p:cNvGrpSpPr/>
          <p:nvPr/>
        </p:nvGrpSpPr>
        <p:grpSpPr>
          <a:xfrm>
            <a:off x="223981" y="-81286"/>
            <a:ext cx="7944505" cy="9461544"/>
            <a:chOff x="223981" y="-81286"/>
            <a:chExt cx="7944505" cy="94615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1D4525-1F8A-2BB0-6A75-87156F99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39399" y="-81286"/>
              <a:ext cx="3829087" cy="45949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4C5948-E203-AA23-E03E-AF43A1071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3981" y="-81285"/>
              <a:ext cx="3829087" cy="45949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0B2CEF-AD77-638E-A42E-DF69CDB8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3981" y="4785354"/>
              <a:ext cx="3829087" cy="4594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0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Busch Moreno</dc:creator>
  <cp:lastModifiedBy>Simon Busch Moreno</cp:lastModifiedBy>
  <cp:revision>3</cp:revision>
  <dcterms:created xsi:type="dcterms:W3CDTF">2024-05-29T15:26:08Z</dcterms:created>
  <dcterms:modified xsi:type="dcterms:W3CDTF">2024-05-29T15:58:48Z</dcterms:modified>
</cp:coreProperties>
</file>