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5" r:id="rId1"/>
  </p:sldMasterIdLst>
  <p:notesMasterIdLst>
    <p:notesMasterId r:id="rId33"/>
  </p:notesMasterIdLst>
  <p:handoutMasterIdLst>
    <p:handoutMasterId r:id="rId34"/>
  </p:handoutMasterIdLst>
  <p:sldIdLst>
    <p:sldId id="1523" r:id="rId2"/>
    <p:sldId id="1543" r:id="rId3"/>
    <p:sldId id="1525" r:id="rId4"/>
    <p:sldId id="1532" r:id="rId5"/>
    <p:sldId id="1534" r:id="rId6"/>
    <p:sldId id="1558" r:id="rId7"/>
    <p:sldId id="1533" r:id="rId8"/>
    <p:sldId id="1535" r:id="rId9"/>
    <p:sldId id="1536" r:id="rId10"/>
    <p:sldId id="1537" r:id="rId11"/>
    <p:sldId id="1538" r:id="rId12"/>
    <p:sldId id="1530" r:id="rId13"/>
    <p:sldId id="1559" r:id="rId14"/>
    <p:sldId id="1542" r:id="rId15"/>
    <p:sldId id="1552" r:id="rId16"/>
    <p:sldId id="1553" r:id="rId17"/>
    <p:sldId id="1544" r:id="rId18"/>
    <p:sldId id="1554" r:id="rId19"/>
    <p:sldId id="1545" r:id="rId20"/>
    <p:sldId id="1550" r:id="rId21"/>
    <p:sldId id="1549" r:id="rId22"/>
    <p:sldId id="1551" r:id="rId23"/>
    <p:sldId id="1555" r:id="rId24"/>
    <p:sldId id="1557" r:id="rId25"/>
    <p:sldId id="1548" r:id="rId26"/>
    <p:sldId id="1547" r:id="rId27"/>
    <p:sldId id="1556" r:id="rId28"/>
    <p:sldId id="1539" r:id="rId29"/>
    <p:sldId id="1528" r:id="rId30"/>
    <p:sldId id="1527" r:id="rId31"/>
    <p:sldId id="1531" r:id="rId32"/>
  </p:sldIdLst>
  <p:sldSz cx="9144000" cy="5143500" type="screen16x9"/>
  <p:notesSz cx="6858000" cy="9144000"/>
  <p:custDataLst>
    <p:tags r:id="rId35"/>
  </p:custDataLst>
  <p:defaultTextStyle>
    <a:defPPr>
      <a:defRPr lang="de-DE"/>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4626" userDrawn="1">
          <p15:clr>
            <a:srgbClr val="A4A3A4"/>
          </p15:clr>
        </p15:guide>
        <p15:guide id="5" orient="horz" pos="3003" userDrawn="1">
          <p15:clr>
            <a:srgbClr val="A4A3A4"/>
          </p15:clr>
        </p15:guide>
        <p15:guide id="6" orient="horz" pos="1711" userDrawn="1">
          <p15:clr>
            <a:srgbClr val="A4A3A4"/>
          </p15:clr>
        </p15:guide>
        <p15:guide id="7" pos="58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j Magdalena" initials="KM" lastIdx="1" clrIdx="0">
    <p:extLst>
      <p:ext uri="{19B8F6BF-5375-455C-9EA6-DF929625EA0E}">
        <p15:presenceInfo xmlns:p15="http://schemas.microsoft.com/office/powerpoint/2012/main" userId="S-1-5-21-3306712699-214071926-2499862130-27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A2A2A2"/>
    <a:srgbClr val="F89406"/>
    <a:srgbClr val="004D9F"/>
    <a:srgbClr val="DD4040"/>
    <a:srgbClr val="0EC8C7"/>
    <a:srgbClr val="14AEAA"/>
    <a:srgbClr val="F0690E"/>
    <a:srgbClr val="DCF60A"/>
    <a:srgbClr val="0EC8C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E4ECAD-FC5C-46A9-81E3-AF5D38C1AED6}" v="25" dt="2020-01-08T16:36:56.624"/>
    <p1510:client id="{C9BF484B-56AD-46AF-AC78-3EFEF7F3B148}" v="7" dt="2020-01-08T17:27:47.673"/>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Helle Formatvorlage 2 - Akz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Helle Formatvorlage 2 - Akz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113A9D2-9D6B-4929-AA2D-F23B5EE8CBE7}" styleName="Designformatvorlage 2 - Akz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Designformatvorlage 2 - Akz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Designformatvorlage 2 - Akz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Designformatvorlage 2 - Akz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unkle Formatvorlag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33" autoAdjust="0"/>
    <p:restoredTop sz="72511" autoAdjust="0"/>
  </p:normalViewPr>
  <p:slideViewPr>
    <p:cSldViewPr snapToGrid="0" showGuides="1">
      <p:cViewPr varScale="1">
        <p:scale>
          <a:sx n="99" d="100"/>
          <a:sy n="99" d="100"/>
        </p:scale>
        <p:origin x="120" y="78"/>
      </p:cViewPr>
      <p:guideLst>
        <p:guide pos="4626"/>
        <p:guide orient="horz" pos="3003"/>
        <p:guide orient="horz" pos="1711"/>
        <p:guide pos="589"/>
      </p:guideLst>
    </p:cSldViewPr>
  </p:slideViewPr>
  <p:outlineViewPr>
    <p:cViewPr>
      <p:scale>
        <a:sx n="33" d="100"/>
        <a:sy n="33" d="100"/>
      </p:scale>
      <p:origin x="0" y="-632"/>
    </p:cViewPr>
  </p:outlineViewPr>
  <p:notesTextViewPr>
    <p:cViewPr>
      <p:scale>
        <a:sx n="100" d="100"/>
        <a:sy n="100" d="100"/>
      </p:scale>
      <p:origin x="0" y="0"/>
    </p:cViewPr>
  </p:notesTextViewPr>
  <p:sorterViewPr>
    <p:cViewPr>
      <p:scale>
        <a:sx n="20" d="100"/>
        <a:sy n="20" d="100"/>
      </p:scale>
      <p:origin x="0" y="0"/>
    </p:cViewPr>
  </p:sorterViewPr>
  <p:notesViewPr>
    <p:cSldViewPr snapToGrid="0" showGuides="1">
      <p:cViewPr varScale="1">
        <p:scale>
          <a:sx n="137" d="100"/>
          <a:sy n="137" d="100"/>
        </p:scale>
        <p:origin x="5344" y="216"/>
      </p:cViewPr>
      <p:guideLst/>
    </p:cSldViewPr>
  </p:notesViewPr>
  <p:gridSpacing cx="64801" cy="64801"/>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 k" userId="e1f3538e7b342a2a" providerId="LiveId" clId="{C9BF484B-56AD-46AF-AC78-3EFEF7F3B148}"/>
    <pc:docChg chg="custSel addSld modSld">
      <pc:chgData name="m k" userId="e1f3538e7b342a2a" providerId="LiveId" clId="{C9BF484B-56AD-46AF-AC78-3EFEF7F3B148}" dt="2020-01-08T17:27:55.040" v="94" actId="14100"/>
      <pc:docMkLst>
        <pc:docMk/>
      </pc:docMkLst>
      <pc:sldChg chg="addSp delSp modSp modNotesTx">
        <pc:chgData name="m k" userId="e1f3538e7b342a2a" providerId="LiveId" clId="{C9BF484B-56AD-46AF-AC78-3EFEF7F3B148}" dt="2020-01-08T16:46:18.308" v="61" actId="1076"/>
        <pc:sldMkLst>
          <pc:docMk/>
          <pc:sldMk cId="3706750838" sldId="1534"/>
        </pc:sldMkLst>
        <pc:spChg chg="mod">
          <ac:chgData name="m k" userId="e1f3538e7b342a2a" providerId="LiveId" clId="{C9BF484B-56AD-46AF-AC78-3EFEF7F3B148}" dt="2020-01-08T16:43:27.151" v="3" actId="20577"/>
          <ac:spMkLst>
            <pc:docMk/>
            <pc:sldMk cId="3706750838" sldId="1534"/>
            <ac:spMk id="11" creationId="{30E12E8B-A6E1-4F24-AB3E-26B1FBEC7A50}"/>
          </ac:spMkLst>
        </pc:spChg>
        <pc:spChg chg="del">
          <ac:chgData name="m k" userId="e1f3538e7b342a2a" providerId="LiveId" clId="{C9BF484B-56AD-46AF-AC78-3EFEF7F3B148}" dt="2020-01-08T16:43:34.239" v="7" actId="478"/>
          <ac:spMkLst>
            <pc:docMk/>
            <pc:sldMk cId="3706750838" sldId="1534"/>
            <ac:spMk id="13" creationId="{38293990-3DD5-4C18-B9FD-8E2FC4E12165}"/>
          </ac:spMkLst>
        </pc:spChg>
        <pc:spChg chg="add mod">
          <ac:chgData name="m k" userId="e1f3538e7b342a2a" providerId="LiveId" clId="{C9BF484B-56AD-46AF-AC78-3EFEF7F3B148}" dt="2020-01-08T16:46:18.308" v="61" actId="1076"/>
          <ac:spMkLst>
            <pc:docMk/>
            <pc:sldMk cId="3706750838" sldId="1534"/>
            <ac:spMk id="14" creationId="{903FE473-2A72-4123-9D73-16E7C8B84D74}"/>
          </ac:spMkLst>
        </pc:spChg>
        <pc:picChg chg="del">
          <ac:chgData name="m k" userId="e1f3538e7b342a2a" providerId="LiveId" clId="{C9BF484B-56AD-46AF-AC78-3EFEF7F3B148}" dt="2020-01-08T16:43:31.513" v="6" actId="478"/>
          <ac:picMkLst>
            <pc:docMk/>
            <pc:sldMk cId="3706750838" sldId="1534"/>
            <ac:picMk id="5" creationId="{522AD403-B96B-4C79-AEED-F026F6B90DCE}"/>
          </ac:picMkLst>
        </pc:picChg>
        <pc:picChg chg="del">
          <ac:chgData name="m k" userId="e1f3538e7b342a2a" providerId="LiveId" clId="{C9BF484B-56AD-46AF-AC78-3EFEF7F3B148}" dt="2020-01-08T16:43:30.741" v="5" actId="478"/>
          <ac:picMkLst>
            <pc:docMk/>
            <pc:sldMk cId="3706750838" sldId="1534"/>
            <ac:picMk id="6" creationId="{64626865-806A-4FA2-9867-09E5BCAC3025}"/>
          </ac:picMkLst>
        </pc:picChg>
        <pc:picChg chg="add mod">
          <ac:chgData name="m k" userId="e1f3538e7b342a2a" providerId="LiveId" clId="{C9BF484B-56AD-46AF-AC78-3EFEF7F3B148}" dt="2020-01-08T16:45:02.048" v="15" actId="14100"/>
          <ac:picMkLst>
            <pc:docMk/>
            <pc:sldMk cId="3706750838" sldId="1534"/>
            <ac:picMk id="7" creationId="{91E50A69-BEA9-4D79-A76A-D9D2A235FBD1}"/>
          </ac:picMkLst>
        </pc:picChg>
        <pc:picChg chg="add mod">
          <ac:chgData name="m k" userId="e1f3538e7b342a2a" providerId="LiveId" clId="{C9BF484B-56AD-46AF-AC78-3EFEF7F3B148}" dt="2020-01-08T16:45:34.833" v="19" actId="1076"/>
          <ac:picMkLst>
            <pc:docMk/>
            <pc:sldMk cId="3706750838" sldId="1534"/>
            <ac:picMk id="12" creationId="{164EA440-DA15-43F5-9B24-EDD24FF349E9}"/>
          </ac:picMkLst>
        </pc:picChg>
        <pc:picChg chg="del">
          <ac:chgData name="m k" userId="e1f3538e7b342a2a" providerId="LiveId" clId="{C9BF484B-56AD-46AF-AC78-3EFEF7F3B148}" dt="2020-01-08T16:43:29.888" v="4" actId="478"/>
          <ac:picMkLst>
            <pc:docMk/>
            <pc:sldMk cId="3706750838" sldId="1534"/>
            <ac:picMk id="17" creationId="{DE6A181B-A981-4874-95AB-2C5460FD7088}"/>
          </ac:picMkLst>
        </pc:picChg>
      </pc:sldChg>
      <pc:sldChg chg="addSp modSp add">
        <pc:chgData name="m k" userId="e1f3538e7b342a2a" providerId="LiveId" clId="{C9BF484B-56AD-46AF-AC78-3EFEF7F3B148}" dt="2020-01-08T16:54:18.498" v="67" actId="1076"/>
        <pc:sldMkLst>
          <pc:docMk/>
          <pc:sldMk cId="1671826565" sldId="1558"/>
        </pc:sldMkLst>
        <pc:spChg chg="add mod">
          <ac:chgData name="m k" userId="e1f3538e7b342a2a" providerId="LiveId" clId="{C9BF484B-56AD-46AF-AC78-3EFEF7F3B148}" dt="2020-01-08T16:54:18.498" v="67" actId="1076"/>
          <ac:spMkLst>
            <pc:docMk/>
            <pc:sldMk cId="1671826565" sldId="1558"/>
            <ac:spMk id="4" creationId="{299D67BF-E55D-4F96-89B9-0678089161C9}"/>
          </ac:spMkLst>
        </pc:spChg>
      </pc:sldChg>
      <pc:sldChg chg="addSp delSp modSp add">
        <pc:chgData name="m k" userId="e1f3538e7b342a2a" providerId="LiveId" clId="{C9BF484B-56AD-46AF-AC78-3EFEF7F3B148}" dt="2020-01-08T17:27:55.040" v="94" actId="14100"/>
        <pc:sldMkLst>
          <pc:docMk/>
          <pc:sldMk cId="3111188859" sldId="1559"/>
        </pc:sldMkLst>
        <pc:spChg chg="mod">
          <ac:chgData name="m k" userId="e1f3538e7b342a2a" providerId="LiveId" clId="{C9BF484B-56AD-46AF-AC78-3EFEF7F3B148}" dt="2020-01-08T17:27:35.065" v="90" actId="20577"/>
          <ac:spMkLst>
            <pc:docMk/>
            <pc:sldMk cId="3111188859" sldId="1559"/>
            <ac:spMk id="2" creationId="{AEE0F126-6E91-446E-BF09-DC226849DD6E}"/>
          </ac:spMkLst>
        </pc:spChg>
        <pc:spChg chg="del">
          <ac:chgData name="m k" userId="e1f3538e7b342a2a" providerId="LiveId" clId="{C9BF484B-56AD-46AF-AC78-3EFEF7F3B148}" dt="2020-01-08T17:27:44.807" v="91" actId="478"/>
          <ac:spMkLst>
            <pc:docMk/>
            <pc:sldMk cId="3111188859" sldId="1559"/>
            <ac:spMk id="5" creationId="{9CDD699C-A5DC-44DE-AB95-BDF188DBBE2A}"/>
          </ac:spMkLst>
        </pc:spChg>
        <pc:spChg chg="add mod">
          <ac:chgData name="m k" userId="e1f3538e7b342a2a" providerId="LiveId" clId="{C9BF484B-56AD-46AF-AC78-3EFEF7F3B148}" dt="2020-01-08T17:27:55.040" v="94" actId="14100"/>
          <ac:spMkLst>
            <pc:docMk/>
            <pc:sldMk cId="3111188859" sldId="1559"/>
            <ac:spMk id="8" creationId="{EA4BC05E-6BE4-4C02-A616-BF6A17B7A93C}"/>
          </ac:spMkLst>
        </pc:spChg>
      </pc:sldChg>
    </pc:docChg>
  </pc:docChgLst>
  <pc:docChgLst>
    <pc:chgData name="m k" userId="e1f3538e7b342a2a" providerId="LiveId" clId="{B906F6DC-8CF3-492C-8654-C63088F0D4E5}"/>
    <pc:docChg chg="modSld">
      <pc:chgData name="m k" userId="e1f3538e7b342a2a" providerId="LiveId" clId="{B906F6DC-8CF3-492C-8654-C63088F0D4E5}" dt="2020-01-08T14:46:06.487" v="142" actId="1076"/>
      <pc:docMkLst>
        <pc:docMk/>
      </pc:docMkLst>
      <pc:sldChg chg="addSp modSp">
        <pc:chgData name="m k" userId="e1f3538e7b342a2a" providerId="LiveId" clId="{B906F6DC-8CF3-492C-8654-C63088F0D4E5}" dt="2020-01-08T14:42:19.437" v="138" actId="14100"/>
        <pc:sldMkLst>
          <pc:docMk/>
          <pc:sldMk cId="743230452" sldId="1532"/>
        </pc:sldMkLst>
        <pc:spChg chg="mod">
          <ac:chgData name="m k" userId="e1f3538e7b342a2a" providerId="LiveId" clId="{B906F6DC-8CF3-492C-8654-C63088F0D4E5}" dt="2020-01-08T14:34:41.593" v="0" actId="1076"/>
          <ac:spMkLst>
            <pc:docMk/>
            <pc:sldMk cId="743230452" sldId="1532"/>
            <ac:spMk id="6" creationId="{B9A671BB-226F-44BB-8466-0D4CE3C96C1A}"/>
          </ac:spMkLst>
        </pc:spChg>
        <pc:spChg chg="mod">
          <ac:chgData name="m k" userId="e1f3538e7b342a2a" providerId="LiveId" clId="{B906F6DC-8CF3-492C-8654-C63088F0D4E5}" dt="2020-01-08T14:41:38.624" v="92" actId="20577"/>
          <ac:spMkLst>
            <pc:docMk/>
            <pc:sldMk cId="743230452" sldId="1532"/>
            <ac:spMk id="12" creationId="{C169581C-EE73-4E19-8E31-84B9241D0363}"/>
          </ac:spMkLst>
        </pc:spChg>
        <pc:spChg chg="mod">
          <ac:chgData name="m k" userId="e1f3538e7b342a2a" providerId="LiveId" clId="{B906F6DC-8CF3-492C-8654-C63088F0D4E5}" dt="2020-01-08T14:42:14.767" v="137" actId="1076"/>
          <ac:spMkLst>
            <pc:docMk/>
            <pc:sldMk cId="743230452" sldId="1532"/>
            <ac:spMk id="14" creationId="{684768A1-1955-46F9-AAC9-2CB6D6130835}"/>
          </ac:spMkLst>
        </pc:spChg>
        <pc:spChg chg="mod">
          <ac:chgData name="m k" userId="e1f3538e7b342a2a" providerId="LiveId" clId="{B906F6DC-8CF3-492C-8654-C63088F0D4E5}" dt="2020-01-08T14:38:37.039" v="44"/>
          <ac:spMkLst>
            <pc:docMk/>
            <pc:sldMk cId="743230452" sldId="1532"/>
            <ac:spMk id="15" creationId="{7130A1BB-91E7-4CD8-BF39-379F405A1CAB}"/>
          </ac:spMkLst>
        </pc:spChg>
        <pc:spChg chg="mod">
          <ac:chgData name="m k" userId="e1f3538e7b342a2a" providerId="LiveId" clId="{B906F6DC-8CF3-492C-8654-C63088F0D4E5}" dt="2020-01-08T14:38:59.166" v="45" actId="1076"/>
          <ac:spMkLst>
            <pc:docMk/>
            <pc:sldMk cId="743230452" sldId="1532"/>
            <ac:spMk id="17" creationId="{EF8DCCC5-4E56-4287-B9C5-87D98C73316C}"/>
          </ac:spMkLst>
        </pc:spChg>
        <pc:spChg chg="mod">
          <ac:chgData name="m k" userId="e1f3538e7b342a2a" providerId="LiveId" clId="{B906F6DC-8CF3-492C-8654-C63088F0D4E5}" dt="2020-01-08T14:38:59.166" v="45" actId="1076"/>
          <ac:spMkLst>
            <pc:docMk/>
            <pc:sldMk cId="743230452" sldId="1532"/>
            <ac:spMk id="18" creationId="{F51D85FE-3D43-4A33-87E4-12EFA580AB19}"/>
          </ac:spMkLst>
        </pc:spChg>
        <pc:spChg chg="add mod">
          <ac:chgData name="m k" userId="e1f3538e7b342a2a" providerId="LiveId" clId="{B906F6DC-8CF3-492C-8654-C63088F0D4E5}" dt="2020-01-08T14:39:50.448" v="88" actId="1076"/>
          <ac:spMkLst>
            <pc:docMk/>
            <pc:sldMk cId="743230452" sldId="1532"/>
            <ac:spMk id="19" creationId="{CE08272C-F764-4C2F-9EE9-73F2F4215A59}"/>
          </ac:spMkLst>
        </pc:spChg>
        <pc:spChg chg="add mod">
          <ac:chgData name="m k" userId="e1f3538e7b342a2a" providerId="LiveId" clId="{B906F6DC-8CF3-492C-8654-C63088F0D4E5}" dt="2020-01-08T14:42:09.401" v="136" actId="20577"/>
          <ac:spMkLst>
            <pc:docMk/>
            <pc:sldMk cId="743230452" sldId="1532"/>
            <ac:spMk id="20" creationId="{7BADE405-D015-4030-80D5-9515D9255148}"/>
          </ac:spMkLst>
        </pc:spChg>
        <pc:cxnChg chg="add mod">
          <ac:chgData name="m k" userId="e1f3538e7b342a2a" providerId="LiveId" clId="{B906F6DC-8CF3-492C-8654-C63088F0D4E5}" dt="2020-01-08T14:42:19.437" v="138" actId="14100"/>
          <ac:cxnSpMkLst>
            <pc:docMk/>
            <pc:sldMk cId="743230452" sldId="1532"/>
            <ac:cxnSpMk id="13" creationId="{D0F074B2-9C5D-4FE5-9480-BF1C2CFBA457}"/>
          </ac:cxnSpMkLst>
        </pc:cxnChg>
      </pc:sldChg>
      <pc:sldChg chg="addSp modSp">
        <pc:chgData name="m k" userId="e1f3538e7b342a2a" providerId="LiveId" clId="{B906F6DC-8CF3-492C-8654-C63088F0D4E5}" dt="2020-01-08T14:46:06.487" v="142" actId="1076"/>
        <pc:sldMkLst>
          <pc:docMk/>
          <pc:sldMk cId="3706750838" sldId="1534"/>
        </pc:sldMkLst>
        <pc:picChg chg="add mod">
          <ac:chgData name="m k" userId="e1f3538e7b342a2a" providerId="LiveId" clId="{B906F6DC-8CF3-492C-8654-C63088F0D4E5}" dt="2020-01-08T14:46:06.487" v="142" actId="1076"/>
          <ac:picMkLst>
            <pc:docMk/>
            <pc:sldMk cId="3706750838" sldId="1534"/>
            <ac:picMk id="6" creationId="{64626865-806A-4FA2-9867-09E5BCAC3025}"/>
          </ac:picMkLst>
        </pc:picChg>
      </pc:sldChg>
    </pc:docChg>
  </pc:docChgLst>
  <pc:docChgLst>
    <pc:chgData name="m k" userId="e1f3538e7b342a2a" providerId="Windows Live" clId="Web-{75E4ECAD-FC5C-46A9-81E3-AF5D38C1AED6}"/>
    <pc:docChg chg="modSld">
      <pc:chgData name="m k" userId="e1f3538e7b342a2a" providerId="Windows Live" clId="Web-{75E4ECAD-FC5C-46A9-81E3-AF5D38C1AED6}" dt="2020-01-08T16:36:57.531" v="25"/>
      <pc:docMkLst>
        <pc:docMk/>
      </pc:docMkLst>
      <pc:sldChg chg="addSp delSp modSp modNotes">
        <pc:chgData name="m k" userId="e1f3538e7b342a2a" providerId="Windows Live" clId="Web-{75E4ECAD-FC5C-46A9-81E3-AF5D38C1AED6}" dt="2020-01-08T16:36:57.531" v="25"/>
        <pc:sldMkLst>
          <pc:docMk/>
          <pc:sldMk cId="743230452" sldId="1532"/>
        </pc:sldMkLst>
        <pc:spChg chg="add del mod">
          <ac:chgData name="m k" userId="e1f3538e7b342a2a" providerId="Windows Live" clId="Web-{75E4ECAD-FC5C-46A9-81E3-AF5D38C1AED6}" dt="2020-01-08T16:36:42.139" v="22"/>
          <ac:spMkLst>
            <pc:docMk/>
            <pc:sldMk cId="743230452" sldId="1532"/>
            <ac:spMk id="22" creationId="{DB8F462D-EA23-4AC0-99A9-6EEEC0E2E155}"/>
          </ac:spMkLst>
        </pc:spChg>
        <pc:picChg chg="add del mod">
          <ac:chgData name="m k" userId="e1f3538e7b342a2a" providerId="Windows Live" clId="Web-{75E4ECAD-FC5C-46A9-81E3-AF5D38C1AED6}" dt="2020-01-08T16:35:12.389" v="12"/>
          <ac:picMkLst>
            <pc:docMk/>
            <pc:sldMk cId="743230452" sldId="1532"/>
            <ac:picMk id="4" creationId="{7613AA6E-277F-4509-9378-3CCE4553A55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3" y="0"/>
            <a:ext cx="2944813" cy="498475"/>
          </a:xfrm>
          <a:prstGeom prst="rect">
            <a:avLst/>
          </a:prstGeom>
        </p:spPr>
        <p:txBody>
          <a:bodyPr vert="horz" lIns="91423" tIns="45710" rIns="91423" bIns="45710" rtlCol="0"/>
          <a:lstStyle>
            <a:lvl1pPr algn="l">
              <a:defRPr sz="1200"/>
            </a:lvl1pPr>
          </a:lstStyle>
          <a:p>
            <a:endParaRPr lang="de-CH"/>
          </a:p>
        </p:txBody>
      </p:sp>
      <p:sp>
        <p:nvSpPr>
          <p:cNvPr id="3" name="Datumsplatzhalter 2"/>
          <p:cNvSpPr>
            <a:spLocks noGrp="1"/>
          </p:cNvSpPr>
          <p:nvPr>
            <p:ph type="dt" sz="quarter" idx="1"/>
          </p:nvPr>
        </p:nvSpPr>
        <p:spPr>
          <a:xfrm>
            <a:off x="3848103" y="0"/>
            <a:ext cx="2944813" cy="498475"/>
          </a:xfrm>
          <a:prstGeom prst="rect">
            <a:avLst/>
          </a:prstGeom>
        </p:spPr>
        <p:txBody>
          <a:bodyPr vert="horz" lIns="91423" tIns="45710" rIns="91423" bIns="45710" rtlCol="0"/>
          <a:lstStyle>
            <a:lvl1pPr algn="r">
              <a:defRPr sz="1200"/>
            </a:lvl1pPr>
          </a:lstStyle>
          <a:p>
            <a:fld id="{9AB05C02-9D58-4CAF-9356-BF87F3CBBB46}" type="datetimeFigureOut">
              <a:rPr lang="de-CH" smtClean="0"/>
              <a:t>08.01.2020</a:t>
            </a:fld>
            <a:endParaRPr lang="de-CH"/>
          </a:p>
        </p:txBody>
      </p:sp>
      <p:sp>
        <p:nvSpPr>
          <p:cNvPr id="4" name="Fußzeilenplatzhalter 3"/>
          <p:cNvSpPr>
            <a:spLocks noGrp="1"/>
          </p:cNvSpPr>
          <p:nvPr>
            <p:ph type="ftr" sz="quarter" idx="2"/>
          </p:nvPr>
        </p:nvSpPr>
        <p:spPr>
          <a:xfrm>
            <a:off x="3" y="9432928"/>
            <a:ext cx="2944813" cy="498475"/>
          </a:xfrm>
          <a:prstGeom prst="rect">
            <a:avLst/>
          </a:prstGeom>
        </p:spPr>
        <p:txBody>
          <a:bodyPr vert="horz" lIns="91423" tIns="45710" rIns="91423" bIns="45710" rtlCol="0" anchor="b"/>
          <a:lstStyle>
            <a:lvl1pPr algn="l">
              <a:defRPr sz="1200"/>
            </a:lvl1pPr>
          </a:lstStyle>
          <a:p>
            <a:endParaRPr lang="de-CH"/>
          </a:p>
        </p:txBody>
      </p:sp>
      <p:sp>
        <p:nvSpPr>
          <p:cNvPr id="5" name="Foliennummernplatzhalter 4"/>
          <p:cNvSpPr>
            <a:spLocks noGrp="1"/>
          </p:cNvSpPr>
          <p:nvPr>
            <p:ph type="sldNum" sz="quarter" idx="3"/>
          </p:nvPr>
        </p:nvSpPr>
        <p:spPr>
          <a:xfrm>
            <a:off x="3848103" y="9432928"/>
            <a:ext cx="2944813" cy="498475"/>
          </a:xfrm>
          <a:prstGeom prst="rect">
            <a:avLst/>
          </a:prstGeom>
        </p:spPr>
        <p:txBody>
          <a:bodyPr vert="horz" lIns="91423" tIns="45710" rIns="91423" bIns="45710" rtlCol="0" anchor="b"/>
          <a:lstStyle>
            <a:lvl1pPr algn="r">
              <a:defRPr sz="1200"/>
            </a:lvl1pPr>
          </a:lstStyle>
          <a:p>
            <a:fld id="{EC0D8848-FACA-43D8-B5CF-613381CBE89E}" type="slidenum">
              <a:rPr lang="de-CH" smtClean="0"/>
              <a:t>‹#›</a:t>
            </a:fld>
            <a:endParaRPr lang="de-CH"/>
          </a:p>
        </p:txBody>
      </p:sp>
    </p:spTree>
    <p:extLst>
      <p:ext uri="{BB962C8B-B14F-4D97-AF65-F5344CB8AC3E}">
        <p14:creationId xmlns:p14="http://schemas.microsoft.com/office/powerpoint/2010/main" val="10580618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3" y="4"/>
            <a:ext cx="2944283" cy="498295"/>
          </a:xfrm>
          <a:prstGeom prst="rect">
            <a:avLst/>
          </a:prstGeom>
        </p:spPr>
        <p:txBody>
          <a:bodyPr vert="horz" lIns="91414" tIns="45706" rIns="91414" bIns="45706" rtlCol="0"/>
          <a:lstStyle>
            <a:lvl1pPr algn="l">
              <a:defRPr sz="1200"/>
            </a:lvl1pPr>
          </a:lstStyle>
          <a:p>
            <a:endParaRPr lang="de-CH"/>
          </a:p>
        </p:txBody>
      </p:sp>
      <p:sp>
        <p:nvSpPr>
          <p:cNvPr id="3" name="Datumsplatzhalter 2"/>
          <p:cNvSpPr>
            <a:spLocks noGrp="1"/>
          </p:cNvSpPr>
          <p:nvPr>
            <p:ph type="dt" idx="1"/>
          </p:nvPr>
        </p:nvSpPr>
        <p:spPr>
          <a:xfrm>
            <a:off x="3848648" y="4"/>
            <a:ext cx="2944283" cy="498295"/>
          </a:xfrm>
          <a:prstGeom prst="rect">
            <a:avLst/>
          </a:prstGeom>
        </p:spPr>
        <p:txBody>
          <a:bodyPr vert="horz" lIns="91414" tIns="45706" rIns="91414" bIns="45706" rtlCol="0"/>
          <a:lstStyle>
            <a:lvl1pPr algn="r">
              <a:defRPr sz="1200"/>
            </a:lvl1pPr>
          </a:lstStyle>
          <a:p>
            <a:fld id="{AD745B4B-AED6-4A6C-9B7F-AD0B265DCC27}" type="datetimeFigureOut">
              <a:rPr lang="de-CH" smtClean="0"/>
              <a:t>08.01.2020</a:t>
            </a:fld>
            <a:endParaRPr lang="de-CH"/>
          </a:p>
        </p:txBody>
      </p:sp>
      <p:sp>
        <p:nvSpPr>
          <p:cNvPr id="4" name="Folienbildplatzhalter 3"/>
          <p:cNvSpPr>
            <a:spLocks noGrp="1" noRot="1" noChangeAspect="1"/>
          </p:cNvSpPr>
          <p:nvPr>
            <p:ph type="sldImg" idx="2"/>
          </p:nvPr>
        </p:nvSpPr>
        <p:spPr>
          <a:xfrm>
            <a:off x="419100" y="1241425"/>
            <a:ext cx="5956300" cy="3351213"/>
          </a:xfrm>
          <a:prstGeom prst="rect">
            <a:avLst/>
          </a:prstGeom>
          <a:noFill/>
          <a:ln w="12700">
            <a:solidFill>
              <a:prstClr val="black"/>
            </a:solidFill>
          </a:ln>
        </p:spPr>
        <p:txBody>
          <a:bodyPr vert="horz" lIns="91414" tIns="45706" rIns="91414" bIns="45706" rtlCol="0" anchor="ctr"/>
          <a:lstStyle/>
          <a:p>
            <a:endParaRPr lang="de-CH"/>
          </a:p>
        </p:txBody>
      </p:sp>
      <p:sp>
        <p:nvSpPr>
          <p:cNvPr id="5" name="Notizenplatzhalter 4"/>
          <p:cNvSpPr>
            <a:spLocks noGrp="1"/>
          </p:cNvSpPr>
          <p:nvPr>
            <p:ph type="body" sz="quarter" idx="3"/>
          </p:nvPr>
        </p:nvSpPr>
        <p:spPr>
          <a:xfrm>
            <a:off x="679450" y="4779490"/>
            <a:ext cx="5435600" cy="3910490"/>
          </a:xfrm>
          <a:prstGeom prst="rect">
            <a:avLst/>
          </a:prstGeom>
        </p:spPr>
        <p:txBody>
          <a:bodyPr vert="horz" lIns="91414" tIns="45706" rIns="91414" bIns="45706"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3" y="9433111"/>
            <a:ext cx="2944283" cy="498293"/>
          </a:xfrm>
          <a:prstGeom prst="rect">
            <a:avLst/>
          </a:prstGeom>
        </p:spPr>
        <p:txBody>
          <a:bodyPr vert="horz" lIns="91414" tIns="45706" rIns="91414" bIns="45706" rtlCol="0" anchor="b"/>
          <a:lstStyle>
            <a:lvl1pPr algn="l">
              <a:defRPr sz="1200"/>
            </a:lvl1pPr>
          </a:lstStyle>
          <a:p>
            <a:endParaRPr lang="de-CH"/>
          </a:p>
        </p:txBody>
      </p:sp>
      <p:sp>
        <p:nvSpPr>
          <p:cNvPr id="7" name="Foliennummernplatzhalter 6"/>
          <p:cNvSpPr>
            <a:spLocks noGrp="1"/>
          </p:cNvSpPr>
          <p:nvPr>
            <p:ph type="sldNum" sz="quarter" idx="5"/>
          </p:nvPr>
        </p:nvSpPr>
        <p:spPr>
          <a:xfrm>
            <a:off x="3848648" y="9433111"/>
            <a:ext cx="2944283" cy="498293"/>
          </a:xfrm>
          <a:prstGeom prst="rect">
            <a:avLst/>
          </a:prstGeom>
        </p:spPr>
        <p:txBody>
          <a:bodyPr vert="horz" lIns="91414" tIns="45706" rIns="91414" bIns="45706" rtlCol="0" anchor="b"/>
          <a:lstStyle>
            <a:lvl1pPr algn="r">
              <a:defRPr sz="1200"/>
            </a:lvl1pPr>
          </a:lstStyle>
          <a:p>
            <a:fld id="{BE65CCB5-C8E4-4ED3-A5C3-0FE3DE15867E}" type="slidenum">
              <a:rPr lang="de-CH" smtClean="0"/>
              <a:t>‹#›</a:t>
            </a:fld>
            <a:endParaRPr lang="de-CH"/>
          </a:p>
        </p:txBody>
      </p:sp>
    </p:spTree>
    <p:extLst>
      <p:ext uri="{BB962C8B-B14F-4D97-AF65-F5344CB8AC3E}">
        <p14:creationId xmlns:p14="http://schemas.microsoft.com/office/powerpoint/2010/main" val="2367060022"/>
      </p:ext>
    </p:extLst>
  </p:cSld>
  <p:clrMap bg1="lt1" tx1="dk1" bg2="lt2" tx2="dk2" accent1="accent1" accent2="accent2" accent3="accent3" accent4="accent4" accent5="accent5" accent6="accent6" hlink="hlink" folHlink="folHlink"/>
  <p:hf hdr="0" ftr="0" dt="0"/>
  <p:notesStyle>
    <a:lvl1pPr marL="0" algn="l" defTabSz="914378" rtl="0" eaLnBrk="1" latinLnBrk="0" hangingPunct="1">
      <a:defRPr sz="1200" kern="1200">
        <a:solidFill>
          <a:schemeClr val="tx1"/>
        </a:solidFill>
        <a:latin typeface="+mn-lt"/>
        <a:ea typeface="+mn-ea"/>
        <a:cs typeface="+mn-cs"/>
      </a:defRPr>
    </a:lvl1pPr>
    <a:lvl2pPr marL="457189" algn="l" defTabSz="914378" rtl="0" eaLnBrk="1" latinLnBrk="0" hangingPunct="1">
      <a:defRPr sz="1200" kern="1200">
        <a:solidFill>
          <a:schemeClr val="tx1"/>
        </a:solidFill>
        <a:latin typeface="+mn-lt"/>
        <a:ea typeface="+mn-ea"/>
        <a:cs typeface="+mn-cs"/>
      </a:defRPr>
    </a:lvl2pPr>
    <a:lvl3pPr marL="914378" algn="l" defTabSz="914378" rtl="0" eaLnBrk="1" latinLnBrk="0" hangingPunct="1">
      <a:defRPr sz="1200" kern="1200">
        <a:solidFill>
          <a:schemeClr val="tx1"/>
        </a:solidFill>
        <a:latin typeface="+mn-lt"/>
        <a:ea typeface="+mn-ea"/>
        <a:cs typeface="+mn-cs"/>
      </a:defRPr>
    </a:lvl3pPr>
    <a:lvl4pPr marL="1371566" algn="l" defTabSz="914378" rtl="0" eaLnBrk="1" latinLnBrk="0" hangingPunct="1">
      <a:defRPr sz="1200" kern="1200">
        <a:solidFill>
          <a:schemeClr val="tx1"/>
        </a:solidFill>
        <a:latin typeface="+mn-lt"/>
        <a:ea typeface="+mn-ea"/>
        <a:cs typeface="+mn-cs"/>
      </a:defRPr>
    </a:lvl4pPr>
    <a:lvl5pPr marL="1828754" algn="l" defTabSz="914378" rtl="0" eaLnBrk="1" latinLnBrk="0" hangingPunct="1">
      <a:defRPr sz="1200" kern="1200">
        <a:solidFill>
          <a:schemeClr val="tx1"/>
        </a:solidFill>
        <a:latin typeface="+mn-lt"/>
        <a:ea typeface="+mn-ea"/>
        <a:cs typeface="+mn-cs"/>
      </a:defRPr>
    </a:lvl5pPr>
    <a:lvl6pPr marL="2285943" algn="l" defTabSz="914378" rtl="0" eaLnBrk="1" latinLnBrk="0" hangingPunct="1">
      <a:defRPr sz="1200" kern="1200">
        <a:solidFill>
          <a:schemeClr val="tx1"/>
        </a:solidFill>
        <a:latin typeface="+mn-lt"/>
        <a:ea typeface="+mn-ea"/>
        <a:cs typeface="+mn-cs"/>
      </a:defRPr>
    </a:lvl6pPr>
    <a:lvl7pPr marL="2743132" algn="l" defTabSz="914378" rtl="0" eaLnBrk="1" latinLnBrk="0" hangingPunct="1">
      <a:defRPr sz="1200" kern="1200">
        <a:solidFill>
          <a:schemeClr val="tx1"/>
        </a:solidFill>
        <a:latin typeface="+mn-lt"/>
        <a:ea typeface="+mn-ea"/>
        <a:cs typeface="+mn-cs"/>
      </a:defRPr>
    </a:lvl7pPr>
    <a:lvl8pPr marL="3200320" algn="l" defTabSz="914378" rtl="0" eaLnBrk="1" latinLnBrk="0" hangingPunct="1">
      <a:defRPr sz="1200" kern="1200">
        <a:solidFill>
          <a:schemeClr val="tx1"/>
        </a:solidFill>
        <a:latin typeface="+mn-lt"/>
        <a:ea typeface="+mn-ea"/>
        <a:cs typeface="+mn-cs"/>
      </a:defRPr>
    </a:lvl8pPr>
    <a:lvl9pPr marL="3657509" algn="l" defTabSz="9143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tutorialzine.com/2017/06/getting-started-with-web-assembly"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tutorialzine.com/2017/06/getting-started-with-web-assembly"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eblog.west-wind.com/posts/2018/jul/31/web-assembly-and-blazor-reassembling-the-web#byte-code-representation----native-execution"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tackoverflow.com/questions/57274230/is-it-possible-to-embed-a-blazor-component-in-a-non-net-website"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tackoverflow.com/questions/57274230/is-it-possible-to-embed-a-blazor-component-in-a-non-net-website"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tutorialzine.com/2017/06/getting-started-with-web-assembly"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tutorialzine.com/2017/06/getting-started-with-web-assembly"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utorialzine.com/2017/06/getting-started-with-web-assembly"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asdk.github.io/WasmFiddle/?10fxw8"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tutorialzine.com/2017/06/getting-started-with-web-assembly"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utorialzine.com/2017/06/getting-started-with-web-assembly"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tutorialzine.com/2017/06/getting-started-with-web-assembly"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tutorialzine.com/2017/06/getting-started-with-web-assembly"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tutorialzine.com/2017/06/getting-started-with-web-assembly"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BE65CCB5-C8E4-4ED3-A5C3-0FE3DE15867E}" type="slidenum">
              <a:rPr lang="de-CH" smtClean="0"/>
              <a:t>1</a:t>
            </a:fld>
            <a:endParaRPr lang="de-CH"/>
          </a:p>
        </p:txBody>
      </p:sp>
    </p:spTree>
    <p:extLst>
      <p:ext uri="{BB962C8B-B14F-4D97-AF65-F5344CB8AC3E}">
        <p14:creationId xmlns:p14="http://schemas.microsoft.com/office/powerpoint/2010/main" val="2898964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hlinkClick r:id="rId3"/>
              </a:rPr>
              <a:t>https://tutorialzine.com/2017/06/getting-started-with-web-assembly#</a:t>
            </a:r>
            <a:endParaRPr lang="de-CH" dirty="0"/>
          </a:p>
        </p:txBody>
      </p:sp>
      <p:sp>
        <p:nvSpPr>
          <p:cNvPr id="4" name="Foliennummernplatzhalter 3"/>
          <p:cNvSpPr>
            <a:spLocks noGrp="1"/>
          </p:cNvSpPr>
          <p:nvPr>
            <p:ph type="sldNum" sz="quarter" idx="5"/>
          </p:nvPr>
        </p:nvSpPr>
        <p:spPr/>
        <p:txBody>
          <a:bodyPr/>
          <a:lstStyle/>
          <a:p>
            <a:fld id="{BE65CCB5-C8E4-4ED3-A5C3-0FE3DE15867E}" type="slidenum">
              <a:rPr lang="de-CH" smtClean="0"/>
              <a:t>11</a:t>
            </a:fld>
            <a:endParaRPr lang="de-CH"/>
          </a:p>
        </p:txBody>
      </p:sp>
    </p:spTree>
    <p:extLst>
      <p:ext uri="{BB962C8B-B14F-4D97-AF65-F5344CB8AC3E}">
        <p14:creationId xmlns:p14="http://schemas.microsoft.com/office/powerpoint/2010/main" val="1309893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hlinkClick r:id="rId3"/>
              </a:rPr>
              <a:t>https://tutorialzine.com/2017/06/getting-started-with-web-assembly#</a:t>
            </a:r>
            <a:endParaRPr lang="de-CH" dirty="0"/>
          </a:p>
        </p:txBody>
      </p:sp>
      <p:sp>
        <p:nvSpPr>
          <p:cNvPr id="4" name="Foliennummernplatzhalter 3"/>
          <p:cNvSpPr>
            <a:spLocks noGrp="1"/>
          </p:cNvSpPr>
          <p:nvPr>
            <p:ph type="sldNum" sz="quarter" idx="5"/>
          </p:nvPr>
        </p:nvSpPr>
        <p:spPr/>
        <p:txBody>
          <a:bodyPr/>
          <a:lstStyle/>
          <a:p>
            <a:fld id="{BE65CCB5-C8E4-4ED3-A5C3-0FE3DE15867E}" type="slidenum">
              <a:rPr lang="de-CH" smtClean="0"/>
              <a:t>12</a:t>
            </a:fld>
            <a:endParaRPr lang="de-CH"/>
          </a:p>
        </p:txBody>
      </p:sp>
    </p:spTree>
    <p:extLst>
      <p:ext uri="{BB962C8B-B14F-4D97-AF65-F5344CB8AC3E}">
        <p14:creationId xmlns:p14="http://schemas.microsoft.com/office/powerpoint/2010/main" val="3275810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BE65CCB5-C8E4-4ED3-A5C3-0FE3DE15867E}" type="slidenum">
              <a:rPr lang="de-CH" smtClean="0"/>
              <a:t>16</a:t>
            </a:fld>
            <a:endParaRPr lang="de-CH"/>
          </a:p>
        </p:txBody>
      </p:sp>
    </p:spTree>
    <p:extLst>
      <p:ext uri="{BB962C8B-B14F-4D97-AF65-F5344CB8AC3E}">
        <p14:creationId xmlns:p14="http://schemas.microsoft.com/office/powerpoint/2010/main" val="18969938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b="0" kern="1200" dirty="0">
                <a:solidFill>
                  <a:schemeClr val="tx1"/>
                </a:solidFill>
                <a:effectLst/>
                <a:latin typeface="+mn-lt"/>
                <a:ea typeface="+mn-ea"/>
                <a:cs typeface="+mn-cs"/>
              </a:rPr>
              <a:t>@</a:t>
            </a:r>
            <a:r>
              <a:rPr lang="de-CH" sz="1200" b="0" kern="1200" dirty="0" err="1">
                <a:solidFill>
                  <a:schemeClr val="tx1"/>
                </a:solidFill>
                <a:effectLst/>
                <a:latin typeface="+mn-lt"/>
                <a:ea typeface="+mn-ea"/>
                <a:cs typeface="+mn-cs"/>
              </a:rPr>
              <a:t>page</a:t>
            </a:r>
            <a:r>
              <a:rPr lang="de-CH" sz="1200" b="0" kern="1200" dirty="0">
                <a:solidFill>
                  <a:schemeClr val="tx1"/>
                </a:solidFill>
                <a:effectLst/>
                <a:latin typeface="+mn-lt"/>
                <a:ea typeface="+mn-ea"/>
                <a:cs typeface="+mn-cs"/>
              </a:rPr>
              <a:t> "/"</a:t>
            </a:r>
          </a:p>
          <a:p>
            <a:r>
              <a:rPr lang="de-CH" sz="1200" b="0" kern="1200" dirty="0">
                <a:solidFill>
                  <a:schemeClr val="tx1"/>
                </a:solidFill>
                <a:effectLst/>
                <a:latin typeface="+mn-lt"/>
                <a:ea typeface="+mn-ea"/>
                <a:cs typeface="+mn-cs"/>
              </a:rPr>
              <a:t>&lt;h1&gt;</a:t>
            </a:r>
            <a:r>
              <a:rPr lang="de-CH" sz="1200" b="0" kern="1200" dirty="0" err="1">
                <a:solidFill>
                  <a:schemeClr val="tx1"/>
                </a:solidFill>
                <a:effectLst/>
                <a:latin typeface="+mn-lt"/>
                <a:ea typeface="+mn-ea"/>
                <a:cs typeface="+mn-cs"/>
              </a:rPr>
              <a:t>Todo</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hnd.Todos.Where</a:t>
            </a:r>
            <a:r>
              <a:rPr lang="de-CH" sz="1200" b="0" kern="1200" dirty="0">
                <a:solidFill>
                  <a:schemeClr val="tx1"/>
                </a:solidFill>
                <a:effectLst/>
                <a:latin typeface="+mn-lt"/>
                <a:ea typeface="+mn-ea"/>
                <a:cs typeface="+mn-cs"/>
              </a:rPr>
              <a:t>(</a:t>
            </a:r>
            <a:r>
              <a:rPr lang="de-CH" sz="1200" b="0" kern="1200" dirty="0" err="1">
                <a:solidFill>
                  <a:schemeClr val="tx1"/>
                </a:solidFill>
                <a:effectLst/>
                <a:latin typeface="+mn-lt"/>
                <a:ea typeface="+mn-ea"/>
                <a:cs typeface="+mn-cs"/>
              </a:rPr>
              <a:t>todo</a:t>
            </a:r>
            <a:r>
              <a:rPr lang="de-CH" sz="1200" b="0" kern="1200" dirty="0">
                <a:solidFill>
                  <a:schemeClr val="tx1"/>
                </a:solidFill>
                <a:effectLst/>
                <a:latin typeface="+mn-lt"/>
                <a:ea typeface="+mn-ea"/>
                <a:cs typeface="+mn-cs"/>
              </a:rPr>
              <a:t> =&gt; !</a:t>
            </a:r>
            <a:r>
              <a:rPr lang="de-CH" sz="1200" b="0" kern="1200" dirty="0" err="1">
                <a:solidFill>
                  <a:schemeClr val="tx1"/>
                </a:solidFill>
                <a:effectLst/>
                <a:latin typeface="+mn-lt"/>
                <a:ea typeface="+mn-ea"/>
                <a:cs typeface="+mn-cs"/>
              </a:rPr>
              <a:t>todo.IsDone</a:t>
            </a:r>
            <a:r>
              <a:rPr lang="de-CH" sz="1200" b="0" kern="1200" dirty="0">
                <a:solidFill>
                  <a:schemeClr val="tx1"/>
                </a:solidFill>
                <a:effectLst/>
                <a:latin typeface="+mn-lt"/>
                <a:ea typeface="+mn-ea"/>
                <a:cs typeface="+mn-cs"/>
              </a:rPr>
              <a:t>).Count())&lt;/h1&gt;</a:t>
            </a:r>
          </a:p>
          <a:p>
            <a:br>
              <a:rPr lang="de-CH" sz="1200" b="0" kern="1200" dirty="0">
                <a:solidFill>
                  <a:schemeClr val="tx1"/>
                </a:solidFill>
                <a:effectLst/>
                <a:latin typeface="+mn-lt"/>
                <a:ea typeface="+mn-ea"/>
                <a:cs typeface="+mn-cs"/>
              </a:rPr>
            </a:br>
            <a:r>
              <a:rPr lang="de-CH" sz="1200" b="0" kern="1200" dirty="0">
                <a:solidFill>
                  <a:schemeClr val="tx1"/>
                </a:solidFill>
                <a:effectLst/>
                <a:latin typeface="+mn-lt"/>
                <a:ea typeface="+mn-ea"/>
                <a:cs typeface="+mn-cs"/>
              </a:rPr>
              <a:t>&lt;</a:t>
            </a:r>
            <a:r>
              <a:rPr lang="de-CH" sz="1200" b="0" kern="1200" dirty="0" err="1">
                <a:solidFill>
                  <a:schemeClr val="tx1"/>
                </a:solidFill>
                <a:effectLst/>
                <a:latin typeface="+mn-lt"/>
                <a:ea typeface="+mn-ea"/>
                <a:cs typeface="+mn-cs"/>
              </a:rPr>
              <a:t>ul</a:t>
            </a:r>
            <a:r>
              <a:rPr lang="de-CH" sz="1200" b="0" kern="1200" dirty="0">
                <a:solidFill>
                  <a:schemeClr val="tx1"/>
                </a:solidFill>
                <a:effectLst/>
                <a:latin typeface="+mn-lt"/>
                <a:ea typeface="+mn-ea"/>
                <a:cs typeface="+mn-cs"/>
              </a:rPr>
              <a:t>&gt;</a:t>
            </a:r>
          </a:p>
          <a:p>
            <a:r>
              <a:rPr lang="de-CH" sz="1200" b="0" kern="1200" dirty="0">
                <a:solidFill>
                  <a:schemeClr val="tx1"/>
                </a:solidFill>
                <a:effectLst/>
                <a:latin typeface="+mn-lt"/>
                <a:ea typeface="+mn-ea"/>
                <a:cs typeface="+mn-cs"/>
              </a:rPr>
              <a:t>@</a:t>
            </a:r>
            <a:r>
              <a:rPr lang="de-CH" sz="1200" b="0" kern="1200" dirty="0" err="1">
                <a:solidFill>
                  <a:schemeClr val="tx1"/>
                </a:solidFill>
                <a:effectLst/>
                <a:latin typeface="+mn-lt"/>
                <a:ea typeface="+mn-ea"/>
                <a:cs typeface="+mn-cs"/>
              </a:rPr>
              <a:t>foreach</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var</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todo</a:t>
            </a:r>
            <a:r>
              <a:rPr lang="de-CH" sz="1200" b="0" kern="1200" dirty="0">
                <a:solidFill>
                  <a:schemeClr val="tx1"/>
                </a:solidFill>
                <a:effectLst/>
                <a:latin typeface="+mn-lt"/>
                <a:ea typeface="+mn-ea"/>
                <a:cs typeface="+mn-cs"/>
              </a:rPr>
              <a:t> in </a:t>
            </a:r>
            <a:r>
              <a:rPr lang="de-CH" sz="1200" b="0" kern="1200" dirty="0" err="1">
                <a:solidFill>
                  <a:schemeClr val="tx1"/>
                </a:solidFill>
                <a:effectLst/>
                <a:latin typeface="+mn-lt"/>
                <a:ea typeface="+mn-ea"/>
                <a:cs typeface="+mn-cs"/>
              </a:rPr>
              <a:t>hnd.Todos</a:t>
            </a:r>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&lt;li&gt;</a:t>
            </a:r>
          </a:p>
          <a:p>
            <a:r>
              <a:rPr lang="de-CH" sz="1200" b="0" kern="1200" dirty="0">
                <a:solidFill>
                  <a:schemeClr val="tx1"/>
                </a:solidFill>
                <a:effectLst/>
                <a:latin typeface="+mn-lt"/>
                <a:ea typeface="+mn-ea"/>
                <a:cs typeface="+mn-cs"/>
              </a:rPr>
              <a:t>&lt;</a:t>
            </a:r>
            <a:r>
              <a:rPr lang="de-CH" sz="1200" b="0" kern="1200" dirty="0" err="1">
                <a:solidFill>
                  <a:schemeClr val="tx1"/>
                </a:solidFill>
                <a:effectLst/>
                <a:latin typeface="+mn-lt"/>
                <a:ea typeface="+mn-ea"/>
                <a:cs typeface="+mn-cs"/>
              </a:rPr>
              <a:t>input</a:t>
            </a:r>
            <a:r>
              <a:rPr lang="de-CH" sz="1200" b="0" kern="1200" dirty="0">
                <a:solidFill>
                  <a:schemeClr val="tx1"/>
                </a:solidFill>
                <a:effectLst/>
                <a:latin typeface="+mn-lt"/>
                <a:ea typeface="+mn-ea"/>
                <a:cs typeface="+mn-cs"/>
              </a:rPr>
              <a:t> type="</a:t>
            </a:r>
            <a:r>
              <a:rPr lang="de-CH" sz="1200" b="0" kern="1200" dirty="0" err="1">
                <a:solidFill>
                  <a:schemeClr val="tx1"/>
                </a:solidFill>
                <a:effectLst/>
                <a:latin typeface="+mn-lt"/>
                <a:ea typeface="+mn-ea"/>
                <a:cs typeface="+mn-cs"/>
              </a:rPr>
              <a:t>checkbox</a:t>
            </a:r>
            <a:r>
              <a:rPr lang="de-CH" sz="1200" b="0" kern="1200" dirty="0">
                <a:solidFill>
                  <a:schemeClr val="tx1"/>
                </a:solidFill>
                <a:effectLst/>
                <a:latin typeface="+mn-lt"/>
                <a:ea typeface="+mn-ea"/>
                <a:cs typeface="+mn-cs"/>
              </a:rPr>
              <a:t>" @bind="</a:t>
            </a:r>
            <a:r>
              <a:rPr lang="de-CH" sz="1200" b="0" kern="1200" dirty="0" err="1">
                <a:solidFill>
                  <a:schemeClr val="tx1"/>
                </a:solidFill>
                <a:effectLst/>
                <a:latin typeface="+mn-lt"/>
                <a:ea typeface="+mn-ea"/>
                <a:cs typeface="+mn-cs"/>
              </a:rPr>
              <a:t>todo.IsDone</a:t>
            </a:r>
            <a:r>
              <a:rPr lang="de-CH" sz="1200" b="0" kern="1200" dirty="0">
                <a:solidFill>
                  <a:schemeClr val="tx1"/>
                </a:solidFill>
                <a:effectLst/>
                <a:latin typeface="+mn-lt"/>
                <a:ea typeface="+mn-ea"/>
                <a:cs typeface="+mn-cs"/>
              </a:rPr>
              <a:t>" /&gt;</a:t>
            </a:r>
          </a:p>
          <a:p>
            <a:r>
              <a:rPr lang="de-CH" sz="1200" b="0" kern="1200" dirty="0">
                <a:solidFill>
                  <a:schemeClr val="tx1"/>
                </a:solidFill>
                <a:effectLst/>
                <a:latin typeface="+mn-lt"/>
                <a:ea typeface="+mn-ea"/>
                <a:cs typeface="+mn-cs"/>
              </a:rPr>
              <a:t>&lt;</a:t>
            </a:r>
            <a:r>
              <a:rPr lang="de-CH" sz="1200" b="0" kern="1200" dirty="0" err="1">
                <a:solidFill>
                  <a:schemeClr val="tx1"/>
                </a:solidFill>
                <a:effectLst/>
                <a:latin typeface="+mn-lt"/>
                <a:ea typeface="+mn-ea"/>
                <a:cs typeface="+mn-cs"/>
              </a:rPr>
              <a:t>input</a:t>
            </a:r>
            <a:r>
              <a:rPr lang="de-CH" sz="1200" b="0" kern="1200" dirty="0">
                <a:solidFill>
                  <a:schemeClr val="tx1"/>
                </a:solidFill>
                <a:effectLst/>
                <a:latin typeface="+mn-lt"/>
                <a:ea typeface="+mn-ea"/>
                <a:cs typeface="+mn-cs"/>
              </a:rPr>
              <a:t> @bind="@</a:t>
            </a:r>
            <a:r>
              <a:rPr lang="de-CH" sz="1200" b="0" kern="1200" dirty="0" err="1">
                <a:solidFill>
                  <a:schemeClr val="tx1"/>
                </a:solidFill>
                <a:effectLst/>
                <a:latin typeface="+mn-lt"/>
                <a:ea typeface="+mn-ea"/>
                <a:cs typeface="+mn-cs"/>
              </a:rPr>
              <a:t>todo.Title</a:t>
            </a:r>
            <a:r>
              <a:rPr lang="de-CH" sz="1200" b="0" kern="1200" dirty="0">
                <a:solidFill>
                  <a:schemeClr val="tx1"/>
                </a:solidFill>
                <a:effectLst/>
                <a:latin typeface="+mn-lt"/>
                <a:ea typeface="+mn-ea"/>
                <a:cs typeface="+mn-cs"/>
              </a:rPr>
              <a:t>" /&gt;</a:t>
            </a:r>
          </a:p>
          <a:p>
            <a:r>
              <a:rPr lang="de-CH" sz="1200" b="0" kern="1200" dirty="0">
                <a:solidFill>
                  <a:schemeClr val="tx1"/>
                </a:solidFill>
                <a:effectLst/>
                <a:latin typeface="+mn-lt"/>
                <a:ea typeface="+mn-ea"/>
                <a:cs typeface="+mn-cs"/>
              </a:rPr>
              <a:t>@</a:t>
            </a:r>
            <a:r>
              <a:rPr lang="de-CH" sz="1200" b="0" kern="1200" dirty="0" err="1">
                <a:solidFill>
                  <a:schemeClr val="tx1"/>
                </a:solidFill>
                <a:effectLst/>
                <a:latin typeface="+mn-lt"/>
                <a:ea typeface="+mn-ea"/>
                <a:cs typeface="+mn-cs"/>
              </a:rPr>
              <a:t>todo.Info</a:t>
            </a:r>
            <a:endParaRPr lang="de-CH" sz="1200" b="0" kern="1200" dirty="0">
              <a:solidFill>
                <a:schemeClr val="tx1"/>
              </a:solidFill>
              <a:effectLst/>
              <a:latin typeface="+mn-lt"/>
              <a:ea typeface="+mn-ea"/>
              <a:cs typeface="+mn-cs"/>
            </a:endParaRPr>
          </a:p>
          <a:p>
            <a:r>
              <a:rPr lang="de-CH" sz="1200" b="0" kern="1200" dirty="0">
                <a:solidFill>
                  <a:schemeClr val="tx1"/>
                </a:solidFill>
                <a:effectLst/>
                <a:latin typeface="+mn-lt"/>
                <a:ea typeface="+mn-ea"/>
                <a:cs typeface="+mn-cs"/>
              </a:rPr>
              <a:t>&lt;/li&gt;</a:t>
            </a:r>
          </a:p>
          <a:p>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&lt;/</a:t>
            </a:r>
            <a:r>
              <a:rPr lang="de-CH" sz="1200" b="0" kern="1200" dirty="0" err="1">
                <a:solidFill>
                  <a:schemeClr val="tx1"/>
                </a:solidFill>
                <a:effectLst/>
                <a:latin typeface="+mn-lt"/>
                <a:ea typeface="+mn-ea"/>
                <a:cs typeface="+mn-cs"/>
              </a:rPr>
              <a:t>ul</a:t>
            </a:r>
            <a:r>
              <a:rPr lang="de-CH" sz="1200" b="0" kern="1200" dirty="0">
                <a:solidFill>
                  <a:schemeClr val="tx1"/>
                </a:solidFill>
                <a:effectLst/>
                <a:latin typeface="+mn-lt"/>
                <a:ea typeface="+mn-ea"/>
                <a:cs typeface="+mn-cs"/>
              </a:rPr>
              <a:t>&gt;</a:t>
            </a:r>
          </a:p>
          <a:p>
            <a:br>
              <a:rPr lang="de-CH" sz="1200" b="0" kern="1200" dirty="0">
                <a:solidFill>
                  <a:schemeClr val="tx1"/>
                </a:solidFill>
                <a:effectLst/>
                <a:latin typeface="+mn-lt"/>
                <a:ea typeface="+mn-ea"/>
                <a:cs typeface="+mn-cs"/>
              </a:rPr>
            </a:br>
            <a:r>
              <a:rPr lang="de-CH" sz="1200" b="0" kern="1200" dirty="0">
                <a:solidFill>
                  <a:schemeClr val="tx1"/>
                </a:solidFill>
                <a:effectLst/>
                <a:latin typeface="+mn-lt"/>
                <a:ea typeface="+mn-ea"/>
                <a:cs typeface="+mn-cs"/>
              </a:rPr>
              <a:t>&lt;</a:t>
            </a:r>
            <a:r>
              <a:rPr lang="de-CH" sz="1200" b="0" kern="1200" dirty="0" err="1">
                <a:solidFill>
                  <a:schemeClr val="tx1"/>
                </a:solidFill>
                <a:effectLst/>
                <a:latin typeface="+mn-lt"/>
                <a:ea typeface="+mn-ea"/>
                <a:cs typeface="+mn-cs"/>
              </a:rPr>
              <a:t>input</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placeholder</a:t>
            </a:r>
            <a:r>
              <a:rPr lang="de-CH" sz="1200" b="0" kern="1200" dirty="0">
                <a:solidFill>
                  <a:schemeClr val="tx1"/>
                </a:solidFill>
                <a:effectLst/>
                <a:latin typeface="+mn-lt"/>
                <a:ea typeface="+mn-ea"/>
                <a:cs typeface="+mn-cs"/>
              </a:rPr>
              <a:t>="Something </a:t>
            </a:r>
            <a:r>
              <a:rPr lang="de-CH" sz="1200" b="0" kern="1200" dirty="0" err="1">
                <a:solidFill>
                  <a:schemeClr val="tx1"/>
                </a:solidFill>
                <a:effectLst/>
                <a:latin typeface="+mn-lt"/>
                <a:ea typeface="+mn-ea"/>
                <a:cs typeface="+mn-cs"/>
              </a:rPr>
              <a:t>todo</a:t>
            </a:r>
            <a:r>
              <a:rPr lang="de-CH" sz="1200" b="0" kern="1200" dirty="0">
                <a:solidFill>
                  <a:schemeClr val="tx1"/>
                </a:solidFill>
                <a:effectLst/>
                <a:latin typeface="+mn-lt"/>
                <a:ea typeface="+mn-ea"/>
                <a:cs typeface="+mn-cs"/>
              </a:rPr>
              <a:t>" @bind="</a:t>
            </a:r>
            <a:r>
              <a:rPr lang="de-CH" sz="1200" b="0" kern="1200" dirty="0" err="1">
                <a:solidFill>
                  <a:schemeClr val="tx1"/>
                </a:solidFill>
                <a:effectLst/>
                <a:latin typeface="+mn-lt"/>
                <a:ea typeface="+mn-ea"/>
                <a:cs typeface="+mn-cs"/>
              </a:rPr>
              <a:t>newTodo</a:t>
            </a:r>
            <a:r>
              <a:rPr lang="de-CH" sz="1200" b="0" kern="1200" dirty="0">
                <a:solidFill>
                  <a:schemeClr val="tx1"/>
                </a:solidFill>
                <a:effectLst/>
                <a:latin typeface="+mn-lt"/>
                <a:ea typeface="+mn-ea"/>
                <a:cs typeface="+mn-cs"/>
              </a:rPr>
              <a:t>" /&gt;</a:t>
            </a:r>
          </a:p>
          <a:p>
            <a:r>
              <a:rPr lang="de-CH" sz="1200" b="0" kern="1200" dirty="0">
                <a:solidFill>
                  <a:schemeClr val="tx1"/>
                </a:solidFill>
                <a:effectLst/>
                <a:latin typeface="+mn-lt"/>
                <a:ea typeface="+mn-ea"/>
                <a:cs typeface="+mn-cs"/>
              </a:rPr>
              <a:t>&lt;</a:t>
            </a:r>
            <a:r>
              <a:rPr lang="de-CH" sz="1200" b="0" kern="1200" dirty="0" err="1">
                <a:solidFill>
                  <a:schemeClr val="tx1"/>
                </a:solidFill>
                <a:effectLst/>
                <a:latin typeface="+mn-lt"/>
                <a:ea typeface="+mn-ea"/>
                <a:cs typeface="+mn-cs"/>
              </a:rPr>
              <a:t>button</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onclick</a:t>
            </a:r>
            <a:r>
              <a:rPr lang="de-CH" sz="1200" b="0" kern="1200" dirty="0">
                <a:solidFill>
                  <a:schemeClr val="tx1"/>
                </a:solidFill>
                <a:effectLst/>
                <a:latin typeface="+mn-lt"/>
                <a:ea typeface="+mn-ea"/>
                <a:cs typeface="+mn-cs"/>
              </a:rPr>
              <a:t>="</a:t>
            </a:r>
            <a:r>
              <a:rPr lang="de-CH" sz="1200" b="0" kern="1200" dirty="0" err="1">
                <a:solidFill>
                  <a:schemeClr val="tx1"/>
                </a:solidFill>
                <a:effectLst/>
                <a:latin typeface="+mn-lt"/>
                <a:ea typeface="+mn-ea"/>
                <a:cs typeface="+mn-cs"/>
              </a:rPr>
              <a:t>AddTodo</a:t>
            </a:r>
            <a:r>
              <a:rPr lang="de-CH" sz="1200" b="0" kern="1200" dirty="0">
                <a:solidFill>
                  <a:schemeClr val="tx1"/>
                </a:solidFill>
                <a:effectLst/>
                <a:latin typeface="+mn-lt"/>
                <a:ea typeface="+mn-ea"/>
                <a:cs typeface="+mn-cs"/>
              </a:rPr>
              <a:t>"&gt;Add </a:t>
            </a:r>
            <a:r>
              <a:rPr lang="de-CH" sz="1200" b="0" kern="1200" dirty="0" err="1">
                <a:solidFill>
                  <a:schemeClr val="tx1"/>
                </a:solidFill>
                <a:effectLst/>
                <a:latin typeface="+mn-lt"/>
                <a:ea typeface="+mn-ea"/>
                <a:cs typeface="+mn-cs"/>
              </a:rPr>
              <a:t>todo</a:t>
            </a:r>
            <a:r>
              <a:rPr lang="de-CH" sz="1200" b="0" kern="1200" dirty="0">
                <a:solidFill>
                  <a:schemeClr val="tx1"/>
                </a:solidFill>
                <a:effectLst/>
                <a:latin typeface="+mn-lt"/>
                <a:ea typeface="+mn-ea"/>
                <a:cs typeface="+mn-cs"/>
              </a:rPr>
              <a:t>&lt;/</a:t>
            </a:r>
            <a:r>
              <a:rPr lang="de-CH" sz="1200" b="0" kern="1200" dirty="0" err="1">
                <a:solidFill>
                  <a:schemeClr val="tx1"/>
                </a:solidFill>
                <a:effectLst/>
                <a:latin typeface="+mn-lt"/>
                <a:ea typeface="+mn-ea"/>
                <a:cs typeface="+mn-cs"/>
              </a:rPr>
              <a:t>button</a:t>
            </a:r>
            <a:r>
              <a:rPr lang="de-CH" sz="1200" b="0" kern="1200" dirty="0">
                <a:solidFill>
                  <a:schemeClr val="tx1"/>
                </a:solidFill>
                <a:effectLst/>
                <a:latin typeface="+mn-lt"/>
                <a:ea typeface="+mn-ea"/>
                <a:cs typeface="+mn-cs"/>
              </a:rPr>
              <a:t>&gt;</a:t>
            </a:r>
          </a:p>
          <a:p>
            <a:br>
              <a:rPr lang="de-CH" sz="1200" b="0" kern="1200" dirty="0">
                <a:solidFill>
                  <a:schemeClr val="tx1"/>
                </a:solidFill>
                <a:effectLst/>
                <a:latin typeface="+mn-lt"/>
                <a:ea typeface="+mn-ea"/>
                <a:cs typeface="+mn-cs"/>
              </a:rPr>
            </a:br>
            <a:r>
              <a:rPr lang="de-CH" sz="1200" b="0" kern="1200" dirty="0">
                <a:solidFill>
                  <a:schemeClr val="tx1"/>
                </a:solidFill>
                <a:effectLst/>
                <a:latin typeface="+mn-lt"/>
                <a:ea typeface="+mn-ea"/>
                <a:cs typeface="+mn-cs"/>
              </a:rPr>
              <a:t>@</a:t>
            </a:r>
            <a:r>
              <a:rPr lang="de-CH" sz="1200" b="0" kern="1200" dirty="0" err="1">
                <a:solidFill>
                  <a:schemeClr val="tx1"/>
                </a:solidFill>
                <a:effectLst/>
                <a:latin typeface="+mn-lt"/>
                <a:ea typeface="+mn-ea"/>
                <a:cs typeface="+mn-cs"/>
              </a:rPr>
              <a:t>if</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string.IsNullOrEmpty</a:t>
            </a:r>
            <a:r>
              <a:rPr lang="de-CH" sz="1200" b="0" kern="1200" dirty="0">
                <a:solidFill>
                  <a:schemeClr val="tx1"/>
                </a:solidFill>
                <a:effectLst/>
                <a:latin typeface="+mn-lt"/>
                <a:ea typeface="+mn-ea"/>
                <a:cs typeface="+mn-cs"/>
              </a:rPr>
              <a:t>(@</a:t>
            </a:r>
            <a:r>
              <a:rPr lang="de-CH" sz="1200" b="0" kern="1200" dirty="0" err="1">
                <a:solidFill>
                  <a:schemeClr val="tx1"/>
                </a:solidFill>
                <a:effectLst/>
                <a:latin typeface="+mn-lt"/>
                <a:ea typeface="+mn-ea"/>
                <a:cs typeface="+mn-cs"/>
              </a:rPr>
              <a:t>hnd.GuidToDeleteStr</a:t>
            </a:r>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&lt;p&gt; DELETE </a:t>
            </a:r>
            <a:r>
              <a:rPr lang="de-CH" sz="1200" b="0" kern="1200" dirty="0" err="1">
                <a:solidFill>
                  <a:schemeClr val="tx1"/>
                </a:solidFill>
                <a:effectLst/>
                <a:latin typeface="+mn-lt"/>
                <a:ea typeface="+mn-ea"/>
                <a:cs typeface="+mn-cs"/>
              </a:rPr>
              <a:t>Todo</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hnd.GuidToDeleteStr</a:t>
            </a:r>
            <a:r>
              <a:rPr lang="de-CH" sz="1200" b="0" kern="1200" dirty="0">
                <a:solidFill>
                  <a:schemeClr val="tx1"/>
                </a:solidFill>
                <a:effectLst/>
                <a:latin typeface="+mn-lt"/>
                <a:ea typeface="+mn-ea"/>
                <a:cs typeface="+mn-cs"/>
              </a:rPr>
              <a:t> &lt;/p&gt;</a:t>
            </a:r>
          </a:p>
          <a:p>
            <a:r>
              <a:rPr lang="de-CH" sz="1200" b="0" kern="1200" dirty="0">
                <a:solidFill>
                  <a:schemeClr val="tx1"/>
                </a:solidFill>
                <a:effectLst/>
                <a:latin typeface="+mn-lt"/>
                <a:ea typeface="+mn-ea"/>
                <a:cs typeface="+mn-cs"/>
              </a:rPr>
              <a:t>}</a:t>
            </a:r>
          </a:p>
          <a:p>
            <a:br>
              <a:rPr lang="de-CH" sz="1200" b="0" kern="1200" dirty="0">
                <a:solidFill>
                  <a:schemeClr val="tx1"/>
                </a:solidFill>
                <a:effectLst/>
                <a:latin typeface="+mn-lt"/>
                <a:ea typeface="+mn-ea"/>
                <a:cs typeface="+mn-cs"/>
              </a:rPr>
            </a:br>
            <a:r>
              <a:rPr lang="de-CH" sz="1200" b="0" kern="1200" dirty="0">
                <a:solidFill>
                  <a:schemeClr val="tx1"/>
                </a:solidFill>
                <a:effectLst/>
                <a:latin typeface="+mn-lt"/>
                <a:ea typeface="+mn-ea"/>
                <a:cs typeface="+mn-cs"/>
              </a:rPr>
              <a:t>@</a:t>
            </a:r>
            <a:r>
              <a:rPr lang="de-CH" sz="1200" b="0" kern="1200" dirty="0" err="1">
                <a:solidFill>
                  <a:schemeClr val="tx1"/>
                </a:solidFill>
                <a:effectLst/>
                <a:latin typeface="+mn-lt"/>
                <a:ea typeface="+mn-ea"/>
                <a:cs typeface="+mn-cs"/>
              </a:rPr>
              <a:t>if</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string.IsNullOrEmpty</a:t>
            </a:r>
            <a:r>
              <a:rPr lang="de-CH" sz="1200" b="0" kern="1200" dirty="0">
                <a:solidFill>
                  <a:schemeClr val="tx1"/>
                </a:solidFill>
                <a:effectLst/>
                <a:latin typeface="+mn-lt"/>
                <a:ea typeface="+mn-ea"/>
                <a:cs typeface="+mn-cs"/>
              </a:rPr>
              <a:t>(@</a:t>
            </a:r>
            <a:r>
              <a:rPr lang="de-CH" sz="1200" b="0" kern="1200" dirty="0" err="1">
                <a:solidFill>
                  <a:schemeClr val="tx1"/>
                </a:solidFill>
                <a:effectLst/>
                <a:latin typeface="+mn-lt"/>
                <a:ea typeface="+mn-ea"/>
                <a:cs typeface="+mn-cs"/>
              </a:rPr>
              <a:t>hnd.GuidToUpdateStr</a:t>
            </a:r>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&lt;p&gt; UPDATE </a:t>
            </a:r>
            <a:r>
              <a:rPr lang="de-CH" sz="1200" b="0" kern="1200" dirty="0" err="1">
                <a:solidFill>
                  <a:schemeClr val="tx1"/>
                </a:solidFill>
                <a:effectLst/>
                <a:latin typeface="+mn-lt"/>
                <a:ea typeface="+mn-ea"/>
                <a:cs typeface="+mn-cs"/>
              </a:rPr>
              <a:t>Todo</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hnd.GuidToUpdateStr</a:t>
            </a:r>
            <a:r>
              <a:rPr lang="de-CH" sz="1200" b="0" kern="1200" dirty="0">
                <a:solidFill>
                  <a:schemeClr val="tx1"/>
                </a:solidFill>
                <a:effectLst/>
                <a:latin typeface="+mn-lt"/>
                <a:ea typeface="+mn-ea"/>
                <a:cs typeface="+mn-cs"/>
              </a:rPr>
              <a:t> &lt;/p&gt;</a:t>
            </a:r>
          </a:p>
          <a:p>
            <a:r>
              <a:rPr lang="de-CH" sz="1200" b="0" kern="1200" dirty="0">
                <a:solidFill>
                  <a:schemeClr val="tx1"/>
                </a:solidFill>
                <a:effectLst/>
                <a:latin typeface="+mn-lt"/>
                <a:ea typeface="+mn-ea"/>
                <a:cs typeface="+mn-cs"/>
              </a:rPr>
              <a:t>}</a:t>
            </a:r>
          </a:p>
          <a:p>
            <a:br>
              <a:rPr lang="de-CH" sz="1200" b="0" kern="1200" dirty="0">
                <a:solidFill>
                  <a:schemeClr val="tx1"/>
                </a:solidFill>
                <a:effectLst/>
                <a:latin typeface="+mn-lt"/>
                <a:ea typeface="+mn-ea"/>
                <a:cs typeface="+mn-cs"/>
              </a:rPr>
            </a:br>
            <a:br>
              <a:rPr lang="de-CH" sz="1200" b="0" kern="1200" dirty="0">
                <a:solidFill>
                  <a:schemeClr val="tx1"/>
                </a:solidFill>
                <a:effectLst/>
                <a:latin typeface="+mn-lt"/>
                <a:ea typeface="+mn-ea"/>
                <a:cs typeface="+mn-cs"/>
              </a:rPr>
            </a:br>
            <a:r>
              <a:rPr lang="de-CH" sz="1200" b="0" kern="1200" dirty="0">
                <a:solidFill>
                  <a:schemeClr val="tx1"/>
                </a:solidFill>
                <a:effectLst/>
                <a:latin typeface="+mn-lt"/>
                <a:ea typeface="+mn-ea"/>
                <a:cs typeface="+mn-cs"/>
              </a:rPr>
              <a:t>@code {</a:t>
            </a:r>
          </a:p>
          <a:p>
            <a:r>
              <a:rPr lang="de-CH" sz="1200" b="0" kern="1200" dirty="0" err="1">
                <a:solidFill>
                  <a:schemeClr val="tx1"/>
                </a:solidFill>
                <a:effectLst/>
                <a:latin typeface="+mn-lt"/>
                <a:ea typeface="+mn-ea"/>
                <a:cs typeface="+mn-cs"/>
              </a:rPr>
              <a:t>string</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newTodo</a:t>
            </a:r>
            <a:r>
              <a:rPr lang="de-CH" sz="1200" b="0" kern="1200" dirty="0">
                <a:solidFill>
                  <a:schemeClr val="tx1"/>
                </a:solidFill>
                <a:effectLst/>
                <a:latin typeface="+mn-lt"/>
                <a:ea typeface="+mn-ea"/>
                <a:cs typeface="+mn-cs"/>
              </a:rPr>
              <a:t>; // title </a:t>
            </a:r>
            <a:r>
              <a:rPr lang="de-CH" sz="1200" b="0" kern="1200" dirty="0" err="1">
                <a:solidFill>
                  <a:schemeClr val="tx1"/>
                </a:solidFill>
                <a:effectLst/>
                <a:latin typeface="+mn-lt"/>
                <a:ea typeface="+mn-ea"/>
                <a:cs typeface="+mn-cs"/>
              </a:rPr>
              <a:t>of</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todo</a:t>
            </a:r>
            <a:endParaRPr lang="de-CH" sz="1200" b="0" kern="1200" dirty="0">
              <a:solidFill>
                <a:schemeClr val="tx1"/>
              </a:solidFill>
              <a:effectLst/>
              <a:latin typeface="+mn-lt"/>
              <a:ea typeface="+mn-ea"/>
              <a:cs typeface="+mn-cs"/>
            </a:endParaRPr>
          </a:p>
          <a:p>
            <a:r>
              <a:rPr lang="de-CH" sz="1200" b="0" kern="1200" dirty="0" err="1">
                <a:solidFill>
                  <a:schemeClr val="tx1"/>
                </a:solidFill>
                <a:effectLst/>
                <a:latin typeface="+mn-lt"/>
                <a:ea typeface="+mn-ea"/>
                <a:cs typeface="+mn-cs"/>
              </a:rPr>
              <a:t>public</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TodosHandler</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hnd</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new</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TodosHandler</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handler</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to</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add</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delete</a:t>
            </a:r>
            <a:r>
              <a:rPr lang="de-CH" sz="1200" b="0" kern="1200" dirty="0">
                <a:solidFill>
                  <a:schemeClr val="tx1"/>
                </a:solidFill>
                <a:effectLst/>
                <a:latin typeface="+mn-lt"/>
                <a:ea typeface="+mn-ea"/>
                <a:cs typeface="+mn-cs"/>
              </a:rPr>
              <a:t>, update </a:t>
            </a:r>
            <a:r>
              <a:rPr lang="de-CH" sz="1200" b="0" kern="1200" dirty="0" err="1">
                <a:solidFill>
                  <a:schemeClr val="tx1"/>
                </a:solidFill>
                <a:effectLst/>
                <a:latin typeface="+mn-lt"/>
                <a:ea typeface="+mn-ea"/>
                <a:cs typeface="+mn-cs"/>
              </a:rPr>
              <a:t>todo</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entries</a:t>
            </a:r>
            <a:endParaRPr lang="de-CH" sz="1200" b="0" kern="1200" dirty="0">
              <a:solidFill>
                <a:schemeClr val="tx1"/>
              </a:solidFill>
              <a:effectLst/>
              <a:latin typeface="+mn-lt"/>
              <a:ea typeface="+mn-ea"/>
              <a:cs typeface="+mn-cs"/>
            </a:endParaRPr>
          </a:p>
          <a:p>
            <a:br>
              <a:rPr lang="de-CH" sz="1200" b="0" kern="1200" dirty="0">
                <a:solidFill>
                  <a:schemeClr val="tx1"/>
                </a:solidFill>
                <a:effectLst/>
                <a:latin typeface="+mn-lt"/>
                <a:ea typeface="+mn-ea"/>
                <a:cs typeface="+mn-cs"/>
              </a:rPr>
            </a:br>
            <a:r>
              <a:rPr lang="de-CH" sz="1200" b="0" kern="1200" dirty="0" err="1">
                <a:solidFill>
                  <a:schemeClr val="tx1"/>
                </a:solidFill>
                <a:effectLst/>
                <a:latin typeface="+mn-lt"/>
                <a:ea typeface="+mn-ea"/>
                <a:cs typeface="+mn-cs"/>
              </a:rPr>
              <a:t>void</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AddTodo</a:t>
            </a:r>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a:t>
            </a:r>
          </a:p>
          <a:p>
            <a:r>
              <a:rPr lang="de-CH" sz="1200" b="0" kern="1200" dirty="0" err="1">
                <a:solidFill>
                  <a:schemeClr val="tx1"/>
                </a:solidFill>
                <a:effectLst/>
                <a:latin typeface="+mn-lt"/>
                <a:ea typeface="+mn-ea"/>
                <a:cs typeface="+mn-cs"/>
              </a:rPr>
              <a:t>if</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string.IsNullOrWhiteSpace</a:t>
            </a:r>
            <a:r>
              <a:rPr lang="de-CH" sz="1200" b="0" kern="1200" dirty="0">
                <a:solidFill>
                  <a:schemeClr val="tx1"/>
                </a:solidFill>
                <a:effectLst/>
                <a:latin typeface="+mn-lt"/>
                <a:ea typeface="+mn-ea"/>
                <a:cs typeface="+mn-cs"/>
              </a:rPr>
              <a:t>(</a:t>
            </a:r>
            <a:r>
              <a:rPr lang="de-CH" sz="1200" b="0" kern="1200" dirty="0" err="1">
                <a:solidFill>
                  <a:schemeClr val="tx1"/>
                </a:solidFill>
                <a:effectLst/>
                <a:latin typeface="+mn-lt"/>
                <a:ea typeface="+mn-ea"/>
                <a:cs typeface="+mn-cs"/>
              </a:rPr>
              <a:t>newTodo</a:t>
            </a:r>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a:t>
            </a:r>
          </a:p>
          <a:p>
            <a:r>
              <a:rPr lang="de-CH" sz="1200" b="0" kern="1200" dirty="0" err="1">
                <a:solidFill>
                  <a:schemeClr val="tx1"/>
                </a:solidFill>
                <a:effectLst/>
                <a:latin typeface="+mn-lt"/>
                <a:ea typeface="+mn-ea"/>
                <a:cs typeface="+mn-cs"/>
              </a:rPr>
              <a:t>hnd.AddTodo</a:t>
            </a:r>
            <a:r>
              <a:rPr lang="de-CH" sz="1200" b="0" kern="1200" dirty="0">
                <a:solidFill>
                  <a:schemeClr val="tx1"/>
                </a:solidFill>
                <a:effectLst/>
                <a:latin typeface="+mn-lt"/>
                <a:ea typeface="+mn-ea"/>
                <a:cs typeface="+mn-cs"/>
              </a:rPr>
              <a:t>(</a:t>
            </a:r>
            <a:r>
              <a:rPr lang="de-CH" sz="1200" b="0" kern="1200" dirty="0" err="1">
                <a:solidFill>
                  <a:schemeClr val="tx1"/>
                </a:solidFill>
                <a:effectLst/>
                <a:latin typeface="+mn-lt"/>
                <a:ea typeface="+mn-ea"/>
                <a:cs typeface="+mn-cs"/>
              </a:rPr>
              <a:t>newTodo</a:t>
            </a:r>
            <a:r>
              <a:rPr lang="de-CH" sz="1200" b="0" kern="1200" dirty="0">
                <a:solidFill>
                  <a:schemeClr val="tx1"/>
                </a:solidFill>
                <a:effectLst/>
                <a:latin typeface="+mn-lt"/>
                <a:ea typeface="+mn-ea"/>
                <a:cs typeface="+mn-cs"/>
              </a:rPr>
              <a:t>);</a:t>
            </a:r>
          </a:p>
          <a:p>
            <a:r>
              <a:rPr lang="de-CH" sz="1200" b="0" kern="1200" dirty="0" err="1">
                <a:solidFill>
                  <a:schemeClr val="tx1"/>
                </a:solidFill>
                <a:effectLst/>
                <a:latin typeface="+mn-lt"/>
                <a:ea typeface="+mn-ea"/>
                <a:cs typeface="+mn-cs"/>
              </a:rPr>
              <a:t>newTodo</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string.Empty</a:t>
            </a:r>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a:t>
            </a:r>
          </a:p>
          <a:p>
            <a:br>
              <a:rPr lang="de-CH" sz="1200" b="0" kern="1200" dirty="0">
                <a:solidFill>
                  <a:schemeClr val="tx1"/>
                </a:solidFill>
                <a:effectLst/>
                <a:latin typeface="+mn-lt"/>
                <a:ea typeface="+mn-ea"/>
                <a:cs typeface="+mn-cs"/>
              </a:rPr>
            </a:br>
            <a:r>
              <a:rPr lang="de-CH" sz="1200" b="0" kern="1200" dirty="0" err="1">
                <a:solidFill>
                  <a:schemeClr val="tx1"/>
                </a:solidFill>
                <a:effectLst/>
                <a:latin typeface="+mn-lt"/>
                <a:ea typeface="+mn-ea"/>
                <a:cs typeface="+mn-cs"/>
              </a:rPr>
              <a:t>public</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class</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TodoItem</a:t>
            </a:r>
            <a:endParaRPr lang="de-CH" sz="1200" b="0" kern="1200" dirty="0">
              <a:solidFill>
                <a:schemeClr val="tx1"/>
              </a:solidFill>
              <a:effectLst/>
              <a:latin typeface="+mn-lt"/>
              <a:ea typeface="+mn-ea"/>
              <a:cs typeface="+mn-cs"/>
            </a:endParaRPr>
          </a:p>
          <a:p>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private </a:t>
            </a:r>
            <a:r>
              <a:rPr lang="de-CH" sz="1200" b="0" kern="1200" dirty="0" err="1">
                <a:solidFill>
                  <a:schemeClr val="tx1"/>
                </a:solidFill>
                <a:effectLst/>
                <a:latin typeface="+mn-lt"/>
                <a:ea typeface="+mn-ea"/>
                <a:cs typeface="+mn-cs"/>
              </a:rPr>
              <a:t>string</a:t>
            </a:r>
            <a:r>
              <a:rPr lang="de-CH" sz="1200" b="0" kern="1200" dirty="0">
                <a:solidFill>
                  <a:schemeClr val="tx1"/>
                </a:solidFill>
                <a:effectLst/>
                <a:latin typeface="+mn-lt"/>
                <a:ea typeface="+mn-ea"/>
                <a:cs typeface="+mn-cs"/>
              </a:rPr>
              <a:t> _title;</a:t>
            </a:r>
          </a:p>
          <a:p>
            <a:r>
              <a:rPr lang="de-CH" sz="1200" b="0" kern="1200" dirty="0" err="1">
                <a:solidFill>
                  <a:schemeClr val="tx1"/>
                </a:solidFill>
                <a:effectLst/>
                <a:latin typeface="+mn-lt"/>
                <a:ea typeface="+mn-ea"/>
                <a:cs typeface="+mn-cs"/>
              </a:rPr>
              <a:t>public</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string</a:t>
            </a:r>
            <a:r>
              <a:rPr lang="de-CH" sz="1200" b="0" kern="1200" dirty="0">
                <a:solidFill>
                  <a:schemeClr val="tx1"/>
                </a:solidFill>
                <a:effectLst/>
                <a:latin typeface="+mn-lt"/>
                <a:ea typeface="+mn-ea"/>
                <a:cs typeface="+mn-cs"/>
              </a:rPr>
              <a:t> Title {</a:t>
            </a:r>
          </a:p>
          <a:p>
            <a:r>
              <a:rPr lang="de-CH" sz="1200" b="0" kern="1200" dirty="0" err="1">
                <a:solidFill>
                  <a:schemeClr val="tx1"/>
                </a:solidFill>
                <a:effectLst/>
                <a:latin typeface="+mn-lt"/>
                <a:ea typeface="+mn-ea"/>
                <a:cs typeface="+mn-cs"/>
              </a:rPr>
              <a:t>get</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return</a:t>
            </a:r>
            <a:r>
              <a:rPr lang="de-CH" sz="1200" b="0" kern="1200" dirty="0">
                <a:solidFill>
                  <a:schemeClr val="tx1"/>
                </a:solidFill>
                <a:effectLst/>
                <a:latin typeface="+mn-lt"/>
                <a:ea typeface="+mn-ea"/>
                <a:cs typeface="+mn-cs"/>
              </a:rPr>
              <a:t> _title; }</a:t>
            </a:r>
          </a:p>
          <a:p>
            <a:r>
              <a:rPr lang="de-CH" sz="1200" b="0" kern="1200" dirty="0" err="1">
                <a:solidFill>
                  <a:schemeClr val="tx1"/>
                </a:solidFill>
                <a:effectLst/>
                <a:latin typeface="+mn-lt"/>
                <a:ea typeface="+mn-ea"/>
                <a:cs typeface="+mn-cs"/>
              </a:rPr>
              <a:t>set</a:t>
            </a:r>
            <a:r>
              <a:rPr lang="de-CH" sz="1200" b="0" kern="1200" dirty="0">
                <a:solidFill>
                  <a:schemeClr val="tx1"/>
                </a:solidFill>
                <a:effectLst/>
                <a:latin typeface="+mn-lt"/>
                <a:ea typeface="+mn-ea"/>
                <a:cs typeface="+mn-cs"/>
              </a:rPr>
              <a:t> {</a:t>
            </a:r>
          </a:p>
          <a:p>
            <a:r>
              <a:rPr lang="de-CH" sz="1200" b="0" kern="1200" dirty="0">
                <a:solidFill>
                  <a:schemeClr val="tx1"/>
                </a:solidFill>
                <a:effectLst/>
                <a:latin typeface="+mn-lt"/>
                <a:ea typeface="+mn-ea"/>
                <a:cs typeface="+mn-cs"/>
              </a:rPr>
              <a:t>_title = </a:t>
            </a:r>
            <a:r>
              <a:rPr lang="de-CH" sz="1200" b="0" kern="1200" dirty="0" err="1">
                <a:solidFill>
                  <a:schemeClr val="tx1"/>
                </a:solidFill>
                <a:effectLst/>
                <a:latin typeface="+mn-lt"/>
                <a:ea typeface="+mn-ea"/>
                <a:cs typeface="+mn-cs"/>
              </a:rPr>
              <a:t>value</a:t>
            </a:r>
            <a:r>
              <a:rPr lang="de-CH" sz="1200" b="0" kern="1200" dirty="0">
                <a:solidFill>
                  <a:schemeClr val="tx1"/>
                </a:solidFill>
                <a:effectLst/>
                <a:latin typeface="+mn-lt"/>
                <a:ea typeface="+mn-ea"/>
                <a:cs typeface="+mn-cs"/>
              </a:rPr>
              <a:t>;</a:t>
            </a:r>
          </a:p>
          <a:p>
            <a:r>
              <a:rPr lang="de-CH" sz="1200" b="0" kern="1200" dirty="0" err="1">
                <a:solidFill>
                  <a:schemeClr val="tx1"/>
                </a:solidFill>
                <a:effectLst/>
                <a:latin typeface="+mn-lt"/>
                <a:ea typeface="+mn-ea"/>
                <a:cs typeface="+mn-cs"/>
              </a:rPr>
              <a:t>if</a:t>
            </a:r>
            <a:r>
              <a:rPr lang="de-CH" sz="1200" b="0" kern="1200" dirty="0">
                <a:solidFill>
                  <a:schemeClr val="tx1"/>
                </a:solidFill>
                <a:effectLst/>
                <a:latin typeface="+mn-lt"/>
                <a:ea typeface="+mn-ea"/>
                <a:cs typeface="+mn-cs"/>
              </a:rPr>
              <a:t> (Handler != null) </a:t>
            </a:r>
            <a:r>
              <a:rPr lang="de-CH" sz="1200" b="0" kern="1200" dirty="0" err="1">
                <a:solidFill>
                  <a:schemeClr val="tx1"/>
                </a:solidFill>
                <a:effectLst/>
                <a:latin typeface="+mn-lt"/>
                <a:ea typeface="+mn-ea"/>
                <a:cs typeface="+mn-cs"/>
              </a:rPr>
              <a:t>Handler.UpdateToDo</a:t>
            </a:r>
            <a:r>
              <a:rPr lang="de-CH" sz="1200" b="0" kern="1200" dirty="0">
                <a:solidFill>
                  <a:schemeClr val="tx1"/>
                </a:solidFill>
                <a:effectLst/>
                <a:latin typeface="+mn-lt"/>
                <a:ea typeface="+mn-ea"/>
                <a:cs typeface="+mn-cs"/>
              </a:rPr>
              <a:t>(</a:t>
            </a:r>
            <a:r>
              <a:rPr lang="de-CH" sz="1200" b="0" kern="1200" dirty="0" err="1">
                <a:solidFill>
                  <a:schemeClr val="tx1"/>
                </a:solidFill>
                <a:effectLst/>
                <a:latin typeface="+mn-lt"/>
                <a:ea typeface="+mn-ea"/>
                <a:cs typeface="+mn-cs"/>
              </a:rPr>
              <a:t>this.Guid</a:t>
            </a:r>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a:t>
            </a:r>
          </a:p>
          <a:p>
            <a:br>
              <a:rPr lang="de-CH" sz="1200" b="0" kern="1200" dirty="0">
                <a:solidFill>
                  <a:schemeClr val="tx1"/>
                </a:solidFill>
                <a:effectLst/>
                <a:latin typeface="+mn-lt"/>
                <a:ea typeface="+mn-ea"/>
                <a:cs typeface="+mn-cs"/>
              </a:rPr>
            </a:br>
            <a:r>
              <a:rPr lang="de-CH" sz="1200" b="0" kern="1200" dirty="0">
                <a:solidFill>
                  <a:schemeClr val="tx1"/>
                </a:solidFill>
                <a:effectLst/>
                <a:latin typeface="+mn-lt"/>
                <a:ea typeface="+mn-ea"/>
                <a:cs typeface="+mn-cs"/>
              </a:rPr>
              <a:t>private </a:t>
            </a:r>
            <a:r>
              <a:rPr lang="de-CH" sz="1200" b="0" kern="1200" dirty="0" err="1">
                <a:solidFill>
                  <a:schemeClr val="tx1"/>
                </a:solidFill>
                <a:effectLst/>
                <a:latin typeface="+mn-lt"/>
                <a:ea typeface="+mn-ea"/>
                <a:cs typeface="+mn-cs"/>
              </a:rPr>
              <a:t>bool</a:t>
            </a:r>
            <a:r>
              <a:rPr lang="de-CH" sz="1200" b="0" kern="1200" dirty="0">
                <a:solidFill>
                  <a:schemeClr val="tx1"/>
                </a:solidFill>
                <a:effectLst/>
                <a:latin typeface="+mn-lt"/>
                <a:ea typeface="+mn-ea"/>
                <a:cs typeface="+mn-cs"/>
              </a:rPr>
              <a:t> _</a:t>
            </a:r>
            <a:r>
              <a:rPr lang="de-CH" sz="1200" b="0" kern="1200" dirty="0" err="1">
                <a:solidFill>
                  <a:schemeClr val="tx1"/>
                </a:solidFill>
                <a:effectLst/>
                <a:latin typeface="+mn-lt"/>
                <a:ea typeface="+mn-ea"/>
                <a:cs typeface="+mn-cs"/>
              </a:rPr>
              <a:t>isDone</a:t>
            </a:r>
            <a:r>
              <a:rPr lang="de-CH" sz="1200" b="0" kern="1200" dirty="0">
                <a:solidFill>
                  <a:schemeClr val="tx1"/>
                </a:solidFill>
                <a:effectLst/>
                <a:latin typeface="+mn-lt"/>
                <a:ea typeface="+mn-ea"/>
                <a:cs typeface="+mn-cs"/>
              </a:rPr>
              <a:t>;</a:t>
            </a:r>
          </a:p>
          <a:p>
            <a:r>
              <a:rPr lang="de-CH" sz="1200" b="0" kern="1200" dirty="0" err="1">
                <a:solidFill>
                  <a:schemeClr val="tx1"/>
                </a:solidFill>
                <a:effectLst/>
                <a:latin typeface="+mn-lt"/>
                <a:ea typeface="+mn-ea"/>
                <a:cs typeface="+mn-cs"/>
              </a:rPr>
              <a:t>public</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bool</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IsDone</a:t>
            </a:r>
            <a:endParaRPr lang="de-CH" sz="1200" b="0" kern="1200" dirty="0">
              <a:solidFill>
                <a:schemeClr val="tx1"/>
              </a:solidFill>
              <a:effectLst/>
              <a:latin typeface="+mn-lt"/>
              <a:ea typeface="+mn-ea"/>
              <a:cs typeface="+mn-cs"/>
            </a:endParaRPr>
          </a:p>
          <a:p>
            <a:r>
              <a:rPr lang="de-CH" sz="1200" b="0" kern="1200" dirty="0">
                <a:solidFill>
                  <a:schemeClr val="tx1"/>
                </a:solidFill>
                <a:effectLst/>
                <a:latin typeface="+mn-lt"/>
                <a:ea typeface="+mn-ea"/>
                <a:cs typeface="+mn-cs"/>
              </a:rPr>
              <a:t>{</a:t>
            </a:r>
          </a:p>
          <a:p>
            <a:r>
              <a:rPr lang="de-CH" sz="1200" b="0" kern="1200" dirty="0" err="1">
                <a:solidFill>
                  <a:schemeClr val="tx1"/>
                </a:solidFill>
                <a:effectLst/>
                <a:latin typeface="+mn-lt"/>
                <a:ea typeface="+mn-ea"/>
                <a:cs typeface="+mn-cs"/>
              </a:rPr>
              <a:t>get</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return</a:t>
            </a:r>
            <a:r>
              <a:rPr lang="de-CH" sz="1200" b="0" kern="1200" dirty="0">
                <a:solidFill>
                  <a:schemeClr val="tx1"/>
                </a:solidFill>
                <a:effectLst/>
                <a:latin typeface="+mn-lt"/>
                <a:ea typeface="+mn-ea"/>
                <a:cs typeface="+mn-cs"/>
              </a:rPr>
              <a:t> _</a:t>
            </a:r>
            <a:r>
              <a:rPr lang="de-CH" sz="1200" b="0" kern="1200" dirty="0" err="1">
                <a:solidFill>
                  <a:schemeClr val="tx1"/>
                </a:solidFill>
                <a:effectLst/>
                <a:latin typeface="+mn-lt"/>
                <a:ea typeface="+mn-ea"/>
                <a:cs typeface="+mn-cs"/>
              </a:rPr>
              <a:t>isDone</a:t>
            </a:r>
            <a:r>
              <a:rPr lang="de-CH" sz="1200" b="0" kern="1200" dirty="0">
                <a:solidFill>
                  <a:schemeClr val="tx1"/>
                </a:solidFill>
                <a:effectLst/>
                <a:latin typeface="+mn-lt"/>
                <a:ea typeface="+mn-ea"/>
                <a:cs typeface="+mn-cs"/>
              </a:rPr>
              <a:t>; }</a:t>
            </a:r>
          </a:p>
          <a:p>
            <a:r>
              <a:rPr lang="de-CH" sz="1200" b="0" kern="1200" dirty="0" err="1">
                <a:solidFill>
                  <a:schemeClr val="tx1"/>
                </a:solidFill>
                <a:effectLst/>
                <a:latin typeface="+mn-lt"/>
                <a:ea typeface="+mn-ea"/>
                <a:cs typeface="+mn-cs"/>
              </a:rPr>
              <a:t>set</a:t>
            </a:r>
            <a:endParaRPr lang="de-CH" sz="1200" b="0" kern="1200" dirty="0">
              <a:solidFill>
                <a:schemeClr val="tx1"/>
              </a:solidFill>
              <a:effectLst/>
              <a:latin typeface="+mn-lt"/>
              <a:ea typeface="+mn-ea"/>
              <a:cs typeface="+mn-cs"/>
            </a:endParaRPr>
          </a:p>
          <a:p>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_</a:t>
            </a:r>
            <a:r>
              <a:rPr lang="de-CH" sz="1200" b="0" kern="1200" dirty="0" err="1">
                <a:solidFill>
                  <a:schemeClr val="tx1"/>
                </a:solidFill>
                <a:effectLst/>
                <a:latin typeface="+mn-lt"/>
                <a:ea typeface="+mn-ea"/>
                <a:cs typeface="+mn-cs"/>
              </a:rPr>
              <a:t>isDone</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value</a:t>
            </a:r>
            <a:r>
              <a:rPr lang="de-CH" sz="1200" b="0" kern="1200" dirty="0">
                <a:solidFill>
                  <a:schemeClr val="tx1"/>
                </a:solidFill>
                <a:effectLst/>
                <a:latin typeface="+mn-lt"/>
                <a:ea typeface="+mn-ea"/>
                <a:cs typeface="+mn-cs"/>
              </a:rPr>
              <a:t>;</a:t>
            </a:r>
          </a:p>
          <a:p>
            <a:r>
              <a:rPr lang="de-CH" sz="1200" b="0" kern="1200" dirty="0" err="1">
                <a:solidFill>
                  <a:schemeClr val="tx1"/>
                </a:solidFill>
                <a:effectLst/>
                <a:latin typeface="+mn-lt"/>
                <a:ea typeface="+mn-ea"/>
                <a:cs typeface="+mn-cs"/>
              </a:rPr>
              <a:t>if</a:t>
            </a:r>
            <a:r>
              <a:rPr lang="de-CH" sz="1200" b="0" kern="1200" dirty="0">
                <a:solidFill>
                  <a:schemeClr val="tx1"/>
                </a:solidFill>
                <a:effectLst/>
                <a:latin typeface="+mn-lt"/>
                <a:ea typeface="+mn-ea"/>
                <a:cs typeface="+mn-cs"/>
              </a:rPr>
              <a:t> (Handler != null) </a:t>
            </a:r>
            <a:r>
              <a:rPr lang="de-CH" sz="1200" b="0" kern="1200" dirty="0" err="1">
                <a:solidFill>
                  <a:schemeClr val="tx1"/>
                </a:solidFill>
                <a:effectLst/>
                <a:latin typeface="+mn-lt"/>
                <a:ea typeface="+mn-ea"/>
                <a:cs typeface="+mn-cs"/>
              </a:rPr>
              <a:t>Handler.DeleteToDo</a:t>
            </a:r>
            <a:r>
              <a:rPr lang="de-CH" sz="1200" b="0" kern="1200" dirty="0">
                <a:solidFill>
                  <a:schemeClr val="tx1"/>
                </a:solidFill>
                <a:effectLst/>
                <a:latin typeface="+mn-lt"/>
                <a:ea typeface="+mn-ea"/>
                <a:cs typeface="+mn-cs"/>
              </a:rPr>
              <a:t>(</a:t>
            </a:r>
            <a:r>
              <a:rPr lang="de-CH" sz="1200" b="0" kern="1200" dirty="0" err="1">
                <a:solidFill>
                  <a:schemeClr val="tx1"/>
                </a:solidFill>
                <a:effectLst/>
                <a:latin typeface="+mn-lt"/>
                <a:ea typeface="+mn-ea"/>
                <a:cs typeface="+mn-cs"/>
              </a:rPr>
              <a:t>this.Guid</a:t>
            </a:r>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a:t>
            </a:r>
          </a:p>
          <a:p>
            <a:br>
              <a:rPr lang="de-CH" sz="1200" b="0" kern="1200" dirty="0">
                <a:solidFill>
                  <a:schemeClr val="tx1"/>
                </a:solidFill>
                <a:effectLst/>
                <a:latin typeface="+mn-lt"/>
                <a:ea typeface="+mn-ea"/>
                <a:cs typeface="+mn-cs"/>
              </a:rPr>
            </a:br>
            <a:r>
              <a:rPr lang="de-CH" sz="1200" b="0" kern="1200" dirty="0" err="1">
                <a:solidFill>
                  <a:schemeClr val="tx1"/>
                </a:solidFill>
                <a:effectLst/>
                <a:latin typeface="+mn-lt"/>
                <a:ea typeface="+mn-ea"/>
                <a:cs typeface="+mn-cs"/>
              </a:rPr>
              <a:t>public</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TodosHandler</a:t>
            </a:r>
            <a:r>
              <a:rPr lang="de-CH" sz="1200" b="0" kern="1200" dirty="0">
                <a:solidFill>
                  <a:schemeClr val="tx1"/>
                </a:solidFill>
                <a:effectLst/>
                <a:latin typeface="+mn-lt"/>
                <a:ea typeface="+mn-ea"/>
                <a:cs typeface="+mn-cs"/>
              </a:rPr>
              <a:t> Handler { </a:t>
            </a:r>
            <a:r>
              <a:rPr lang="de-CH" sz="1200" b="0" kern="1200" dirty="0" err="1">
                <a:solidFill>
                  <a:schemeClr val="tx1"/>
                </a:solidFill>
                <a:effectLst/>
                <a:latin typeface="+mn-lt"/>
                <a:ea typeface="+mn-ea"/>
                <a:cs typeface="+mn-cs"/>
              </a:rPr>
              <a:t>get</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set</a:t>
            </a:r>
            <a:r>
              <a:rPr lang="de-CH" sz="1200" b="0" kern="1200" dirty="0">
                <a:solidFill>
                  <a:schemeClr val="tx1"/>
                </a:solidFill>
                <a:effectLst/>
                <a:latin typeface="+mn-lt"/>
                <a:ea typeface="+mn-ea"/>
                <a:cs typeface="+mn-cs"/>
              </a:rPr>
              <a:t>; }</a:t>
            </a:r>
          </a:p>
          <a:p>
            <a:br>
              <a:rPr lang="de-CH" sz="1200" b="0" kern="1200" dirty="0">
                <a:solidFill>
                  <a:schemeClr val="tx1"/>
                </a:solidFill>
                <a:effectLst/>
                <a:latin typeface="+mn-lt"/>
                <a:ea typeface="+mn-ea"/>
                <a:cs typeface="+mn-cs"/>
              </a:rPr>
            </a:br>
            <a:r>
              <a:rPr lang="de-CH" sz="1200" b="0" kern="1200" dirty="0">
                <a:solidFill>
                  <a:schemeClr val="tx1"/>
                </a:solidFill>
                <a:effectLst/>
                <a:latin typeface="+mn-lt"/>
                <a:ea typeface="+mn-ea"/>
                <a:cs typeface="+mn-cs"/>
              </a:rPr>
              <a:t>private </a:t>
            </a:r>
            <a:r>
              <a:rPr lang="de-CH" sz="1200" b="0" kern="1200" dirty="0" err="1">
                <a:solidFill>
                  <a:schemeClr val="tx1"/>
                </a:solidFill>
                <a:effectLst/>
                <a:latin typeface="+mn-lt"/>
                <a:ea typeface="+mn-ea"/>
                <a:cs typeface="+mn-cs"/>
              </a:rPr>
              <a:t>string</a:t>
            </a:r>
            <a:r>
              <a:rPr lang="de-CH" sz="1200" b="0" kern="1200" dirty="0">
                <a:solidFill>
                  <a:schemeClr val="tx1"/>
                </a:solidFill>
                <a:effectLst/>
                <a:latin typeface="+mn-lt"/>
                <a:ea typeface="+mn-ea"/>
                <a:cs typeface="+mn-cs"/>
              </a:rPr>
              <a:t> _</a:t>
            </a:r>
            <a:r>
              <a:rPr lang="de-CH" sz="1200" b="0" kern="1200" dirty="0" err="1">
                <a:solidFill>
                  <a:schemeClr val="tx1"/>
                </a:solidFill>
                <a:effectLst/>
                <a:latin typeface="+mn-lt"/>
                <a:ea typeface="+mn-ea"/>
                <a:cs typeface="+mn-cs"/>
              </a:rPr>
              <a:t>info</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String.Empty</a:t>
            </a:r>
            <a:r>
              <a:rPr lang="de-CH" sz="1200" b="0" kern="1200" dirty="0">
                <a:solidFill>
                  <a:schemeClr val="tx1"/>
                </a:solidFill>
                <a:effectLst/>
                <a:latin typeface="+mn-lt"/>
                <a:ea typeface="+mn-ea"/>
                <a:cs typeface="+mn-cs"/>
              </a:rPr>
              <a:t>;</a:t>
            </a:r>
          </a:p>
          <a:p>
            <a:r>
              <a:rPr lang="de-CH" sz="1200" b="0" kern="1200" dirty="0" err="1">
                <a:solidFill>
                  <a:schemeClr val="tx1"/>
                </a:solidFill>
                <a:effectLst/>
                <a:latin typeface="+mn-lt"/>
                <a:ea typeface="+mn-ea"/>
                <a:cs typeface="+mn-cs"/>
              </a:rPr>
              <a:t>public</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string</a:t>
            </a:r>
            <a:r>
              <a:rPr lang="de-CH" sz="1200" b="0" kern="1200" dirty="0">
                <a:solidFill>
                  <a:schemeClr val="tx1"/>
                </a:solidFill>
                <a:effectLst/>
                <a:latin typeface="+mn-lt"/>
                <a:ea typeface="+mn-ea"/>
                <a:cs typeface="+mn-cs"/>
              </a:rPr>
              <a:t> Info { </a:t>
            </a:r>
            <a:r>
              <a:rPr lang="de-CH" sz="1200" b="0" kern="1200" dirty="0" err="1">
                <a:solidFill>
                  <a:schemeClr val="tx1"/>
                </a:solidFill>
                <a:effectLst/>
                <a:latin typeface="+mn-lt"/>
                <a:ea typeface="+mn-ea"/>
                <a:cs typeface="+mn-cs"/>
              </a:rPr>
              <a:t>get</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return</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Guid</a:t>
            </a:r>
            <a:r>
              <a:rPr lang="de-CH" sz="1200" b="0" kern="1200" dirty="0">
                <a:solidFill>
                  <a:schemeClr val="tx1"/>
                </a:solidFill>
                <a:effectLst/>
                <a:latin typeface="+mn-lt"/>
                <a:ea typeface="+mn-ea"/>
                <a:cs typeface="+mn-cs"/>
              </a:rPr>
              <a:t> =" + </a:t>
            </a:r>
            <a:r>
              <a:rPr lang="de-CH" sz="1200" b="0" kern="1200" dirty="0" err="1">
                <a:solidFill>
                  <a:schemeClr val="tx1"/>
                </a:solidFill>
                <a:effectLst/>
                <a:latin typeface="+mn-lt"/>
                <a:ea typeface="+mn-ea"/>
                <a:cs typeface="+mn-cs"/>
              </a:rPr>
              <a:t>Guid.ToString</a:t>
            </a:r>
            <a:r>
              <a:rPr lang="de-CH" sz="1200" b="0" kern="1200" dirty="0">
                <a:solidFill>
                  <a:schemeClr val="tx1"/>
                </a:solidFill>
                <a:effectLst/>
                <a:latin typeface="+mn-lt"/>
                <a:ea typeface="+mn-ea"/>
                <a:cs typeface="+mn-cs"/>
              </a:rPr>
              <a:t>(); } }</a:t>
            </a:r>
          </a:p>
          <a:p>
            <a:br>
              <a:rPr lang="de-CH" sz="1200" b="0" kern="1200" dirty="0">
                <a:solidFill>
                  <a:schemeClr val="tx1"/>
                </a:solidFill>
                <a:effectLst/>
                <a:latin typeface="+mn-lt"/>
                <a:ea typeface="+mn-ea"/>
                <a:cs typeface="+mn-cs"/>
              </a:rPr>
            </a:br>
            <a:r>
              <a:rPr lang="de-CH" sz="1200" b="0" kern="1200" dirty="0">
                <a:solidFill>
                  <a:schemeClr val="tx1"/>
                </a:solidFill>
                <a:effectLst/>
                <a:latin typeface="+mn-lt"/>
                <a:ea typeface="+mn-ea"/>
                <a:cs typeface="+mn-cs"/>
              </a:rPr>
              <a:t>private </a:t>
            </a:r>
            <a:r>
              <a:rPr lang="de-CH" sz="1200" b="0" kern="1200" dirty="0" err="1">
                <a:solidFill>
                  <a:schemeClr val="tx1"/>
                </a:solidFill>
                <a:effectLst/>
                <a:latin typeface="+mn-lt"/>
                <a:ea typeface="+mn-ea"/>
                <a:cs typeface="+mn-cs"/>
              </a:rPr>
              <a:t>Guid</a:t>
            </a:r>
            <a:r>
              <a:rPr lang="de-CH" sz="1200" b="0" kern="1200" dirty="0">
                <a:solidFill>
                  <a:schemeClr val="tx1"/>
                </a:solidFill>
                <a:effectLst/>
                <a:latin typeface="+mn-lt"/>
                <a:ea typeface="+mn-ea"/>
                <a:cs typeface="+mn-cs"/>
              </a:rPr>
              <a:t> _</a:t>
            </a:r>
            <a:r>
              <a:rPr lang="de-CH" sz="1200" b="0" kern="1200" dirty="0" err="1">
                <a:solidFill>
                  <a:schemeClr val="tx1"/>
                </a:solidFill>
                <a:effectLst/>
                <a:latin typeface="+mn-lt"/>
                <a:ea typeface="+mn-ea"/>
                <a:cs typeface="+mn-cs"/>
              </a:rPr>
              <a:t>guid</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Guid.NewGuid</a:t>
            </a:r>
            <a:r>
              <a:rPr lang="de-CH" sz="1200" b="0" kern="1200" dirty="0">
                <a:solidFill>
                  <a:schemeClr val="tx1"/>
                </a:solidFill>
                <a:effectLst/>
                <a:latin typeface="+mn-lt"/>
                <a:ea typeface="+mn-ea"/>
                <a:cs typeface="+mn-cs"/>
              </a:rPr>
              <a:t>();</a:t>
            </a:r>
          </a:p>
          <a:p>
            <a:r>
              <a:rPr lang="de-CH" sz="1200" b="0" kern="1200" dirty="0" err="1">
                <a:solidFill>
                  <a:schemeClr val="tx1"/>
                </a:solidFill>
                <a:effectLst/>
                <a:latin typeface="+mn-lt"/>
                <a:ea typeface="+mn-ea"/>
                <a:cs typeface="+mn-cs"/>
              </a:rPr>
              <a:t>public</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Guid</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Guid</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get</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return</a:t>
            </a:r>
            <a:r>
              <a:rPr lang="de-CH" sz="1200" b="0" kern="1200" dirty="0">
                <a:solidFill>
                  <a:schemeClr val="tx1"/>
                </a:solidFill>
                <a:effectLst/>
                <a:latin typeface="+mn-lt"/>
                <a:ea typeface="+mn-ea"/>
                <a:cs typeface="+mn-cs"/>
              </a:rPr>
              <a:t> _</a:t>
            </a:r>
            <a:r>
              <a:rPr lang="de-CH" sz="1200" b="0" kern="1200" dirty="0" err="1">
                <a:solidFill>
                  <a:schemeClr val="tx1"/>
                </a:solidFill>
                <a:effectLst/>
                <a:latin typeface="+mn-lt"/>
                <a:ea typeface="+mn-ea"/>
                <a:cs typeface="+mn-cs"/>
              </a:rPr>
              <a:t>guid</a:t>
            </a:r>
            <a:r>
              <a:rPr lang="de-CH" sz="1200" b="0" kern="1200" dirty="0">
                <a:solidFill>
                  <a:schemeClr val="tx1"/>
                </a:solidFill>
                <a:effectLst/>
                <a:latin typeface="+mn-lt"/>
                <a:ea typeface="+mn-ea"/>
                <a:cs typeface="+mn-cs"/>
              </a:rPr>
              <a:t>; }}</a:t>
            </a:r>
          </a:p>
          <a:p>
            <a:br>
              <a:rPr lang="de-CH" sz="1200" b="0" kern="1200" dirty="0">
                <a:solidFill>
                  <a:schemeClr val="tx1"/>
                </a:solidFill>
                <a:effectLst/>
                <a:latin typeface="+mn-lt"/>
                <a:ea typeface="+mn-ea"/>
                <a:cs typeface="+mn-cs"/>
              </a:rPr>
            </a:br>
            <a:r>
              <a:rPr lang="de-CH" sz="1200" b="0" kern="1200" dirty="0">
                <a:solidFill>
                  <a:schemeClr val="tx1"/>
                </a:solidFill>
                <a:effectLst/>
                <a:latin typeface="+mn-lt"/>
                <a:ea typeface="+mn-ea"/>
                <a:cs typeface="+mn-cs"/>
              </a:rPr>
              <a:t>}</a:t>
            </a:r>
          </a:p>
          <a:p>
            <a:br>
              <a:rPr lang="de-CH" sz="1200" b="0" kern="1200" dirty="0">
                <a:solidFill>
                  <a:schemeClr val="tx1"/>
                </a:solidFill>
                <a:effectLst/>
                <a:latin typeface="+mn-lt"/>
                <a:ea typeface="+mn-ea"/>
                <a:cs typeface="+mn-cs"/>
              </a:rPr>
            </a:br>
            <a:br>
              <a:rPr lang="de-CH" sz="1200" b="0" kern="1200" dirty="0">
                <a:solidFill>
                  <a:schemeClr val="tx1"/>
                </a:solidFill>
                <a:effectLst/>
                <a:latin typeface="+mn-lt"/>
                <a:ea typeface="+mn-ea"/>
                <a:cs typeface="+mn-cs"/>
              </a:rPr>
            </a:br>
            <a:r>
              <a:rPr lang="de-CH" sz="1200" b="0" kern="1200" dirty="0" err="1">
                <a:solidFill>
                  <a:schemeClr val="tx1"/>
                </a:solidFill>
                <a:effectLst/>
                <a:latin typeface="+mn-lt"/>
                <a:ea typeface="+mn-ea"/>
                <a:cs typeface="+mn-cs"/>
              </a:rPr>
              <a:t>public</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class</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TodosHandler</a:t>
            </a:r>
            <a:endParaRPr lang="de-CH" sz="1200" b="0" kern="1200" dirty="0">
              <a:solidFill>
                <a:schemeClr val="tx1"/>
              </a:solidFill>
              <a:effectLst/>
              <a:latin typeface="+mn-lt"/>
              <a:ea typeface="+mn-ea"/>
              <a:cs typeface="+mn-cs"/>
            </a:endParaRPr>
          </a:p>
          <a:p>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private </a:t>
            </a:r>
            <a:r>
              <a:rPr lang="de-CH" sz="1200" b="0" kern="1200" dirty="0" err="1">
                <a:solidFill>
                  <a:schemeClr val="tx1"/>
                </a:solidFill>
                <a:effectLst/>
                <a:latin typeface="+mn-lt"/>
                <a:ea typeface="+mn-ea"/>
                <a:cs typeface="+mn-cs"/>
              </a:rPr>
              <a:t>IList</a:t>
            </a:r>
            <a:r>
              <a:rPr lang="de-CH" sz="1200" b="0" kern="1200" dirty="0">
                <a:solidFill>
                  <a:schemeClr val="tx1"/>
                </a:solidFill>
                <a:effectLst/>
                <a:latin typeface="+mn-lt"/>
                <a:ea typeface="+mn-ea"/>
                <a:cs typeface="+mn-cs"/>
              </a:rPr>
              <a:t>&lt;</a:t>
            </a:r>
            <a:r>
              <a:rPr lang="de-CH" sz="1200" b="0" kern="1200" dirty="0" err="1">
                <a:solidFill>
                  <a:schemeClr val="tx1"/>
                </a:solidFill>
                <a:effectLst/>
                <a:latin typeface="+mn-lt"/>
                <a:ea typeface="+mn-ea"/>
                <a:cs typeface="+mn-cs"/>
              </a:rPr>
              <a:t>TodoItem</a:t>
            </a:r>
            <a:r>
              <a:rPr lang="de-CH" sz="1200" b="0" kern="1200" dirty="0">
                <a:solidFill>
                  <a:schemeClr val="tx1"/>
                </a:solidFill>
                <a:effectLst/>
                <a:latin typeface="+mn-lt"/>
                <a:ea typeface="+mn-ea"/>
                <a:cs typeface="+mn-cs"/>
              </a:rPr>
              <a:t>&gt; _</a:t>
            </a:r>
            <a:r>
              <a:rPr lang="de-CH" sz="1200" b="0" kern="1200" dirty="0" err="1">
                <a:solidFill>
                  <a:schemeClr val="tx1"/>
                </a:solidFill>
                <a:effectLst/>
                <a:latin typeface="+mn-lt"/>
                <a:ea typeface="+mn-ea"/>
                <a:cs typeface="+mn-cs"/>
              </a:rPr>
              <a:t>todos</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new</a:t>
            </a:r>
            <a:r>
              <a:rPr lang="de-CH" sz="1200" b="0" kern="1200" dirty="0">
                <a:solidFill>
                  <a:schemeClr val="tx1"/>
                </a:solidFill>
                <a:effectLst/>
                <a:latin typeface="+mn-lt"/>
                <a:ea typeface="+mn-ea"/>
                <a:cs typeface="+mn-cs"/>
              </a:rPr>
              <a:t> List&lt;</a:t>
            </a:r>
            <a:r>
              <a:rPr lang="de-CH" sz="1200" b="0" kern="1200" dirty="0" err="1">
                <a:solidFill>
                  <a:schemeClr val="tx1"/>
                </a:solidFill>
                <a:effectLst/>
                <a:latin typeface="+mn-lt"/>
                <a:ea typeface="+mn-ea"/>
                <a:cs typeface="+mn-cs"/>
              </a:rPr>
              <a:t>TodoItem</a:t>
            </a:r>
            <a:r>
              <a:rPr lang="de-CH" sz="1200" b="0" kern="1200" dirty="0">
                <a:solidFill>
                  <a:schemeClr val="tx1"/>
                </a:solidFill>
                <a:effectLst/>
                <a:latin typeface="+mn-lt"/>
                <a:ea typeface="+mn-ea"/>
                <a:cs typeface="+mn-cs"/>
              </a:rPr>
              <a:t>&gt;();</a:t>
            </a:r>
          </a:p>
          <a:p>
            <a:r>
              <a:rPr lang="de-CH" sz="1200" b="0" kern="1200" dirty="0" err="1">
                <a:solidFill>
                  <a:schemeClr val="tx1"/>
                </a:solidFill>
                <a:effectLst/>
                <a:latin typeface="+mn-lt"/>
                <a:ea typeface="+mn-ea"/>
                <a:cs typeface="+mn-cs"/>
              </a:rPr>
              <a:t>public</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IList</a:t>
            </a:r>
            <a:r>
              <a:rPr lang="de-CH" sz="1200" b="0" kern="1200" dirty="0">
                <a:solidFill>
                  <a:schemeClr val="tx1"/>
                </a:solidFill>
                <a:effectLst/>
                <a:latin typeface="+mn-lt"/>
                <a:ea typeface="+mn-ea"/>
                <a:cs typeface="+mn-cs"/>
              </a:rPr>
              <a:t>&lt;</a:t>
            </a:r>
            <a:r>
              <a:rPr lang="de-CH" sz="1200" b="0" kern="1200" dirty="0" err="1">
                <a:solidFill>
                  <a:schemeClr val="tx1"/>
                </a:solidFill>
                <a:effectLst/>
                <a:latin typeface="+mn-lt"/>
                <a:ea typeface="+mn-ea"/>
                <a:cs typeface="+mn-cs"/>
              </a:rPr>
              <a:t>TodoItem</a:t>
            </a:r>
            <a:r>
              <a:rPr lang="de-CH" sz="1200" b="0" kern="1200" dirty="0">
                <a:solidFill>
                  <a:schemeClr val="tx1"/>
                </a:solidFill>
                <a:effectLst/>
                <a:latin typeface="+mn-lt"/>
                <a:ea typeface="+mn-ea"/>
                <a:cs typeface="+mn-cs"/>
              </a:rPr>
              <a:t>&gt; </a:t>
            </a:r>
            <a:r>
              <a:rPr lang="de-CH" sz="1200" b="0" kern="1200" dirty="0" err="1">
                <a:solidFill>
                  <a:schemeClr val="tx1"/>
                </a:solidFill>
                <a:effectLst/>
                <a:latin typeface="+mn-lt"/>
                <a:ea typeface="+mn-ea"/>
                <a:cs typeface="+mn-cs"/>
              </a:rPr>
              <a:t>Todos</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get</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return</a:t>
            </a:r>
            <a:r>
              <a:rPr lang="de-CH" sz="1200" b="0" kern="1200" dirty="0">
                <a:solidFill>
                  <a:schemeClr val="tx1"/>
                </a:solidFill>
                <a:effectLst/>
                <a:latin typeface="+mn-lt"/>
                <a:ea typeface="+mn-ea"/>
                <a:cs typeface="+mn-cs"/>
              </a:rPr>
              <a:t> _</a:t>
            </a:r>
            <a:r>
              <a:rPr lang="de-CH" sz="1200" b="0" kern="1200" dirty="0" err="1">
                <a:solidFill>
                  <a:schemeClr val="tx1"/>
                </a:solidFill>
                <a:effectLst/>
                <a:latin typeface="+mn-lt"/>
                <a:ea typeface="+mn-ea"/>
                <a:cs typeface="+mn-cs"/>
              </a:rPr>
              <a:t>todos</a:t>
            </a:r>
            <a:r>
              <a:rPr lang="de-CH" sz="1200" b="0" kern="1200" dirty="0">
                <a:solidFill>
                  <a:schemeClr val="tx1"/>
                </a:solidFill>
                <a:effectLst/>
                <a:latin typeface="+mn-lt"/>
                <a:ea typeface="+mn-ea"/>
                <a:cs typeface="+mn-cs"/>
              </a:rPr>
              <a:t>; } }</a:t>
            </a:r>
          </a:p>
          <a:p>
            <a:br>
              <a:rPr lang="de-CH" sz="1200" b="0" kern="1200" dirty="0">
                <a:solidFill>
                  <a:schemeClr val="tx1"/>
                </a:solidFill>
                <a:effectLst/>
                <a:latin typeface="+mn-lt"/>
                <a:ea typeface="+mn-ea"/>
                <a:cs typeface="+mn-cs"/>
              </a:rPr>
            </a:br>
            <a:br>
              <a:rPr lang="de-CH" sz="1200" b="0" kern="1200" dirty="0">
                <a:solidFill>
                  <a:schemeClr val="tx1"/>
                </a:solidFill>
                <a:effectLst/>
                <a:latin typeface="+mn-lt"/>
                <a:ea typeface="+mn-ea"/>
                <a:cs typeface="+mn-cs"/>
              </a:rPr>
            </a:br>
            <a:r>
              <a:rPr lang="de-CH" sz="1200" b="0" kern="1200" dirty="0" err="1">
                <a:solidFill>
                  <a:schemeClr val="tx1"/>
                </a:solidFill>
                <a:effectLst/>
                <a:latin typeface="+mn-lt"/>
                <a:ea typeface="+mn-ea"/>
                <a:cs typeface="+mn-cs"/>
              </a:rPr>
              <a:t>public</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void</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AddTodo</a:t>
            </a:r>
            <a:r>
              <a:rPr lang="de-CH" sz="1200" b="0" kern="1200" dirty="0">
                <a:solidFill>
                  <a:schemeClr val="tx1"/>
                </a:solidFill>
                <a:effectLst/>
                <a:latin typeface="+mn-lt"/>
                <a:ea typeface="+mn-ea"/>
                <a:cs typeface="+mn-cs"/>
              </a:rPr>
              <a:t>(</a:t>
            </a:r>
            <a:r>
              <a:rPr lang="de-CH" sz="1200" b="0" kern="1200" dirty="0" err="1">
                <a:solidFill>
                  <a:schemeClr val="tx1"/>
                </a:solidFill>
                <a:effectLst/>
                <a:latin typeface="+mn-lt"/>
                <a:ea typeface="+mn-ea"/>
                <a:cs typeface="+mn-cs"/>
              </a:rPr>
              <a:t>string</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aTitle</a:t>
            </a:r>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_</a:t>
            </a:r>
            <a:r>
              <a:rPr lang="de-CH" sz="1200" b="0" kern="1200" dirty="0" err="1">
                <a:solidFill>
                  <a:schemeClr val="tx1"/>
                </a:solidFill>
                <a:effectLst/>
                <a:latin typeface="+mn-lt"/>
                <a:ea typeface="+mn-ea"/>
                <a:cs typeface="+mn-cs"/>
              </a:rPr>
              <a:t>todos.Add</a:t>
            </a:r>
            <a:r>
              <a:rPr lang="de-CH" sz="1200" b="0" kern="1200" dirty="0">
                <a:solidFill>
                  <a:schemeClr val="tx1"/>
                </a:solidFill>
                <a:effectLst/>
                <a:latin typeface="+mn-lt"/>
                <a:ea typeface="+mn-ea"/>
                <a:cs typeface="+mn-cs"/>
              </a:rPr>
              <a:t>(</a:t>
            </a:r>
            <a:r>
              <a:rPr lang="de-CH" sz="1200" b="0" kern="1200" dirty="0" err="1">
                <a:solidFill>
                  <a:schemeClr val="tx1"/>
                </a:solidFill>
                <a:effectLst/>
                <a:latin typeface="+mn-lt"/>
                <a:ea typeface="+mn-ea"/>
                <a:cs typeface="+mn-cs"/>
              </a:rPr>
              <a:t>new</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TodoItem</a:t>
            </a:r>
            <a:r>
              <a:rPr lang="de-CH" sz="1200" b="0" kern="1200" dirty="0">
                <a:solidFill>
                  <a:schemeClr val="tx1"/>
                </a:solidFill>
                <a:effectLst/>
                <a:latin typeface="+mn-lt"/>
                <a:ea typeface="+mn-ea"/>
                <a:cs typeface="+mn-cs"/>
              </a:rPr>
              <a:t> { Title = </a:t>
            </a:r>
            <a:r>
              <a:rPr lang="de-CH" sz="1200" b="0" kern="1200" dirty="0" err="1">
                <a:solidFill>
                  <a:schemeClr val="tx1"/>
                </a:solidFill>
                <a:effectLst/>
                <a:latin typeface="+mn-lt"/>
                <a:ea typeface="+mn-ea"/>
                <a:cs typeface="+mn-cs"/>
              </a:rPr>
              <a:t>aTitle</a:t>
            </a:r>
            <a:r>
              <a:rPr lang="de-CH" sz="1200" b="0" kern="1200" dirty="0">
                <a:solidFill>
                  <a:schemeClr val="tx1"/>
                </a:solidFill>
                <a:effectLst/>
                <a:latin typeface="+mn-lt"/>
                <a:ea typeface="+mn-ea"/>
                <a:cs typeface="+mn-cs"/>
              </a:rPr>
              <a:t>, Handler = </a:t>
            </a:r>
            <a:r>
              <a:rPr lang="de-CH" sz="1200" b="0" kern="1200" dirty="0" err="1">
                <a:solidFill>
                  <a:schemeClr val="tx1"/>
                </a:solidFill>
                <a:effectLst/>
                <a:latin typeface="+mn-lt"/>
                <a:ea typeface="+mn-ea"/>
                <a:cs typeface="+mn-cs"/>
              </a:rPr>
              <a:t>this</a:t>
            </a:r>
            <a:r>
              <a:rPr lang="de-CH" sz="1200" b="0" kern="1200" dirty="0">
                <a:solidFill>
                  <a:schemeClr val="tx1"/>
                </a:solidFill>
                <a:effectLst/>
                <a:latin typeface="+mn-lt"/>
                <a:ea typeface="+mn-ea"/>
                <a:cs typeface="+mn-cs"/>
              </a:rPr>
              <a:t> });</a:t>
            </a:r>
          </a:p>
          <a:p>
            <a:r>
              <a:rPr lang="de-CH" sz="1200" b="0" kern="1200" dirty="0">
                <a:solidFill>
                  <a:schemeClr val="tx1"/>
                </a:solidFill>
                <a:effectLst/>
                <a:latin typeface="+mn-lt"/>
                <a:ea typeface="+mn-ea"/>
                <a:cs typeface="+mn-cs"/>
              </a:rPr>
              <a:t>// update </a:t>
            </a:r>
            <a:r>
              <a:rPr lang="de-CH" sz="1200" b="0" kern="1200" dirty="0" err="1">
                <a:solidFill>
                  <a:schemeClr val="tx1"/>
                </a:solidFill>
                <a:effectLst/>
                <a:latin typeface="+mn-lt"/>
                <a:ea typeface="+mn-ea"/>
                <a:cs typeface="+mn-cs"/>
              </a:rPr>
              <a:t>persistence</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here</a:t>
            </a:r>
            <a:r>
              <a:rPr lang="de-CH" sz="1200" b="0" kern="1200" dirty="0">
                <a:solidFill>
                  <a:schemeClr val="tx1"/>
                </a:solidFill>
                <a:effectLst/>
                <a:latin typeface="+mn-lt"/>
                <a:ea typeface="+mn-ea"/>
                <a:cs typeface="+mn-cs"/>
              </a:rPr>
              <a:t> ..</a:t>
            </a:r>
          </a:p>
          <a:p>
            <a:r>
              <a:rPr lang="de-CH" sz="1200" b="0" kern="1200" dirty="0">
                <a:solidFill>
                  <a:schemeClr val="tx1"/>
                </a:solidFill>
                <a:effectLst/>
                <a:latin typeface="+mn-lt"/>
                <a:ea typeface="+mn-ea"/>
                <a:cs typeface="+mn-cs"/>
              </a:rPr>
              <a:t>}</a:t>
            </a:r>
          </a:p>
          <a:p>
            <a:br>
              <a:rPr lang="de-CH" sz="1200" b="0" kern="1200" dirty="0">
                <a:solidFill>
                  <a:schemeClr val="tx1"/>
                </a:solidFill>
                <a:effectLst/>
                <a:latin typeface="+mn-lt"/>
                <a:ea typeface="+mn-ea"/>
                <a:cs typeface="+mn-cs"/>
              </a:rPr>
            </a:br>
            <a:br>
              <a:rPr lang="de-CH" sz="1200" b="0" kern="1200" dirty="0">
                <a:solidFill>
                  <a:schemeClr val="tx1"/>
                </a:solidFill>
                <a:effectLst/>
                <a:latin typeface="+mn-lt"/>
                <a:ea typeface="+mn-ea"/>
                <a:cs typeface="+mn-cs"/>
              </a:rPr>
            </a:br>
            <a:r>
              <a:rPr lang="de-CH" sz="1200" b="0" kern="1200" dirty="0" err="1">
                <a:solidFill>
                  <a:schemeClr val="tx1"/>
                </a:solidFill>
                <a:effectLst/>
                <a:latin typeface="+mn-lt"/>
                <a:ea typeface="+mn-ea"/>
                <a:cs typeface="+mn-cs"/>
              </a:rPr>
              <a:t>public</a:t>
            </a:r>
            <a:r>
              <a:rPr lang="de-CH" sz="1200" b="0" kern="1200" dirty="0">
                <a:solidFill>
                  <a:schemeClr val="tx1"/>
                </a:solidFill>
                <a:effectLst/>
                <a:latin typeface="+mn-lt"/>
                <a:ea typeface="+mn-ea"/>
                <a:cs typeface="+mn-cs"/>
              </a:rPr>
              <a:t> String </a:t>
            </a:r>
            <a:r>
              <a:rPr lang="de-CH" sz="1200" b="0" kern="1200" dirty="0" err="1">
                <a:solidFill>
                  <a:schemeClr val="tx1"/>
                </a:solidFill>
                <a:effectLst/>
                <a:latin typeface="+mn-lt"/>
                <a:ea typeface="+mn-ea"/>
                <a:cs typeface="+mn-cs"/>
              </a:rPr>
              <a:t>GuidToDeleteStr</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get</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set</a:t>
            </a:r>
            <a:r>
              <a:rPr lang="de-CH" sz="1200" b="0" kern="1200" dirty="0">
                <a:solidFill>
                  <a:schemeClr val="tx1"/>
                </a:solidFill>
                <a:effectLst/>
                <a:latin typeface="+mn-lt"/>
                <a:ea typeface="+mn-ea"/>
                <a:cs typeface="+mn-cs"/>
              </a:rPr>
              <a:t>; }</a:t>
            </a:r>
          </a:p>
          <a:p>
            <a:r>
              <a:rPr lang="de-CH" sz="1200" b="0" kern="1200" dirty="0" err="1">
                <a:solidFill>
                  <a:schemeClr val="tx1"/>
                </a:solidFill>
                <a:effectLst/>
                <a:latin typeface="+mn-lt"/>
                <a:ea typeface="+mn-ea"/>
                <a:cs typeface="+mn-cs"/>
              </a:rPr>
              <a:t>public</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void</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DeleteToDo</a:t>
            </a:r>
            <a:r>
              <a:rPr lang="de-CH" sz="1200" b="0" kern="1200" dirty="0">
                <a:solidFill>
                  <a:schemeClr val="tx1"/>
                </a:solidFill>
                <a:effectLst/>
                <a:latin typeface="+mn-lt"/>
                <a:ea typeface="+mn-ea"/>
                <a:cs typeface="+mn-cs"/>
              </a:rPr>
              <a:t>(</a:t>
            </a:r>
            <a:r>
              <a:rPr lang="de-CH" sz="1200" b="0" kern="1200" dirty="0" err="1">
                <a:solidFill>
                  <a:schemeClr val="tx1"/>
                </a:solidFill>
                <a:effectLst/>
                <a:latin typeface="+mn-lt"/>
                <a:ea typeface="+mn-ea"/>
                <a:cs typeface="+mn-cs"/>
              </a:rPr>
              <a:t>Guid</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GuidToDelete</a:t>
            </a:r>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 update </a:t>
            </a:r>
            <a:r>
              <a:rPr lang="de-CH" sz="1200" b="0" kern="1200" dirty="0" err="1">
                <a:solidFill>
                  <a:schemeClr val="tx1"/>
                </a:solidFill>
                <a:effectLst/>
                <a:latin typeface="+mn-lt"/>
                <a:ea typeface="+mn-ea"/>
                <a:cs typeface="+mn-cs"/>
              </a:rPr>
              <a:t>persistence</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here</a:t>
            </a:r>
            <a:r>
              <a:rPr lang="de-CH" sz="1200" b="0" kern="1200" dirty="0">
                <a:solidFill>
                  <a:schemeClr val="tx1"/>
                </a:solidFill>
                <a:effectLst/>
                <a:latin typeface="+mn-lt"/>
                <a:ea typeface="+mn-ea"/>
                <a:cs typeface="+mn-cs"/>
              </a:rPr>
              <a:t> ...</a:t>
            </a:r>
          </a:p>
          <a:p>
            <a:r>
              <a:rPr lang="de-CH" sz="1200" b="0" kern="1200" dirty="0" err="1">
                <a:solidFill>
                  <a:schemeClr val="tx1"/>
                </a:solidFill>
                <a:effectLst/>
                <a:latin typeface="+mn-lt"/>
                <a:ea typeface="+mn-ea"/>
                <a:cs typeface="+mn-cs"/>
              </a:rPr>
              <a:t>GuidToDeleteStr</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GuidToDelete.ToString</a:t>
            </a:r>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a:t>
            </a:r>
          </a:p>
          <a:p>
            <a:br>
              <a:rPr lang="de-CH" sz="1200" b="0" kern="1200" dirty="0">
                <a:solidFill>
                  <a:schemeClr val="tx1"/>
                </a:solidFill>
                <a:effectLst/>
                <a:latin typeface="+mn-lt"/>
                <a:ea typeface="+mn-ea"/>
                <a:cs typeface="+mn-cs"/>
              </a:rPr>
            </a:br>
            <a:r>
              <a:rPr lang="de-CH" sz="1200" b="0" kern="1200" dirty="0" err="1">
                <a:solidFill>
                  <a:schemeClr val="tx1"/>
                </a:solidFill>
                <a:effectLst/>
                <a:latin typeface="+mn-lt"/>
                <a:ea typeface="+mn-ea"/>
                <a:cs typeface="+mn-cs"/>
              </a:rPr>
              <a:t>public</a:t>
            </a:r>
            <a:r>
              <a:rPr lang="de-CH" sz="1200" b="0" kern="1200" dirty="0">
                <a:solidFill>
                  <a:schemeClr val="tx1"/>
                </a:solidFill>
                <a:effectLst/>
                <a:latin typeface="+mn-lt"/>
                <a:ea typeface="+mn-ea"/>
                <a:cs typeface="+mn-cs"/>
              </a:rPr>
              <a:t> String </a:t>
            </a:r>
            <a:r>
              <a:rPr lang="de-CH" sz="1200" b="0" kern="1200" dirty="0" err="1">
                <a:solidFill>
                  <a:schemeClr val="tx1"/>
                </a:solidFill>
                <a:effectLst/>
                <a:latin typeface="+mn-lt"/>
                <a:ea typeface="+mn-ea"/>
                <a:cs typeface="+mn-cs"/>
              </a:rPr>
              <a:t>GuidToUpdateStr</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get</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set</a:t>
            </a:r>
            <a:r>
              <a:rPr lang="de-CH" sz="1200" b="0" kern="1200" dirty="0">
                <a:solidFill>
                  <a:schemeClr val="tx1"/>
                </a:solidFill>
                <a:effectLst/>
                <a:latin typeface="+mn-lt"/>
                <a:ea typeface="+mn-ea"/>
                <a:cs typeface="+mn-cs"/>
              </a:rPr>
              <a:t>; }</a:t>
            </a:r>
          </a:p>
          <a:p>
            <a:r>
              <a:rPr lang="de-CH" sz="1200" b="0" kern="1200" dirty="0" err="1">
                <a:solidFill>
                  <a:schemeClr val="tx1"/>
                </a:solidFill>
                <a:effectLst/>
                <a:latin typeface="+mn-lt"/>
                <a:ea typeface="+mn-ea"/>
                <a:cs typeface="+mn-cs"/>
              </a:rPr>
              <a:t>public</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void</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UpdateToDo</a:t>
            </a:r>
            <a:r>
              <a:rPr lang="de-CH" sz="1200" b="0" kern="1200" dirty="0">
                <a:solidFill>
                  <a:schemeClr val="tx1"/>
                </a:solidFill>
                <a:effectLst/>
                <a:latin typeface="+mn-lt"/>
                <a:ea typeface="+mn-ea"/>
                <a:cs typeface="+mn-cs"/>
              </a:rPr>
              <a:t>(</a:t>
            </a:r>
            <a:r>
              <a:rPr lang="de-CH" sz="1200" b="0" kern="1200" dirty="0" err="1">
                <a:solidFill>
                  <a:schemeClr val="tx1"/>
                </a:solidFill>
                <a:effectLst/>
                <a:latin typeface="+mn-lt"/>
                <a:ea typeface="+mn-ea"/>
                <a:cs typeface="+mn-cs"/>
              </a:rPr>
              <a:t>Guid</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GuidToUpdate</a:t>
            </a:r>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 update </a:t>
            </a:r>
            <a:r>
              <a:rPr lang="de-CH" sz="1200" b="0" kern="1200" dirty="0" err="1">
                <a:solidFill>
                  <a:schemeClr val="tx1"/>
                </a:solidFill>
                <a:effectLst/>
                <a:latin typeface="+mn-lt"/>
                <a:ea typeface="+mn-ea"/>
                <a:cs typeface="+mn-cs"/>
              </a:rPr>
              <a:t>persistence</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here</a:t>
            </a:r>
            <a:r>
              <a:rPr lang="de-CH" sz="1200" b="0" kern="1200" dirty="0">
                <a:solidFill>
                  <a:schemeClr val="tx1"/>
                </a:solidFill>
                <a:effectLst/>
                <a:latin typeface="+mn-lt"/>
                <a:ea typeface="+mn-ea"/>
                <a:cs typeface="+mn-cs"/>
              </a:rPr>
              <a:t> ...</a:t>
            </a:r>
          </a:p>
          <a:p>
            <a:r>
              <a:rPr lang="de-CH" sz="1200" b="0" kern="1200" dirty="0" err="1">
                <a:solidFill>
                  <a:schemeClr val="tx1"/>
                </a:solidFill>
                <a:effectLst/>
                <a:latin typeface="+mn-lt"/>
                <a:ea typeface="+mn-ea"/>
                <a:cs typeface="+mn-cs"/>
              </a:rPr>
              <a:t>GuidToUpdateStr</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GuidToUpdate.ToString</a:t>
            </a:r>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a:t>
            </a:r>
          </a:p>
          <a:p>
            <a:br>
              <a:rPr lang="de-CH" sz="1200" b="0" kern="1200" dirty="0">
                <a:solidFill>
                  <a:schemeClr val="tx1"/>
                </a:solidFill>
                <a:effectLst/>
                <a:latin typeface="+mn-lt"/>
                <a:ea typeface="+mn-ea"/>
                <a:cs typeface="+mn-cs"/>
              </a:rPr>
            </a:br>
            <a:r>
              <a:rPr lang="de-CH" sz="1200" b="0" kern="1200" dirty="0">
                <a:solidFill>
                  <a:schemeClr val="tx1"/>
                </a:solidFill>
                <a:effectLst/>
                <a:latin typeface="+mn-lt"/>
                <a:ea typeface="+mn-ea"/>
                <a:cs typeface="+mn-cs"/>
              </a:rPr>
              <a:t>}</a:t>
            </a:r>
          </a:p>
          <a:p>
            <a:br>
              <a:rPr lang="de-CH" sz="1200" b="0" kern="1200" dirty="0">
                <a:solidFill>
                  <a:schemeClr val="tx1"/>
                </a:solidFill>
                <a:effectLst/>
                <a:latin typeface="+mn-lt"/>
                <a:ea typeface="+mn-ea"/>
                <a:cs typeface="+mn-cs"/>
              </a:rPr>
            </a:br>
            <a:r>
              <a:rPr lang="de-CH" sz="1200" b="0" kern="1200" dirty="0">
                <a:solidFill>
                  <a:schemeClr val="tx1"/>
                </a:solidFill>
                <a:effectLst/>
                <a:latin typeface="+mn-lt"/>
                <a:ea typeface="+mn-ea"/>
                <a:cs typeface="+mn-cs"/>
              </a:rPr>
              <a:t>}</a:t>
            </a:r>
          </a:p>
          <a:p>
            <a:endParaRPr lang="de-CH" dirty="0"/>
          </a:p>
        </p:txBody>
      </p:sp>
      <p:sp>
        <p:nvSpPr>
          <p:cNvPr id="4" name="Foliennummernplatzhalter 3"/>
          <p:cNvSpPr>
            <a:spLocks noGrp="1"/>
          </p:cNvSpPr>
          <p:nvPr>
            <p:ph type="sldNum" sz="quarter" idx="5"/>
          </p:nvPr>
        </p:nvSpPr>
        <p:spPr/>
        <p:txBody>
          <a:bodyPr/>
          <a:lstStyle/>
          <a:p>
            <a:fld id="{BE65CCB5-C8E4-4ED3-A5C3-0FE3DE15867E}" type="slidenum">
              <a:rPr lang="de-CH" smtClean="0"/>
              <a:t>22</a:t>
            </a:fld>
            <a:endParaRPr lang="de-CH"/>
          </a:p>
        </p:txBody>
      </p:sp>
    </p:spTree>
    <p:extLst>
      <p:ext uri="{BB962C8B-B14F-4D97-AF65-F5344CB8AC3E}">
        <p14:creationId xmlns:p14="http://schemas.microsoft.com/office/powerpoint/2010/main" val="3814299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hlinkClick r:id="rId3"/>
              </a:rPr>
              <a:t>https://weblog.west-wind.com/posts/2018/jul/31/web-assembly-and-blazor-reassembling-the-web#byte-code-representation----native-execution</a:t>
            </a:r>
            <a:endParaRPr lang="de-CH" dirty="0"/>
          </a:p>
          <a:p>
            <a:endParaRPr lang="de-CH" dirty="0"/>
          </a:p>
        </p:txBody>
      </p:sp>
      <p:sp>
        <p:nvSpPr>
          <p:cNvPr id="4" name="Foliennummernplatzhalter 3"/>
          <p:cNvSpPr>
            <a:spLocks noGrp="1"/>
          </p:cNvSpPr>
          <p:nvPr>
            <p:ph type="sldNum" sz="quarter" idx="5"/>
          </p:nvPr>
        </p:nvSpPr>
        <p:spPr/>
        <p:txBody>
          <a:bodyPr/>
          <a:lstStyle/>
          <a:p>
            <a:fld id="{BE65CCB5-C8E4-4ED3-A5C3-0FE3DE15867E}" type="slidenum">
              <a:rPr lang="de-CH" smtClean="0"/>
              <a:t>28</a:t>
            </a:fld>
            <a:endParaRPr lang="de-CH"/>
          </a:p>
        </p:txBody>
      </p:sp>
    </p:spTree>
    <p:extLst>
      <p:ext uri="{BB962C8B-B14F-4D97-AF65-F5344CB8AC3E}">
        <p14:creationId xmlns:p14="http://schemas.microsoft.com/office/powerpoint/2010/main" val="3551246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hlinkClick r:id="rId3"/>
              </a:rPr>
              <a:t>https://stackoverflow.com/questions/57274230/is-it-possible-to-embed-a-blazor-component-in-a-non-net-website</a:t>
            </a:r>
            <a:endParaRPr lang="de-CH" dirty="0"/>
          </a:p>
        </p:txBody>
      </p:sp>
      <p:sp>
        <p:nvSpPr>
          <p:cNvPr id="4" name="Foliennummernplatzhalter 3"/>
          <p:cNvSpPr>
            <a:spLocks noGrp="1"/>
          </p:cNvSpPr>
          <p:nvPr>
            <p:ph type="sldNum" sz="quarter" idx="5"/>
          </p:nvPr>
        </p:nvSpPr>
        <p:spPr/>
        <p:txBody>
          <a:bodyPr/>
          <a:lstStyle/>
          <a:p>
            <a:fld id="{BE65CCB5-C8E4-4ED3-A5C3-0FE3DE15867E}" type="slidenum">
              <a:rPr lang="de-CH" smtClean="0"/>
              <a:t>29</a:t>
            </a:fld>
            <a:endParaRPr lang="de-CH"/>
          </a:p>
        </p:txBody>
      </p:sp>
    </p:spTree>
    <p:extLst>
      <p:ext uri="{BB962C8B-B14F-4D97-AF65-F5344CB8AC3E}">
        <p14:creationId xmlns:p14="http://schemas.microsoft.com/office/powerpoint/2010/main" val="20436857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hlinkClick r:id="rId3"/>
              </a:rPr>
              <a:t>https://stackoverflow.com/questions/57274230/is-it-possible-to-embed-a-blazor-component-in-a-non-net-website</a:t>
            </a:r>
            <a:endParaRPr lang="de-CH" dirty="0"/>
          </a:p>
        </p:txBody>
      </p:sp>
      <p:sp>
        <p:nvSpPr>
          <p:cNvPr id="4" name="Foliennummernplatzhalter 3"/>
          <p:cNvSpPr>
            <a:spLocks noGrp="1"/>
          </p:cNvSpPr>
          <p:nvPr>
            <p:ph type="sldNum" sz="quarter" idx="5"/>
          </p:nvPr>
        </p:nvSpPr>
        <p:spPr/>
        <p:txBody>
          <a:bodyPr/>
          <a:lstStyle/>
          <a:p>
            <a:fld id="{BE65CCB5-C8E4-4ED3-A5C3-0FE3DE15867E}" type="slidenum">
              <a:rPr lang="de-CH" smtClean="0"/>
              <a:t>30</a:t>
            </a:fld>
            <a:endParaRPr lang="de-CH"/>
          </a:p>
        </p:txBody>
      </p:sp>
    </p:spTree>
    <p:extLst>
      <p:ext uri="{BB962C8B-B14F-4D97-AF65-F5344CB8AC3E}">
        <p14:creationId xmlns:p14="http://schemas.microsoft.com/office/powerpoint/2010/main" val="664534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hlinkClick r:id="rId3"/>
              </a:rPr>
              <a:t>https://tutorialzine.com/2017/06/getting-started-with-web-assembly#</a:t>
            </a:r>
            <a:endParaRPr lang="de-CH" dirty="0"/>
          </a:p>
        </p:txBody>
      </p:sp>
      <p:sp>
        <p:nvSpPr>
          <p:cNvPr id="4" name="Foliennummernplatzhalter 3"/>
          <p:cNvSpPr>
            <a:spLocks noGrp="1"/>
          </p:cNvSpPr>
          <p:nvPr>
            <p:ph type="sldNum" sz="quarter" idx="5"/>
          </p:nvPr>
        </p:nvSpPr>
        <p:spPr/>
        <p:txBody>
          <a:bodyPr/>
          <a:lstStyle/>
          <a:p>
            <a:fld id="{BE65CCB5-C8E4-4ED3-A5C3-0FE3DE15867E}" type="slidenum">
              <a:rPr lang="de-CH" smtClean="0"/>
              <a:t>31</a:t>
            </a:fld>
            <a:endParaRPr lang="de-CH"/>
          </a:p>
        </p:txBody>
      </p:sp>
    </p:spTree>
    <p:extLst>
      <p:ext uri="{BB962C8B-B14F-4D97-AF65-F5344CB8AC3E}">
        <p14:creationId xmlns:p14="http://schemas.microsoft.com/office/powerpoint/2010/main" val="1734485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hlinkClick r:id="rId3"/>
              </a:rPr>
              <a:t>https://tutorialzine.com/2017/06/getting-started-with-web-assembly#</a:t>
            </a:r>
            <a:endParaRPr lang="de-CH" dirty="0"/>
          </a:p>
        </p:txBody>
      </p:sp>
      <p:sp>
        <p:nvSpPr>
          <p:cNvPr id="4" name="Foliennummernplatzhalter 3"/>
          <p:cNvSpPr>
            <a:spLocks noGrp="1"/>
          </p:cNvSpPr>
          <p:nvPr>
            <p:ph type="sldNum" sz="quarter" idx="5"/>
          </p:nvPr>
        </p:nvSpPr>
        <p:spPr/>
        <p:txBody>
          <a:bodyPr/>
          <a:lstStyle/>
          <a:p>
            <a:fld id="{BE65CCB5-C8E4-4ED3-A5C3-0FE3DE15867E}" type="slidenum">
              <a:rPr lang="de-CH" smtClean="0"/>
              <a:t>3</a:t>
            </a:fld>
            <a:endParaRPr lang="de-CH"/>
          </a:p>
        </p:txBody>
      </p:sp>
    </p:spTree>
    <p:extLst>
      <p:ext uri="{BB962C8B-B14F-4D97-AF65-F5344CB8AC3E}">
        <p14:creationId xmlns:p14="http://schemas.microsoft.com/office/powerpoint/2010/main" val="2170962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hlinkClick r:id="rId3"/>
              </a:rPr>
              <a:t>https://tutorialzine.com/2017/06/getting-started-with-web-assembly#</a:t>
            </a:r>
          </a:p>
          <a:p>
            <a:endParaRPr lang="de-CH" dirty="0">
              <a:cs typeface="Calibri" panose="020F0502020204030204"/>
            </a:endParaRPr>
          </a:p>
          <a:p>
            <a:r>
              <a:rPr lang="de-CH" dirty="0">
                <a:hlinkClick r:id="rId4"/>
              </a:rPr>
              <a:t>https://wasdk.github.io/WasmFiddle/?10fxw8</a:t>
            </a:r>
            <a:endParaRPr lang="de-CH"/>
          </a:p>
          <a:p>
            <a:endParaRPr lang="de-CH" dirty="0">
              <a:cs typeface="Calibri" panose="020F0502020204030204"/>
            </a:endParaRPr>
          </a:p>
        </p:txBody>
      </p:sp>
      <p:sp>
        <p:nvSpPr>
          <p:cNvPr id="4" name="Foliennummernplatzhalter 3"/>
          <p:cNvSpPr>
            <a:spLocks noGrp="1"/>
          </p:cNvSpPr>
          <p:nvPr>
            <p:ph type="sldNum" sz="quarter" idx="5"/>
          </p:nvPr>
        </p:nvSpPr>
        <p:spPr/>
        <p:txBody>
          <a:bodyPr/>
          <a:lstStyle/>
          <a:p>
            <a:fld id="{BE65CCB5-C8E4-4ED3-A5C3-0FE3DE15867E}" type="slidenum">
              <a:rPr lang="de-CH" smtClean="0"/>
              <a:t>4</a:t>
            </a:fld>
            <a:endParaRPr lang="de-CH"/>
          </a:p>
        </p:txBody>
      </p:sp>
    </p:spTree>
    <p:extLst>
      <p:ext uri="{BB962C8B-B14F-4D97-AF65-F5344CB8AC3E}">
        <p14:creationId xmlns:p14="http://schemas.microsoft.com/office/powerpoint/2010/main" val="867199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BE65CCB5-C8E4-4ED3-A5C3-0FE3DE15867E}" type="slidenum">
              <a:rPr lang="de-CH" smtClean="0"/>
              <a:t>5</a:t>
            </a:fld>
            <a:endParaRPr lang="de-CH"/>
          </a:p>
        </p:txBody>
      </p:sp>
    </p:spTree>
    <p:extLst>
      <p:ext uri="{BB962C8B-B14F-4D97-AF65-F5344CB8AC3E}">
        <p14:creationId xmlns:p14="http://schemas.microsoft.com/office/powerpoint/2010/main" val="3451308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hlinkClick r:id="rId3"/>
              </a:rPr>
              <a:t>https://tutorialzine.com/2017/06/getting-started-with-web-assembly#</a:t>
            </a:r>
            <a:endParaRPr lang="de-CH" dirty="0"/>
          </a:p>
        </p:txBody>
      </p:sp>
      <p:sp>
        <p:nvSpPr>
          <p:cNvPr id="4" name="Foliennummernplatzhalter 3"/>
          <p:cNvSpPr>
            <a:spLocks noGrp="1"/>
          </p:cNvSpPr>
          <p:nvPr>
            <p:ph type="sldNum" sz="quarter" idx="5"/>
          </p:nvPr>
        </p:nvSpPr>
        <p:spPr/>
        <p:txBody>
          <a:bodyPr/>
          <a:lstStyle/>
          <a:p>
            <a:fld id="{BE65CCB5-C8E4-4ED3-A5C3-0FE3DE15867E}" type="slidenum">
              <a:rPr lang="de-CH" smtClean="0"/>
              <a:t>6</a:t>
            </a:fld>
            <a:endParaRPr lang="de-CH"/>
          </a:p>
        </p:txBody>
      </p:sp>
    </p:spTree>
    <p:extLst>
      <p:ext uri="{BB962C8B-B14F-4D97-AF65-F5344CB8AC3E}">
        <p14:creationId xmlns:p14="http://schemas.microsoft.com/office/powerpoint/2010/main" val="4199545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hlinkClick r:id="rId3"/>
              </a:rPr>
              <a:t>https://tutorialzine.com/2017/06/getting-started-with-web-assembly#</a:t>
            </a:r>
            <a:endParaRPr lang="de-CH" dirty="0"/>
          </a:p>
        </p:txBody>
      </p:sp>
      <p:sp>
        <p:nvSpPr>
          <p:cNvPr id="4" name="Foliennummernplatzhalter 3"/>
          <p:cNvSpPr>
            <a:spLocks noGrp="1"/>
          </p:cNvSpPr>
          <p:nvPr>
            <p:ph type="sldNum" sz="quarter" idx="5"/>
          </p:nvPr>
        </p:nvSpPr>
        <p:spPr/>
        <p:txBody>
          <a:bodyPr/>
          <a:lstStyle/>
          <a:p>
            <a:fld id="{BE65CCB5-C8E4-4ED3-A5C3-0FE3DE15867E}" type="slidenum">
              <a:rPr lang="de-CH" smtClean="0"/>
              <a:t>7</a:t>
            </a:fld>
            <a:endParaRPr lang="de-CH"/>
          </a:p>
        </p:txBody>
      </p:sp>
    </p:spTree>
    <p:extLst>
      <p:ext uri="{BB962C8B-B14F-4D97-AF65-F5344CB8AC3E}">
        <p14:creationId xmlns:p14="http://schemas.microsoft.com/office/powerpoint/2010/main" val="1643090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hlinkClick r:id="rId3"/>
              </a:rPr>
              <a:t>https://tutorialzine.com/2017/06/getting-started-with-web-assembly#</a:t>
            </a:r>
            <a:endParaRPr lang="de-CH" dirty="0"/>
          </a:p>
        </p:txBody>
      </p:sp>
      <p:sp>
        <p:nvSpPr>
          <p:cNvPr id="4" name="Foliennummernplatzhalter 3"/>
          <p:cNvSpPr>
            <a:spLocks noGrp="1"/>
          </p:cNvSpPr>
          <p:nvPr>
            <p:ph type="sldNum" sz="quarter" idx="5"/>
          </p:nvPr>
        </p:nvSpPr>
        <p:spPr/>
        <p:txBody>
          <a:bodyPr/>
          <a:lstStyle/>
          <a:p>
            <a:fld id="{BE65CCB5-C8E4-4ED3-A5C3-0FE3DE15867E}" type="slidenum">
              <a:rPr lang="de-CH" smtClean="0"/>
              <a:t>8</a:t>
            </a:fld>
            <a:endParaRPr lang="de-CH"/>
          </a:p>
        </p:txBody>
      </p:sp>
    </p:spTree>
    <p:extLst>
      <p:ext uri="{BB962C8B-B14F-4D97-AF65-F5344CB8AC3E}">
        <p14:creationId xmlns:p14="http://schemas.microsoft.com/office/powerpoint/2010/main" val="1752509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hlinkClick r:id="rId3"/>
              </a:rPr>
              <a:t>https://tutorialzine.com/2017/06/getting-started-with-web-assembly#</a:t>
            </a:r>
            <a:endParaRPr lang="de-CH" dirty="0"/>
          </a:p>
        </p:txBody>
      </p:sp>
      <p:sp>
        <p:nvSpPr>
          <p:cNvPr id="4" name="Foliennummernplatzhalter 3"/>
          <p:cNvSpPr>
            <a:spLocks noGrp="1"/>
          </p:cNvSpPr>
          <p:nvPr>
            <p:ph type="sldNum" sz="quarter" idx="5"/>
          </p:nvPr>
        </p:nvSpPr>
        <p:spPr/>
        <p:txBody>
          <a:bodyPr/>
          <a:lstStyle/>
          <a:p>
            <a:fld id="{BE65CCB5-C8E4-4ED3-A5C3-0FE3DE15867E}" type="slidenum">
              <a:rPr lang="de-CH" smtClean="0"/>
              <a:t>9</a:t>
            </a:fld>
            <a:endParaRPr lang="de-CH"/>
          </a:p>
        </p:txBody>
      </p:sp>
    </p:spTree>
    <p:extLst>
      <p:ext uri="{BB962C8B-B14F-4D97-AF65-F5344CB8AC3E}">
        <p14:creationId xmlns:p14="http://schemas.microsoft.com/office/powerpoint/2010/main" val="753621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hlinkClick r:id="rId3"/>
              </a:rPr>
              <a:t>https://tutorialzine.com/2017/06/getting-started-with-web-assembly#</a:t>
            </a:r>
            <a:endParaRPr lang="de-CH" dirty="0"/>
          </a:p>
        </p:txBody>
      </p:sp>
      <p:sp>
        <p:nvSpPr>
          <p:cNvPr id="4" name="Foliennummernplatzhalter 3"/>
          <p:cNvSpPr>
            <a:spLocks noGrp="1"/>
          </p:cNvSpPr>
          <p:nvPr>
            <p:ph type="sldNum" sz="quarter" idx="5"/>
          </p:nvPr>
        </p:nvSpPr>
        <p:spPr/>
        <p:txBody>
          <a:bodyPr/>
          <a:lstStyle/>
          <a:p>
            <a:fld id="{BE65CCB5-C8E4-4ED3-A5C3-0FE3DE15867E}" type="slidenum">
              <a:rPr lang="de-CH" smtClean="0"/>
              <a:t>10</a:t>
            </a:fld>
            <a:endParaRPr lang="de-CH"/>
          </a:p>
        </p:txBody>
      </p:sp>
    </p:spTree>
    <p:extLst>
      <p:ext uri="{BB962C8B-B14F-4D97-AF65-F5344CB8AC3E}">
        <p14:creationId xmlns:p14="http://schemas.microsoft.com/office/powerpoint/2010/main" val="3204301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12" name="Rechteck 11"/>
          <p:cNvSpPr/>
          <p:nvPr userDrawn="1"/>
        </p:nvSpPr>
        <p:spPr>
          <a:xfrm>
            <a:off x="-1" y="0"/>
            <a:ext cx="9144001" cy="5143500"/>
          </a:xfrm>
          <a:prstGeom prst="rect">
            <a:avLst/>
          </a:prstGeom>
          <a:gradFill>
            <a:gsLst>
              <a:gs pos="13000">
                <a:srgbClr val="004D9F">
                  <a:lumMod val="88000"/>
                </a:srgbClr>
              </a:gs>
              <a:gs pos="100000">
                <a:srgbClr val="3371B4"/>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hangingPunct="1"/>
            <a:endParaRPr lang="de-DE"/>
          </a:p>
        </p:txBody>
      </p:sp>
      <p:sp>
        <p:nvSpPr>
          <p:cNvPr id="14" name="Rechteck 13"/>
          <p:cNvSpPr/>
          <p:nvPr userDrawn="1"/>
        </p:nvSpPr>
        <p:spPr>
          <a:xfrm>
            <a:off x="4" y="0"/>
            <a:ext cx="9144000" cy="5143500"/>
          </a:xfrm>
          <a:prstGeom prst="rect">
            <a:avLst/>
          </a:prstGeom>
          <a:gradFill>
            <a:gsLst>
              <a:gs pos="13000">
                <a:srgbClr val="004D9F">
                  <a:lumMod val="88000"/>
                  <a:alpha val="0"/>
                </a:srgbClr>
              </a:gs>
              <a:gs pos="100000">
                <a:srgbClr val="14ADAA"/>
              </a:gs>
            </a:gsLst>
            <a:lin ang="1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hangingPunct="1"/>
            <a:endParaRPr lang="de-DE"/>
          </a:p>
        </p:txBody>
      </p:sp>
      <p:sp>
        <p:nvSpPr>
          <p:cNvPr id="2" name="Titel 1"/>
          <p:cNvSpPr>
            <a:spLocks noGrp="1"/>
          </p:cNvSpPr>
          <p:nvPr>
            <p:ph type="ctrTitle" hasCustomPrompt="1"/>
          </p:nvPr>
        </p:nvSpPr>
        <p:spPr>
          <a:xfrm>
            <a:off x="360000" y="1408032"/>
            <a:ext cx="6300000" cy="2009168"/>
          </a:xfrm>
        </p:spPr>
        <p:txBody>
          <a:bodyPr lIns="0" tIns="0" rIns="0" bIns="0" anchor="t">
            <a:noAutofit/>
          </a:bodyPr>
          <a:lstStyle>
            <a:lvl1pPr algn="l">
              <a:defRPr sz="3000" baseline="0">
                <a:solidFill>
                  <a:schemeClr val="bg1"/>
                </a:solidFill>
              </a:defRPr>
            </a:lvl1pPr>
          </a:lstStyle>
          <a:p>
            <a:r>
              <a:rPr lang="de-DE" dirty="0"/>
              <a:t>Titelmasterformat durch </a:t>
            </a:r>
            <a:br>
              <a:rPr lang="de-DE" dirty="0"/>
            </a:br>
            <a:r>
              <a:rPr lang="de-DE" dirty="0"/>
              <a:t>Klicken bearbeiten. Hier stehen maximal 5 Zeilen.</a:t>
            </a:r>
            <a:br>
              <a:rPr lang="de-DE" dirty="0"/>
            </a:br>
            <a:endParaRPr lang="de-CH" dirty="0"/>
          </a:p>
        </p:txBody>
      </p:sp>
      <p:sp>
        <p:nvSpPr>
          <p:cNvPr id="3" name="Untertitel 2"/>
          <p:cNvSpPr>
            <a:spLocks noGrp="1"/>
          </p:cNvSpPr>
          <p:nvPr>
            <p:ph type="subTitle" idx="1" hasCustomPrompt="1"/>
          </p:nvPr>
        </p:nvSpPr>
        <p:spPr>
          <a:xfrm>
            <a:off x="360000" y="3506525"/>
            <a:ext cx="4140000" cy="1072563"/>
          </a:xfrm>
        </p:spPr>
        <p:txBody>
          <a:bodyPr lIns="0" tIns="0" rIns="0" bIns="0" anchor="b">
            <a:normAutofit/>
          </a:bodyPr>
          <a:lstStyle>
            <a:lvl1pPr marL="0" marR="0" indent="0" algn="l" defTabSz="914378" rtl="0" eaLnBrk="1" fontAlgn="auto" latinLnBrk="0" hangingPunct="1">
              <a:lnSpc>
                <a:spcPct val="100000"/>
              </a:lnSpc>
              <a:spcBef>
                <a:spcPts val="0"/>
              </a:spcBef>
              <a:spcAft>
                <a:spcPts val="300"/>
              </a:spcAft>
              <a:buClrTx/>
              <a:buSzPct val="90000"/>
              <a:buFont typeface="Arial" panose="020B0604020202020204" pitchFamily="34" charset="0"/>
              <a:buNone/>
              <a:tabLst/>
              <a:defRPr sz="1000">
                <a:solidFill>
                  <a:schemeClr val="bg1"/>
                </a:solidFill>
                <a:latin typeface="+mn-lt"/>
              </a:defRPr>
            </a:lvl1pPr>
            <a:lvl2pPr marL="457189" indent="0" algn="ctr">
              <a:buNone/>
              <a:defRPr sz="2000"/>
            </a:lvl2pPr>
            <a:lvl3pPr marL="914378" indent="0" algn="ctr">
              <a:buNone/>
              <a:defRPr sz="1800"/>
            </a:lvl3pPr>
            <a:lvl4pPr marL="1371566" indent="0" algn="ctr">
              <a:buNone/>
              <a:defRPr sz="1600"/>
            </a:lvl4pPr>
            <a:lvl5pPr marL="1828754" indent="0" algn="ctr">
              <a:buNone/>
              <a:defRPr sz="1600"/>
            </a:lvl5pPr>
            <a:lvl6pPr marL="2285943" indent="0" algn="ctr">
              <a:buNone/>
              <a:defRPr sz="1600"/>
            </a:lvl6pPr>
            <a:lvl7pPr marL="2743132" indent="0" algn="ctr">
              <a:buNone/>
              <a:defRPr sz="1600"/>
            </a:lvl7pPr>
            <a:lvl8pPr marL="3200320" indent="0" algn="ctr">
              <a:buNone/>
              <a:defRPr sz="1600"/>
            </a:lvl8pPr>
            <a:lvl9pPr marL="3657509" indent="0" algn="ctr">
              <a:buNone/>
              <a:defRPr sz="1600"/>
            </a:lvl9pPr>
          </a:lstStyle>
          <a:p>
            <a:r>
              <a:rPr lang="de-DE" dirty="0"/>
              <a:t>Max Mustermann / Musterrolle</a:t>
            </a:r>
            <a:endParaRPr lang="de-CH" dirty="0"/>
          </a:p>
          <a:p>
            <a:r>
              <a:rPr lang="de-DE" dirty="0"/>
              <a:t>Max Mustermann / Musterrolle</a:t>
            </a:r>
            <a:endParaRPr lang="de-CH" dirty="0"/>
          </a:p>
          <a:p>
            <a:r>
              <a:rPr lang="de-DE" dirty="0"/>
              <a:t>Max Mustermann / Musterrolle</a:t>
            </a:r>
          </a:p>
        </p:txBody>
      </p:sp>
      <p:pic>
        <p:nvPicPr>
          <p:cNvPr id="9" name="Picture 2" descr="C:\Users\ses\Desktop\ti8m_logo_2014_CMYK.png"/>
          <p:cNvPicPr preferRelativeResize="0">
            <a:picLocks noChangeAspect="1" noChangeArrowheads="1"/>
          </p:cNvPicPr>
          <p:nvPr userDrawn="1"/>
        </p:nvPicPr>
        <p:blipFill rotWithShape="1">
          <a:blip r:embed="rId2" cstate="email">
            <a:biLevel thresh="25000"/>
            <a:extLst>
              <a:ext uri="{28A0092B-C50C-407E-A947-70E740481C1C}">
                <a14:useLocalDpi xmlns:a14="http://schemas.microsoft.com/office/drawing/2010/main"/>
              </a:ext>
            </a:extLst>
          </a:blip>
          <a:srcRect/>
          <a:stretch/>
        </p:blipFill>
        <p:spPr bwMode="auto">
          <a:xfrm>
            <a:off x="8173225" y="4602776"/>
            <a:ext cx="612000" cy="230953"/>
          </a:xfrm>
          <a:prstGeom prst="rect">
            <a:avLst/>
          </a:prstGeom>
          <a:noFill/>
          <a:extLst>
            <a:ext uri="{909E8E84-426E-40DD-AFC4-6F175D3DCCD1}">
              <a14:hiddenFill xmlns:a14="http://schemas.microsoft.com/office/drawing/2010/main">
                <a:solidFill>
                  <a:srgbClr val="FFFFFF"/>
                </a:solidFill>
              </a14:hiddenFill>
            </a:ext>
          </a:extLst>
        </p:spPr>
      </p:pic>
      <p:sp>
        <p:nvSpPr>
          <p:cNvPr id="13" name="Textplatzhalter 12"/>
          <p:cNvSpPr>
            <a:spLocks noGrp="1"/>
          </p:cNvSpPr>
          <p:nvPr>
            <p:ph type="body" sz="quarter" idx="10" hasCustomPrompt="1"/>
          </p:nvPr>
        </p:nvSpPr>
        <p:spPr>
          <a:xfrm>
            <a:off x="358775" y="4695969"/>
            <a:ext cx="4141225" cy="180000"/>
          </a:xfrm>
        </p:spPr>
        <p:txBody>
          <a:bodyPr>
            <a:noAutofit/>
          </a:bodyPr>
          <a:lstStyle>
            <a:lvl1pPr marL="0" indent="0">
              <a:buNone/>
              <a:defRPr sz="1000" baseline="0">
                <a:solidFill>
                  <a:schemeClr val="bg1"/>
                </a:solidFill>
              </a:defRPr>
            </a:lvl1pPr>
            <a:lvl2pPr marL="359991" indent="0">
              <a:buNone/>
              <a:defRPr sz="1000"/>
            </a:lvl2pPr>
            <a:lvl3pPr marL="719982" indent="0">
              <a:buNone/>
              <a:defRPr sz="1000"/>
            </a:lvl3pPr>
            <a:lvl4pPr marL="1079973" indent="0">
              <a:buNone/>
              <a:defRPr sz="1000"/>
            </a:lvl4pPr>
            <a:lvl5pPr marL="1439964" indent="0">
              <a:buNone/>
              <a:defRPr sz="1000"/>
            </a:lvl5pPr>
          </a:lstStyle>
          <a:p>
            <a:r>
              <a:rPr lang="de-CH" sz="1000" dirty="0">
                <a:solidFill>
                  <a:schemeClr val="bg1"/>
                </a:solidFill>
              </a:rPr>
              <a:t>Ort, Monat Jahr</a:t>
            </a:r>
          </a:p>
        </p:txBody>
      </p:sp>
      <p:sp>
        <p:nvSpPr>
          <p:cNvPr id="15" name="Textplatzhalter 14"/>
          <p:cNvSpPr>
            <a:spLocks noGrp="1"/>
          </p:cNvSpPr>
          <p:nvPr>
            <p:ph type="body" sz="quarter" idx="11" hasCustomPrompt="1"/>
          </p:nvPr>
        </p:nvSpPr>
        <p:spPr>
          <a:xfrm>
            <a:off x="358775" y="886488"/>
            <a:ext cx="6311900" cy="511175"/>
          </a:xfrm>
        </p:spPr>
        <p:txBody>
          <a:bodyPr anchor="b">
            <a:noAutofit/>
          </a:bodyPr>
          <a:lstStyle>
            <a:lvl1pPr marL="0" indent="0">
              <a:spcBef>
                <a:spcPts val="0"/>
              </a:spcBef>
              <a:spcAft>
                <a:spcPts val="0"/>
              </a:spcAft>
              <a:buFontTx/>
              <a:buNone/>
              <a:defRPr sz="2000" cap="none" baseline="0">
                <a:solidFill>
                  <a:schemeClr val="bg1"/>
                </a:solidFill>
                <a:latin typeface="+mn-lt"/>
                <a:ea typeface="Roboto Thin" pitchFamily="2" charset="0"/>
              </a:defRPr>
            </a:lvl1pPr>
            <a:lvl2pPr marL="359991" indent="0">
              <a:buFontTx/>
              <a:buNone/>
              <a:defRPr sz="3200"/>
            </a:lvl2pPr>
            <a:lvl3pPr marL="719982" indent="0">
              <a:buFontTx/>
              <a:buNone/>
              <a:defRPr sz="3200"/>
            </a:lvl3pPr>
            <a:lvl4pPr marL="1079973" indent="0">
              <a:buFontTx/>
              <a:buNone/>
              <a:defRPr sz="3200"/>
            </a:lvl4pPr>
            <a:lvl5pPr marL="1439964" indent="0">
              <a:buFontTx/>
              <a:buNone/>
              <a:defRPr sz="3200"/>
            </a:lvl5pPr>
          </a:lstStyle>
          <a:p>
            <a:pPr lvl="0"/>
            <a:r>
              <a:rPr lang="de-DE" dirty="0"/>
              <a:t>Kundenname</a:t>
            </a:r>
            <a:endParaRPr lang="de-CH"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Vs Übersicht max. 4">
    <p:spTree>
      <p:nvGrpSpPr>
        <p:cNvPr id="1" name=""/>
        <p:cNvGrpSpPr/>
        <p:nvPr/>
      </p:nvGrpSpPr>
      <p:grpSpPr>
        <a:xfrm>
          <a:off x="0" y="0"/>
          <a:ext cx="0" cy="0"/>
          <a:chOff x="0" y="0"/>
          <a:chExt cx="0" cy="0"/>
        </a:xfrm>
      </p:grpSpPr>
      <p:sp>
        <p:nvSpPr>
          <p:cNvPr id="40" name="Bildplatzhalter 2"/>
          <p:cNvSpPr>
            <a:spLocks noGrp="1"/>
          </p:cNvSpPr>
          <p:nvPr>
            <p:ph type="pic" sz="quarter" idx="39"/>
          </p:nvPr>
        </p:nvSpPr>
        <p:spPr>
          <a:xfrm>
            <a:off x="4787999" y="1359364"/>
            <a:ext cx="1800000" cy="2250000"/>
          </a:xfrm>
        </p:spPr>
        <p:txBody>
          <a:bodyPr/>
          <a:lstStyle/>
          <a:p>
            <a:endParaRPr lang="de-CH"/>
          </a:p>
        </p:txBody>
      </p:sp>
      <p:sp>
        <p:nvSpPr>
          <p:cNvPr id="42" name="Bildplatzhalter 2"/>
          <p:cNvSpPr>
            <a:spLocks noGrp="1"/>
          </p:cNvSpPr>
          <p:nvPr>
            <p:ph type="pic" sz="quarter" idx="41"/>
          </p:nvPr>
        </p:nvSpPr>
        <p:spPr>
          <a:xfrm>
            <a:off x="6985225" y="1359364"/>
            <a:ext cx="1800000" cy="2250000"/>
          </a:xfrm>
        </p:spPr>
        <p:txBody>
          <a:bodyPr/>
          <a:lstStyle/>
          <a:p>
            <a:endParaRPr lang="de-CH"/>
          </a:p>
        </p:txBody>
      </p:sp>
      <p:sp>
        <p:nvSpPr>
          <p:cNvPr id="43" name="Textplatzhalter 10"/>
          <p:cNvSpPr>
            <a:spLocks noGrp="1"/>
          </p:cNvSpPr>
          <p:nvPr>
            <p:ph type="body" sz="quarter" idx="42" hasCustomPrompt="1"/>
          </p:nvPr>
        </p:nvSpPr>
        <p:spPr>
          <a:xfrm>
            <a:off x="6985225" y="3662789"/>
            <a:ext cx="1800000" cy="965959"/>
          </a:xfrm>
          <a:solidFill>
            <a:schemeClr val="accent5"/>
          </a:solidFill>
          <a:ln>
            <a:noFill/>
          </a:ln>
        </p:spPr>
        <p:style>
          <a:lnRef idx="0">
            <a:scrgbClr r="0" g="0" b="0"/>
          </a:lnRef>
          <a:fillRef idx="0">
            <a:scrgbClr r="0" g="0" b="0"/>
          </a:fillRef>
          <a:effectRef idx="0">
            <a:scrgbClr r="0" g="0" b="0"/>
          </a:effectRef>
          <a:fontRef idx="minor">
            <a:schemeClr val="dk1"/>
          </a:fontRef>
        </p:style>
        <p:txBody>
          <a:bodyPr lIns="108000" tIns="108000" rIns="108000" bIns="108000">
            <a:noAutofit/>
          </a:bodyPr>
          <a:lstStyle>
            <a:lvl1pPr marL="108000" marR="0" indent="-108000" algn="l" defTabSz="914378" rtl="0" eaLnBrk="1" fontAlgn="auto" latinLnBrk="0" hangingPunct="1">
              <a:lnSpc>
                <a:spcPct val="100000"/>
              </a:lnSpc>
              <a:spcBef>
                <a:spcPts val="0"/>
              </a:spcBef>
              <a:spcAft>
                <a:spcPts val="300"/>
              </a:spcAft>
              <a:buClrTx/>
              <a:buSzPct val="100000"/>
              <a:buFont typeface="Symbol" panose="05050102010706020507" pitchFamily="18" charset="2"/>
              <a:buChar char="-"/>
              <a:tabLst/>
              <a:defRPr sz="800"/>
            </a:lvl1pPr>
            <a:lvl2pPr marL="180000" indent="0">
              <a:buNone/>
              <a:defRPr/>
            </a:lvl2pPr>
            <a:lvl3pPr marL="540000" indent="0">
              <a:buNone/>
              <a:defRPr/>
            </a:lvl3pPr>
            <a:lvl4pPr marL="1079973" indent="0">
              <a:buNone/>
              <a:defRPr/>
            </a:lvl4pPr>
            <a:lvl5pPr marL="1439964" indent="0">
              <a:buNone/>
              <a:defRPr/>
            </a:lvl5pPr>
          </a:lstStyle>
          <a:p>
            <a:pPr lvl="0"/>
            <a:r>
              <a:rPr lang="de-DE" dirty="0"/>
              <a:t>Formatvorlagen des, Text-masters bearbeiten</a:t>
            </a:r>
          </a:p>
          <a:p>
            <a:pPr lvl="0"/>
            <a:r>
              <a:rPr lang="de-DE" dirty="0"/>
              <a:t>Formatvorlagen des Textmasters bearbeiten</a:t>
            </a:r>
          </a:p>
          <a:p>
            <a:pPr lvl="0"/>
            <a:endParaRPr lang="de-DE" dirty="0"/>
          </a:p>
        </p:txBody>
      </p:sp>
      <p:sp>
        <p:nvSpPr>
          <p:cNvPr id="38" name="Bildplatzhalter 2"/>
          <p:cNvSpPr>
            <a:spLocks noGrp="1"/>
          </p:cNvSpPr>
          <p:nvPr>
            <p:ph type="pic" sz="quarter" idx="37"/>
          </p:nvPr>
        </p:nvSpPr>
        <p:spPr>
          <a:xfrm>
            <a:off x="358775" y="1359364"/>
            <a:ext cx="1800000" cy="2250000"/>
          </a:xfrm>
        </p:spPr>
        <p:txBody>
          <a:bodyPr/>
          <a:lstStyle/>
          <a:p>
            <a:endParaRPr lang="de-CH"/>
          </a:p>
        </p:txBody>
      </p:sp>
      <p:sp>
        <p:nvSpPr>
          <p:cNvPr id="3" name="Bildplatzhalter 2"/>
          <p:cNvSpPr>
            <a:spLocks noGrp="1"/>
          </p:cNvSpPr>
          <p:nvPr>
            <p:ph type="pic" sz="quarter" idx="36"/>
          </p:nvPr>
        </p:nvSpPr>
        <p:spPr>
          <a:xfrm>
            <a:off x="2555875" y="1359364"/>
            <a:ext cx="1800000" cy="2250000"/>
          </a:xfrm>
        </p:spPr>
        <p:txBody>
          <a:bodyPr/>
          <a:lstStyle/>
          <a:p>
            <a:endParaRPr lang="de-CH"/>
          </a:p>
        </p:txBody>
      </p:sp>
      <p:sp>
        <p:nvSpPr>
          <p:cNvPr id="5" name="Datumsplatzhalter 4"/>
          <p:cNvSpPr>
            <a:spLocks noGrp="1"/>
          </p:cNvSpPr>
          <p:nvPr>
            <p:ph type="dt" sz="half" idx="10"/>
          </p:nvPr>
        </p:nvSpPr>
        <p:spPr/>
        <p:txBody>
          <a:bodyPr/>
          <a:lstStyle/>
          <a:p>
            <a:fld id="{A362E7D2-8B60-4218-87C1-C3B4BAE4F18B}" type="datetime1">
              <a:rPr lang="de-CH" smtClean="0"/>
              <a:t>08.01.2020</a:t>
            </a:fld>
            <a:endParaRPr lang="de-CH"/>
          </a:p>
        </p:txBody>
      </p:sp>
      <p:sp>
        <p:nvSpPr>
          <p:cNvPr id="6" name="Fußzeilenplatzhalter 5"/>
          <p:cNvSpPr>
            <a:spLocks noGrp="1"/>
          </p:cNvSpPr>
          <p:nvPr>
            <p:ph type="ftr" sz="quarter" idx="11"/>
          </p:nvPr>
        </p:nvSpPr>
        <p:spPr/>
        <p:txBody>
          <a:bodyPr/>
          <a:lstStyle/>
          <a:p>
            <a:r>
              <a:rPr lang="de-DE"/>
              <a:t>Kapiteltitel (Kurz) / Folientitel (Kurz)</a:t>
            </a:r>
            <a:endParaRPr lang="de-CH"/>
          </a:p>
        </p:txBody>
      </p:sp>
      <p:sp>
        <p:nvSpPr>
          <p:cNvPr id="7" name="Foliennummernplatzhalter 6"/>
          <p:cNvSpPr>
            <a:spLocks noGrp="1"/>
          </p:cNvSpPr>
          <p:nvPr>
            <p:ph type="sldNum" sz="quarter" idx="12"/>
          </p:nvPr>
        </p:nvSpPr>
        <p:spPr/>
        <p:txBody>
          <a:bodyPr/>
          <a:lstStyle/>
          <a:p>
            <a:fld id="{381BE46F-23E3-46AE-8BDD-324ADB7FE361}" type="slidenum">
              <a:rPr lang="de-CH" smtClean="0"/>
              <a:t>‹#›</a:t>
            </a:fld>
            <a:endParaRPr lang="de-CH"/>
          </a:p>
        </p:txBody>
      </p:sp>
      <p:sp>
        <p:nvSpPr>
          <p:cNvPr id="19" name="Textplatzhalter 14"/>
          <p:cNvSpPr>
            <a:spLocks noGrp="1"/>
          </p:cNvSpPr>
          <p:nvPr>
            <p:ph type="body" sz="quarter" idx="19" hasCustomPrompt="1"/>
          </p:nvPr>
        </p:nvSpPr>
        <p:spPr>
          <a:xfrm>
            <a:off x="358774" y="1136007"/>
            <a:ext cx="1800000" cy="226591"/>
          </a:xfrm>
          <a:solidFill>
            <a:schemeClr val="tx2"/>
          </a:solidFill>
        </p:spPr>
        <p:txBody>
          <a:bodyPr wrap="square" lIns="108000" tIns="36000" rIns="108000" bIns="36000" anchor="ctr" anchorCtr="0">
            <a:noAutofit/>
          </a:bodyPr>
          <a:lstStyle>
            <a:lvl1pPr marL="0" indent="0" algn="l">
              <a:buNone/>
              <a:defRPr>
                <a:solidFill>
                  <a:schemeClr val="bg1"/>
                </a:solidFill>
              </a:defRPr>
            </a:lvl1pPr>
          </a:lstStyle>
          <a:p>
            <a:pPr lvl="0"/>
            <a:r>
              <a:rPr lang="de-DE" dirty="0"/>
              <a:t>Vorname Nachname</a:t>
            </a:r>
          </a:p>
        </p:txBody>
      </p:sp>
      <p:sp>
        <p:nvSpPr>
          <p:cNvPr id="20" name="Textplatzhalter 14"/>
          <p:cNvSpPr>
            <a:spLocks noGrp="1"/>
          </p:cNvSpPr>
          <p:nvPr>
            <p:ph type="body" sz="quarter" idx="20" hasCustomPrompt="1"/>
          </p:nvPr>
        </p:nvSpPr>
        <p:spPr>
          <a:xfrm>
            <a:off x="358775" y="1397345"/>
            <a:ext cx="731070" cy="195814"/>
          </a:xfrm>
          <a:solidFill>
            <a:schemeClr val="tx2"/>
          </a:solidFill>
        </p:spPr>
        <p:txBody>
          <a:bodyPr wrap="none" lIns="108000" tIns="36000" rIns="108000" bIns="36000" anchor="ctr" anchorCtr="0">
            <a:spAutoFit/>
          </a:bodyPr>
          <a:lstStyle>
            <a:lvl1pPr marL="0" indent="0" algn="l">
              <a:buNone/>
              <a:defRPr sz="800">
                <a:solidFill>
                  <a:schemeClr val="bg1"/>
                </a:solidFill>
              </a:defRPr>
            </a:lvl1pPr>
          </a:lstStyle>
          <a:p>
            <a:pPr lvl="0"/>
            <a:r>
              <a:rPr lang="de-DE" dirty="0"/>
              <a:t>Musterrolle</a:t>
            </a:r>
          </a:p>
        </p:txBody>
      </p:sp>
      <p:sp>
        <p:nvSpPr>
          <p:cNvPr id="14" name="Textplatzhalter 14"/>
          <p:cNvSpPr>
            <a:spLocks noGrp="1"/>
          </p:cNvSpPr>
          <p:nvPr>
            <p:ph type="body" sz="quarter" idx="22" hasCustomPrompt="1"/>
          </p:nvPr>
        </p:nvSpPr>
        <p:spPr>
          <a:xfrm>
            <a:off x="2556000" y="1136007"/>
            <a:ext cx="1800000" cy="226591"/>
          </a:xfrm>
          <a:solidFill>
            <a:schemeClr val="tx2"/>
          </a:solidFill>
        </p:spPr>
        <p:txBody>
          <a:bodyPr wrap="square" lIns="108000" tIns="36000" rIns="108000" bIns="36000" anchor="ctr" anchorCtr="0">
            <a:noAutofit/>
          </a:bodyPr>
          <a:lstStyle>
            <a:lvl1pPr marL="0" indent="0" algn="l">
              <a:buNone/>
              <a:defRPr>
                <a:solidFill>
                  <a:schemeClr val="bg1"/>
                </a:solidFill>
              </a:defRPr>
            </a:lvl1pPr>
          </a:lstStyle>
          <a:p>
            <a:pPr lvl="0"/>
            <a:r>
              <a:rPr lang="de-DE" dirty="0"/>
              <a:t>Vorname Nachname</a:t>
            </a:r>
          </a:p>
        </p:txBody>
      </p:sp>
      <p:sp>
        <p:nvSpPr>
          <p:cNvPr id="22" name="Textplatzhalter 14"/>
          <p:cNvSpPr>
            <a:spLocks noGrp="1"/>
          </p:cNvSpPr>
          <p:nvPr>
            <p:ph type="body" sz="quarter" idx="23" hasCustomPrompt="1"/>
          </p:nvPr>
        </p:nvSpPr>
        <p:spPr>
          <a:xfrm>
            <a:off x="2556000" y="1397345"/>
            <a:ext cx="731070" cy="195814"/>
          </a:xfrm>
          <a:solidFill>
            <a:schemeClr val="tx2"/>
          </a:solidFill>
        </p:spPr>
        <p:txBody>
          <a:bodyPr wrap="none" lIns="108000" tIns="36000" rIns="108000" bIns="36000" anchor="ctr" anchorCtr="0">
            <a:spAutoFit/>
          </a:bodyPr>
          <a:lstStyle>
            <a:lvl1pPr marL="0" indent="0" algn="l">
              <a:buNone/>
              <a:defRPr sz="800">
                <a:solidFill>
                  <a:schemeClr val="bg1"/>
                </a:solidFill>
              </a:defRPr>
            </a:lvl1pPr>
          </a:lstStyle>
          <a:p>
            <a:pPr lvl="0"/>
            <a:r>
              <a:rPr lang="de-DE" dirty="0"/>
              <a:t>Musterrolle</a:t>
            </a:r>
          </a:p>
        </p:txBody>
      </p:sp>
      <p:sp>
        <p:nvSpPr>
          <p:cNvPr id="27" name="Textplatzhalter 10"/>
          <p:cNvSpPr>
            <a:spLocks noGrp="1"/>
          </p:cNvSpPr>
          <p:nvPr>
            <p:ph type="body" sz="quarter" idx="27" hasCustomPrompt="1"/>
          </p:nvPr>
        </p:nvSpPr>
        <p:spPr>
          <a:xfrm>
            <a:off x="360000" y="3662789"/>
            <a:ext cx="1800000" cy="965959"/>
          </a:xfrm>
          <a:solidFill>
            <a:schemeClr val="accent5"/>
          </a:solidFill>
          <a:ln>
            <a:noFill/>
          </a:ln>
        </p:spPr>
        <p:style>
          <a:lnRef idx="0">
            <a:scrgbClr r="0" g="0" b="0"/>
          </a:lnRef>
          <a:fillRef idx="0">
            <a:scrgbClr r="0" g="0" b="0"/>
          </a:fillRef>
          <a:effectRef idx="0">
            <a:scrgbClr r="0" g="0" b="0"/>
          </a:effectRef>
          <a:fontRef idx="minor">
            <a:schemeClr val="dk1"/>
          </a:fontRef>
        </p:style>
        <p:txBody>
          <a:bodyPr lIns="108000" tIns="108000" rIns="108000" bIns="108000">
            <a:noAutofit/>
          </a:bodyPr>
          <a:lstStyle>
            <a:lvl1pPr marL="108000" marR="0" indent="-108000" algn="l" defTabSz="914378" rtl="0" eaLnBrk="1" fontAlgn="auto" latinLnBrk="0" hangingPunct="1">
              <a:lnSpc>
                <a:spcPct val="100000"/>
              </a:lnSpc>
              <a:spcBef>
                <a:spcPts val="0"/>
              </a:spcBef>
              <a:spcAft>
                <a:spcPts val="300"/>
              </a:spcAft>
              <a:buClrTx/>
              <a:buSzPct val="100000"/>
              <a:buFont typeface="Symbol" panose="05050102010706020507" pitchFamily="18" charset="2"/>
              <a:buChar char="-"/>
              <a:tabLst/>
              <a:defRPr sz="800"/>
            </a:lvl1pPr>
            <a:lvl2pPr marL="180000" indent="0">
              <a:buNone/>
              <a:defRPr/>
            </a:lvl2pPr>
            <a:lvl3pPr marL="540000" indent="0">
              <a:buNone/>
              <a:defRPr/>
            </a:lvl3pPr>
            <a:lvl4pPr marL="1079973" indent="0">
              <a:buNone/>
              <a:defRPr/>
            </a:lvl4pPr>
            <a:lvl5pPr marL="1439964" indent="0">
              <a:buNone/>
              <a:defRPr/>
            </a:lvl5pPr>
          </a:lstStyle>
          <a:p>
            <a:pPr lvl="0"/>
            <a:r>
              <a:rPr lang="de-DE" dirty="0"/>
              <a:t>Formatvorlagen des, Text-masters bearbeiten</a:t>
            </a:r>
          </a:p>
          <a:p>
            <a:pPr lvl="0"/>
            <a:r>
              <a:rPr lang="de-DE" dirty="0"/>
              <a:t>Formatvorlagen des Textmasters bearbeiten</a:t>
            </a:r>
          </a:p>
          <a:p>
            <a:pPr lvl="0"/>
            <a:endParaRPr lang="de-DE" dirty="0"/>
          </a:p>
        </p:txBody>
      </p:sp>
      <p:sp>
        <p:nvSpPr>
          <p:cNvPr id="30" name="Textplatzhalter 14"/>
          <p:cNvSpPr>
            <a:spLocks noGrp="1"/>
          </p:cNvSpPr>
          <p:nvPr>
            <p:ph type="body" sz="quarter" idx="29" hasCustomPrompt="1"/>
          </p:nvPr>
        </p:nvSpPr>
        <p:spPr>
          <a:xfrm>
            <a:off x="4787999" y="1136007"/>
            <a:ext cx="1800000" cy="226591"/>
          </a:xfrm>
          <a:solidFill>
            <a:schemeClr val="tx2"/>
          </a:solidFill>
        </p:spPr>
        <p:txBody>
          <a:bodyPr wrap="square" lIns="108000" tIns="36000" rIns="108000" bIns="36000" anchor="ctr" anchorCtr="0">
            <a:noAutofit/>
          </a:bodyPr>
          <a:lstStyle>
            <a:lvl1pPr marL="0" indent="0" algn="l">
              <a:buNone/>
              <a:defRPr>
                <a:solidFill>
                  <a:schemeClr val="bg1"/>
                </a:solidFill>
              </a:defRPr>
            </a:lvl1pPr>
          </a:lstStyle>
          <a:p>
            <a:pPr lvl="0"/>
            <a:r>
              <a:rPr lang="de-DE" dirty="0"/>
              <a:t>Vorname Nachname</a:t>
            </a:r>
          </a:p>
        </p:txBody>
      </p:sp>
      <p:sp>
        <p:nvSpPr>
          <p:cNvPr id="31" name="Textplatzhalter 14"/>
          <p:cNvSpPr>
            <a:spLocks noGrp="1"/>
          </p:cNvSpPr>
          <p:nvPr>
            <p:ph type="body" sz="quarter" idx="30" hasCustomPrompt="1"/>
          </p:nvPr>
        </p:nvSpPr>
        <p:spPr>
          <a:xfrm>
            <a:off x="4788000" y="1397345"/>
            <a:ext cx="731070" cy="195814"/>
          </a:xfrm>
          <a:solidFill>
            <a:schemeClr val="tx2"/>
          </a:solidFill>
        </p:spPr>
        <p:txBody>
          <a:bodyPr wrap="none" lIns="108000" tIns="36000" rIns="108000" bIns="36000" anchor="ctr" anchorCtr="0">
            <a:spAutoFit/>
          </a:bodyPr>
          <a:lstStyle>
            <a:lvl1pPr marL="0" indent="0" algn="l">
              <a:buNone/>
              <a:defRPr sz="800">
                <a:solidFill>
                  <a:schemeClr val="bg1"/>
                </a:solidFill>
              </a:defRPr>
            </a:lvl1pPr>
          </a:lstStyle>
          <a:p>
            <a:pPr lvl="0"/>
            <a:r>
              <a:rPr lang="de-DE" dirty="0"/>
              <a:t>Musterrolle</a:t>
            </a:r>
          </a:p>
        </p:txBody>
      </p:sp>
      <p:sp>
        <p:nvSpPr>
          <p:cNvPr id="33" name="Textplatzhalter 14"/>
          <p:cNvSpPr>
            <a:spLocks noGrp="1"/>
          </p:cNvSpPr>
          <p:nvPr>
            <p:ph type="body" sz="quarter" idx="32" hasCustomPrompt="1"/>
          </p:nvPr>
        </p:nvSpPr>
        <p:spPr>
          <a:xfrm>
            <a:off x="6985225" y="1136007"/>
            <a:ext cx="1800000" cy="226591"/>
          </a:xfrm>
          <a:solidFill>
            <a:schemeClr val="tx2"/>
          </a:solidFill>
        </p:spPr>
        <p:txBody>
          <a:bodyPr wrap="square" lIns="108000" tIns="36000" rIns="108000" bIns="36000" anchor="ctr" anchorCtr="0">
            <a:noAutofit/>
          </a:bodyPr>
          <a:lstStyle>
            <a:lvl1pPr marL="0" indent="0" algn="l">
              <a:buNone/>
              <a:defRPr>
                <a:solidFill>
                  <a:schemeClr val="bg1"/>
                </a:solidFill>
              </a:defRPr>
            </a:lvl1pPr>
          </a:lstStyle>
          <a:p>
            <a:pPr lvl="0"/>
            <a:r>
              <a:rPr lang="de-DE" dirty="0"/>
              <a:t>Vorname Nachname</a:t>
            </a:r>
          </a:p>
        </p:txBody>
      </p:sp>
      <p:sp>
        <p:nvSpPr>
          <p:cNvPr id="34" name="Textplatzhalter 14"/>
          <p:cNvSpPr>
            <a:spLocks noGrp="1"/>
          </p:cNvSpPr>
          <p:nvPr>
            <p:ph type="body" sz="quarter" idx="33" hasCustomPrompt="1"/>
          </p:nvPr>
        </p:nvSpPr>
        <p:spPr>
          <a:xfrm>
            <a:off x="6985225" y="1397345"/>
            <a:ext cx="731070" cy="195814"/>
          </a:xfrm>
          <a:solidFill>
            <a:schemeClr val="tx2"/>
          </a:solidFill>
        </p:spPr>
        <p:txBody>
          <a:bodyPr wrap="none" lIns="108000" tIns="36000" rIns="108000" bIns="36000" anchor="ctr" anchorCtr="0">
            <a:spAutoFit/>
          </a:bodyPr>
          <a:lstStyle>
            <a:lvl1pPr marL="0" indent="0" algn="l">
              <a:buNone/>
              <a:defRPr sz="800">
                <a:solidFill>
                  <a:schemeClr val="bg1"/>
                </a:solidFill>
              </a:defRPr>
            </a:lvl1pPr>
          </a:lstStyle>
          <a:p>
            <a:pPr lvl="0"/>
            <a:r>
              <a:rPr lang="de-DE" dirty="0"/>
              <a:t>Musterrolle</a:t>
            </a:r>
          </a:p>
        </p:txBody>
      </p:sp>
      <p:sp>
        <p:nvSpPr>
          <p:cNvPr id="39" name="Textplatzhalter 10"/>
          <p:cNvSpPr>
            <a:spLocks noGrp="1"/>
          </p:cNvSpPr>
          <p:nvPr>
            <p:ph type="body" sz="quarter" idx="38" hasCustomPrompt="1"/>
          </p:nvPr>
        </p:nvSpPr>
        <p:spPr>
          <a:xfrm>
            <a:off x="2555875" y="3662789"/>
            <a:ext cx="1800000" cy="965959"/>
          </a:xfrm>
          <a:solidFill>
            <a:schemeClr val="accent5"/>
          </a:solidFill>
          <a:ln>
            <a:noFill/>
          </a:ln>
        </p:spPr>
        <p:style>
          <a:lnRef idx="0">
            <a:scrgbClr r="0" g="0" b="0"/>
          </a:lnRef>
          <a:fillRef idx="0">
            <a:scrgbClr r="0" g="0" b="0"/>
          </a:fillRef>
          <a:effectRef idx="0">
            <a:scrgbClr r="0" g="0" b="0"/>
          </a:effectRef>
          <a:fontRef idx="minor">
            <a:schemeClr val="dk1"/>
          </a:fontRef>
        </p:style>
        <p:txBody>
          <a:bodyPr lIns="108000" tIns="108000" rIns="108000" bIns="108000">
            <a:noAutofit/>
          </a:bodyPr>
          <a:lstStyle>
            <a:lvl1pPr marL="108000" marR="0" indent="-108000" algn="l" defTabSz="914378" rtl="0" eaLnBrk="1" fontAlgn="auto" latinLnBrk="0" hangingPunct="1">
              <a:lnSpc>
                <a:spcPct val="100000"/>
              </a:lnSpc>
              <a:spcBef>
                <a:spcPts val="0"/>
              </a:spcBef>
              <a:spcAft>
                <a:spcPts val="300"/>
              </a:spcAft>
              <a:buClrTx/>
              <a:buSzPct val="100000"/>
              <a:buFont typeface="Symbol" panose="05050102010706020507" pitchFamily="18" charset="2"/>
              <a:buChar char="-"/>
              <a:tabLst/>
              <a:defRPr sz="800"/>
            </a:lvl1pPr>
            <a:lvl2pPr marL="180000" indent="0">
              <a:buNone/>
              <a:defRPr/>
            </a:lvl2pPr>
            <a:lvl3pPr marL="540000" indent="0">
              <a:buNone/>
              <a:defRPr/>
            </a:lvl3pPr>
            <a:lvl4pPr marL="1079973" indent="0">
              <a:buNone/>
              <a:defRPr/>
            </a:lvl4pPr>
            <a:lvl5pPr marL="1439964" indent="0">
              <a:buNone/>
              <a:defRPr/>
            </a:lvl5pPr>
          </a:lstStyle>
          <a:p>
            <a:pPr lvl="0"/>
            <a:r>
              <a:rPr lang="de-DE" dirty="0"/>
              <a:t>Formatvorlagen des, Text-masters bearbeiten</a:t>
            </a:r>
          </a:p>
          <a:p>
            <a:pPr lvl="0"/>
            <a:r>
              <a:rPr lang="de-DE" dirty="0"/>
              <a:t>Formatvorlagen des Textmasters bearbeiten</a:t>
            </a:r>
          </a:p>
          <a:p>
            <a:pPr lvl="0"/>
            <a:endParaRPr lang="de-DE" dirty="0"/>
          </a:p>
        </p:txBody>
      </p:sp>
      <p:sp>
        <p:nvSpPr>
          <p:cNvPr id="41" name="Textplatzhalter 10"/>
          <p:cNvSpPr>
            <a:spLocks noGrp="1"/>
          </p:cNvSpPr>
          <p:nvPr>
            <p:ph type="body" sz="quarter" idx="40" hasCustomPrompt="1"/>
          </p:nvPr>
        </p:nvSpPr>
        <p:spPr>
          <a:xfrm>
            <a:off x="4787999" y="3662789"/>
            <a:ext cx="1800000" cy="965959"/>
          </a:xfrm>
          <a:solidFill>
            <a:schemeClr val="accent5"/>
          </a:solidFill>
          <a:ln>
            <a:noFill/>
          </a:ln>
        </p:spPr>
        <p:style>
          <a:lnRef idx="0">
            <a:scrgbClr r="0" g="0" b="0"/>
          </a:lnRef>
          <a:fillRef idx="0">
            <a:scrgbClr r="0" g="0" b="0"/>
          </a:fillRef>
          <a:effectRef idx="0">
            <a:scrgbClr r="0" g="0" b="0"/>
          </a:effectRef>
          <a:fontRef idx="minor">
            <a:schemeClr val="dk1"/>
          </a:fontRef>
        </p:style>
        <p:txBody>
          <a:bodyPr lIns="108000" tIns="108000" rIns="108000" bIns="108000">
            <a:noAutofit/>
          </a:bodyPr>
          <a:lstStyle>
            <a:lvl1pPr marL="108000" marR="0" indent="-108000" algn="l" defTabSz="914378" rtl="0" eaLnBrk="1" fontAlgn="auto" latinLnBrk="0" hangingPunct="1">
              <a:lnSpc>
                <a:spcPct val="100000"/>
              </a:lnSpc>
              <a:spcBef>
                <a:spcPts val="0"/>
              </a:spcBef>
              <a:spcAft>
                <a:spcPts val="300"/>
              </a:spcAft>
              <a:buClrTx/>
              <a:buSzPct val="100000"/>
              <a:buFont typeface="Symbol" panose="05050102010706020507" pitchFamily="18" charset="2"/>
              <a:buChar char="-"/>
              <a:tabLst/>
              <a:defRPr sz="800"/>
            </a:lvl1pPr>
            <a:lvl2pPr marL="180000" indent="0">
              <a:buNone/>
              <a:defRPr/>
            </a:lvl2pPr>
            <a:lvl3pPr marL="540000" indent="0">
              <a:buNone/>
              <a:defRPr/>
            </a:lvl3pPr>
            <a:lvl4pPr marL="1079973" indent="0">
              <a:buNone/>
              <a:defRPr/>
            </a:lvl4pPr>
            <a:lvl5pPr marL="1439964" indent="0">
              <a:buNone/>
              <a:defRPr/>
            </a:lvl5pPr>
          </a:lstStyle>
          <a:p>
            <a:pPr lvl="0"/>
            <a:r>
              <a:rPr lang="de-DE" dirty="0"/>
              <a:t>Formatvorlagen des, Text-masters bearbeiten</a:t>
            </a:r>
          </a:p>
          <a:p>
            <a:pPr lvl="0"/>
            <a:r>
              <a:rPr lang="de-DE" dirty="0"/>
              <a:t>Formatvorlagen des Textmasters bearbeiten</a:t>
            </a:r>
          </a:p>
          <a:p>
            <a:pPr lvl="0"/>
            <a:endParaRPr lang="de-DE" dirty="0"/>
          </a:p>
        </p:txBody>
      </p:sp>
      <p:sp>
        <p:nvSpPr>
          <p:cNvPr id="21" name="Titelplatzhalter 1"/>
          <p:cNvSpPr>
            <a:spLocks noGrp="1"/>
          </p:cNvSpPr>
          <p:nvPr>
            <p:ph type="title" hasCustomPrompt="1"/>
          </p:nvPr>
        </p:nvSpPr>
        <p:spPr>
          <a:xfrm>
            <a:off x="360000" y="612000"/>
            <a:ext cx="8426450" cy="504440"/>
          </a:xfrm>
          <a:prstGeom prst="rect">
            <a:avLst/>
          </a:prstGeom>
        </p:spPr>
        <p:txBody>
          <a:bodyPr vert="horz" lIns="0" tIns="0" rIns="0" bIns="0" rtlCol="0" anchor="t" anchorCtr="0">
            <a:noAutofit/>
          </a:bodyPr>
          <a:lstStyle/>
          <a:p>
            <a:r>
              <a:rPr lang="de-DE" dirty="0"/>
              <a:t>Titelmasterformat durch Klicken bearbeiten</a:t>
            </a:r>
            <a:endParaRPr lang="de-CH"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2 CVs kurz nebeneinander">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A362E7D2-8B60-4218-87C1-C3B4BAE4F18B}" type="datetime1">
              <a:rPr lang="de-CH" smtClean="0"/>
              <a:t>08.01.2020</a:t>
            </a:fld>
            <a:endParaRPr lang="de-CH"/>
          </a:p>
        </p:txBody>
      </p:sp>
      <p:sp>
        <p:nvSpPr>
          <p:cNvPr id="6" name="Fußzeilenplatzhalter 5"/>
          <p:cNvSpPr>
            <a:spLocks noGrp="1"/>
          </p:cNvSpPr>
          <p:nvPr>
            <p:ph type="ftr" sz="quarter" idx="11"/>
          </p:nvPr>
        </p:nvSpPr>
        <p:spPr/>
        <p:txBody>
          <a:bodyPr/>
          <a:lstStyle/>
          <a:p>
            <a:r>
              <a:rPr lang="de-DE"/>
              <a:t>Kapiteltitel (Kurz) / Folientitel (Kurz)</a:t>
            </a:r>
            <a:endParaRPr lang="de-CH"/>
          </a:p>
        </p:txBody>
      </p:sp>
      <p:sp>
        <p:nvSpPr>
          <p:cNvPr id="7" name="Foliennummernplatzhalter 6"/>
          <p:cNvSpPr>
            <a:spLocks noGrp="1"/>
          </p:cNvSpPr>
          <p:nvPr>
            <p:ph type="sldNum" sz="quarter" idx="12"/>
          </p:nvPr>
        </p:nvSpPr>
        <p:spPr/>
        <p:txBody>
          <a:bodyPr/>
          <a:lstStyle/>
          <a:p>
            <a:fld id="{381BE46F-23E3-46AE-8BDD-324ADB7FE361}" type="slidenum">
              <a:rPr lang="de-CH" smtClean="0"/>
              <a:t>‹#›</a:t>
            </a:fld>
            <a:endParaRPr lang="de-CH"/>
          </a:p>
        </p:txBody>
      </p:sp>
      <p:sp>
        <p:nvSpPr>
          <p:cNvPr id="18" name="Textplatzhalter 10"/>
          <p:cNvSpPr>
            <a:spLocks noGrp="1"/>
          </p:cNvSpPr>
          <p:nvPr>
            <p:ph type="body" sz="quarter" idx="18"/>
          </p:nvPr>
        </p:nvSpPr>
        <p:spPr>
          <a:xfrm>
            <a:off x="2340000" y="1137600"/>
            <a:ext cx="1980000" cy="3696494"/>
          </a:xfrm>
        </p:spPr>
        <p:txBody>
          <a:bodyPr>
            <a:noAutofit/>
          </a:bodyPr>
          <a:lstStyle>
            <a:lvl1pPr marL="144000" indent="-144000">
              <a:lnSpc>
                <a:spcPts val="1100"/>
              </a:lnSpc>
              <a:spcAft>
                <a:spcPts val="0"/>
              </a:spcAft>
              <a:buFont typeface="Symbol" panose="05050102010706020507" pitchFamily="18" charset="2"/>
              <a:buChar char="-"/>
              <a:defRPr sz="800"/>
            </a:lvl1pPr>
            <a:lvl2pPr marL="180000" indent="0">
              <a:buNone/>
              <a:defRPr/>
            </a:lvl2pPr>
            <a:lvl3pPr marL="540000" indent="0">
              <a:buNone/>
              <a:defRPr/>
            </a:lvl3pPr>
            <a:lvl4pPr marL="1079973" indent="0">
              <a:buNone/>
              <a:defRPr/>
            </a:lvl4pPr>
            <a:lvl5pPr marL="1439964" indent="0">
              <a:buNone/>
              <a:defRPr/>
            </a:lvl5pPr>
          </a:lstStyle>
          <a:p>
            <a:pPr lvl="0"/>
            <a:r>
              <a:rPr lang="de-DE" dirty="0"/>
              <a:t>Formatvorlagen des Textmasters bearbeiten</a:t>
            </a:r>
          </a:p>
        </p:txBody>
      </p:sp>
      <p:sp>
        <p:nvSpPr>
          <p:cNvPr id="21" name="Textplatzhalter 10"/>
          <p:cNvSpPr>
            <a:spLocks noGrp="1"/>
          </p:cNvSpPr>
          <p:nvPr>
            <p:ph type="body" sz="quarter" idx="21"/>
          </p:nvPr>
        </p:nvSpPr>
        <p:spPr>
          <a:xfrm>
            <a:off x="6767999" y="1137600"/>
            <a:ext cx="2017225" cy="3696494"/>
          </a:xfrm>
        </p:spPr>
        <p:txBody>
          <a:bodyPr>
            <a:noAutofit/>
          </a:bodyPr>
          <a:lstStyle>
            <a:lvl1pPr marL="144000" indent="-144000">
              <a:lnSpc>
                <a:spcPts val="1100"/>
              </a:lnSpc>
              <a:spcAft>
                <a:spcPts val="0"/>
              </a:spcAft>
              <a:buFont typeface="Symbol" panose="05050102010706020507" pitchFamily="18" charset="2"/>
              <a:buChar char="-"/>
              <a:defRPr sz="800"/>
            </a:lvl1pPr>
            <a:lvl2pPr marL="180000" indent="0">
              <a:buNone/>
              <a:defRPr/>
            </a:lvl2pPr>
            <a:lvl3pPr marL="540000" indent="0">
              <a:buNone/>
              <a:defRPr/>
            </a:lvl3pPr>
            <a:lvl4pPr marL="1079973" indent="0">
              <a:buNone/>
              <a:defRPr/>
            </a:lvl4pPr>
            <a:lvl5pPr marL="1439964" indent="0">
              <a:buNone/>
              <a:defRPr/>
            </a:lvl5pPr>
          </a:lstStyle>
          <a:p>
            <a:pPr lvl="0"/>
            <a:r>
              <a:rPr lang="de-DE" dirty="0"/>
              <a:t>Formatvorlagen des Textmasters bearbeiten</a:t>
            </a:r>
          </a:p>
        </p:txBody>
      </p:sp>
      <p:sp>
        <p:nvSpPr>
          <p:cNvPr id="13" name="Bildplatzhalter 2"/>
          <p:cNvSpPr>
            <a:spLocks noGrp="1"/>
          </p:cNvSpPr>
          <p:nvPr>
            <p:ph type="pic" sz="quarter" idx="39"/>
          </p:nvPr>
        </p:nvSpPr>
        <p:spPr>
          <a:xfrm>
            <a:off x="4787999" y="1360800"/>
            <a:ext cx="1800000" cy="2250000"/>
          </a:xfrm>
        </p:spPr>
        <p:txBody>
          <a:bodyPr/>
          <a:lstStyle/>
          <a:p>
            <a:endParaRPr lang="de-CH"/>
          </a:p>
        </p:txBody>
      </p:sp>
      <p:sp>
        <p:nvSpPr>
          <p:cNvPr id="14" name="Bildplatzhalter 2"/>
          <p:cNvSpPr>
            <a:spLocks noGrp="1"/>
          </p:cNvSpPr>
          <p:nvPr>
            <p:ph type="pic" sz="quarter" idx="37"/>
          </p:nvPr>
        </p:nvSpPr>
        <p:spPr>
          <a:xfrm>
            <a:off x="358775" y="1360800"/>
            <a:ext cx="1800000" cy="2250000"/>
          </a:xfrm>
        </p:spPr>
        <p:txBody>
          <a:bodyPr/>
          <a:lstStyle/>
          <a:p>
            <a:endParaRPr lang="de-CH"/>
          </a:p>
        </p:txBody>
      </p:sp>
      <p:sp>
        <p:nvSpPr>
          <p:cNvPr id="15" name="Textplatzhalter 14"/>
          <p:cNvSpPr>
            <a:spLocks noGrp="1"/>
          </p:cNvSpPr>
          <p:nvPr>
            <p:ph type="body" sz="quarter" idx="19" hasCustomPrompt="1"/>
          </p:nvPr>
        </p:nvSpPr>
        <p:spPr>
          <a:xfrm>
            <a:off x="358774" y="1137600"/>
            <a:ext cx="1800000" cy="226591"/>
          </a:xfrm>
          <a:solidFill>
            <a:schemeClr val="tx2"/>
          </a:solidFill>
        </p:spPr>
        <p:txBody>
          <a:bodyPr wrap="square" lIns="108000" tIns="36000" rIns="108000" bIns="36000" anchor="ctr" anchorCtr="0">
            <a:noAutofit/>
          </a:bodyPr>
          <a:lstStyle>
            <a:lvl1pPr marL="0" indent="0" algn="l">
              <a:buNone/>
              <a:defRPr>
                <a:solidFill>
                  <a:schemeClr val="bg1"/>
                </a:solidFill>
              </a:defRPr>
            </a:lvl1pPr>
          </a:lstStyle>
          <a:p>
            <a:pPr lvl="0"/>
            <a:r>
              <a:rPr lang="de-DE" dirty="0"/>
              <a:t>Vorname Nachname</a:t>
            </a:r>
          </a:p>
        </p:txBody>
      </p:sp>
      <p:sp>
        <p:nvSpPr>
          <p:cNvPr id="16" name="Textplatzhalter 14"/>
          <p:cNvSpPr>
            <a:spLocks noGrp="1"/>
          </p:cNvSpPr>
          <p:nvPr>
            <p:ph type="body" sz="quarter" idx="20" hasCustomPrompt="1"/>
          </p:nvPr>
        </p:nvSpPr>
        <p:spPr>
          <a:xfrm>
            <a:off x="358775" y="1396800"/>
            <a:ext cx="731070" cy="195814"/>
          </a:xfrm>
          <a:solidFill>
            <a:schemeClr val="tx2"/>
          </a:solidFill>
        </p:spPr>
        <p:txBody>
          <a:bodyPr wrap="none" lIns="108000" tIns="36000" rIns="108000" bIns="36000" anchor="ctr" anchorCtr="0">
            <a:spAutoFit/>
          </a:bodyPr>
          <a:lstStyle>
            <a:lvl1pPr marL="0" indent="0" algn="l">
              <a:buNone/>
              <a:defRPr sz="800">
                <a:solidFill>
                  <a:schemeClr val="bg1"/>
                </a:solidFill>
              </a:defRPr>
            </a:lvl1pPr>
          </a:lstStyle>
          <a:p>
            <a:pPr lvl="0"/>
            <a:r>
              <a:rPr lang="de-DE" dirty="0"/>
              <a:t>Musterrolle</a:t>
            </a:r>
          </a:p>
        </p:txBody>
      </p:sp>
      <p:sp>
        <p:nvSpPr>
          <p:cNvPr id="17" name="Textplatzhalter 14"/>
          <p:cNvSpPr>
            <a:spLocks noGrp="1"/>
          </p:cNvSpPr>
          <p:nvPr>
            <p:ph type="body" sz="quarter" idx="29" hasCustomPrompt="1"/>
          </p:nvPr>
        </p:nvSpPr>
        <p:spPr>
          <a:xfrm>
            <a:off x="4787999" y="1137600"/>
            <a:ext cx="1800000" cy="226591"/>
          </a:xfrm>
          <a:solidFill>
            <a:schemeClr val="tx2"/>
          </a:solidFill>
        </p:spPr>
        <p:txBody>
          <a:bodyPr wrap="square" lIns="108000" tIns="36000" rIns="108000" bIns="36000" anchor="ctr" anchorCtr="0">
            <a:noAutofit/>
          </a:bodyPr>
          <a:lstStyle>
            <a:lvl1pPr marL="0" indent="0" algn="l">
              <a:buNone/>
              <a:defRPr>
                <a:solidFill>
                  <a:schemeClr val="bg1"/>
                </a:solidFill>
              </a:defRPr>
            </a:lvl1pPr>
          </a:lstStyle>
          <a:p>
            <a:pPr lvl="0"/>
            <a:r>
              <a:rPr lang="de-DE" dirty="0"/>
              <a:t>Vorname Nachname</a:t>
            </a:r>
          </a:p>
        </p:txBody>
      </p:sp>
      <p:sp>
        <p:nvSpPr>
          <p:cNvPr id="19" name="Textplatzhalter 14"/>
          <p:cNvSpPr>
            <a:spLocks noGrp="1"/>
          </p:cNvSpPr>
          <p:nvPr>
            <p:ph type="body" sz="quarter" idx="30" hasCustomPrompt="1"/>
          </p:nvPr>
        </p:nvSpPr>
        <p:spPr>
          <a:xfrm>
            <a:off x="4788000" y="1396800"/>
            <a:ext cx="731070" cy="195814"/>
          </a:xfrm>
          <a:solidFill>
            <a:schemeClr val="tx2"/>
          </a:solidFill>
        </p:spPr>
        <p:txBody>
          <a:bodyPr wrap="none" lIns="108000" tIns="36000" rIns="108000" bIns="36000" anchor="ctr" anchorCtr="0">
            <a:spAutoFit/>
          </a:bodyPr>
          <a:lstStyle>
            <a:lvl1pPr marL="0" indent="0" algn="l">
              <a:buNone/>
              <a:defRPr sz="800">
                <a:solidFill>
                  <a:schemeClr val="bg1"/>
                </a:solidFill>
              </a:defRPr>
            </a:lvl1pPr>
          </a:lstStyle>
          <a:p>
            <a:pPr lvl="0"/>
            <a:r>
              <a:rPr lang="de-DE" dirty="0"/>
              <a:t>Musterrolle</a:t>
            </a:r>
          </a:p>
        </p:txBody>
      </p:sp>
      <p:sp>
        <p:nvSpPr>
          <p:cNvPr id="20" name="Titelplatzhalter 1"/>
          <p:cNvSpPr>
            <a:spLocks noGrp="1"/>
          </p:cNvSpPr>
          <p:nvPr>
            <p:ph type="title" hasCustomPrompt="1"/>
          </p:nvPr>
        </p:nvSpPr>
        <p:spPr>
          <a:xfrm>
            <a:off x="360000" y="612000"/>
            <a:ext cx="8426450" cy="504440"/>
          </a:xfrm>
          <a:prstGeom prst="rect">
            <a:avLst/>
          </a:prstGeom>
        </p:spPr>
        <p:txBody>
          <a:bodyPr vert="horz" lIns="0" tIns="0" rIns="0" bIns="0" rtlCol="0" anchor="t" anchorCtr="0">
            <a:noAutofit/>
          </a:bodyPr>
          <a:lstStyle>
            <a:lvl1pPr>
              <a:defRPr baseline="0"/>
            </a:lvl1pPr>
          </a:lstStyle>
          <a:p>
            <a:r>
              <a:rPr lang="de-DE" dirty="0"/>
              <a:t>Titel hinzufügen</a:t>
            </a:r>
            <a:endParaRPr lang="de-CH"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1 CV ausführlich">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A362E7D2-8B60-4218-87C1-C3B4BAE4F18B}" type="datetime1">
              <a:rPr lang="de-CH" smtClean="0"/>
              <a:t>08.01.2020</a:t>
            </a:fld>
            <a:endParaRPr lang="de-CH"/>
          </a:p>
        </p:txBody>
      </p:sp>
      <p:sp>
        <p:nvSpPr>
          <p:cNvPr id="6" name="Fußzeilenplatzhalter 5"/>
          <p:cNvSpPr>
            <a:spLocks noGrp="1"/>
          </p:cNvSpPr>
          <p:nvPr>
            <p:ph type="ftr" sz="quarter" idx="11"/>
          </p:nvPr>
        </p:nvSpPr>
        <p:spPr/>
        <p:txBody>
          <a:bodyPr/>
          <a:lstStyle/>
          <a:p>
            <a:r>
              <a:rPr lang="de-DE"/>
              <a:t>Kapiteltitel (Kurz) / Folientitel (Kurz)</a:t>
            </a:r>
            <a:endParaRPr lang="de-CH"/>
          </a:p>
        </p:txBody>
      </p:sp>
      <p:sp>
        <p:nvSpPr>
          <p:cNvPr id="7" name="Foliennummernplatzhalter 6"/>
          <p:cNvSpPr>
            <a:spLocks noGrp="1"/>
          </p:cNvSpPr>
          <p:nvPr>
            <p:ph type="sldNum" sz="quarter" idx="12"/>
          </p:nvPr>
        </p:nvSpPr>
        <p:spPr/>
        <p:txBody>
          <a:bodyPr/>
          <a:lstStyle/>
          <a:p>
            <a:fld id="{381BE46F-23E3-46AE-8BDD-324ADB7FE361}" type="slidenum">
              <a:rPr lang="de-CH" smtClean="0"/>
              <a:t>‹#›</a:t>
            </a:fld>
            <a:endParaRPr lang="de-CH"/>
          </a:p>
        </p:txBody>
      </p:sp>
      <p:sp>
        <p:nvSpPr>
          <p:cNvPr id="11" name="Bildplatzhalter 2"/>
          <p:cNvSpPr>
            <a:spLocks noGrp="1"/>
          </p:cNvSpPr>
          <p:nvPr>
            <p:ph type="pic" sz="quarter" idx="37"/>
          </p:nvPr>
        </p:nvSpPr>
        <p:spPr>
          <a:xfrm>
            <a:off x="358775" y="1360800"/>
            <a:ext cx="1800000" cy="2250000"/>
          </a:xfrm>
        </p:spPr>
        <p:txBody>
          <a:bodyPr/>
          <a:lstStyle/>
          <a:p>
            <a:endParaRPr lang="de-CH"/>
          </a:p>
        </p:txBody>
      </p:sp>
      <p:sp>
        <p:nvSpPr>
          <p:cNvPr id="15" name="Textplatzhalter 10"/>
          <p:cNvSpPr>
            <a:spLocks noGrp="1"/>
          </p:cNvSpPr>
          <p:nvPr>
            <p:ph type="body" sz="quarter" idx="18"/>
          </p:nvPr>
        </p:nvSpPr>
        <p:spPr>
          <a:xfrm>
            <a:off x="2340000" y="1137600"/>
            <a:ext cx="1980000" cy="3696494"/>
          </a:xfrm>
        </p:spPr>
        <p:txBody>
          <a:bodyPr>
            <a:noAutofit/>
          </a:bodyPr>
          <a:lstStyle>
            <a:lvl1pPr marL="144000" indent="-144000">
              <a:lnSpc>
                <a:spcPts val="1100"/>
              </a:lnSpc>
              <a:spcAft>
                <a:spcPts val="0"/>
              </a:spcAft>
              <a:buFont typeface="Symbol" panose="05050102010706020507" pitchFamily="18" charset="2"/>
              <a:buChar char="-"/>
              <a:defRPr sz="800"/>
            </a:lvl1pPr>
            <a:lvl2pPr marL="180000" indent="0">
              <a:buNone/>
              <a:defRPr/>
            </a:lvl2pPr>
            <a:lvl3pPr marL="540000" indent="0">
              <a:buNone/>
              <a:defRPr/>
            </a:lvl3pPr>
            <a:lvl4pPr marL="1079973" indent="0">
              <a:buNone/>
              <a:defRPr/>
            </a:lvl4pPr>
            <a:lvl5pPr marL="1439964" indent="0">
              <a:buNone/>
              <a:defRPr/>
            </a:lvl5pPr>
          </a:lstStyle>
          <a:p>
            <a:pPr lvl="0"/>
            <a:r>
              <a:rPr lang="de-DE" dirty="0"/>
              <a:t>Formatvorlagen des Textmasters bearbeiten</a:t>
            </a:r>
          </a:p>
        </p:txBody>
      </p:sp>
      <p:sp>
        <p:nvSpPr>
          <p:cNvPr id="16" name="Textplatzhalter 10"/>
          <p:cNvSpPr>
            <a:spLocks noGrp="1"/>
          </p:cNvSpPr>
          <p:nvPr>
            <p:ph type="body" sz="quarter" idx="21"/>
          </p:nvPr>
        </p:nvSpPr>
        <p:spPr>
          <a:xfrm>
            <a:off x="6767999" y="1137600"/>
            <a:ext cx="2017225" cy="3696494"/>
          </a:xfrm>
        </p:spPr>
        <p:txBody>
          <a:bodyPr>
            <a:noAutofit/>
          </a:bodyPr>
          <a:lstStyle>
            <a:lvl1pPr marL="144000" indent="-144000">
              <a:lnSpc>
                <a:spcPts val="1100"/>
              </a:lnSpc>
              <a:spcAft>
                <a:spcPts val="0"/>
              </a:spcAft>
              <a:buFont typeface="Symbol" panose="05050102010706020507" pitchFamily="18" charset="2"/>
              <a:buChar char="-"/>
              <a:defRPr sz="800"/>
            </a:lvl1pPr>
            <a:lvl2pPr marL="180000" indent="0">
              <a:buNone/>
              <a:defRPr/>
            </a:lvl2pPr>
            <a:lvl3pPr marL="540000" indent="0">
              <a:buNone/>
              <a:defRPr/>
            </a:lvl3pPr>
            <a:lvl4pPr marL="1079973" indent="0">
              <a:buNone/>
              <a:defRPr/>
            </a:lvl4pPr>
            <a:lvl5pPr marL="1439964" indent="0">
              <a:buNone/>
              <a:defRPr/>
            </a:lvl5pPr>
          </a:lstStyle>
          <a:p>
            <a:pPr lvl="0"/>
            <a:r>
              <a:rPr lang="de-DE" dirty="0"/>
              <a:t>Formatvorlagen des Textmasters bearbeiten</a:t>
            </a:r>
          </a:p>
        </p:txBody>
      </p:sp>
      <p:sp>
        <p:nvSpPr>
          <p:cNvPr id="22" name="Textplatzhalter 10"/>
          <p:cNvSpPr>
            <a:spLocks noGrp="1"/>
          </p:cNvSpPr>
          <p:nvPr>
            <p:ph type="body" sz="quarter" idx="38"/>
          </p:nvPr>
        </p:nvSpPr>
        <p:spPr>
          <a:xfrm>
            <a:off x="4561950" y="1137600"/>
            <a:ext cx="1980000" cy="3696494"/>
          </a:xfrm>
        </p:spPr>
        <p:txBody>
          <a:bodyPr>
            <a:noAutofit/>
          </a:bodyPr>
          <a:lstStyle>
            <a:lvl1pPr marL="144000" indent="-144000">
              <a:lnSpc>
                <a:spcPts val="1100"/>
              </a:lnSpc>
              <a:spcAft>
                <a:spcPts val="0"/>
              </a:spcAft>
              <a:buFont typeface="Symbol" panose="05050102010706020507" pitchFamily="18" charset="2"/>
              <a:buChar char="-"/>
              <a:defRPr sz="800"/>
            </a:lvl1pPr>
            <a:lvl2pPr marL="180000" indent="0">
              <a:buNone/>
              <a:defRPr/>
            </a:lvl2pPr>
            <a:lvl3pPr marL="540000" indent="0">
              <a:buNone/>
              <a:defRPr/>
            </a:lvl3pPr>
            <a:lvl4pPr marL="1079973" indent="0">
              <a:buNone/>
              <a:defRPr/>
            </a:lvl4pPr>
            <a:lvl5pPr marL="1439964" indent="0">
              <a:buNone/>
              <a:defRPr/>
            </a:lvl5pPr>
          </a:lstStyle>
          <a:p>
            <a:pPr lvl="0"/>
            <a:r>
              <a:rPr lang="de-DE" dirty="0"/>
              <a:t>Formatvorlagen des Textmasters bearbeiten</a:t>
            </a:r>
          </a:p>
        </p:txBody>
      </p:sp>
      <p:sp>
        <p:nvSpPr>
          <p:cNvPr id="13" name="Textplatzhalter 14"/>
          <p:cNvSpPr>
            <a:spLocks noGrp="1"/>
          </p:cNvSpPr>
          <p:nvPr>
            <p:ph type="body" sz="quarter" idx="19" hasCustomPrompt="1"/>
          </p:nvPr>
        </p:nvSpPr>
        <p:spPr>
          <a:xfrm>
            <a:off x="358774" y="1137600"/>
            <a:ext cx="1800000" cy="226591"/>
          </a:xfrm>
          <a:solidFill>
            <a:schemeClr val="tx2"/>
          </a:solidFill>
        </p:spPr>
        <p:txBody>
          <a:bodyPr wrap="square" lIns="108000" tIns="36000" rIns="108000" bIns="36000" anchor="ctr" anchorCtr="0">
            <a:noAutofit/>
          </a:bodyPr>
          <a:lstStyle>
            <a:lvl1pPr marL="0" indent="0" algn="l">
              <a:buNone/>
              <a:defRPr>
                <a:solidFill>
                  <a:schemeClr val="bg1"/>
                </a:solidFill>
              </a:defRPr>
            </a:lvl1pPr>
          </a:lstStyle>
          <a:p>
            <a:pPr lvl="0"/>
            <a:r>
              <a:rPr lang="de-DE" dirty="0"/>
              <a:t>Vorname Nachname</a:t>
            </a:r>
          </a:p>
        </p:txBody>
      </p:sp>
      <p:sp>
        <p:nvSpPr>
          <p:cNvPr id="17" name="Textplatzhalter 14"/>
          <p:cNvSpPr>
            <a:spLocks noGrp="1"/>
          </p:cNvSpPr>
          <p:nvPr>
            <p:ph type="body" sz="quarter" idx="20" hasCustomPrompt="1"/>
          </p:nvPr>
        </p:nvSpPr>
        <p:spPr>
          <a:xfrm>
            <a:off x="358775" y="1396800"/>
            <a:ext cx="731070" cy="195814"/>
          </a:xfrm>
          <a:solidFill>
            <a:schemeClr val="tx2"/>
          </a:solidFill>
        </p:spPr>
        <p:txBody>
          <a:bodyPr wrap="none" lIns="108000" tIns="36000" rIns="108000" bIns="36000" anchor="ctr" anchorCtr="0">
            <a:spAutoFit/>
          </a:bodyPr>
          <a:lstStyle>
            <a:lvl1pPr marL="0" indent="0" algn="l">
              <a:buNone/>
              <a:defRPr sz="800">
                <a:solidFill>
                  <a:schemeClr val="bg1"/>
                </a:solidFill>
              </a:defRPr>
            </a:lvl1pPr>
          </a:lstStyle>
          <a:p>
            <a:pPr lvl="0"/>
            <a:r>
              <a:rPr lang="de-DE" dirty="0"/>
              <a:t>Musterrolle</a:t>
            </a:r>
          </a:p>
        </p:txBody>
      </p:sp>
      <p:sp>
        <p:nvSpPr>
          <p:cNvPr id="12" name="Titelplatzhalter 1"/>
          <p:cNvSpPr>
            <a:spLocks noGrp="1"/>
          </p:cNvSpPr>
          <p:nvPr>
            <p:ph type="title"/>
          </p:nvPr>
        </p:nvSpPr>
        <p:spPr>
          <a:xfrm>
            <a:off x="360000" y="612000"/>
            <a:ext cx="8426450" cy="504440"/>
          </a:xfrm>
          <a:prstGeom prst="rect">
            <a:avLst/>
          </a:prstGeom>
        </p:spPr>
        <p:txBody>
          <a:bodyPr vert="horz" lIns="0" tIns="0" rIns="0" bIns="0" rtlCol="0" anchor="t" anchorCtr="0">
            <a:noAutofit/>
          </a:bodyPr>
          <a:lstStyle/>
          <a:p>
            <a:endParaRPr lang="de-CH"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4D94F05-E95A-F04A-A1B6-5B60288D8295}" type="datetime1">
              <a:rPr lang="de-CH" smtClean="0"/>
              <a:t>08.01.2020</a:t>
            </a:fld>
            <a:endParaRPr lang="de-CH"/>
          </a:p>
        </p:txBody>
      </p:sp>
      <p:sp>
        <p:nvSpPr>
          <p:cNvPr id="4" name="Foliennummernplatzhalter 3"/>
          <p:cNvSpPr>
            <a:spLocks noGrp="1"/>
          </p:cNvSpPr>
          <p:nvPr>
            <p:ph type="sldNum" sz="quarter" idx="12"/>
          </p:nvPr>
        </p:nvSpPr>
        <p:spPr/>
        <p:txBody>
          <a:bodyPr/>
          <a:lstStyle/>
          <a:p>
            <a:fld id="{381BE46F-23E3-46AE-8BDD-324ADB7FE361}" type="slidenum">
              <a:rPr lang="de-CH" smtClean="0"/>
              <a:t>‹#›</a:t>
            </a:fld>
            <a:endParaRPr lang="de-CH"/>
          </a:p>
        </p:txBody>
      </p:sp>
      <p:sp>
        <p:nvSpPr>
          <p:cNvPr id="5" name="Fußzeilenplatzhalter 4"/>
          <p:cNvSpPr>
            <a:spLocks noGrp="1"/>
          </p:cNvSpPr>
          <p:nvPr>
            <p:ph type="ftr" sz="quarter" idx="3"/>
          </p:nvPr>
        </p:nvSpPr>
        <p:spPr>
          <a:xfrm>
            <a:off x="354210" y="301275"/>
            <a:ext cx="5580000" cy="139611"/>
          </a:xfrm>
          <a:prstGeom prst="rect">
            <a:avLst/>
          </a:prstGeom>
        </p:spPr>
        <p:txBody>
          <a:bodyPr vert="horz" lIns="0" tIns="0" rIns="0" bIns="0" rtlCol="0" anchor="b" anchorCtr="0"/>
          <a:lstStyle>
            <a:lvl1pPr algn="l">
              <a:defRPr sz="800" cap="none" baseline="0">
                <a:solidFill>
                  <a:schemeClr val="tx1"/>
                </a:solidFill>
              </a:defRPr>
            </a:lvl1pPr>
          </a:lstStyle>
          <a:p>
            <a:r>
              <a:rPr lang="de-DE" dirty="0"/>
              <a:t>Kapiteltitel (kurz) / Folientitel (kurz)</a:t>
            </a:r>
            <a:endParaRPr lang="de-CH"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bschluss">
    <p:spTree>
      <p:nvGrpSpPr>
        <p:cNvPr id="1" name=""/>
        <p:cNvGrpSpPr/>
        <p:nvPr/>
      </p:nvGrpSpPr>
      <p:grpSpPr>
        <a:xfrm>
          <a:off x="0" y="0"/>
          <a:ext cx="0" cy="0"/>
          <a:chOff x="0" y="0"/>
          <a:chExt cx="0" cy="0"/>
        </a:xfrm>
      </p:grpSpPr>
      <p:sp>
        <p:nvSpPr>
          <p:cNvPr id="18" name="Rechteck 17"/>
          <p:cNvSpPr/>
          <p:nvPr userDrawn="1"/>
        </p:nvSpPr>
        <p:spPr>
          <a:xfrm>
            <a:off x="-1" y="0"/>
            <a:ext cx="9144001" cy="5143500"/>
          </a:xfrm>
          <a:prstGeom prst="rect">
            <a:avLst/>
          </a:prstGeom>
          <a:gradFill>
            <a:gsLst>
              <a:gs pos="13000">
                <a:srgbClr val="004D9F">
                  <a:lumMod val="88000"/>
                </a:srgbClr>
              </a:gs>
              <a:gs pos="100000">
                <a:srgbClr val="3371B4"/>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hangingPunct="1"/>
            <a:endParaRPr lang="de-DE"/>
          </a:p>
        </p:txBody>
      </p:sp>
      <p:sp>
        <p:nvSpPr>
          <p:cNvPr id="19" name="Rechteck 18"/>
          <p:cNvSpPr/>
          <p:nvPr userDrawn="1"/>
        </p:nvSpPr>
        <p:spPr>
          <a:xfrm>
            <a:off x="0" y="0"/>
            <a:ext cx="9144000" cy="5143500"/>
          </a:xfrm>
          <a:prstGeom prst="rect">
            <a:avLst/>
          </a:prstGeom>
          <a:gradFill>
            <a:gsLst>
              <a:gs pos="13000">
                <a:srgbClr val="004D9F">
                  <a:lumMod val="88000"/>
                  <a:alpha val="0"/>
                </a:srgbClr>
              </a:gs>
              <a:gs pos="100000">
                <a:srgbClr val="14ADAA"/>
              </a:gs>
            </a:gsLst>
            <a:lin ang="1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hangingPunct="1"/>
            <a:endParaRPr lang="de-DE"/>
          </a:p>
        </p:txBody>
      </p:sp>
      <p:sp>
        <p:nvSpPr>
          <p:cNvPr id="2" name="Titel 1"/>
          <p:cNvSpPr>
            <a:spLocks noGrp="1"/>
          </p:cNvSpPr>
          <p:nvPr>
            <p:ph type="ctrTitle" hasCustomPrompt="1"/>
          </p:nvPr>
        </p:nvSpPr>
        <p:spPr>
          <a:xfrm>
            <a:off x="358774" y="900000"/>
            <a:ext cx="6300000" cy="2009168"/>
          </a:xfrm>
        </p:spPr>
        <p:txBody>
          <a:bodyPr lIns="0" tIns="0" rIns="0" bIns="0" anchor="t">
            <a:noAutofit/>
          </a:bodyPr>
          <a:lstStyle>
            <a:lvl1pPr algn="l">
              <a:defRPr sz="4000" baseline="0">
                <a:solidFill>
                  <a:schemeClr val="bg1"/>
                </a:solidFill>
              </a:defRPr>
            </a:lvl1pPr>
          </a:lstStyle>
          <a:p>
            <a:r>
              <a:rPr lang="de-DE" dirty="0"/>
              <a:t>Danke!</a:t>
            </a:r>
            <a:br>
              <a:rPr lang="de-DE" dirty="0"/>
            </a:br>
            <a:endParaRPr lang="de-CH" dirty="0"/>
          </a:p>
        </p:txBody>
      </p:sp>
      <p:sp>
        <p:nvSpPr>
          <p:cNvPr id="15" name="Textplatzhalter 14"/>
          <p:cNvSpPr>
            <a:spLocks noGrp="1"/>
          </p:cNvSpPr>
          <p:nvPr>
            <p:ph type="body" sz="quarter" idx="11" hasCustomPrompt="1"/>
          </p:nvPr>
        </p:nvSpPr>
        <p:spPr>
          <a:xfrm>
            <a:off x="360000" y="612000"/>
            <a:ext cx="6311900" cy="511175"/>
          </a:xfrm>
        </p:spPr>
        <p:txBody>
          <a:bodyPr anchor="t">
            <a:noAutofit/>
          </a:bodyPr>
          <a:lstStyle>
            <a:lvl1pPr marL="0" indent="0">
              <a:spcBef>
                <a:spcPts val="0"/>
              </a:spcBef>
              <a:spcAft>
                <a:spcPts val="0"/>
              </a:spcAft>
              <a:buFontTx/>
              <a:buNone/>
              <a:defRPr sz="1600" cap="none" baseline="0">
                <a:solidFill>
                  <a:schemeClr val="bg1"/>
                </a:solidFill>
                <a:latin typeface="+mn-lt"/>
                <a:ea typeface="Roboto Thin" pitchFamily="2" charset="0"/>
              </a:defRPr>
            </a:lvl1pPr>
            <a:lvl2pPr marL="359991" indent="0">
              <a:buFontTx/>
              <a:buNone/>
              <a:defRPr sz="3200"/>
            </a:lvl2pPr>
            <a:lvl3pPr marL="719982" indent="0">
              <a:buFontTx/>
              <a:buNone/>
              <a:defRPr sz="3200"/>
            </a:lvl3pPr>
            <a:lvl4pPr marL="1079973" indent="0">
              <a:buFontTx/>
              <a:buNone/>
              <a:defRPr sz="3200"/>
            </a:lvl4pPr>
            <a:lvl5pPr marL="1439964" indent="0">
              <a:buFontTx/>
              <a:buNone/>
              <a:defRPr sz="3200"/>
            </a:lvl5pPr>
          </a:lstStyle>
          <a:p>
            <a:pPr lvl="0"/>
            <a:r>
              <a:rPr lang="de-DE" dirty="0"/>
              <a:t>Wir digitalisieren Ihr Unternehmen.</a:t>
            </a:r>
            <a:endParaRPr lang="de-CH" dirty="0"/>
          </a:p>
        </p:txBody>
      </p:sp>
      <p:sp>
        <p:nvSpPr>
          <p:cNvPr id="10" name="Textplatzhalter 11"/>
          <p:cNvSpPr>
            <a:spLocks noGrp="1"/>
          </p:cNvSpPr>
          <p:nvPr>
            <p:ph type="body" sz="quarter" idx="14" hasCustomPrompt="1"/>
          </p:nvPr>
        </p:nvSpPr>
        <p:spPr>
          <a:xfrm>
            <a:off x="358774" y="2027128"/>
            <a:ext cx="2665075" cy="1993106"/>
          </a:xfrm>
        </p:spPr>
        <p:txBody>
          <a:bodyPr anchor="b">
            <a:noAutofit/>
          </a:bodyPr>
          <a:lstStyle>
            <a:lvl1pPr marL="0" indent="0">
              <a:lnSpc>
                <a:spcPct val="100000"/>
              </a:lnSpc>
              <a:spcBef>
                <a:spcPts val="0"/>
              </a:spcBef>
              <a:spcAft>
                <a:spcPts val="0"/>
              </a:spcAft>
              <a:buNone/>
              <a:defRPr sz="800">
                <a:solidFill>
                  <a:schemeClr val="bg1"/>
                </a:solidFill>
              </a:defRPr>
            </a:lvl1pPr>
            <a:lvl2pPr marL="342900" indent="0">
              <a:buNone/>
              <a:defRPr sz="750">
                <a:solidFill>
                  <a:schemeClr val="bg1"/>
                </a:solidFill>
              </a:defRPr>
            </a:lvl2pPr>
            <a:lvl3pPr marL="685800" indent="0">
              <a:buNone/>
              <a:defRPr sz="750">
                <a:solidFill>
                  <a:schemeClr val="bg1"/>
                </a:solidFill>
              </a:defRPr>
            </a:lvl3pPr>
            <a:lvl4pPr marL="1028700" indent="0">
              <a:buNone/>
              <a:defRPr sz="750">
                <a:solidFill>
                  <a:schemeClr val="bg1"/>
                </a:solidFill>
              </a:defRPr>
            </a:lvl4pPr>
            <a:lvl5pPr marL="1371600" indent="0">
              <a:buNone/>
              <a:defRPr sz="750">
                <a:solidFill>
                  <a:schemeClr val="bg1"/>
                </a:solidFill>
              </a:defRPr>
            </a:lvl5pPr>
          </a:lstStyle>
          <a:p>
            <a:pPr lvl="0"/>
            <a:r>
              <a:rPr lang="de-DE" dirty="0"/>
              <a:t>Max Mustermann 1</a:t>
            </a:r>
          </a:p>
          <a:p>
            <a:pPr lvl="0"/>
            <a:r>
              <a:rPr lang="de-DE" dirty="0"/>
              <a:t>Musterrolle</a:t>
            </a:r>
          </a:p>
          <a:p>
            <a:pPr lvl="0"/>
            <a:r>
              <a:rPr lang="de-DE" dirty="0"/>
              <a:t>max.musterman@ti8m.ch</a:t>
            </a:r>
            <a:br>
              <a:rPr lang="de-DE" dirty="0"/>
            </a:br>
            <a:r>
              <a:rPr lang="de-DE" dirty="0"/>
              <a:t>+41 44 497 XX </a:t>
            </a:r>
            <a:r>
              <a:rPr lang="de-DE" dirty="0" err="1"/>
              <a:t>XX</a:t>
            </a:r>
            <a:endParaRPr lang="de-DE" dirty="0"/>
          </a:p>
          <a:p>
            <a:pPr lvl="0"/>
            <a:endParaRPr lang="de-DE" dirty="0"/>
          </a:p>
          <a:p>
            <a:pPr lvl="0"/>
            <a:r>
              <a:rPr lang="de-DE" dirty="0"/>
              <a:t>Max Mustermann 2</a:t>
            </a:r>
          </a:p>
          <a:p>
            <a:pPr lvl="0"/>
            <a:r>
              <a:rPr lang="de-DE" dirty="0"/>
              <a:t>Musterrolle</a:t>
            </a:r>
          </a:p>
          <a:p>
            <a:pPr lvl="0"/>
            <a:r>
              <a:rPr lang="de-DE" dirty="0"/>
              <a:t>max.musterman@ti8m.ch</a:t>
            </a:r>
            <a:br>
              <a:rPr lang="de-DE" dirty="0"/>
            </a:br>
            <a:r>
              <a:rPr lang="de-DE" dirty="0"/>
              <a:t>+41 44 497 XX </a:t>
            </a:r>
            <a:r>
              <a:rPr lang="de-DE" dirty="0" err="1"/>
              <a:t>XX</a:t>
            </a:r>
            <a:endParaRPr lang="de-DE" dirty="0"/>
          </a:p>
        </p:txBody>
      </p:sp>
      <p:sp>
        <p:nvSpPr>
          <p:cNvPr id="12" name="Rechteck 11"/>
          <p:cNvSpPr/>
          <p:nvPr userDrawn="1"/>
        </p:nvSpPr>
        <p:spPr>
          <a:xfrm>
            <a:off x="358774" y="3947300"/>
            <a:ext cx="1260000" cy="887549"/>
          </a:xfrm>
          <a:prstGeom prst="rect">
            <a:avLst/>
          </a:prstGeom>
        </p:spPr>
        <p:txBody>
          <a:bodyPr lIns="0" tIns="0" rIns="0" bIns="0" anchor="b" anchorCtr="0">
            <a:noAutofit/>
          </a:bodyPr>
          <a:lstStyle/>
          <a:p>
            <a:pPr lvl="0"/>
            <a:r>
              <a:rPr lang="de-CH" sz="600" dirty="0">
                <a:solidFill>
                  <a:schemeClr val="bg1"/>
                </a:solidFill>
                <a:latin typeface="+mn-lt"/>
                <a:ea typeface="Roboto" pitchFamily="2" charset="0"/>
              </a:rPr>
              <a:t>ti8m.com</a:t>
            </a:r>
            <a:br>
              <a:rPr lang="de-CH" sz="600" dirty="0">
                <a:solidFill>
                  <a:schemeClr val="bg1"/>
                </a:solidFill>
                <a:latin typeface="+mn-lt"/>
                <a:ea typeface="Roboto" pitchFamily="2" charset="0"/>
              </a:rPr>
            </a:br>
            <a:endParaRPr lang="de-CH" sz="600" dirty="0">
              <a:solidFill>
                <a:schemeClr val="bg1"/>
              </a:solidFill>
              <a:latin typeface="+mn-lt"/>
              <a:ea typeface="Roboto" pitchFamily="2" charset="0"/>
            </a:endParaRPr>
          </a:p>
          <a:p>
            <a:pPr lvl="0"/>
            <a:r>
              <a:rPr lang="de-CH" sz="600" dirty="0" err="1">
                <a:solidFill>
                  <a:schemeClr val="bg1"/>
                </a:solidFill>
                <a:latin typeface="+mn-lt"/>
                <a:ea typeface="Roboto" pitchFamily="2" charset="0"/>
              </a:rPr>
              <a:t>ti&amp;m</a:t>
            </a:r>
            <a:r>
              <a:rPr lang="de-CH" sz="600" dirty="0">
                <a:solidFill>
                  <a:schemeClr val="bg1"/>
                </a:solidFill>
                <a:latin typeface="+mn-lt"/>
                <a:ea typeface="Roboto" pitchFamily="2" charset="0"/>
              </a:rPr>
              <a:t> AG</a:t>
            </a:r>
          </a:p>
          <a:p>
            <a:pPr lvl="0"/>
            <a:r>
              <a:rPr lang="de-CH" sz="600" dirty="0">
                <a:solidFill>
                  <a:schemeClr val="bg1"/>
                </a:solidFill>
                <a:latin typeface="+mn-lt"/>
                <a:ea typeface="Roboto" pitchFamily="2" charset="0"/>
              </a:rPr>
              <a:t>Zürich</a:t>
            </a:r>
          </a:p>
          <a:p>
            <a:pPr lvl="0"/>
            <a:r>
              <a:rPr lang="de-CH" sz="600" dirty="0" err="1">
                <a:solidFill>
                  <a:schemeClr val="bg1"/>
                </a:solidFill>
                <a:latin typeface="+mn-lt"/>
                <a:ea typeface="Roboto" pitchFamily="2" charset="0"/>
              </a:rPr>
              <a:t>Buckhauserstrasse</a:t>
            </a:r>
            <a:r>
              <a:rPr lang="de-CH" sz="600" dirty="0">
                <a:solidFill>
                  <a:schemeClr val="bg1"/>
                </a:solidFill>
                <a:latin typeface="+mn-lt"/>
                <a:ea typeface="Roboto" pitchFamily="2" charset="0"/>
              </a:rPr>
              <a:t> 24</a:t>
            </a:r>
          </a:p>
          <a:p>
            <a:pPr lvl="0"/>
            <a:r>
              <a:rPr lang="de-CH" sz="600" dirty="0">
                <a:solidFill>
                  <a:schemeClr val="bg1"/>
                </a:solidFill>
                <a:latin typeface="+mn-lt"/>
                <a:ea typeface="Roboto" pitchFamily="2" charset="0"/>
              </a:rPr>
              <a:t>CH-8048 Zürich</a:t>
            </a:r>
          </a:p>
          <a:p>
            <a:pPr lvl="0"/>
            <a:r>
              <a:rPr lang="de-CH" sz="600" dirty="0">
                <a:solidFill>
                  <a:schemeClr val="bg1"/>
                </a:solidFill>
                <a:latin typeface="+mn-lt"/>
                <a:ea typeface="Roboto" pitchFamily="2" charset="0"/>
              </a:rPr>
              <a:t>+41 44 497 75 00</a:t>
            </a:r>
          </a:p>
        </p:txBody>
      </p:sp>
      <p:sp>
        <p:nvSpPr>
          <p:cNvPr id="14" name="Rechteck 13"/>
          <p:cNvSpPr/>
          <p:nvPr userDrawn="1"/>
        </p:nvSpPr>
        <p:spPr>
          <a:xfrm>
            <a:off x="1800000" y="3947300"/>
            <a:ext cx="1260000" cy="887549"/>
          </a:xfrm>
          <a:prstGeom prst="rect">
            <a:avLst/>
          </a:prstGeom>
        </p:spPr>
        <p:txBody>
          <a:bodyPr lIns="0" tIns="0" rIns="0" bIns="0" anchor="b" anchorCtr="0">
            <a:noAutofit/>
          </a:bodyPr>
          <a:lstStyle/>
          <a:p>
            <a:pPr lvl="0"/>
            <a:endParaRPr lang="de-CH" sz="600" dirty="0">
              <a:solidFill>
                <a:schemeClr val="bg1"/>
              </a:solidFill>
              <a:latin typeface="+mn-lt"/>
              <a:ea typeface="Roboto" pitchFamily="2" charset="0"/>
            </a:endParaRPr>
          </a:p>
          <a:p>
            <a:pPr lvl="0"/>
            <a:r>
              <a:rPr lang="de-CH" sz="600" dirty="0">
                <a:solidFill>
                  <a:schemeClr val="bg1"/>
                </a:solidFill>
                <a:latin typeface="+mn-lt"/>
                <a:ea typeface="Roboto" pitchFamily="2" charset="0"/>
              </a:rPr>
              <a:t>Bern</a:t>
            </a:r>
          </a:p>
          <a:p>
            <a:pPr lvl="0"/>
            <a:r>
              <a:rPr lang="de-CH" sz="600" dirty="0" err="1">
                <a:solidFill>
                  <a:schemeClr val="bg1"/>
                </a:solidFill>
                <a:latin typeface="+mn-lt"/>
                <a:ea typeface="Roboto" pitchFamily="2" charset="0"/>
              </a:rPr>
              <a:t>Monbijoustrasse</a:t>
            </a:r>
            <a:r>
              <a:rPr lang="de-CH" sz="600" dirty="0">
                <a:solidFill>
                  <a:schemeClr val="bg1"/>
                </a:solidFill>
                <a:latin typeface="+mn-lt"/>
                <a:ea typeface="Roboto" pitchFamily="2" charset="0"/>
              </a:rPr>
              <a:t> 68</a:t>
            </a:r>
          </a:p>
          <a:p>
            <a:pPr lvl="0"/>
            <a:r>
              <a:rPr lang="de-CH" sz="600" dirty="0">
                <a:solidFill>
                  <a:schemeClr val="bg1"/>
                </a:solidFill>
                <a:latin typeface="+mn-lt"/>
                <a:ea typeface="Roboto" pitchFamily="2" charset="0"/>
              </a:rPr>
              <a:t>CH-3007 Bern</a:t>
            </a:r>
          </a:p>
          <a:p>
            <a:pPr lvl="0"/>
            <a:r>
              <a:rPr lang="de-CH" sz="600" dirty="0">
                <a:solidFill>
                  <a:schemeClr val="bg1"/>
                </a:solidFill>
                <a:latin typeface="+mn-lt"/>
                <a:ea typeface="Roboto" pitchFamily="2" charset="0"/>
              </a:rPr>
              <a:t>+41 44 497 75 00</a:t>
            </a:r>
          </a:p>
        </p:txBody>
      </p:sp>
      <p:sp>
        <p:nvSpPr>
          <p:cNvPr id="16" name="Rechteck 15"/>
          <p:cNvSpPr/>
          <p:nvPr userDrawn="1"/>
        </p:nvSpPr>
        <p:spPr>
          <a:xfrm>
            <a:off x="3240000" y="3947300"/>
            <a:ext cx="1260000" cy="887549"/>
          </a:xfrm>
          <a:prstGeom prst="rect">
            <a:avLst/>
          </a:prstGeom>
        </p:spPr>
        <p:txBody>
          <a:bodyPr lIns="0" tIns="0" rIns="0" bIns="0" anchor="b" anchorCtr="0">
            <a:noAutofit/>
          </a:bodyPr>
          <a:lstStyle/>
          <a:p>
            <a:pPr lvl="0"/>
            <a:endParaRPr lang="de-CH" sz="600" dirty="0">
              <a:solidFill>
                <a:schemeClr val="bg1"/>
              </a:solidFill>
              <a:latin typeface="+mn-lt"/>
              <a:ea typeface="Roboto" pitchFamily="2" charset="0"/>
            </a:endParaRPr>
          </a:p>
          <a:p>
            <a:pPr lvl="0"/>
            <a:r>
              <a:rPr lang="de-CH" sz="600" dirty="0">
                <a:solidFill>
                  <a:schemeClr val="bg1"/>
                </a:solidFill>
                <a:latin typeface="+mn-lt"/>
                <a:ea typeface="Roboto" pitchFamily="2" charset="0"/>
              </a:rPr>
              <a:t>Frankfurt am Main</a:t>
            </a:r>
          </a:p>
          <a:p>
            <a:pPr lvl="0"/>
            <a:r>
              <a:rPr lang="de-CH" sz="600" dirty="0" err="1">
                <a:solidFill>
                  <a:schemeClr val="bg1"/>
                </a:solidFill>
                <a:latin typeface="+mn-lt"/>
                <a:ea typeface="Roboto" pitchFamily="2" charset="0"/>
              </a:rPr>
              <a:t>Schaumainkai</a:t>
            </a:r>
            <a:r>
              <a:rPr lang="de-CH" sz="600" dirty="0">
                <a:solidFill>
                  <a:schemeClr val="bg1"/>
                </a:solidFill>
                <a:latin typeface="+mn-lt"/>
                <a:ea typeface="Roboto" pitchFamily="2" charset="0"/>
              </a:rPr>
              <a:t> 91</a:t>
            </a:r>
            <a:br>
              <a:rPr lang="de-CH" sz="600" dirty="0">
                <a:solidFill>
                  <a:schemeClr val="bg1"/>
                </a:solidFill>
                <a:latin typeface="+mn-lt"/>
                <a:ea typeface="Roboto" pitchFamily="2" charset="0"/>
              </a:rPr>
            </a:br>
            <a:r>
              <a:rPr lang="de-CH" sz="600" dirty="0">
                <a:solidFill>
                  <a:schemeClr val="bg1"/>
                </a:solidFill>
                <a:latin typeface="+mn-lt"/>
                <a:ea typeface="Roboto" pitchFamily="2" charset="0"/>
              </a:rPr>
              <a:t>D-60596 Frankfurt am Main</a:t>
            </a:r>
          </a:p>
          <a:p>
            <a:pPr lvl="0"/>
            <a:r>
              <a:rPr lang="de-CH" sz="600" dirty="0">
                <a:solidFill>
                  <a:schemeClr val="bg1"/>
                </a:solidFill>
                <a:latin typeface="+mn-lt"/>
                <a:ea typeface="Roboto" pitchFamily="2" charset="0"/>
              </a:rPr>
              <a:t>+49 69 66 77 41 395</a:t>
            </a:r>
          </a:p>
        </p:txBody>
      </p:sp>
      <p:sp>
        <p:nvSpPr>
          <p:cNvPr id="20" name="Textplatzhalter 11"/>
          <p:cNvSpPr>
            <a:spLocks noGrp="1"/>
          </p:cNvSpPr>
          <p:nvPr>
            <p:ph type="body" sz="quarter" idx="15" hasCustomPrompt="1"/>
          </p:nvPr>
        </p:nvSpPr>
        <p:spPr>
          <a:xfrm>
            <a:off x="3239461" y="2027128"/>
            <a:ext cx="2665075" cy="1993106"/>
          </a:xfrm>
        </p:spPr>
        <p:txBody>
          <a:bodyPr anchor="b">
            <a:noAutofit/>
          </a:bodyPr>
          <a:lstStyle>
            <a:lvl1pPr marL="0" indent="0">
              <a:lnSpc>
                <a:spcPct val="100000"/>
              </a:lnSpc>
              <a:spcBef>
                <a:spcPts val="0"/>
              </a:spcBef>
              <a:spcAft>
                <a:spcPts val="0"/>
              </a:spcAft>
              <a:buNone/>
              <a:defRPr sz="800">
                <a:solidFill>
                  <a:schemeClr val="bg1"/>
                </a:solidFill>
              </a:defRPr>
            </a:lvl1pPr>
            <a:lvl2pPr marL="342900" indent="0">
              <a:buNone/>
              <a:defRPr sz="750">
                <a:solidFill>
                  <a:schemeClr val="bg1"/>
                </a:solidFill>
              </a:defRPr>
            </a:lvl2pPr>
            <a:lvl3pPr marL="685800" indent="0">
              <a:buNone/>
              <a:defRPr sz="750">
                <a:solidFill>
                  <a:schemeClr val="bg1"/>
                </a:solidFill>
              </a:defRPr>
            </a:lvl3pPr>
            <a:lvl4pPr marL="1028700" indent="0">
              <a:buNone/>
              <a:defRPr sz="750">
                <a:solidFill>
                  <a:schemeClr val="bg1"/>
                </a:solidFill>
              </a:defRPr>
            </a:lvl4pPr>
            <a:lvl5pPr marL="1371600" indent="0">
              <a:buNone/>
              <a:defRPr sz="750">
                <a:solidFill>
                  <a:schemeClr val="bg1"/>
                </a:solidFill>
              </a:defRPr>
            </a:lvl5pPr>
          </a:lstStyle>
          <a:p>
            <a:pPr lvl="0"/>
            <a:r>
              <a:rPr lang="de-DE" dirty="0"/>
              <a:t>Max Mustermann 3</a:t>
            </a:r>
          </a:p>
          <a:p>
            <a:pPr lvl="0"/>
            <a:r>
              <a:rPr lang="de-DE" dirty="0"/>
              <a:t>Musterrolle</a:t>
            </a:r>
          </a:p>
          <a:p>
            <a:pPr lvl="0"/>
            <a:r>
              <a:rPr lang="de-DE" dirty="0"/>
              <a:t>max.musterman@ti8m.ch</a:t>
            </a:r>
            <a:br>
              <a:rPr lang="de-DE" dirty="0"/>
            </a:br>
            <a:r>
              <a:rPr lang="de-DE" dirty="0"/>
              <a:t>+41 44 497 XX </a:t>
            </a:r>
            <a:r>
              <a:rPr lang="de-DE" dirty="0" err="1"/>
              <a:t>XX</a:t>
            </a:r>
            <a:endParaRPr lang="de-DE" dirty="0"/>
          </a:p>
          <a:p>
            <a:pPr lvl="0"/>
            <a:endParaRPr lang="de-DE" dirty="0"/>
          </a:p>
          <a:p>
            <a:pPr lvl="0"/>
            <a:r>
              <a:rPr lang="de-DE" dirty="0"/>
              <a:t>Max Mustermann 4</a:t>
            </a:r>
          </a:p>
          <a:p>
            <a:pPr lvl="0"/>
            <a:r>
              <a:rPr lang="de-DE" dirty="0"/>
              <a:t>Musterrolle</a:t>
            </a:r>
          </a:p>
          <a:p>
            <a:pPr lvl="0"/>
            <a:r>
              <a:rPr lang="de-DE" dirty="0"/>
              <a:t>max.musterman@ti8m.ch</a:t>
            </a:r>
            <a:br>
              <a:rPr lang="de-DE" dirty="0"/>
            </a:br>
            <a:r>
              <a:rPr lang="de-DE" dirty="0"/>
              <a:t>+41 44 497 XX </a:t>
            </a:r>
            <a:r>
              <a:rPr lang="de-DE" dirty="0" err="1"/>
              <a:t>XX</a:t>
            </a:r>
            <a:endParaRPr lang="de-DE" dirty="0"/>
          </a:p>
        </p:txBody>
      </p:sp>
      <p:pic>
        <p:nvPicPr>
          <p:cNvPr id="13" name="Picture 2" descr="C:\Users\ses\Desktop\ti8m_logo_2014_CMYK.png"/>
          <p:cNvPicPr preferRelativeResize="0">
            <a:picLocks noChangeAspect="1" noChangeArrowheads="1"/>
          </p:cNvPicPr>
          <p:nvPr userDrawn="1"/>
        </p:nvPicPr>
        <p:blipFill rotWithShape="1">
          <a:blip r:embed="rId2" cstate="email">
            <a:biLevel thresh="25000"/>
            <a:extLst>
              <a:ext uri="{28A0092B-C50C-407E-A947-70E740481C1C}">
                <a14:useLocalDpi xmlns:a14="http://schemas.microsoft.com/office/drawing/2010/main"/>
              </a:ext>
            </a:extLst>
          </a:blip>
          <a:srcRect/>
          <a:stretch/>
        </p:blipFill>
        <p:spPr bwMode="auto">
          <a:xfrm>
            <a:off x="8173225" y="4602776"/>
            <a:ext cx="612000" cy="2309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nchor="t"/>
          <a:lstStyle>
            <a:lvl1pPr>
              <a:defRPr/>
            </a:lvl1pPr>
          </a:lstStyle>
          <a:p>
            <a:r>
              <a:rPr lang="de-DE" dirty="0"/>
              <a:t>Titelmasterformat </a:t>
            </a:r>
            <a:br>
              <a:rPr lang="de-DE" dirty="0"/>
            </a:br>
            <a:r>
              <a:rPr lang="de-DE" dirty="0"/>
              <a:t>durch Klicken bearbeiten</a:t>
            </a:r>
            <a:endParaRPr lang="de-CH" dirty="0"/>
          </a:p>
        </p:txBody>
      </p:sp>
      <p:sp>
        <p:nvSpPr>
          <p:cNvPr id="4" name="Datumsplatzhalter 3"/>
          <p:cNvSpPr>
            <a:spLocks noGrp="1"/>
          </p:cNvSpPr>
          <p:nvPr>
            <p:ph type="dt" sz="half" idx="10"/>
          </p:nvPr>
        </p:nvSpPr>
        <p:spPr/>
        <p:txBody>
          <a:bodyPr/>
          <a:lstStyle/>
          <a:p>
            <a:fld id="{B2CDFE09-9CB6-4540-959A-C387EAEC9CC0}" type="datetime1">
              <a:rPr lang="de-CH" smtClean="0"/>
              <a:t>08.01.2020</a:t>
            </a:fld>
            <a:endParaRPr lang="de-CH"/>
          </a:p>
        </p:txBody>
      </p:sp>
      <p:sp>
        <p:nvSpPr>
          <p:cNvPr id="6" name="Foliennummernplatzhalter 5"/>
          <p:cNvSpPr>
            <a:spLocks noGrp="1"/>
          </p:cNvSpPr>
          <p:nvPr>
            <p:ph type="sldNum" sz="quarter" idx="12"/>
          </p:nvPr>
        </p:nvSpPr>
        <p:spPr/>
        <p:txBody>
          <a:bodyPr/>
          <a:lstStyle/>
          <a:p>
            <a:fld id="{381BE46F-23E3-46AE-8BDD-324ADB7FE361}" type="slidenum">
              <a:rPr lang="de-CH" smtClean="0"/>
              <a:t>‹#›</a:t>
            </a:fld>
            <a:endParaRPr lang="de-CH"/>
          </a:p>
        </p:txBody>
      </p:sp>
      <p:sp>
        <p:nvSpPr>
          <p:cNvPr id="7" name="Inhaltsplatzhalter 2"/>
          <p:cNvSpPr>
            <a:spLocks noGrp="1"/>
          </p:cNvSpPr>
          <p:nvPr>
            <p:ph sz="half" idx="1"/>
          </p:nvPr>
        </p:nvSpPr>
        <p:spPr>
          <a:xfrm>
            <a:off x="358774" y="1440000"/>
            <a:ext cx="5580000" cy="2880000"/>
          </a:xfrm>
        </p:spPr>
        <p:txBody>
          <a:bodyPr>
            <a:noAutofit/>
          </a:bodyPr>
          <a:lstStyle/>
          <a:p>
            <a:pPr lvl="0"/>
            <a:r>
              <a:rPr lang="de-DE" dirty="0"/>
              <a:t>Formatvorlagen des Textmasters bearbeiten</a:t>
            </a:r>
          </a:p>
          <a:p>
            <a:pPr lvl="1"/>
            <a:r>
              <a:rPr lang="de-DE" dirty="0"/>
              <a:t>Zweite Ebene</a:t>
            </a:r>
          </a:p>
        </p:txBody>
      </p:sp>
      <p:sp>
        <p:nvSpPr>
          <p:cNvPr id="8" name="Textplatzhalter 8"/>
          <p:cNvSpPr>
            <a:spLocks noGrp="1"/>
          </p:cNvSpPr>
          <p:nvPr>
            <p:ph type="body" sz="quarter" idx="13" hasCustomPrompt="1"/>
          </p:nvPr>
        </p:nvSpPr>
        <p:spPr>
          <a:xfrm>
            <a:off x="0" y="4530386"/>
            <a:ext cx="3078018" cy="257369"/>
          </a:xfrm>
          <a:solidFill>
            <a:schemeClr val="tx2"/>
          </a:solidFill>
        </p:spPr>
        <p:txBody>
          <a:bodyPr wrap="none" lIns="360000" tIns="36000" rIns="180000" bIns="36000" anchor="b">
            <a:spAutoFit/>
          </a:bodyPr>
          <a:lstStyle>
            <a:lvl1pPr marL="0" indent="0">
              <a:spcAft>
                <a:spcPts val="0"/>
              </a:spcAft>
              <a:buNone/>
              <a:defRPr sz="1200">
                <a:solidFill>
                  <a:schemeClr val="bg1"/>
                </a:solidFill>
              </a:defRPr>
            </a:lvl1pPr>
            <a:lvl2pPr marL="180000" indent="0">
              <a:buNone/>
              <a:defRPr/>
            </a:lvl2pPr>
            <a:lvl3pPr marL="540000" indent="0">
              <a:buNone/>
              <a:defRPr/>
            </a:lvl3pPr>
            <a:lvl4pPr marL="1079973" indent="0">
              <a:buNone/>
              <a:defRPr/>
            </a:lvl4pPr>
            <a:lvl5pPr marL="1439964" indent="0">
              <a:buNone/>
              <a:defRPr/>
            </a:lvl5pPr>
          </a:lstStyle>
          <a:p>
            <a:r>
              <a:rPr lang="de-CH" sz="1200" dirty="0" err="1">
                <a:solidFill>
                  <a:schemeClr val="bg1"/>
                </a:solidFill>
              </a:rPr>
              <a:t>Kickerboxtext</a:t>
            </a:r>
            <a:r>
              <a:rPr lang="de-CH" sz="1200" dirty="0">
                <a:solidFill>
                  <a:schemeClr val="bg1"/>
                </a:solidFill>
              </a:rPr>
              <a:t> steht hier in einer Zeile.</a:t>
            </a:r>
          </a:p>
        </p:txBody>
      </p:sp>
      <p:sp>
        <p:nvSpPr>
          <p:cNvPr id="9" name="Fußzeilenplatzhalter 4"/>
          <p:cNvSpPr>
            <a:spLocks noGrp="1"/>
          </p:cNvSpPr>
          <p:nvPr>
            <p:ph type="ftr" sz="quarter" idx="3"/>
          </p:nvPr>
        </p:nvSpPr>
        <p:spPr>
          <a:xfrm>
            <a:off x="354210" y="301275"/>
            <a:ext cx="5580000" cy="139611"/>
          </a:xfrm>
          <a:prstGeom prst="rect">
            <a:avLst/>
          </a:prstGeom>
        </p:spPr>
        <p:txBody>
          <a:bodyPr vert="horz" lIns="0" tIns="0" rIns="0" bIns="0" rtlCol="0" anchor="b" anchorCtr="0"/>
          <a:lstStyle>
            <a:lvl1pPr algn="l">
              <a:defRPr sz="800" cap="none" baseline="0">
                <a:solidFill>
                  <a:schemeClr val="tx1"/>
                </a:solidFill>
              </a:defRPr>
            </a:lvl1pPr>
          </a:lstStyle>
          <a:p>
            <a:r>
              <a:rPr lang="de-DE" dirty="0"/>
              <a:t>Kapiteltitel (kurz) / Folientitel (kurz)</a:t>
            </a:r>
            <a:endParaRPr lang="de-CH"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2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58774" y="1440001"/>
            <a:ext cx="4068000" cy="2880000"/>
          </a:xfrm>
        </p:spPr>
        <p:txBody>
          <a:bodyPr>
            <a:noAutofit/>
          </a:bodyPr>
          <a:lstStyle/>
          <a:p>
            <a:pPr lvl="0"/>
            <a:r>
              <a:rPr lang="de-DE" dirty="0"/>
              <a:t>Formatvorlagen des Textmasters bearbeiten</a:t>
            </a:r>
          </a:p>
          <a:p>
            <a:pPr lvl="1"/>
            <a:r>
              <a:rPr lang="de-DE" dirty="0"/>
              <a:t>Zweite Ebene</a:t>
            </a:r>
          </a:p>
        </p:txBody>
      </p:sp>
      <p:sp>
        <p:nvSpPr>
          <p:cNvPr id="4" name="Inhaltsplatzhalter 3"/>
          <p:cNvSpPr>
            <a:spLocks noGrp="1"/>
          </p:cNvSpPr>
          <p:nvPr>
            <p:ph sz="half" idx="2"/>
          </p:nvPr>
        </p:nvSpPr>
        <p:spPr>
          <a:xfrm>
            <a:off x="4717225" y="1440000"/>
            <a:ext cx="4068000" cy="2880000"/>
          </a:xfrm>
        </p:spPr>
        <p:txBody>
          <a:bodyPr>
            <a:noAutofit/>
          </a:bodyPr>
          <a:lstStyle/>
          <a:p>
            <a:pPr lvl="0"/>
            <a:r>
              <a:rPr lang="de-DE" dirty="0"/>
              <a:t>Formatvorlagen des Textmasters bearbeiten</a:t>
            </a:r>
          </a:p>
          <a:p>
            <a:pPr lvl="1"/>
            <a:r>
              <a:rPr lang="de-DE" dirty="0"/>
              <a:t>Zweite Ebene</a:t>
            </a:r>
          </a:p>
        </p:txBody>
      </p:sp>
      <p:sp>
        <p:nvSpPr>
          <p:cNvPr id="5" name="Datumsplatzhalter 4"/>
          <p:cNvSpPr>
            <a:spLocks noGrp="1"/>
          </p:cNvSpPr>
          <p:nvPr>
            <p:ph type="dt" sz="half" idx="10"/>
          </p:nvPr>
        </p:nvSpPr>
        <p:spPr/>
        <p:txBody>
          <a:bodyPr/>
          <a:lstStyle/>
          <a:p>
            <a:fld id="{ED3C1990-D8B9-E942-B665-115001C6FD84}" type="datetime1">
              <a:rPr lang="de-CH" smtClean="0"/>
              <a:t>08.01.2020</a:t>
            </a:fld>
            <a:endParaRPr lang="de-CH"/>
          </a:p>
        </p:txBody>
      </p:sp>
      <p:sp>
        <p:nvSpPr>
          <p:cNvPr id="7" name="Foliennummernplatzhalter 6"/>
          <p:cNvSpPr>
            <a:spLocks noGrp="1"/>
          </p:cNvSpPr>
          <p:nvPr>
            <p:ph type="sldNum" sz="quarter" idx="12"/>
          </p:nvPr>
        </p:nvSpPr>
        <p:spPr/>
        <p:txBody>
          <a:bodyPr/>
          <a:lstStyle/>
          <a:p>
            <a:fld id="{381BE46F-23E3-46AE-8BDD-324ADB7FE361}" type="slidenum">
              <a:rPr lang="de-CH" smtClean="0"/>
              <a:t>‹#›</a:t>
            </a:fld>
            <a:endParaRPr lang="de-CH"/>
          </a:p>
        </p:txBody>
      </p:sp>
      <p:sp>
        <p:nvSpPr>
          <p:cNvPr id="8" name="Titelplatzhalter 1"/>
          <p:cNvSpPr>
            <a:spLocks noGrp="1"/>
          </p:cNvSpPr>
          <p:nvPr>
            <p:ph type="title"/>
          </p:nvPr>
        </p:nvSpPr>
        <p:spPr>
          <a:xfrm>
            <a:off x="359998" y="612000"/>
            <a:ext cx="7020000" cy="504440"/>
          </a:xfrm>
          <a:prstGeom prst="rect">
            <a:avLst/>
          </a:prstGeom>
        </p:spPr>
        <p:txBody>
          <a:bodyPr vert="horz" lIns="0" tIns="0" rIns="0" bIns="0" rtlCol="0" anchor="t" anchorCtr="0">
            <a:noAutofit/>
          </a:bodyPr>
          <a:lstStyle/>
          <a:p>
            <a:r>
              <a:rPr lang="de-DE" dirty="0"/>
              <a:t>Titelmasterformat durch Klicken </a:t>
            </a:r>
            <a:br>
              <a:rPr lang="de-DE" dirty="0"/>
            </a:br>
            <a:r>
              <a:rPr lang="de-DE" dirty="0"/>
              <a:t>bearbeiten</a:t>
            </a:r>
            <a:endParaRPr lang="de-CH" dirty="0"/>
          </a:p>
        </p:txBody>
      </p:sp>
      <p:sp>
        <p:nvSpPr>
          <p:cNvPr id="9" name="Textplatzhalter 8"/>
          <p:cNvSpPr>
            <a:spLocks noGrp="1"/>
          </p:cNvSpPr>
          <p:nvPr>
            <p:ph type="body" sz="quarter" idx="13" hasCustomPrompt="1"/>
          </p:nvPr>
        </p:nvSpPr>
        <p:spPr>
          <a:xfrm>
            <a:off x="0" y="4530386"/>
            <a:ext cx="3078018" cy="257369"/>
          </a:xfrm>
          <a:solidFill>
            <a:schemeClr val="tx2"/>
          </a:solidFill>
        </p:spPr>
        <p:txBody>
          <a:bodyPr wrap="none" lIns="360000" tIns="36000" rIns="180000" bIns="36000" anchor="b">
            <a:spAutoFit/>
          </a:bodyPr>
          <a:lstStyle>
            <a:lvl1pPr marL="0" indent="0">
              <a:spcAft>
                <a:spcPts val="0"/>
              </a:spcAft>
              <a:buNone/>
              <a:defRPr sz="1200">
                <a:solidFill>
                  <a:schemeClr val="bg1"/>
                </a:solidFill>
              </a:defRPr>
            </a:lvl1pPr>
            <a:lvl2pPr marL="180000" indent="0">
              <a:buNone/>
              <a:defRPr/>
            </a:lvl2pPr>
            <a:lvl3pPr marL="540000" indent="0">
              <a:buNone/>
              <a:defRPr/>
            </a:lvl3pPr>
            <a:lvl4pPr marL="1079973" indent="0">
              <a:buNone/>
              <a:defRPr/>
            </a:lvl4pPr>
            <a:lvl5pPr marL="1439964" indent="0">
              <a:buNone/>
              <a:defRPr/>
            </a:lvl5pPr>
          </a:lstStyle>
          <a:p>
            <a:r>
              <a:rPr lang="de-CH" sz="1200" dirty="0" err="1">
                <a:solidFill>
                  <a:schemeClr val="bg1"/>
                </a:solidFill>
              </a:rPr>
              <a:t>Kickerboxtext</a:t>
            </a:r>
            <a:r>
              <a:rPr lang="de-CH" sz="1200" dirty="0">
                <a:solidFill>
                  <a:schemeClr val="bg1"/>
                </a:solidFill>
              </a:rPr>
              <a:t> steht hier in einer Zeile.</a:t>
            </a:r>
          </a:p>
        </p:txBody>
      </p:sp>
      <p:sp>
        <p:nvSpPr>
          <p:cNvPr id="10" name="Fußzeilenplatzhalter 4"/>
          <p:cNvSpPr>
            <a:spLocks noGrp="1"/>
          </p:cNvSpPr>
          <p:nvPr>
            <p:ph type="ftr" sz="quarter" idx="3"/>
          </p:nvPr>
        </p:nvSpPr>
        <p:spPr>
          <a:xfrm>
            <a:off x="354210" y="301275"/>
            <a:ext cx="5580000" cy="139611"/>
          </a:xfrm>
          <a:prstGeom prst="rect">
            <a:avLst/>
          </a:prstGeom>
        </p:spPr>
        <p:txBody>
          <a:bodyPr vert="horz" lIns="0" tIns="0" rIns="0" bIns="0" rtlCol="0" anchor="b" anchorCtr="0"/>
          <a:lstStyle>
            <a:lvl1pPr algn="l">
              <a:defRPr sz="800" cap="none" baseline="0">
                <a:solidFill>
                  <a:schemeClr val="tx1"/>
                </a:solidFill>
              </a:defRPr>
            </a:lvl1pPr>
          </a:lstStyle>
          <a:p>
            <a:r>
              <a:rPr lang="de-DE" dirty="0"/>
              <a:t>Kapiteltitel (kurz) / Folientitel (kurz)</a:t>
            </a:r>
            <a:endParaRPr lang="de-CH"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Inhalte Vergleich">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58774" y="1440000"/>
            <a:ext cx="4068000" cy="2880000"/>
          </a:xfrm>
        </p:spPr>
        <p:txBody>
          <a:bodyPr/>
          <a:lstStyle/>
          <a:p>
            <a:pPr lvl="0"/>
            <a:r>
              <a:rPr lang="de-DE" dirty="0"/>
              <a:t>Formatvorlagen des Textmasters bearbeiten</a:t>
            </a:r>
          </a:p>
          <a:p>
            <a:pPr lvl="1"/>
            <a:r>
              <a:rPr lang="de-DE" dirty="0"/>
              <a:t>Zweite Ebene</a:t>
            </a:r>
          </a:p>
        </p:txBody>
      </p:sp>
      <p:sp>
        <p:nvSpPr>
          <p:cNvPr id="4" name="Inhaltsplatzhalter 3"/>
          <p:cNvSpPr>
            <a:spLocks noGrp="1"/>
          </p:cNvSpPr>
          <p:nvPr>
            <p:ph sz="half" idx="2"/>
          </p:nvPr>
        </p:nvSpPr>
        <p:spPr>
          <a:xfrm>
            <a:off x="4713482" y="1439999"/>
            <a:ext cx="4068000" cy="2880000"/>
          </a:xfrm>
        </p:spPr>
        <p:txBody>
          <a:bodyPr/>
          <a:lstStyle/>
          <a:p>
            <a:pPr lvl="0"/>
            <a:r>
              <a:rPr lang="de-DE" dirty="0"/>
              <a:t>Formatvorlagen des Textmasters bearbeiten</a:t>
            </a:r>
          </a:p>
          <a:p>
            <a:pPr lvl="1"/>
            <a:r>
              <a:rPr lang="de-DE" dirty="0"/>
              <a:t>Zweite Ebene</a:t>
            </a:r>
          </a:p>
        </p:txBody>
      </p:sp>
      <p:sp>
        <p:nvSpPr>
          <p:cNvPr id="5" name="Datumsplatzhalter 4"/>
          <p:cNvSpPr>
            <a:spLocks noGrp="1"/>
          </p:cNvSpPr>
          <p:nvPr>
            <p:ph type="dt" sz="half" idx="10"/>
          </p:nvPr>
        </p:nvSpPr>
        <p:spPr/>
        <p:txBody>
          <a:bodyPr/>
          <a:lstStyle/>
          <a:p>
            <a:fld id="{00A07BBE-47A9-654C-9DE4-1BC2147083E3}" type="datetime1">
              <a:rPr lang="de-CH" smtClean="0"/>
              <a:t>08.01.2020</a:t>
            </a:fld>
            <a:endParaRPr lang="de-CH"/>
          </a:p>
        </p:txBody>
      </p:sp>
      <p:sp>
        <p:nvSpPr>
          <p:cNvPr id="7" name="Foliennummernplatzhalter 6"/>
          <p:cNvSpPr>
            <a:spLocks noGrp="1"/>
          </p:cNvSpPr>
          <p:nvPr>
            <p:ph type="sldNum" sz="quarter" idx="12"/>
          </p:nvPr>
        </p:nvSpPr>
        <p:spPr/>
        <p:txBody>
          <a:bodyPr/>
          <a:lstStyle/>
          <a:p>
            <a:fld id="{381BE46F-23E3-46AE-8BDD-324ADB7FE361}" type="slidenum">
              <a:rPr lang="de-CH" smtClean="0"/>
              <a:t>‹#›</a:t>
            </a:fld>
            <a:endParaRPr lang="de-CH"/>
          </a:p>
        </p:txBody>
      </p:sp>
      <p:sp>
        <p:nvSpPr>
          <p:cNvPr id="12" name="Textplatzhalter 11"/>
          <p:cNvSpPr>
            <a:spLocks noGrp="1"/>
          </p:cNvSpPr>
          <p:nvPr>
            <p:ph type="body" sz="quarter" idx="13"/>
          </p:nvPr>
        </p:nvSpPr>
        <p:spPr>
          <a:xfrm>
            <a:off x="4713482" y="612000"/>
            <a:ext cx="4071181" cy="666750"/>
          </a:xfrm>
        </p:spPr>
        <p:txBody>
          <a:bodyPr/>
          <a:lstStyle>
            <a:lvl1pPr marL="0" indent="0">
              <a:buNone/>
              <a:defRPr sz="1800">
                <a:latin typeface="+mj-lt"/>
              </a:defRPr>
            </a:lvl1pPr>
          </a:lstStyle>
          <a:p>
            <a:pPr lvl="0"/>
            <a:r>
              <a:rPr lang="de-DE" dirty="0"/>
              <a:t>Formatvorlagen des Textmasters bearbeiten</a:t>
            </a:r>
          </a:p>
        </p:txBody>
      </p:sp>
      <p:sp>
        <p:nvSpPr>
          <p:cNvPr id="13" name="Textplatzhalter 11"/>
          <p:cNvSpPr>
            <a:spLocks noGrp="1"/>
          </p:cNvSpPr>
          <p:nvPr>
            <p:ph type="body" sz="quarter" idx="14"/>
          </p:nvPr>
        </p:nvSpPr>
        <p:spPr>
          <a:xfrm>
            <a:off x="360000" y="612000"/>
            <a:ext cx="4068000" cy="666750"/>
          </a:xfrm>
        </p:spPr>
        <p:txBody>
          <a:bodyPr/>
          <a:lstStyle>
            <a:lvl1pPr marL="0" indent="0">
              <a:buNone/>
              <a:defRPr sz="1800">
                <a:latin typeface="+mj-lt"/>
              </a:defRPr>
            </a:lvl1pPr>
          </a:lstStyle>
          <a:p>
            <a:pPr lvl="0"/>
            <a:r>
              <a:rPr lang="de-DE" dirty="0"/>
              <a:t>Formatvorlagen des Textmasters bearbeiten</a:t>
            </a:r>
          </a:p>
        </p:txBody>
      </p:sp>
      <p:sp>
        <p:nvSpPr>
          <p:cNvPr id="9" name="Textplatzhalter 8"/>
          <p:cNvSpPr>
            <a:spLocks noGrp="1"/>
          </p:cNvSpPr>
          <p:nvPr>
            <p:ph type="body" sz="quarter" idx="15" hasCustomPrompt="1"/>
          </p:nvPr>
        </p:nvSpPr>
        <p:spPr>
          <a:xfrm>
            <a:off x="0" y="4530386"/>
            <a:ext cx="3078018" cy="257369"/>
          </a:xfrm>
          <a:solidFill>
            <a:schemeClr val="tx2"/>
          </a:solidFill>
        </p:spPr>
        <p:txBody>
          <a:bodyPr wrap="none" lIns="360000" tIns="36000" rIns="180000" bIns="36000" anchor="b">
            <a:spAutoFit/>
          </a:bodyPr>
          <a:lstStyle>
            <a:lvl1pPr marL="0" indent="0">
              <a:spcAft>
                <a:spcPts val="0"/>
              </a:spcAft>
              <a:buNone/>
              <a:defRPr sz="1200">
                <a:solidFill>
                  <a:schemeClr val="bg1"/>
                </a:solidFill>
              </a:defRPr>
            </a:lvl1pPr>
            <a:lvl2pPr marL="180000" indent="0">
              <a:buNone/>
              <a:defRPr/>
            </a:lvl2pPr>
            <a:lvl3pPr marL="540000" indent="0">
              <a:buNone/>
              <a:defRPr/>
            </a:lvl3pPr>
            <a:lvl4pPr marL="1079973" indent="0">
              <a:buNone/>
              <a:defRPr/>
            </a:lvl4pPr>
            <a:lvl5pPr marL="1439964" indent="0">
              <a:buNone/>
              <a:defRPr/>
            </a:lvl5pPr>
          </a:lstStyle>
          <a:p>
            <a:r>
              <a:rPr lang="de-CH" sz="1200" dirty="0" err="1">
                <a:solidFill>
                  <a:schemeClr val="bg1"/>
                </a:solidFill>
              </a:rPr>
              <a:t>Kickerboxtext</a:t>
            </a:r>
            <a:r>
              <a:rPr lang="de-CH" sz="1200" dirty="0">
                <a:solidFill>
                  <a:schemeClr val="bg1"/>
                </a:solidFill>
              </a:rPr>
              <a:t> steht hier in einer Zeile.</a:t>
            </a:r>
          </a:p>
        </p:txBody>
      </p:sp>
      <p:sp>
        <p:nvSpPr>
          <p:cNvPr id="10" name="Fußzeilenplatzhalter 4"/>
          <p:cNvSpPr>
            <a:spLocks noGrp="1"/>
          </p:cNvSpPr>
          <p:nvPr>
            <p:ph type="ftr" sz="quarter" idx="3"/>
          </p:nvPr>
        </p:nvSpPr>
        <p:spPr>
          <a:xfrm>
            <a:off x="354210" y="301275"/>
            <a:ext cx="5580000" cy="139611"/>
          </a:xfrm>
          <a:prstGeom prst="rect">
            <a:avLst/>
          </a:prstGeom>
        </p:spPr>
        <p:txBody>
          <a:bodyPr vert="horz" lIns="0" tIns="0" rIns="0" bIns="0" rtlCol="0" anchor="b" anchorCtr="0"/>
          <a:lstStyle>
            <a:lvl1pPr algn="l">
              <a:defRPr sz="800" cap="none" baseline="0">
                <a:solidFill>
                  <a:schemeClr val="tx1"/>
                </a:solidFill>
              </a:defRPr>
            </a:lvl1pPr>
          </a:lstStyle>
          <a:p>
            <a:r>
              <a:rPr lang="de-DE" dirty="0"/>
              <a:t>Kapiteltitel (kurz) / Folientitel (kurz)</a:t>
            </a:r>
            <a:endParaRPr lang="de-CH"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Inhalt mit Überschrift links">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4978B7CB-70D5-724B-BE44-D3C961BC998B}" type="datetime1">
              <a:rPr lang="de-CH" smtClean="0"/>
              <a:t>08.01.2020</a:t>
            </a:fld>
            <a:endParaRPr lang="de-CH"/>
          </a:p>
        </p:txBody>
      </p:sp>
      <p:sp>
        <p:nvSpPr>
          <p:cNvPr id="7" name="Foliennummernplatzhalter 6"/>
          <p:cNvSpPr>
            <a:spLocks noGrp="1"/>
          </p:cNvSpPr>
          <p:nvPr>
            <p:ph type="sldNum" sz="quarter" idx="12"/>
          </p:nvPr>
        </p:nvSpPr>
        <p:spPr/>
        <p:txBody>
          <a:bodyPr/>
          <a:lstStyle/>
          <a:p>
            <a:fld id="{381BE46F-23E3-46AE-8BDD-324ADB7FE361}" type="slidenum">
              <a:rPr lang="de-CH" smtClean="0"/>
              <a:t>‹#›</a:t>
            </a:fld>
            <a:endParaRPr lang="de-CH"/>
          </a:p>
        </p:txBody>
      </p:sp>
      <p:sp>
        <p:nvSpPr>
          <p:cNvPr id="8" name="Titel 1"/>
          <p:cNvSpPr>
            <a:spLocks noGrp="1"/>
          </p:cNvSpPr>
          <p:nvPr>
            <p:ph type="title" hasCustomPrompt="1"/>
          </p:nvPr>
        </p:nvSpPr>
        <p:spPr>
          <a:xfrm>
            <a:off x="358775" y="1354936"/>
            <a:ext cx="4068000" cy="764119"/>
          </a:xfrm>
        </p:spPr>
        <p:txBody>
          <a:bodyPr anchor="t"/>
          <a:lstStyle>
            <a:lvl1pPr>
              <a:defRPr sz="2400"/>
            </a:lvl1pPr>
          </a:lstStyle>
          <a:p>
            <a:r>
              <a:rPr lang="de-DE" dirty="0"/>
              <a:t>Headline </a:t>
            </a:r>
            <a:r>
              <a:rPr lang="de-DE" dirty="0" err="1"/>
              <a:t>gross</a:t>
            </a:r>
            <a:r>
              <a:rPr lang="de-DE" dirty="0"/>
              <a:t> mit Text und</a:t>
            </a:r>
            <a:br>
              <a:rPr lang="de-DE" dirty="0"/>
            </a:br>
            <a:r>
              <a:rPr lang="de-DE" dirty="0"/>
              <a:t>/oder nur Bild </a:t>
            </a:r>
            <a:endParaRPr lang="de-CH" dirty="0"/>
          </a:p>
        </p:txBody>
      </p:sp>
      <p:sp>
        <p:nvSpPr>
          <p:cNvPr id="9" name="Textplatzhalter 2"/>
          <p:cNvSpPr>
            <a:spLocks noGrp="1"/>
          </p:cNvSpPr>
          <p:nvPr>
            <p:ph type="body" idx="13" hasCustomPrompt="1"/>
          </p:nvPr>
        </p:nvSpPr>
        <p:spPr>
          <a:xfrm>
            <a:off x="358775" y="2268000"/>
            <a:ext cx="4068000" cy="2006071"/>
          </a:xfrm>
        </p:spPr>
        <p:txBody>
          <a:bodyPr>
            <a:noAutofit/>
          </a:bodyPr>
          <a:lstStyle>
            <a:lvl1pPr marL="0" indent="0">
              <a:buNone/>
              <a:defRPr sz="1200" baseline="0">
                <a:solidFill>
                  <a:schemeClr val="tx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Eventuell Zusatz (eigentlich geht’s auch ohne)</a:t>
            </a:r>
          </a:p>
        </p:txBody>
      </p:sp>
      <p:sp>
        <p:nvSpPr>
          <p:cNvPr id="10" name="Inhaltsplatzhalter 3"/>
          <p:cNvSpPr>
            <a:spLocks noGrp="1"/>
          </p:cNvSpPr>
          <p:nvPr>
            <p:ph sz="half" idx="2"/>
          </p:nvPr>
        </p:nvSpPr>
        <p:spPr>
          <a:xfrm>
            <a:off x="4719088" y="1440000"/>
            <a:ext cx="4068000" cy="3240000"/>
          </a:xfrm>
        </p:spPr>
        <p:txBody>
          <a:bodyPr/>
          <a:lstStyle/>
          <a:p>
            <a:pPr lvl="0"/>
            <a:r>
              <a:rPr lang="de-DE" dirty="0"/>
              <a:t>Formatvorlagen des Textmasters bearbeiten</a:t>
            </a:r>
          </a:p>
          <a:p>
            <a:pPr lvl="1"/>
            <a:r>
              <a:rPr lang="de-DE" dirty="0"/>
              <a:t>Zweite Ebene</a:t>
            </a:r>
          </a:p>
        </p:txBody>
      </p:sp>
      <p:sp>
        <p:nvSpPr>
          <p:cNvPr id="11" name="Fußzeilenplatzhalter 4"/>
          <p:cNvSpPr>
            <a:spLocks noGrp="1"/>
          </p:cNvSpPr>
          <p:nvPr>
            <p:ph type="ftr" sz="quarter" idx="3"/>
          </p:nvPr>
        </p:nvSpPr>
        <p:spPr>
          <a:xfrm>
            <a:off x="354210" y="301275"/>
            <a:ext cx="5580000" cy="139611"/>
          </a:xfrm>
          <a:prstGeom prst="rect">
            <a:avLst/>
          </a:prstGeom>
        </p:spPr>
        <p:txBody>
          <a:bodyPr vert="horz" lIns="0" tIns="0" rIns="0" bIns="0" rtlCol="0" anchor="b" anchorCtr="0"/>
          <a:lstStyle>
            <a:lvl1pPr algn="l">
              <a:defRPr sz="800" cap="none" baseline="0">
                <a:solidFill>
                  <a:schemeClr val="tx1"/>
                </a:solidFill>
              </a:defRPr>
            </a:lvl1pPr>
          </a:lstStyle>
          <a:p>
            <a:r>
              <a:rPr lang="de-DE" dirty="0"/>
              <a:t>Kapiteltitel (kurz) / Folientitel (kurz)</a:t>
            </a:r>
            <a:endParaRPr lang="de-CH"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mit Kickerbox">
    <p:spTree>
      <p:nvGrpSpPr>
        <p:cNvPr id="1" name=""/>
        <p:cNvGrpSpPr/>
        <p:nvPr/>
      </p:nvGrpSpPr>
      <p:grpSpPr>
        <a:xfrm>
          <a:off x="0" y="0"/>
          <a:ext cx="0" cy="0"/>
          <a:chOff x="0" y="0"/>
          <a:chExt cx="0" cy="0"/>
        </a:xfrm>
      </p:grpSpPr>
      <p:sp>
        <p:nvSpPr>
          <p:cNvPr id="2" name="Titel 1"/>
          <p:cNvSpPr>
            <a:spLocks noGrp="1"/>
          </p:cNvSpPr>
          <p:nvPr>
            <p:ph type="title"/>
          </p:nvPr>
        </p:nvSpPr>
        <p:spPr>
          <a:xfrm>
            <a:off x="360000" y="612000"/>
            <a:ext cx="6300000" cy="504440"/>
          </a:xfrm>
        </p:spPr>
        <p:txBody>
          <a:bodyPr/>
          <a:lstStyle/>
          <a:p>
            <a:r>
              <a:rPr lang="de-DE" dirty="0"/>
              <a:t>Titelmasterformat durch Klicken bearbeiten</a:t>
            </a:r>
            <a:endParaRPr lang="de-CH" dirty="0"/>
          </a:p>
        </p:txBody>
      </p:sp>
      <p:sp>
        <p:nvSpPr>
          <p:cNvPr id="3" name="Datumsplatzhalter 2"/>
          <p:cNvSpPr>
            <a:spLocks noGrp="1"/>
          </p:cNvSpPr>
          <p:nvPr>
            <p:ph type="dt" sz="half" idx="10"/>
          </p:nvPr>
        </p:nvSpPr>
        <p:spPr/>
        <p:txBody>
          <a:bodyPr/>
          <a:lstStyle/>
          <a:p>
            <a:fld id="{978AF75A-E17E-B045-9D5F-DB913E621C9C}" type="datetime1">
              <a:rPr lang="de-CH" smtClean="0"/>
              <a:t>08.01.2020</a:t>
            </a:fld>
            <a:endParaRPr lang="de-CH"/>
          </a:p>
        </p:txBody>
      </p:sp>
      <p:sp>
        <p:nvSpPr>
          <p:cNvPr id="5" name="Foliennummernplatzhalter 4"/>
          <p:cNvSpPr>
            <a:spLocks noGrp="1"/>
          </p:cNvSpPr>
          <p:nvPr>
            <p:ph type="sldNum" sz="quarter" idx="12"/>
          </p:nvPr>
        </p:nvSpPr>
        <p:spPr/>
        <p:txBody>
          <a:bodyPr/>
          <a:lstStyle/>
          <a:p>
            <a:fld id="{381BE46F-23E3-46AE-8BDD-324ADB7FE361}" type="slidenum">
              <a:rPr lang="de-CH" smtClean="0"/>
              <a:t>‹#›</a:t>
            </a:fld>
            <a:endParaRPr lang="de-CH"/>
          </a:p>
        </p:txBody>
      </p:sp>
      <p:sp>
        <p:nvSpPr>
          <p:cNvPr id="9" name="Textplatzhalter 8"/>
          <p:cNvSpPr>
            <a:spLocks noGrp="1"/>
          </p:cNvSpPr>
          <p:nvPr>
            <p:ph type="body" sz="quarter" idx="13" hasCustomPrompt="1"/>
          </p:nvPr>
        </p:nvSpPr>
        <p:spPr>
          <a:xfrm>
            <a:off x="0" y="4530386"/>
            <a:ext cx="3078018" cy="257369"/>
          </a:xfrm>
          <a:solidFill>
            <a:schemeClr val="tx2"/>
          </a:solidFill>
        </p:spPr>
        <p:txBody>
          <a:bodyPr wrap="none" lIns="360000" tIns="36000" rIns="180000" bIns="36000" anchor="b">
            <a:spAutoFit/>
          </a:bodyPr>
          <a:lstStyle>
            <a:lvl1pPr marL="0" indent="0">
              <a:spcAft>
                <a:spcPts val="0"/>
              </a:spcAft>
              <a:buNone/>
              <a:defRPr sz="1200">
                <a:solidFill>
                  <a:schemeClr val="bg1"/>
                </a:solidFill>
              </a:defRPr>
            </a:lvl1pPr>
            <a:lvl2pPr marL="180000" indent="0">
              <a:buNone/>
              <a:defRPr/>
            </a:lvl2pPr>
            <a:lvl3pPr marL="540000" indent="0">
              <a:buNone/>
              <a:defRPr/>
            </a:lvl3pPr>
            <a:lvl4pPr marL="1079973" indent="0">
              <a:buNone/>
              <a:defRPr/>
            </a:lvl4pPr>
            <a:lvl5pPr marL="1439964" indent="0">
              <a:buNone/>
              <a:defRPr/>
            </a:lvl5pPr>
          </a:lstStyle>
          <a:p>
            <a:r>
              <a:rPr lang="de-CH" sz="1200" dirty="0" err="1">
                <a:solidFill>
                  <a:schemeClr val="bg1"/>
                </a:solidFill>
              </a:rPr>
              <a:t>Kickerboxtext</a:t>
            </a:r>
            <a:r>
              <a:rPr lang="de-CH" sz="1200" dirty="0">
                <a:solidFill>
                  <a:schemeClr val="bg1"/>
                </a:solidFill>
              </a:rPr>
              <a:t> steht hier in einer Zeile.</a:t>
            </a:r>
          </a:p>
        </p:txBody>
      </p:sp>
      <p:sp>
        <p:nvSpPr>
          <p:cNvPr id="7" name="Fußzeilenplatzhalter 4"/>
          <p:cNvSpPr>
            <a:spLocks noGrp="1"/>
          </p:cNvSpPr>
          <p:nvPr>
            <p:ph type="ftr" sz="quarter" idx="3"/>
          </p:nvPr>
        </p:nvSpPr>
        <p:spPr>
          <a:xfrm>
            <a:off x="354210" y="301275"/>
            <a:ext cx="5580000" cy="139611"/>
          </a:xfrm>
          <a:prstGeom prst="rect">
            <a:avLst/>
          </a:prstGeom>
        </p:spPr>
        <p:txBody>
          <a:bodyPr vert="horz" lIns="0" tIns="0" rIns="0" bIns="0" rtlCol="0" anchor="b" anchorCtr="0"/>
          <a:lstStyle>
            <a:lvl1pPr algn="l">
              <a:defRPr sz="800" cap="none" baseline="0">
                <a:solidFill>
                  <a:schemeClr val="tx1"/>
                </a:solidFill>
              </a:defRPr>
            </a:lvl1pPr>
          </a:lstStyle>
          <a:p>
            <a:r>
              <a:rPr lang="de-DE" dirty="0"/>
              <a:t>Kapiteltitel (kurz) / Folientitel (kurz)</a:t>
            </a:r>
            <a:endParaRPr lang="de-CH"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hervorhebung/Zwischen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0" y="0"/>
            <a:ext cx="9144000" cy="5143500"/>
          </a:xfrm>
          <a:noFill/>
        </p:spPr>
        <p:txBody>
          <a:bodyPr lIns="360000" tIns="360000" rIns="360000" bIns="360000" anchor="ctr"/>
          <a:lstStyle>
            <a:lvl1pPr algn="ctr">
              <a:defRPr sz="2400">
                <a:solidFill>
                  <a:schemeClr val="tx1"/>
                </a:solidFill>
              </a:defRPr>
            </a:lvl1pPr>
          </a:lstStyle>
          <a:p>
            <a:r>
              <a:rPr lang="de-DE" dirty="0"/>
              <a:t>Texthervorhebung oder Zwischentitel</a:t>
            </a:r>
            <a:endParaRPr lang="de-CH"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olles Bild mit Textbox">
    <p:spTree>
      <p:nvGrpSpPr>
        <p:cNvPr id="1" name=""/>
        <p:cNvGrpSpPr/>
        <p:nvPr/>
      </p:nvGrpSpPr>
      <p:grpSpPr>
        <a:xfrm>
          <a:off x="0" y="0"/>
          <a:ext cx="0" cy="0"/>
          <a:chOff x="0" y="0"/>
          <a:chExt cx="0" cy="0"/>
        </a:xfrm>
      </p:grpSpPr>
      <p:sp>
        <p:nvSpPr>
          <p:cNvPr id="14" name="Bildplatzhalter 13"/>
          <p:cNvSpPr>
            <a:spLocks noGrp="1"/>
          </p:cNvSpPr>
          <p:nvPr>
            <p:ph type="pic" sz="quarter" idx="15"/>
          </p:nvPr>
        </p:nvSpPr>
        <p:spPr>
          <a:xfrm>
            <a:off x="0" y="0"/>
            <a:ext cx="9144000" cy="5143500"/>
          </a:xfrm>
          <a:solidFill>
            <a:schemeClr val="accent5"/>
          </a:solidFill>
        </p:spPr>
        <p:txBody>
          <a:bodyPr/>
          <a:lstStyle/>
          <a:p>
            <a:endParaRPr lang="de-CH"/>
          </a:p>
        </p:txBody>
      </p:sp>
      <p:sp>
        <p:nvSpPr>
          <p:cNvPr id="5" name="Datumsplatzhalter 4"/>
          <p:cNvSpPr>
            <a:spLocks noGrp="1"/>
          </p:cNvSpPr>
          <p:nvPr>
            <p:ph type="dt" sz="half" idx="10"/>
          </p:nvPr>
        </p:nvSpPr>
        <p:spPr/>
        <p:txBody>
          <a:bodyPr/>
          <a:lstStyle/>
          <a:p>
            <a:fld id="{0282C906-7AB0-754C-87AD-A3F99F670FE1}" type="datetime1">
              <a:rPr lang="de-CH" smtClean="0"/>
              <a:t>08.01.2020</a:t>
            </a:fld>
            <a:endParaRPr lang="de-CH"/>
          </a:p>
        </p:txBody>
      </p:sp>
      <p:sp>
        <p:nvSpPr>
          <p:cNvPr id="7" name="Foliennummernplatzhalter 6"/>
          <p:cNvSpPr>
            <a:spLocks noGrp="1"/>
          </p:cNvSpPr>
          <p:nvPr>
            <p:ph type="sldNum" sz="quarter" idx="12"/>
          </p:nvPr>
        </p:nvSpPr>
        <p:spPr/>
        <p:txBody>
          <a:bodyPr/>
          <a:lstStyle/>
          <a:p>
            <a:fld id="{381BE46F-23E3-46AE-8BDD-324ADB7FE361}" type="slidenum">
              <a:rPr lang="de-CH" smtClean="0"/>
              <a:t>‹#›</a:t>
            </a:fld>
            <a:endParaRPr lang="de-CH"/>
          </a:p>
        </p:txBody>
      </p:sp>
      <p:pic>
        <p:nvPicPr>
          <p:cNvPr id="9" name="Picture 2" descr="C:\Users\ses\Desktop\ti8m_logo_2014_CMYK.png"/>
          <p:cNvPicPr preferRelativeResize="0">
            <a:picLocks noChangeAspect="1" noChangeArrowheads="1"/>
          </p:cNvPicPr>
          <p:nvPr userDrawn="1"/>
        </p:nvPicPr>
        <p:blipFill rotWithShape="1">
          <a:blip r:embed="rId2" cstate="email">
            <a:duotone>
              <a:schemeClr val="accent4">
                <a:shade val="45000"/>
                <a:satMod val="135000"/>
              </a:schemeClr>
              <a:prstClr val="white"/>
            </a:duotone>
            <a:extLst>
              <a:ext uri="{28A0092B-C50C-407E-A947-70E740481C1C}">
                <a14:useLocalDpi xmlns:a14="http://schemas.microsoft.com/office/drawing/2010/main"/>
              </a:ext>
            </a:extLst>
          </a:blip>
          <a:srcRect/>
          <a:stretch/>
        </p:blipFill>
        <p:spPr bwMode="auto">
          <a:xfrm>
            <a:off x="8426228" y="4820335"/>
            <a:ext cx="360000" cy="1358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ferenz, Text links">
    <p:spTree>
      <p:nvGrpSpPr>
        <p:cNvPr id="1" name=""/>
        <p:cNvGrpSpPr/>
        <p:nvPr/>
      </p:nvGrpSpPr>
      <p:grpSpPr>
        <a:xfrm>
          <a:off x="0" y="0"/>
          <a:ext cx="0" cy="0"/>
          <a:chOff x="0" y="0"/>
          <a:chExt cx="0" cy="0"/>
        </a:xfrm>
      </p:grpSpPr>
      <p:sp>
        <p:nvSpPr>
          <p:cNvPr id="12" name="Textplatzhalter 7"/>
          <p:cNvSpPr>
            <a:spLocks noGrp="1"/>
          </p:cNvSpPr>
          <p:nvPr>
            <p:ph type="body" sz="quarter" idx="17" hasCustomPrompt="1"/>
          </p:nvPr>
        </p:nvSpPr>
        <p:spPr>
          <a:xfrm>
            <a:off x="3204000" y="0"/>
            <a:ext cx="5940000" cy="5143500"/>
          </a:xfrm>
          <a:solidFill>
            <a:schemeClr val="accent5"/>
          </a:solidFill>
        </p:spPr>
        <p:txBody>
          <a:bodyPr/>
          <a:lstStyle>
            <a:lvl1pPr marL="0" indent="0" algn="ctr">
              <a:buNone/>
              <a:defRPr baseline="0"/>
            </a:lvl1pPr>
          </a:lstStyle>
          <a:p>
            <a:pPr lvl="0"/>
            <a:r>
              <a:rPr lang="de-DE" dirty="0"/>
              <a:t>Farbfläche beliebig nach Kunden CICD auswählbar</a:t>
            </a:r>
            <a:endParaRPr lang="de-CH" dirty="0"/>
          </a:p>
        </p:txBody>
      </p:sp>
      <p:sp>
        <p:nvSpPr>
          <p:cNvPr id="13" name="Bildplatzhalter 13"/>
          <p:cNvSpPr>
            <a:spLocks noGrp="1"/>
          </p:cNvSpPr>
          <p:nvPr>
            <p:ph type="pic" sz="quarter" idx="15"/>
          </p:nvPr>
        </p:nvSpPr>
        <p:spPr>
          <a:xfrm>
            <a:off x="3204000" y="138222"/>
            <a:ext cx="5939999" cy="5005277"/>
          </a:xfrm>
          <a:noFill/>
        </p:spPr>
        <p:txBody>
          <a:bodyPr/>
          <a:lstStyle/>
          <a:p>
            <a:endParaRPr lang="de-CH"/>
          </a:p>
        </p:txBody>
      </p:sp>
      <p:sp>
        <p:nvSpPr>
          <p:cNvPr id="16" name="Datumsplatzhalter 4"/>
          <p:cNvSpPr>
            <a:spLocks noGrp="1"/>
          </p:cNvSpPr>
          <p:nvPr>
            <p:ph type="dt" sz="half" idx="10"/>
          </p:nvPr>
        </p:nvSpPr>
        <p:spPr>
          <a:xfrm>
            <a:off x="585510" y="4732339"/>
            <a:ext cx="2057400" cy="245179"/>
          </a:xfrm>
        </p:spPr>
        <p:txBody>
          <a:bodyPr/>
          <a:lstStyle/>
          <a:p>
            <a:pPr marL="0" marR="0" lvl="0" indent="0" algn="l" defTabSz="914378" rtl="0" eaLnBrk="1" fontAlgn="auto" latinLnBrk="0" hangingPunct="1">
              <a:lnSpc>
                <a:spcPct val="100000"/>
              </a:lnSpc>
              <a:spcBef>
                <a:spcPts val="0"/>
              </a:spcBef>
              <a:spcAft>
                <a:spcPts val="0"/>
              </a:spcAft>
              <a:buClrTx/>
              <a:buSzTx/>
              <a:buFontTx/>
              <a:buNone/>
              <a:tabLst/>
              <a:defRPr/>
            </a:pPr>
            <a:fld id="{10321745-F84F-7943-A394-CD8DC02EB8AC}" type="datetime1">
              <a:rPr kumimoji="0" lang="de-CH" sz="600" b="0" i="0" u="none" strike="noStrike" kern="1200" cap="none" spc="0" normalizeH="0" baseline="0" noProof="0" smtClean="0">
                <a:ln>
                  <a:noFill/>
                </a:ln>
                <a:solidFill>
                  <a:srgbClr val="D8D8D8">
                    <a:lumMod val="75000"/>
                  </a:srgbClr>
                </a:solidFill>
                <a:effectLst/>
                <a:uLnTx/>
                <a:uFillTx/>
                <a:latin typeface="Roboto Light"/>
                <a:ea typeface="+mn-ea"/>
                <a:cs typeface="+mn-cs"/>
              </a:rPr>
              <a:t>08.01.2020</a:t>
            </a:fld>
            <a:endParaRPr kumimoji="0" lang="de-CH" sz="600" b="0" i="0" u="none" strike="noStrike" kern="1200" cap="none" spc="0" normalizeH="0" baseline="0" noProof="0">
              <a:ln>
                <a:noFill/>
              </a:ln>
              <a:solidFill>
                <a:srgbClr val="D8D8D8">
                  <a:lumMod val="75000"/>
                </a:srgbClr>
              </a:solidFill>
              <a:effectLst/>
              <a:uLnTx/>
              <a:uFillTx/>
              <a:latin typeface="Roboto Light"/>
              <a:ea typeface="+mn-ea"/>
              <a:cs typeface="+mn-cs"/>
            </a:endParaRPr>
          </a:p>
        </p:txBody>
      </p:sp>
      <p:sp>
        <p:nvSpPr>
          <p:cNvPr id="18" name="Foliennummernplatzhalter 6"/>
          <p:cNvSpPr>
            <a:spLocks noGrp="1"/>
          </p:cNvSpPr>
          <p:nvPr>
            <p:ph type="sldNum" sz="quarter" idx="12"/>
          </p:nvPr>
        </p:nvSpPr>
        <p:spPr>
          <a:xfrm>
            <a:off x="354210" y="4732339"/>
            <a:ext cx="360000" cy="245179"/>
          </a:xfrm>
        </p:spPr>
        <p:txBody>
          <a:bodyPr/>
          <a:lstStyle/>
          <a:p>
            <a:pPr marL="0" marR="0" lvl="0" indent="0" algn="l" defTabSz="914378" rtl="0" eaLnBrk="1" fontAlgn="auto" latinLnBrk="0" hangingPunct="1">
              <a:lnSpc>
                <a:spcPct val="100000"/>
              </a:lnSpc>
              <a:spcBef>
                <a:spcPts val="0"/>
              </a:spcBef>
              <a:spcAft>
                <a:spcPts val="0"/>
              </a:spcAft>
              <a:buClrTx/>
              <a:buSzTx/>
              <a:buFontTx/>
              <a:buNone/>
              <a:tabLst/>
              <a:defRPr/>
            </a:pPr>
            <a:fld id="{381BE46F-23E3-46AE-8BDD-324ADB7FE361}" type="slidenum">
              <a:rPr kumimoji="0" lang="de-CH" sz="600" b="0" i="0" u="none" strike="noStrike" kern="1200" cap="none" spc="0" normalizeH="0" baseline="0" noProof="0" smtClean="0">
                <a:ln>
                  <a:noFill/>
                </a:ln>
                <a:solidFill>
                  <a:srgbClr val="D8D8D8">
                    <a:lumMod val="75000"/>
                  </a:srgbClr>
                </a:solidFill>
                <a:effectLst/>
                <a:uLnTx/>
                <a:uFillTx/>
                <a:latin typeface="Roboto Light"/>
                <a:ea typeface="+mn-ea"/>
                <a:cs typeface="+mn-cs"/>
              </a:rPr>
              <a:pPr marL="0" marR="0" lvl="0" indent="0" algn="l" defTabSz="914378" rtl="0" eaLnBrk="1" fontAlgn="auto" latinLnBrk="0" hangingPunct="1">
                <a:lnSpc>
                  <a:spcPct val="100000"/>
                </a:lnSpc>
                <a:spcBef>
                  <a:spcPts val="0"/>
                </a:spcBef>
                <a:spcAft>
                  <a:spcPts val="0"/>
                </a:spcAft>
                <a:buClrTx/>
                <a:buSzTx/>
                <a:buFontTx/>
                <a:buNone/>
                <a:tabLst/>
                <a:defRPr/>
              </a:pPr>
              <a:t>‹#›</a:t>
            </a:fld>
            <a:endParaRPr kumimoji="0" lang="de-CH" sz="600" b="0" i="0" u="none" strike="noStrike" kern="1200" cap="none" spc="0" normalizeH="0" baseline="0" noProof="0">
              <a:ln>
                <a:noFill/>
              </a:ln>
              <a:solidFill>
                <a:srgbClr val="D8D8D8">
                  <a:lumMod val="75000"/>
                </a:srgbClr>
              </a:solidFill>
              <a:effectLst/>
              <a:uLnTx/>
              <a:uFillTx/>
              <a:latin typeface="Roboto Light"/>
              <a:ea typeface="+mn-ea"/>
              <a:cs typeface="+mn-cs"/>
            </a:endParaRPr>
          </a:p>
        </p:txBody>
      </p:sp>
      <p:sp>
        <p:nvSpPr>
          <p:cNvPr id="19" name="Textplatzhalter 10"/>
          <p:cNvSpPr>
            <a:spLocks noGrp="1"/>
          </p:cNvSpPr>
          <p:nvPr>
            <p:ph type="body" sz="quarter" idx="13"/>
          </p:nvPr>
        </p:nvSpPr>
        <p:spPr>
          <a:xfrm>
            <a:off x="360000" y="1872000"/>
            <a:ext cx="2520000" cy="2793025"/>
          </a:xfrm>
        </p:spPr>
        <p:txBody>
          <a:bodyPr>
            <a:noAutofit/>
          </a:bodyPr>
          <a:lstStyle>
            <a:lvl1pPr marL="0" indent="0">
              <a:buFontTx/>
              <a:buNone/>
              <a:defRPr sz="800"/>
            </a:lvl1pPr>
          </a:lstStyle>
          <a:p>
            <a:pPr lvl="0"/>
            <a:r>
              <a:rPr lang="de-DE" dirty="0"/>
              <a:t>Formatvorlagen des Textmasters bearbeiten</a:t>
            </a:r>
          </a:p>
        </p:txBody>
      </p:sp>
      <p:pic>
        <p:nvPicPr>
          <p:cNvPr id="20" name="Picture 2" descr="C:\Users\ses\Desktop\ti8m_logo_2014_CMYK.png"/>
          <p:cNvPicPr preferRelativeResize="0">
            <a:picLocks noChangeAspect="1" noChangeArrowheads="1"/>
          </p:cNvPicPr>
          <p:nvPr userDrawn="1"/>
        </p:nvPicPr>
        <p:blipFill rotWithShape="1">
          <a:blip r:embed="rId2" cstate="email">
            <a:duotone>
              <a:schemeClr val="accent4">
                <a:shade val="45000"/>
                <a:satMod val="135000"/>
              </a:schemeClr>
              <a:prstClr val="white"/>
            </a:duotone>
            <a:extLst>
              <a:ext uri="{28A0092B-C50C-407E-A947-70E740481C1C}">
                <a14:useLocalDpi xmlns:a14="http://schemas.microsoft.com/office/drawing/2010/main"/>
              </a:ext>
            </a:extLst>
          </a:blip>
          <a:srcRect/>
          <a:stretch/>
        </p:blipFill>
        <p:spPr bwMode="auto">
          <a:xfrm>
            <a:off x="8426228" y="4820335"/>
            <a:ext cx="360000" cy="135854"/>
          </a:xfrm>
          <a:prstGeom prst="rect">
            <a:avLst/>
          </a:prstGeom>
          <a:noFill/>
          <a:extLst>
            <a:ext uri="{909E8E84-426E-40DD-AFC4-6F175D3DCCD1}">
              <a14:hiddenFill xmlns:a14="http://schemas.microsoft.com/office/drawing/2010/main">
                <a:solidFill>
                  <a:srgbClr val="FFFFFF"/>
                </a:solidFill>
              </a14:hiddenFill>
            </a:ext>
          </a:extLst>
        </p:spPr>
      </p:pic>
      <p:sp>
        <p:nvSpPr>
          <p:cNvPr id="21" name="Titel 1"/>
          <p:cNvSpPr>
            <a:spLocks noGrp="1"/>
          </p:cNvSpPr>
          <p:nvPr>
            <p:ph type="title" hasCustomPrompt="1"/>
          </p:nvPr>
        </p:nvSpPr>
        <p:spPr>
          <a:xfrm>
            <a:off x="360000" y="1080000"/>
            <a:ext cx="2520000" cy="653457"/>
          </a:xfrm>
        </p:spPr>
        <p:txBody>
          <a:bodyPr/>
          <a:lstStyle>
            <a:lvl1pPr>
              <a:defRPr>
                <a:latin typeface="+mj-lt"/>
              </a:defRPr>
            </a:lvl1pPr>
          </a:lstStyle>
          <a:p>
            <a:r>
              <a:rPr lang="de-DE" dirty="0"/>
              <a:t>Kundenname</a:t>
            </a:r>
            <a:br>
              <a:rPr lang="de-DE" dirty="0"/>
            </a:br>
            <a:r>
              <a:rPr lang="de-DE" dirty="0"/>
              <a:t>Projekttitel</a:t>
            </a:r>
            <a:endParaRPr lang="de-CH" dirty="0"/>
          </a:p>
        </p:txBody>
      </p:sp>
      <p:sp>
        <p:nvSpPr>
          <p:cNvPr id="10" name="Fußzeilenplatzhalter 4"/>
          <p:cNvSpPr>
            <a:spLocks noGrp="1"/>
          </p:cNvSpPr>
          <p:nvPr>
            <p:ph type="ftr" sz="quarter" idx="3"/>
          </p:nvPr>
        </p:nvSpPr>
        <p:spPr>
          <a:xfrm>
            <a:off x="354210" y="301275"/>
            <a:ext cx="5580000" cy="139611"/>
          </a:xfrm>
          <a:prstGeom prst="rect">
            <a:avLst/>
          </a:prstGeom>
        </p:spPr>
        <p:txBody>
          <a:bodyPr vert="horz" lIns="0" tIns="0" rIns="0" bIns="0" rtlCol="0" anchor="b" anchorCtr="0"/>
          <a:lstStyle>
            <a:lvl1pPr algn="l">
              <a:defRPr sz="800" cap="none" baseline="0">
                <a:solidFill>
                  <a:schemeClr val="tx1"/>
                </a:solidFill>
              </a:defRPr>
            </a:lvl1pPr>
          </a:lstStyle>
          <a:p>
            <a:r>
              <a:rPr lang="de-DE" dirty="0"/>
              <a:t>Kapiteltitel (kurz) / Folientitel (kurz)</a:t>
            </a:r>
            <a:endParaRPr lang="de-CH" dirty="0"/>
          </a:p>
        </p:txBody>
      </p:sp>
    </p:spTree>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60000" y="612000"/>
            <a:ext cx="8426450" cy="504440"/>
          </a:xfrm>
          <a:prstGeom prst="rect">
            <a:avLst/>
          </a:prstGeom>
        </p:spPr>
        <p:txBody>
          <a:bodyPr vert="horz" lIns="0" tIns="0" rIns="0" bIns="0" rtlCol="0" anchor="t" anchorCtr="0">
            <a:noAutofit/>
          </a:bodyPr>
          <a:lstStyle/>
          <a:p>
            <a:r>
              <a:rPr lang="de-DE" dirty="0"/>
              <a:t>Titelmasterformat durch Klicken </a:t>
            </a:r>
            <a:br>
              <a:rPr lang="de-DE" dirty="0"/>
            </a:br>
            <a:r>
              <a:rPr lang="de-DE" dirty="0"/>
              <a:t>bearbeiten</a:t>
            </a:r>
            <a:endParaRPr lang="de-CH" dirty="0"/>
          </a:p>
        </p:txBody>
      </p:sp>
      <p:sp>
        <p:nvSpPr>
          <p:cNvPr id="3" name="Textplatzhalter 2"/>
          <p:cNvSpPr>
            <a:spLocks noGrp="1"/>
          </p:cNvSpPr>
          <p:nvPr>
            <p:ph type="body" idx="1"/>
          </p:nvPr>
        </p:nvSpPr>
        <p:spPr>
          <a:xfrm>
            <a:off x="360000" y="1440000"/>
            <a:ext cx="8426228" cy="2550635"/>
          </a:xfrm>
          <a:prstGeom prst="rect">
            <a:avLst/>
          </a:prstGeom>
        </p:spPr>
        <p:txBody>
          <a:bodyPr vert="horz" lIns="0" tIns="0" rIns="0" bIns="0" rtlCol="0">
            <a:noAutofit/>
          </a:bodyPr>
          <a:lstStyle/>
          <a:p>
            <a:pPr lvl="0"/>
            <a:r>
              <a:rPr lang="de-DE" dirty="0"/>
              <a:t>Formatvorlagen des Textmasters wie geht es denn über zwei Zeilen dann weiter, funktioniert der Einzug bearbeiten</a:t>
            </a:r>
          </a:p>
          <a:p>
            <a:pPr lvl="1"/>
            <a:r>
              <a:rPr lang="de-DE" dirty="0"/>
              <a:t>Zweite Ebene</a:t>
            </a:r>
          </a:p>
          <a:p>
            <a:pPr marL="540000" marR="0" lvl="2" indent="-144000" algn="l" defTabSz="914378" rtl="0" eaLnBrk="1" fontAlgn="auto" latinLnBrk="0" hangingPunct="1">
              <a:lnSpc>
                <a:spcPct val="100000"/>
              </a:lnSpc>
              <a:spcBef>
                <a:spcPts val="0"/>
              </a:spcBef>
              <a:spcAft>
                <a:spcPts val="600"/>
              </a:spcAft>
              <a:buClrTx/>
              <a:buSzPct val="100000"/>
              <a:buFont typeface="Symbol" panose="05050102010706020507" pitchFamily="18" charset="2"/>
              <a:buChar char="-"/>
              <a:tabLst/>
              <a:defRPr/>
            </a:pPr>
            <a:r>
              <a:rPr lang="de-DE" dirty="0"/>
              <a:t>dritte Ebene wird nicht gebraucht</a:t>
            </a:r>
          </a:p>
          <a:p>
            <a:pPr marL="1079973" marR="0" lvl="3" indent="-144000" algn="l" defTabSz="914378" rtl="0" eaLnBrk="1" fontAlgn="auto" latinLnBrk="0" hangingPunct="1">
              <a:lnSpc>
                <a:spcPct val="100000"/>
              </a:lnSpc>
              <a:spcBef>
                <a:spcPts val="0"/>
              </a:spcBef>
              <a:spcAft>
                <a:spcPts val="600"/>
              </a:spcAft>
              <a:buClrTx/>
              <a:buSzPct val="100000"/>
              <a:buFont typeface="Symbol" panose="05050102010706020507" pitchFamily="18" charset="2"/>
              <a:buChar char="-"/>
              <a:tabLst/>
              <a:defRPr/>
            </a:pPr>
            <a:r>
              <a:rPr lang="de-DE" dirty="0"/>
              <a:t>vierte Ebene wird nicht gebraucht</a:t>
            </a:r>
            <a:br>
              <a:rPr lang="de-DE" dirty="0"/>
            </a:br>
            <a:endParaRPr lang="de-DE" dirty="0"/>
          </a:p>
        </p:txBody>
      </p:sp>
      <p:sp>
        <p:nvSpPr>
          <p:cNvPr id="4" name="Datumsplatzhalter 3"/>
          <p:cNvSpPr>
            <a:spLocks noGrp="1"/>
          </p:cNvSpPr>
          <p:nvPr>
            <p:ph type="dt" sz="half" idx="2"/>
          </p:nvPr>
        </p:nvSpPr>
        <p:spPr>
          <a:xfrm>
            <a:off x="585510" y="4732339"/>
            <a:ext cx="2057400" cy="245179"/>
          </a:xfrm>
          <a:prstGeom prst="rect">
            <a:avLst/>
          </a:prstGeom>
        </p:spPr>
        <p:txBody>
          <a:bodyPr vert="horz" lIns="0" tIns="0" rIns="0" bIns="0" rtlCol="0" anchor="b"/>
          <a:lstStyle>
            <a:lvl1pPr algn="l">
              <a:defRPr sz="600">
                <a:solidFill>
                  <a:schemeClr val="accent4">
                    <a:lumMod val="75000"/>
                  </a:schemeClr>
                </a:solidFill>
              </a:defRPr>
            </a:lvl1pPr>
          </a:lstStyle>
          <a:p>
            <a:fld id="{5AC42668-1EF3-5F48-9461-539E98AB4866}" type="datetime1">
              <a:rPr lang="de-CH" smtClean="0"/>
              <a:t>08.01.2020</a:t>
            </a:fld>
            <a:endParaRPr lang="de-CH" dirty="0"/>
          </a:p>
        </p:txBody>
      </p:sp>
      <p:sp>
        <p:nvSpPr>
          <p:cNvPr id="5" name="Fußzeilenplatzhalter 4"/>
          <p:cNvSpPr>
            <a:spLocks noGrp="1"/>
          </p:cNvSpPr>
          <p:nvPr>
            <p:ph type="ftr" sz="quarter" idx="3"/>
          </p:nvPr>
        </p:nvSpPr>
        <p:spPr>
          <a:xfrm>
            <a:off x="354210" y="301275"/>
            <a:ext cx="5580000" cy="139611"/>
          </a:xfrm>
          <a:prstGeom prst="rect">
            <a:avLst/>
          </a:prstGeom>
        </p:spPr>
        <p:txBody>
          <a:bodyPr vert="horz" lIns="0" tIns="0" rIns="0" bIns="0" rtlCol="0" anchor="b" anchorCtr="0"/>
          <a:lstStyle>
            <a:lvl1pPr algn="l">
              <a:defRPr sz="800" cap="none" baseline="0">
                <a:solidFill>
                  <a:schemeClr val="tx1"/>
                </a:solidFill>
              </a:defRPr>
            </a:lvl1pPr>
          </a:lstStyle>
          <a:p>
            <a:r>
              <a:rPr lang="de-DE" dirty="0"/>
              <a:t>Kapiteltitel (kurz) / Folientitel (kurz)</a:t>
            </a:r>
            <a:endParaRPr lang="de-CH" dirty="0"/>
          </a:p>
        </p:txBody>
      </p:sp>
      <p:sp>
        <p:nvSpPr>
          <p:cNvPr id="6" name="Foliennummernplatzhalter 5"/>
          <p:cNvSpPr>
            <a:spLocks noGrp="1"/>
          </p:cNvSpPr>
          <p:nvPr>
            <p:ph type="sldNum" sz="quarter" idx="4"/>
          </p:nvPr>
        </p:nvSpPr>
        <p:spPr>
          <a:xfrm>
            <a:off x="354210" y="4732339"/>
            <a:ext cx="360000" cy="245179"/>
          </a:xfrm>
          <a:prstGeom prst="rect">
            <a:avLst/>
          </a:prstGeom>
        </p:spPr>
        <p:txBody>
          <a:bodyPr vert="horz" lIns="0" tIns="0" rIns="0" bIns="0" rtlCol="0" anchor="b"/>
          <a:lstStyle>
            <a:lvl1pPr algn="l">
              <a:defRPr sz="600">
                <a:solidFill>
                  <a:schemeClr val="accent4">
                    <a:lumMod val="75000"/>
                  </a:schemeClr>
                </a:solidFill>
              </a:defRPr>
            </a:lvl1pPr>
          </a:lstStyle>
          <a:p>
            <a:fld id="{381BE46F-23E3-46AE-8BDD-324ADB7FE361}" type="slidenum">
              <a:rPr lang="de-CH" smtClean="0"/>
              <a:pPr/>
              <a:t>‹#›</a:t>
            </a:fld>
            <a:endParaRPr lang="de-CH" dirty="0"/>
          </a:p>
        </p:txBody>
      </p:sp>
      <p:sp>
        <p:nvSpPr>
          <p:cNvPr id="12" name="Textfeld 11"/>
          <p:cNvSpPr txBox="1"/>
          <p:nvPr userDrawn="1"/>
        </p:nvSpPr>
        <p:spPr>
          <a:xfrm>
            <a:off x="9307632" y="-56285"/>
            <a:ext cx="1588169" cy="207749"/>
          </a:xfrm>
          <a:prstGeom prst="rect">
            <a:avLst/>
          </a:prstGeom>
          <a:noFill/>
        </p:spPr>
        <p:txBody>
          <a:bodyPr wrap="square" rtlCol="0">
            <a:spAutoFit/>
          </a:bodyPr>
          <a:lstStyle/>
          <a:p>
            <a:r>
              <a:rPr lang="de-CH" sz="750" dirty="0" err="1">
                <a:solidFill>
                  <a:schemeClr val="accent3"/>
                </a:solidFill>
              </a:rPr>
              <a:t>ti&amp;m</a:t>
            </a:r>
            <a:r>
              <a:rPr lang="de-CH" sz="750" dirty="0">
                <a:solidFill>
                  <a:schemeClr val="accent3"/>
                </a:solidFill>
              </a:rPr>
              <a:t> 2018/04</a:t>
            </a:r>
          </a:p>
        </p:txBody>
      </p:sp>
      <p:pic>
        <p:nvPicPr>
          <p:cNvPr id="13" name="Picture 2" descr="C:\Users\ses\Desktop\ti8m_logo_2014_CMYK.png"/>
          <p:cNvPicPr preferRelativeResize="0">
            <a:picLocks noChangeAspect="1" noChangeArrowheads="1"/>
          </p:cNvPicPr>
          <p:nvPr userDrawn="1"/>
        </p:nvPicPr>
        <p:blipFill rotWithShape="1">
          <a:blip r:embed="rId16" cstate="email">
            <a:duotone>
              <a:schemeClr val="accent4">
                <a:shade val="45000"/>
                <a:satMod val="135000"/>
              </a:schemeClr>
              <a:prstClr val="white"/>
            </a:duotone>
            <a:extLst>
              <a:ext uri="{28A0092B-C50C-407E-A947-70E740481C1C}">
                <a14:useLocalDpi xmlns:a14="http://schemas.microsoft.com/office/drawing/2010/main"/>
              </a:ext>
            </a:extLst>
          </a:blip>
          <a:srcRect/>
          <a:stretch/>
        </p:blipFill>
        <p:spPr bwMode="auto">
          <a:xfrm>
            <a:off x="8426228" y="4820335"/>
            <a:ext cx="360000" cy="135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318178"/>
      </p:ext>
    </p:extLst>
  </p:cSld>
  <p:clrMap bg1="lt1" tx1="dk1" bg2="lt2" tx2="dk2" accent1="accent1" accent2="accent2" accent3="accent3" accent4="accent4" accent5="accent5" accent6="accent6" hlink="hlink" folHlink="folHlink"/>
  <p:sldLayoutIdLst>
    <p:sldLayoutId id="2147483716" r:id="rId1"/>
    <p:sldLayoutId id="2147483719" r:id="rId2"/>
    <p:sldLayoutId id="2147483720" r:id="rId3"/>
    <p:sldLayoutId id="2147483721" r:id="rId4"/>
    <p:sldLayoutId id="2147483722" r:id="rId5"/>
    <p:sldLayoutId id="2147483723" r:id="rId6"/>
    <p:sldLayoutId id="2147483724" r:id="rId7"/>
    <p:sldLayoutId id="2147483726" r:id="rId8"/>
    <p:sldLayoutId id="2147483727" r:id="rId9"/>
    <p:sldLayoutId id="2147483729" r:id="rId10"/>
    <p:sldLayoutId id="2147483730" r:id="rId11"/>
    <p:sldLayoutId id="2147483731" r:id="rId12"/>
    <p:sldLayoutId id="2147483732" r:id="rId13"/>
    <p:sldLayoutId id="2147483733" r:id="rId14"/>
  </p:sldLayoutIdLst>
  <p:hf hdr="0"/>
  <p:txStyles>
    <p:titleStyle>
      <a:lvl1pPr algn="l" defTabSz="914378" rtl="0" eaLnBrk="1" latinLnBrk="0" hangingPunct="1">
        <a:lnSpc>
          <a:spcPct val="100000"/>
        </a:lnSpc>
        <a:spcBef>
          <a:spcPct val="0"/>
        </a:spcBef>
        <a:buNone/>
        <a:defRPr sz="1800" kern="1200">
          <a:solidFill>
            <a:schemeClr val="tx1"/>
          </a:solidFill>
          <a:latin typeface="+mj-lt"/>
          <a:ea typeface="+mj-ea"/>
          <a:cs typeface="+mj-cs"/>
        </a:defRPr>
      </a:lvl1pPr>
    </p:titleStyle>
    <p:bodyStyle>
      <a:lvl1pPr marL="144000" indent="-144000" algn="l" defTabSz="914378" rtl="0" eaLnBrk="1" latinLnBrk="0" hangingPunct="1">
        <a:lnSpc>
          <a:spcPct val="100000"/>
        </a:lnSpc>
        <a:spcBef>
          <a:spcPts val="0"/>
        </a:spcBef>
        <a:spcAft>
          <a:spcPts val="600"/>
        </a:spcAft>
        <a:buSzPct val="100000"/>
        <a:buFont typeface="Symbol" panose="05050102010706020507" pitchFamily="18" charset="2"/>
        <a:buChar char="-"/>
        <a:defRPr sz="1000" kern="1200" baseline="0">
          <a:solidFill>
            <a:schemeClr val="tx1"/>
          </a:solidFill>
          <a:latin typeface="+mn-lt"/>
          <a:ea typeface="+mn-ea"/>
          <a:cs typeface="+mn-cs"/>
        </a:defRPr>
      </a:lvl1pPr>
      <a:lvl2pPr marL="288000" marR="0" indent="-144000" algn="l" defTabSz="914378" rtl="0" eaLnBrk="1" fontAlgn="auto" latinLnBrk="0" hangingPunct="1">
        <a:lnSpc>
          <a:spcPct val="100000"/>
        </a:lnSpc>
        <a:spcBef>
          <a:spcPts val="0"/>
        </a:spcBef>
        <a:spcAft>
          <a:spcPts val="600"/>
        </a:spcAft>
        <a:buClrTx/>
        <a:buSzPct val="100000"/>
        <a:buFont typeface="Symbol" panose="05050102010706020507" pitchFamily="18" charset="2"/>
        <a:buChar char="-"/>
        <a:tabLst/>
        <a:defRPr sz="1000" kern="1200">
          <a:solidFill>
            <a:schemeClr val="tx1"/>
          </a:solidFill>
          <a:latin typeface="+mn-lt"/>
          <a:ea typeface="+mn-ea"/>
          <a:cs typeface="+mn-cs"/>
        </a:defRPr>
      </a:lvl2pPr>
      <a:lvl3pPr marL="396000" indent="0" algn="l" defTabSz="914378" rtl="0" eaLnBrk="1" latinLnBrk="0" hangingPunct="1">
        <a:lnSpc>
          <a:spcPct val="100000"/>
        </a:lnSpc>
        <a:spcBef>
          <a:spcPts val="0"/>
        </a:spcBef>
        <a:spcAft>
          <a:spcPts val="600"/>
        </a:spcAft>
        <a:buSzPct val="90000"/>
        <a:buFont typeface="Symbol" panose="05050102010706020507" pitchFamily="18" charset="2"/>
        <a:buNone/>
        <a:defRPr sz="1000" kern="1200">
          <a:solidFill>
            <a:schemeClr val="tx1"/>
          </a:solidFill>
          <a:latin typeface="+mn-lt"/>
          <a:ea typeface="+mn-ea"/>
          <a:cs typeface="+mn-cs"/>
        </a:defRPr>
      </a:lvl3pPr>
      <a:lvl4pPr marL="1107423" indent="-171450" algn="l" defTabSz="914378" rtl="0" eaLnBrk="1" latinLnBrk="0" hangingPunct="1">
        <a:lnSpc>
          <a:spcPct val="100000"/>
        </a:lnSpc>
        <a:spcBef>
          <a:spcPts val="0"/>
        </a:spcBef>
        <a:spcAft>
          <a:spcPts val="600"/>
        </a:spcAft>
        <a:buSzPct val="90000"/>
        <a:buFont typeface="Symbol" panose="05050102010706020507" pitchFamily="18" charset="2"/>
        <a:buChar char="-"/>
        <a:defRPr sz="1000" kern="1200">
          <a:solidFill>
            <a:schemeClr val="tx1"/>
          </a:solidFill>
          <a:latin typeface="+mn-lt"/>
          <a:ea typeface="+mn-ea"/>
          <a:cs typeface="+mn-cs"/>
        </a:defRPr>
      </a:lvl4pPr>
      <a:lvl5pPr marL="1439964" indent="179996" algn="l" defTabSz="914378" rtl="0" eaLnBrk="1" latinLnBrk="0" hangingPunct="1">
        <a:lnSpc>
          <a:spcPct val="100000"/>
        </a:lnSpc>
        <a:spcBef>
          <a:spcPts val="0"/>
        </a:spcBef>
        <a:spcAft>
          <a:spcPts val="600"/>
        </a:spcAft>
        <a:buSzPct val="90000"/>
        <a:buFont typeface="Arial" panose="020B0604020202020204" pitchFamily="34" charset="0"/>
        <a:buChar char="•"/>
        <a:defRPr sz="1000" kern="1200">
          <a:solidFill>
            <a:schemeClr val="tx1"/>
          </a:solidFill>
          <a:latin typeface="+mn-lt"/>
          <a:ea typeface="+mn-ea"/>
          <a:cs typeface="+mn-cs"/>
        </a:defRPr>
      </a:lvl5pPr>
      <a:lvl6pPr marL="2514537"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pos="226">
          <p15:clr>
            <a:srgbClr val="F26B43"/>
          </p15:clr>
        </p15:guide>
        <p15:guide id="3" pos="5534">
          <p15:clr>
            <a:srgbClr val="F26B43"/>
          </p15:clr>
        </p15:guide>
        <p15:guide id="5" orient="horz" pos="395">
          <p15:clr>
            <a:srgbClr val="F26B43"/>
          </p15:clr>
        </p15:guide>
        <p15:guide id="6" orient="horz" pos="894">
          <p15:clr>
            <a:srgbClr val="F26B43"/>
          </p15:clr>
        </p15:guide>
        <p15:guide id="7" orient="horz" pos="259">
          <p15:clr>
            <a:srgbClr val="F26B43"/>
          </p15:clr>
        </p15:guide>
        <p15:guide id="8" orient="horz" pos="713">
          <p15:clr>
            <a:srgbClr val="F26B43"/>
          </p15:clr>
        </p15:guide>
        <p15:guide id="11" orient="horz" pos="3117">
          <p15:clr>
            <a:srgbClr val="F26B43"/>
          </p15:clr>
        </p15:guide>
        <p15:guide id="15" orient="horz" pos="284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mozilla.org/en-US/docs/WebAssembly/Understanding_the_text_forma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tmp"/><Relationship Id="rId5" Type="http://schemas.openxmlformats.org/officeDocument/2006/relationships/image" Target="../media/image13.tmp"/><Relationship Id="rId4" Type="http://schemas.openxmlformats.org/officeDocument/2006/relationships/image" Target="../media/image12.tmp"/></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mozilla.org/en-US/docs/WebAssembly/Understanding_the_text_forma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tmp"/><Relationship Id="rId4" Type="http://schemas.openxmlformats.org/officeDocument/2006/relationships/image" Target="../media/image15.tmp"/></Relationships>
</file>

<file path=ppt/slides/_rels/slide12.xml.rels><?xml version="1.0" encoding="UTF-8" standalone="yes"?>
<Relationships xmlns="http://schemas.openxmlformats.org/package/2006/relationships"><Relationship Id="rId3" Type="http://schemas.openxmlformats.org/officeDocument/2006/relationships/hyperlink" Target="https://medium.com/@mbebenita/webassembly-is-30x-faster-than-javascript-c71ea54d2f96" TargetMode="External"/><Relationship Id="rId7" Type="http://schemas.openxmlformats.org/officeDocument/2006/relationships/hyperlink" Target="https://blog.jeremylikness.com/blog/2019-04-22_play-the-chaos-game-to-understand-webassembly-memory-managemen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jlikme.z13.web.core.windows.net/blazor-wasm/primes/primes.html" TargetMode="External"/><Relationship Id="rId5" Type="http://schemas.openxmlformats.org/officeDocument/2006/relationships/hyperlink" Target="https://github.com/JeremyLikness/blazor-wasm/tree/master/primes" TargetMode="External"/><Relationship Id="rId4" Type="http://schemas.openxmlformats.org/officeDocument/2006/relationships/hyperlink" Target="https://wasdk.github.io/WasmFiddle/?warlb"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stackoverflow.com/questions/41353389/how-can-i-return-a-javascript-string-from-a-webassembly-functi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dotnet.microsoft.com/apps/aspnet" TargetMode="External"/><Relationship Id="rId2" Type="http://schemas.openxmlformats.org/officeDocument/2006/relationships/hyperlink" Target="https://en.wikipedia.org/wiki/Single-page_application" TargetMode="External"/><Relationship Id="rId1" Type="http://schemas.openxmlformats.org/officeDocument/2006/relationships/slideLayout" Target="../slideLayouts/slideLayout2.xml"/><Relationship Id="rId6" Type="http://schemas.openxmlformats.org/officeDocument/2006/relationships/hyperlink" Target="https://getbootstrap.com/" TargetMode="External"/><Relationship Id="rId5" Type="http://schemas.openxmlformats.org/officeDocument/2006/relationships/hyperlink" Target="https://docs.microsoft.com/en-us/dotnet/standard/net-standard" TargetMode="External"/><Relationship Id="rId4" Type="http://schemas.openxmlformats.org/officeDocument/2006/relationships/hyperlink" Target="https://dotnet.microsoft.com/learn/dotnet/what-is-dotnet"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3.xml"/><Relationship Id="rId4" Type="http://schemas.openxmlformats.org/officeDocument/2006/relationships/hyperlink" Target="https://weblog.west-wind.com/posts/2018/jul/31/web-assembly-and-blazor-reassembling-the-web#how-blazor-works"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gb/aspnet/core/blazor/debug?view=aspnetcore-3.0" TargetMode="External"/><Relationship Id="rId2" Type="http://schemas.openxmlformats.org/officeDocument/2006/relationships/hyperlink" Target="https://docs.microsoft.com/en-us/aspnet/core/blazor/get-started?view=aspnetcore-3.1&amp;tabs=visual-studio" TargetMode="External"/><Relationship Id="rId1" Type="http://schemas.openxmlformats.org/officeDocument/2006/relationships/slideLayout" Target="../slideLayouts/slideLayout3.xml"/><Relationship Id="rId4" Type="http://schemas.openxmlformats.org/officeDocument/2006/relationships/hyperlink" Target="https://www.red-gate.com/simple-talk/cloud/cloud-data/an-introduction-to-windows-azure-table-storage/"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studyblazor.com/" TargetMode="External"/><Relationship Id="rId2" Type="http://schemas.openxmlformats.org/officeDocument/2006/relationships/hyperlink" Target="https://docs.microsoft.com/en-us/aspnet/core/blazor/?view=aspnetcore-3.1" TargetMode="External"/><Relationship Id="rId1" Type="http://schemas.openxmlformats.org/officeDocument/2006/relationships/slideLayout" Target="../slideLayouts/slideLayout2.xml"/><Relationship Id="rId5" Type="http://schemas.openxmlformats.org/officeDocument/2006/relationships/hyperlink" Target="https://github.com/kraeuchi/blazor-hacknight" TargetMode="External"/><Relationship Id="rId4" Type="http://schemas.openxmlformats.org/officeDocument/2006/relationships/hyperlink" Target="https://lupblazordemos.z13.web.core.windows.n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blazorfiddle.com/s/p6yzkyg3"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2.xml"/><Relationship Id="rId4" Type="http://schemas.openxmlformats.org/officeDocument/2006/relationships/image" Target="../media/image24.tmp"/></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stackify.com/blazor-introduction/" TargetMode="External"/><Relationship Id="rId3" Type="http://schemas.openxmlformats.org/officeDocument/2006/relationships/hyperlink" Target="https://chrissainty.com/" TargetMode="External"/><Relationship Id="rId7" Type="http://schemas.openxmlformats.org/officeDocument/2006/relationships/hyperlink" Target="http://learn-blazor.com/getting-started/" TargetMode="External"/><Relationship Id="rId2" Type="http://schemas.openxmlformats.org/officeDocument/2006/relationships/hyperlink" Target="https://blazor-university.com/" TargetMode="External"/><Relationship Id="rId1" Type="http://schemas.openxmlformats.org/officeDocument/2006/relationships/slideLayout" Target="../slideLayouts/slideLayout2.xml"/><Relationship Id="rId6" Type="http://schemas.openxmlformats.org/officeDocument/2006/relationships/hyperlink" Target="https://github.com/chanan/BlazorDB" TargetMode="External"/><Relationship Id="rId11" Type="http://schemas.openxmlformats.org/officeDocument/2006/relationships/hyperlink" Target="https://blazorfiddle.com/" TargetMode="External"/><Relationship Id="rId5" Type="http://schemas.openxmlformats.org/officeDocument/2006/relationships/hyperlink" Target="https://github.com/AdrienTorris/awesome-blazor" TargetMode="External"/><Relationship Id="rId10" Type="http://schemas.openxmlformats.org/officeDocument/2006/relationships/hyperlink" Target="https://docs.microsoft.com/en-us/aspnet/core/mvc/views/razor?view=aspnetcore-3.1" TargetMode="External"/><Relationship Id="rId4" Type="http://schemas.openxmlformats.org/officeDocument/2006/relationships/hyperlink" Target="https://csharp.christiannagel.com/2019/08/27/blazorserverandclient/" TargetMode="External"/><Relationship Id="rId9" Type="http://schemas.openxmlformats.org/officeDocument/2006/relationships/hyperlink" Target="https://studyblazor.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ebassembly.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ebassembly.studio/?f=ivzzdwn7fcn" TargetMode="External"/><Relationship Id="rId5" Type="http://schemas.openxmlformats.org/officeDocument/2006/relationships/hyperlink" Target="https://wasdk.github.io/WasmFiddle/" TargetMode="External"/><Relationship Id="rId4" Type="http://schemas.openxmlformats.org/officeDocument/2006/relationships/hyperlink" Target="https://webassembly.github.io/spec/core/intro/introduction.html"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konsoletyper/teav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superkotlin.com/kotlin-and-webassembly/"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mdn.github.io/webassembly-examples/understanding-text-format/add.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asmweekly.news/" TargetMode="External"/><Relationship Id="rId5" Type="http://schemas.openxmlformats.org/officeDocument/2006/relationships/hyperlink" Target="https://pengowray.github.io/wasm-ops/" TargetMode="External"/><Relationship Id="rId4" Type="http://schemas.openxmlformats.org/officeDocument/2006/relationships/hyperlink" Target="https://developer.mozilla.org/en-US/docs/WebAssembly/Understanding_the_text_format"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mozilla.org/en-US/docs/WebAssembly/Understanding_the_text_forma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tmp"/><Relationship Id="rId4" Type="http://schemas.openxmlformats.org/officeDocument/2006/relationships/image" Target="../media/image2.tmp"/></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mozilla.org/en-US/docs/WebAssembly/Understanding_the_text_format" TargetMode="External"/><Relationship Id="rId7" Type="http://schemas.openxmlformats.org/officeDocument/2006/relationships/hyperlink" Target="https://mdn.github.io/webassembly-examples/js-api-examples/global.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tmp"/><Relationship Id="rId5" Type="http://schemas.openxmlformats.org/officeDocument/2006/relationships/image" Target="../media/image5.tmp"/><Relationship Id="rId4" Type="http://schemas.openxmlformats.org/officeDocument/2006/relationships/image" Target="../media/image4.tmp"/></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mozilla.org/en-US/docs/WebAssembly/Understanding_the_text_forma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tmp"/></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mozilla.org/en-US/docs/WebAssembly/Understanding_the_text_forma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tmp"/><Relationship Id="rId4" Type="http://schemas.openxmlformats.org/officeDocument/2006/relationships/image" Target="../media/image8.tmp"/></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mozilla.org/en-US/docs/WebAssembly/Understanding_the_text_forma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tmp"/><Relationship Id="rId4" Type="http://schemas.openxmlformats.org/officeDocument/2006/relationships/image" Target="../media/image10.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59999" y="1408032"/>
            <a:ext cx="6983775" cy="2009168"/>
          </a:xfrm>
        </p:spPr>
        <p:txBody>
          <a:bodyPr/>
          <a:lstStyle/>
          <a:p>
            <a:r>
              <a:rPr lang="de-CH" sz="6000" dirty="0" err="1"/>
              <a:t>Blazor</a:t>
            </a:r>
            <a:r>
              <a:rPr lang="de-CH" sz="6000" dirty="0"/>
              <a:t> / </a:t>
            </a:r>
            <a:r>
              <a:rPr lang="de-CH" sz="6000" dirty="0" err="1"/>
              <a:t>WebAssembly</a:t>
            </a:r>
            <a:endParaRPr lang="de-CH" sz="6000" dirty="0">
              <a:effectLst/>
            </a:endParaRPr>
          </a:p>
        </p:txBody>
      </p:sp>
      <p:sp>
        <p:nvSpPr>
          <p:cNvPr id="3" name="Untertitel 2"/>
          <p:cNvSpPr>
            <a:spLocks noGrp="1"/>
          </p:cNvSpPr>
          <p:nvPr>
            <p:ph type="subTitle" idx="1"/>
          </p:nvPr>
        </p:nvSpPr>
        <p:spPr/>
        <p:txBody>
          <a:bodyPr/>
          <a:lstStyle/>
          <a:p>
            <a:pPr defTabSz="914355"/>
            <a:r>
              <a:rPr lang="de-CH" dirty="0"/>
              <a:t>Martin Kräuchi</a:t>
            </a:r>
            <a:endParaRPr lang="de-CH" dirty="0">
              <a:solidFill>
                <a:srgbClr val="FFFFFF"/>
              </a:solidFill>
              <a:latin typeface="Roboto Light" charset="0"/>
              <a:ea typeface="Roboto Light" charset="0"/>
              <a:cs typeface="Roboto Light" charset="0"/>
            </a:endParaRPr>
          </a:p>
        </p:txBody>
      </p:sp>
      <p:sp>
        <p:nvSpPr>
          <p:cNvPr id="4" name="Textplatzhalter 3"/>
          <p:cNvSpPr>
            <a:spLocks noGrp="1"/>
          </p:cNvSpPr>
          <p:nvPr>
            <p:ph type="body" sz="quarter" idx="10"/>
          </p:nvPr>
        </p:nvSpPr>
        <p:spPr/>
        <p:txBody>
          <a:bodyPr/>
          <a:lstStyle/>
          <a:p>
            <a:r>
              <a:rPr lang="de-CH" dirty="0"/>
              <a:t>Bern, Januar 2020</a:t>
            </a:r>
          </a:p>
          <a:p>
            <a:endParaRPr lang="de-CH" dirty="0"/>
          </a:p>
          <a:p>
            <a:endParaRPr lang="de-CH" dirty="0"/>
          </a:p>
        </p:txBody>
      </p:sp>
      <p:sp>
        <p:nvSpPr>
          <p:cNvPr id="5" name="Textplatzhalter 4"/>
          <p:cNvSpPr>
            <a:spLocks noGrp="1"/>
          </p:cNvSpPr>
          <p:nvPr>
            <p:ph type="body" sz="quarter" idx="11"/>
          </p:nvPr>
        </p:nvSpPr>
        <p:spPr/>
        <p:txBody>
          <a:bodyPr/>
          <a:lstStyle/>
          <a:p>
            <a:r>
              <a:rPr lang="de-CH" dirty="0"/>
              <a:t>Hack Night</a:t>
            </a:r>
            <a:endParaRPr lang="de-CH" cap="none" dirty="0"/>
          </a:p>
        </p:txBody>
      </p:sp>
    </p:spTree>
    <p:custDataLst>
      <p:tags r:id="rId1"/>
    </p:custDataLst>
    <p:extLst>
      <p:ext uri="{BB962C8B-B14F-4D97-AF65-F5344CB8AC3E}">
        <p14:creationId xmlns:p14="http://schemas.microsoft.com/office/powerpoint/2010/main" val="650527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30E12E8B-A6E1-4F24-AB3E-26B1FBEC7A50}"/>
              </a:ext>
            </a:extLst>
          </p:cNvPr>
          <p:cNvSpPr>
            <a:spLocks noGrp="1"/>
          </p:cNvSpPr>
          <p:nvPr>
            <p:ph type="title"/>
          </p:nvPr>
        </p:nvSpPr>
        <p:spPr>
          <a:xfrm>
            <a:off x="360000" y="612000"/>
            <a:ext cx="8426450" cy="398653"/>
          </a:xfrm>
        </p:spPr>
        <p:txBody>
          <a:bodyPr/>
          <a:lstStyle/>
          <a:p>
            <a:pPr lvl="0" defTabSz="914400" eaLnBrk="0" fontAlgn="base" hangingPunct="0">
              <a:spcAft>
                <a:spcPct val="0"/>
              </a:spcAft>
            </a:pPr>
            <a:r>
              <a:rPr lang="de-CH" dirty="0" err="1"/>
              <a:t>WebAssembly</a:t>
            </a:r>
            <a:r>
              <a:rPr lang="de-CH" dirty="0"/>
              <a:t> – Basics 6</a:t>
            </a:r>
            <a:br>
              <a:rPr lang="de-DE" altLang="de-DE" dirty="0">
                <a:solidFill>
                  <a:srgbClr val="3D3D3E"/>
                </a:solidFill>
                <a:latin typeface="Helvetica" panose="020B0604020202020204" pitchFamily="34" charset="0"/>
              </a:rPr>
            </a:br>
            <a:br>
              <a:rPr lang="de-CH" dirty="0"/>
            </a:br>
            <a:endParaRPr lang="de-CH" dirty="0"/>
          </a:p>
        </p:txBody>
      </p:sp>
      <p:sp>
        <p:nvSpPr>
          <p:cNvPr id="2" name="Datumsplatzhalter 1">
            <a:extLst>
              <a:ext uri="{FF2B5EF4-FFF2-40B4-BE49-F238E27FC236}">
                <a16:creationId xmlns:a16="http://schemas.microsoft.com/office/drawing/2014/main" id="{2A6B0AA5-0360-419B-A370-7F6D9AB0FB4D}"/>
              </a:ext>
            </a:extLst>
          </p:cNvPr>
          <p:cNvSpPr>
            <a:spLocks noGrp="1"/>
          </p:cNvSpPr>
          <p:nvPr>
            <p:ph type="dt" sz="half" idx="10"/>
          </p:nvPr>
        </p:nvSpPr>
        <p:spPr/>
        <p:txBody>
          <a:bodyPr/>
          <a:lstStyle/>
          <a:p>
            <a:fld id="{A088063E-02D9-4442-94A0-E216D020DF8F}" type="datetime1">
              <a:rPr lang="de-CH" smtClean="0"/>
              <a:t>08.01.2020</a:t>
            </a:fld>
            <a:endParaRPr lang="de-CH" dirty="0"/>
          </a:p>
        </p:txBody>
      </p:sp>
      <p:sp>
        <p:nvSpPr>
          <p:cNvPr id="3" name="Foliennummernplatzhalter 2">
            <a:extLst>
              <a:ext uri="{FF2B5EF4-FFF2-40B4-BE49-F238E27FC236}">
                <a16:creationId xmlns:a16="http://schemas.microsoft.com/office/drawing/2014/main" id="{AAC3DA20-FF11-44CB-9A6C-620D9881E83B}"/>
              </a:ext>
            </a:extLst>
          </p:cNvPr>
          <p:cNvSpPr>
            <a:spLocks noGrp="1"/>
          </p:cNvSpPr>
          <p:nvPr>
            <p:ph type="sldNum" sz="quarter" idx="12"/>
          </p:nvPr>
        </p:nvSpPr>
        <p:spPr/>
        <p:txBody>
          <a:bodyPr/>
          <a:lstStyle/>
          <a:p>
            <a:fld id="{381BE46F-23E3-46AE-8BDD-324ADB7FE361}" type="slidenum">
              <a:rPr lang="de-CH" smtClean="0"/>
              <a:pPr/>
              <a:t>10</a:t>
            </a:fld>
            <a:endParaRPr lang="de-CH" dirty="0"/>
          </a:p>
        </p:txBody>
      </p:sp>
      <p:sp>
        <p:nvSpPr>
          <p:cNvPr id="8" name="Rectangle 4">
            <a:extLst>
              <a:ext uri="{FF2B5EF4-FFF2-40B4-BE49-F238E27FC236}">
                <a16:creationId xmlns:a16="http://schemas.microsoft.com/office/drawing/2014/main" id="{A6984C5D-6294-4BF1-9617-17A5B2C9C974}"/>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E3E92513-8C4B-45BB-A7BC-883A92D6CBE9}"/>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6" name="Rechteck 15">
            <a:extLst>
              <a:ext uri="{FF2B5EF4-FFF2-40B4-BE49-F238E27FC236}">
                <a16:creationId xmlns:a16="http://schemas.microsoft.com/office/drawing/2014/main" id="{7EC3C345-E5D0-477C-8437-CC183EB5EC9F}"/>
              </a:ext>
            </a:extLst>
          </p:cNvPr>
          <p:cNvSpPr/>
          <p:nvPr/>
        </p:nvSpPr>
        <p:spPr>
          <a:xfrm>
            <a:off x="4572000" y="381167"/>
            <a:ext cx="4630577" cy="461665"/>
          </a:xfrm>
          <a:prstGeom prst="rect">
            <a:avLst/>
          </a:prstGeom>
        </p:spPr>
        <p:txBody>
          <a:bodyPr wrap="square">
            <a:spAutoFit/>
          </a:bodyPr>
          <a:lstStyle/>
          <a:p>
            <a:r>
              <a:rPr lang="de-CH" sz="1200" dirty="0">
                <a:hlinkClick r:id="rId3"/>
              </a:rPr>
              <a:t>https://developer.mozilla.org/en-US/docs/WebAssembly/Understanding_the_text_format</a:t>
            </a:r>
            <a:endParaRPr lang="de-CH" sz="1200" dirty="0"/>
          </a:p>
        </p:txBody>
      </p:sp>
      <p:pic>
        <p:nvPicPr>
          <p:cNvPr id="6" name="Grafik 5" descr="Ein Bild, das Screenshot, Tisch enthält.&#10;&#10;Automatisch generierte Beschreibung">
            <a:extLst>
              <a:ext uri="{FF2B5EF4-FFF2-40B4-BE49-F238E27FC236}">
                <a16:creationId xmlns:a16="http://schemas.microsoft.com/office/drawing/2014/main" id="{FD0FAE77-C950-4C81-B6D5-642543293B77}"/>
              </a:ext>
            </a:extLst>
          </p:cNvPr>
          <p:cNvPicPr>
            <a:picLocks noChangeAspect="1"/>
          </p:cNvPicPr>
          <p:nvPr/>
        </p:nvPicPr>
        <p:blipFill>
          <a:blip r:embed="rId4"/>
          <a:stretch>
            <a:fillRect/>
          </a:stretch>
        </p:blipFill>
        <p:spPr>
          <a:xfrm>
            <a:off x="0" y="1073665"/>
            <a:ext cx="4571998" cy="1237129"/>
          </a:xfrm>
          <a:prstGeom prst="rect">
            <a:avLst/>
          </a:prstGeom>
        </p:spPr>
      </p:pic>
      <p:pic>
        <p:nvPicPr>
          <p:cNvPr id="9" name="Grafik 8" descr="Ein Bild, das Screenshot enthält.&#10;&#10;Automatisch generierte Beschreibung">
            <a:extLst>
              <a:ext uri="{FF2B5EF4-FFF2-40B4-BE49-F238E27FC236}">
                <a16:creationId xmlns:a16="http://schemas.microsoft.com/office/drawing/2014/main" id="{23A0797E-BC37-406A-B88E-54CBF90DD355}"/>
              </a:ext>
            </a:extLst>
          </p:cNvPr>
          <p:cNvPicPr>
            <a:picLocks noChangeAspect="1"/>
          </p:cNvPicPr>
          <p:nvPr/>
        </p:nvPicPr>
        <p:blipFill>
          <a:blip r:embed="rId5"/>
          <a:stretch>
            <a:fillRect/>
          </a:stretch>
        </p:blipFill>
        <p:spPr>
          <a:xfrm>
            <a:off x="4510107" y="1421806"/>
            <a:ext cx="4572199" cy="3555712"/>
          </a:xfrm>
          <a:prstGeom prst="rect">
            <a:avLst/>
          </a:prstGeom>
        </p:spPr>
      </p:pic>
      <p:pic>
        <p:nvPicPr>
          <p:cNvPr id="14" name="Grafik 13" descr="Ein Bild, das Screenshot enthält.&#10;&#10;Automatisch generierte Beschreibung">
            <a:extLst>
              <a:ext uri="{FF2B5EF4-FFF2-40B4-BE49-F238E27FC236}">
                <a16:creationId xmlns:a16="http://schemas.microsoft.com/office/drawing/2014/main" id="{B0D92A13-15E1-48C2-8F2B-7E6784067D06}"/>
              </a:ext>
            </a:extLst>
          </p:cNvPr>
          <p:cNvPicPr>
            <a:picLocks noChangeAspect="1"/>
          </p:cNvPicPr>
          <p:nvPr/>
        </p:nvPicPr>
        <p:blipFill>
          <a:blip r:embed="rId6"/>
          <a:stretch>
            <a:fillRect/>
          </a:stretch>
        </p:blipFill>
        <p:spPr>
          <a:xfrm>
            <a:off x="48118" y="2571750"/>
            <a:ext cx="4413871" cy="1017418"/>
          </a:xfrm>
          <a:prstGeom prst="rect">
            <a:avLst/>
          </a:prstGeom>
        </p:spPr>
      </p:pic>
    </p:spTree>
    <p:extLst>
      <p:ext uri="{BB962C8B-B14F-4D97-AF65-F5344CB8AC3E}">
        <p14:creationId xmlns:p14="http://schemas.microsoft.com/office/powerpoint/2010/main" val="4034341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30E12E8B-A6E1-4F24-AB3E-26B1FBEC7A50}"/>
              </a:ext>
            </a:extLst>
          </p:cNvPr>
          <p:cNvSpPr>
            <a:spLocks noGrp="1"/>
          </p:cNvSpPr>
          <p:nvPr>
            <p:ph type="title"/>
          </p:nvPr>
        </p:nvSpPr>
        <p:spPr>
          <a:xfrm>
            <a:off x="360000" y="612000"/>
            <a:ext cx="8426450" cy="398653"/>
          </a:xfrm>
        </p:spPr>
        <p:txBody>
          <a:bodyPr/>
          <a:lstStyle/>
          <a:p>
            <a:pPr lvl="0" defTabSz="914400" eaLnBrk="0" fontAlgn="base" hangingPunct="0">
              <a:spcAft>
                <a:spcPct val="0"/>
              </a:spcAft>
            </a:pPr>
            <a:r>
              <a:rPr lang="de-CH" dirty="0" err="1"/>
              <a:t>WebAssembly</a:t>
            </a:r>
            <a:r>
              <a:rPr lang="de-CH" dirty="0"/>
              <a:t> – Basics 7</a:t>
            </a:r>
            <a:br>
              <a:rPr lang="de-DE" altLang="de-DE" dirty="0">
                <a:solidFill>
                  <a:srgbClr val="3D3D3E"/>
                </a:solidFill>
                <a:latin typeface="Helvetica" panose="020B0604020202020204" pitchFamily="34" charset="0"/>
              </a:rPr>
            </a:br>
            <a:br>
              <a:rPr lang="de-CH" dirty="0"/>
            </a:br>
            <a:endParaRPr lang="de-CH" dirty="0"/>
          </a:p>
        </p:txBody>
      </p:sp>
      <p:sp>
        <p:nvSpPr>
          <p:cNvPr id="2" name="Datumsplatzhalter 1">
            <a:extLst>
              <a:ext uri="{FF2B5EF4-FFF2-40B4-BE49-F238E27FC236}">
                <a16:creationId xmlns:a16="http://schemas.microsoft.com/office/drawing/2014/main" id="{2A6B0AA5-0360-419B-A370-7F6D9AB0FB4D}"/>
              </a:ext>
            </a:extLst>
          </p:cNvPr>
          <p:cNvSpPr>
            <a:spLocks noGrp="1"/>
          </p:cNvSpPr>
          <p:nvPr>
            <p:ph type="dt" sz="half" idx="10"/>
          </p:nvPr>
        </p:nvSpPr>
        <p:spPr/>
        <p:txBody>
          <a:bodyPr/>
          <a:lstStyle/>
          <a:p>
            <a:fld id="{A088063E-02D9-4442-94A0-E216D020DF8F}" type="datetime1">
              <a:rPr lang="de-CH" smtClean="0"/>
              <a:t>08.01.2020</a:t>
            </a:fld>
            <a:endParaRPr lang="de-CH" dirty="0"/>
          </a:p>
        </p:txBody>
      </p:sp>
      <p:sp>
        <p:nvSpPr>
          <p:cNvPr id="3" name="Foliennummernplatzhalter 2">
            <a:extLst>
              <a:ext uri="{FF2B5EF4-FFF2-40B4-BE49-F238E27FC236}">
                <a16:creationId xmlns:a16="http://schemas.microsoft.com/office/drawing/2014/main" id="{AAC3DA20-FF11-44CB-9A6C-620D9881E83B}"/>
              </a:ext>
            </a:extLst>
          </p:cNvPr>
          <p:cNvSpPr>
            <a:spLocks noGrp="1"/>
          </p:cNvSpPr>
          <p:nvPr>
            <p:ph type="sldNum" sz="quarter" idx="12"/>
          </p:nvPr>
        </p:nvSpPr>
        <p:spPr/>
        <p:txBody>
          <a:bodyPr/>
          <a:lstStyle/>
          <a:p>
            <a:fld id="{381BE46F-23E3-46AE-8BDD-324ADB7FE361}" type="slidenum">
              <a:rPr lang="de-CH" smtClean="0"/>
              <a:pPr/>
              <a:t>11</a:t>
            </a:fld>
            <a:endParaRPr lang="de-CH" dirty="0"/>
          </a:p>
        </p:txBody>
      </p:sp>
      <p:sp>
        <p:nvSpPr>
          <p:cNvPr id="8" name="Rectangle 4">
            <a:extLst>
              <a:ext uri="{FF2B5EF4-FFF2-40B4-BE49-F238E27FC236}">
                <a16:creationId xmlns:a16="http://schemas.microsoft.com/office/drawing/2014/main" id="{A6984C5D-6294-4BF1-9617-17A5B2C9C974}"/>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E3E92513-8C4B-45BB-A7BC-883A92D6CBE9}"/>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6" name="Rechteck 15">
            <a:extLst>
              <a:ext uri="{FF2B5EF4-FFF2-40B4-BE49-F238E27FC236}">
                <a16:creationId xmlns:a16="http://schemas.microsoft.com/office/drawing/2014/main" id="{7EC3C345-E5D0-477C-8437-CC183EB5EC9F}"/>
              </a:ext>
            </a:extLst>
          </p:cNvPr>
          <p:cNvSpPr/>
          <p:nvPr/>
        </p:nvSpPr>
        <p:spPr>
          <a:xfrm>
            <a:off x="55418" y="3355540"/>
            <a:ext cx="4630577" cy="461665"/>
          </a:xfrm>
          <a:prstGeom prst="rect">
            <a:avLst/>
          </a:prstGeom>
        </p:spPr>
        <p:txBody>
          <a:bodyPr wrap="square">
            <a:spAutoFit/>
          </a:bodyPr>
          <a:lstStyle/>
          <a:p>
            <a:r>
              <a:rPr lang="de-CH" sz="1200" dirty="0">
                <a:hlinkClick r:id="rId3"/>
              </a:rPr>
              <a:t>https://developer.mozilla.org/en-US/docs/WebAssembly/Understanding_the_text_format</a:t>
            </a:r>
            <a:endParaRPr lang="de-CH" sz="1200" dirty="0"/>
          </a:p>
        </p:txBody>
      </p:sp>
      <p:pic>
        <p:nvPicPr>
          <p:cNvPr id="5" name="Grafik 4" descr="Ein Bild, das Screenshot enthält.&#10;&#10;Automatisch generierte Beschreibung">
            <a:extLst>
              <a:ext uri="{FF2B5EF4-FFF2-40B4-BE49-F238E27FC236}">
                <a16:creationId xmlns:a16="http://schemas.microsoft.com/office/drawing/2014/main" id="{5E22AAD8-25E1-4785-915B-937ABC1D7DB7}"/>
              </a:ext>
            </a:extLst>
          </p:cNvPr>
          <p:cNvPicPr>
            <a:picLocks noChangeAspect="1"/>
          </p:cNvPicPr>
          <p:nvPr/>
        </p:nvPicPr>
        <p:blipFill>
          <a:blip r:embed="rId4"/>
          <a:stretch>
            <a:fillRect/>
          </a:stretch>
        </p:blipFill>
        <p:spPr>
          <a:xfrm>
            <a:off x="195" y="1062014"/>
            <a:ext cx="4571805" cy="905078"/>
          </a:xfrm>
          <a:prstGeom prst="rect">
            <a:avLst/>
          </a:prstGeom>
        </p:spPr>
      </p:pic>
      <p:pic>
        <p:nvPicPr>
          <p:cNvPr id="7" name="Grafik 6" descr="Ein Bild, das Screenshot, Tisch enthält.&#10;&#10;Automatisch generierte Beschreibung">
            <a:extLst>
              <a:ext uri="{FF2B5EF4-FFF2-40B4-BE49-F238E27FC236}">
                <a16:creationId xmlns:a16="http://schemas.microsoft.com/office/drawing/2014/main" id="{00CCA65B-8B92-42EB-B082-1219C624D1E4}"/>
              </a:ext>
            </a:extLst>
          </p:cNvPr>
          <p:cNvPicPr>
            <a:picLocks noChangeAspect="1"/>
          </p:cNvPicPr>
          <p:nvPr/>
        </p:nvPicPr>
        <p:blipFill>
          <a:blip r:embed="rId5"/>
          <a:stretch>
            <a:fillRect/>
          </a:stretch>
        </p:blipFill>
        <p:spPr>
          <a:xfrm>
            <a:off x="0" y="2263127"/>
            <a:ext cx="5534891" cy="1092413"/>
          </a:xfrm>
          <a:prstGeom prst="rect">
            <a:avLst/>
          </a:prstGeom>
        </p:spPr>
      </p:pic>
    </p:spTree>
    <p:extLst>
      <p:ext uri="{BB962C8B-B14F-4D97-AF65-F5344CB8AC3E}">
        <p14:creationId xmlns:p14="http://schemas.microsoft.com/office/powerpoint/2010/main" val="1975939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A6B0AA5-0360-419B-A370-7F6D9AB0FB4D}"/>
              </a:ext>
            </a:extLst>
          </p:cNvPr>
          <p:cNvSpPr>
            <a:spLocks noGrp="1"/>
          </p:cNvSpPr>
          <p:nvPr>
            <p:ph type="dt" sz="half" idx="10"/>
          </p:nvPr>
        </p:nvSpPr>
        <p:spPr/>
        <p:txBody>
          <a:bodyPr/>
          <a:lstStyle/>
          <a:p>
            <a:fld id="{A088063E-02D9-4442-94A0-E216D020DF8F}" type="datetime1">
              <a:rPr lang="de-CH" smtClean="0"/>
              <a:t>08.01.2020</a:t>
            </a:fld>
            <a:endParaRPr lang="de-CH" dirty="0"/>
          </a:p>
        </p:txBody>
      </p:sp>
      <p:sp>
        <p:nvSpPr>
          <p:cNvPr id="3" name="Foliennummernplatzhalter 2">
            <a:extLst>
              <a:ext uri="{FF2B5EF4-FFF2-40B4-BE49-F238E27FC236}">
                <a16:creationId xmlns:a16="http://schemas.microsoft.com/office/drawing/2014/main" id="{AAC3DA20-FF11-44CB-9A6C-620D9881E83B}"/>
              </a:ext>
            </a:extLst>
          </p:cNvPr>
          <p:cNvSpPr>
            <a:spLocks noGrp="1"/>
          </p:cNvSpPr>
          <p:nvPr>
            <p:ph type="sldNum" sz="quarter" idx="12"/>
          </p:nvPr>
        </p:nvSpPr>
        <p:spPr/>
        <p:txBody>
          <a:bodyPr/>
          <a:lstStyle/>
          <a:p>
            <a:fld id="{381BE46F-23E3-46AE-8BDD-324ADB7FE361}" type="slidenum">
              <a:rPr lang="de-CH" smtClean="0"/>
              <a:pPr/>
              <a:t>12</a:t>
            </a:fld>
            <a:endParaRPr lang="de-CH" dirty="0"/>
          </a:p>
        </p:txBody>
      </p:sp>
      <p:sp>
        <p:nvSpPr>
          <p:cNvPr id="13" name="Textplatzhalter 12">
            <a:extLst>
              <a:ext uri="{FF2B5EF4-FFF2-40B4-BE49-F238E27FC236}">
                <a16:creationId xmlns:a16="http://schemas.microsoft.com/office/drawing/2014/main" id="{38293990-3DD5-4C18-B9FD-8E2FC4E12165}"/>
              </a:ext>
            </a:extLst>
          </p:cNvPr>
          <p:cNvSpPr>
            <a:spLocks noGrp="1"/>
          </p:cNvSpPr>
          <p:nvPr>
            <p:ph type="body" sz="quarter" idx="13"/>
          </p:nvPr>
        </p:nvSpPr>
        <p:spPr/>
        <p:txBody>
          <a:bodyPr/>
          <a:lstStyle/>
          <a:p>
            <a:endParaRPr lang="de-CH"/>
          </a:p>
        </p:txBody>
      </p:sp>
      <p:sp>
        <p:nvSpPr>
          <p:cNvPr id="5" name="Titel 4">
            <a:extLst>
              <a:ext uri="{FF2B5EF4-FFF2-40B4-BE49-F238E27FC236}">
                <a16:creationId xmlns:a16="http://schemas.microsoft.com/office/drawing/2014/main" id="{393C770D-3AE1-412F-93FA-6BA1FA2B6C6D}"/>
              </a:ext>
            </a:extLst>
          </p:cNvPr>
          <p:cNvSpPr>
            <a:spLocks noGrp="1"/>
          </p:cNvSpPr>
          <p:nvPr>
            <p:ph type="title"/>
          </p:nvPr>
        </p:nvSpPr>
        <p:spPr/>
        <p:txBody>
          <a:bodyPr/>
          <a:lstStyle/>
          <a:p>
            <a:r>
              <a:rPr lang="de-CH" dirty="0"/>
              <a:t>Performance </a:t>
            </a:r>
            <a:r>
              <a:rPr lang="de-CH" dirty="0" err="1"/>
              <a:t>of</a:t>
            </a:r>
            <a:r>
              <a:rPr lang="de-CH" dirty="0"/>
              <a:t> </a:t>
            </a:r>
            <a:r>
              <a:rPr lang="de-CH" dirty="0" err="1"/>
              <a:t>WebAssembly</a:t>
            </a:r>
            <a:endParaRPr lang="de-CH" dirty="0"/>
          </a:p>
        </p:txBody>
      </p:sp>
      <p:sp>
        <p:nvSpPr>
          <p:cNvPr id="6" name="Rechteck 5">
            <a:extLst>
              <a:ext uri="{FF2B5EF4-FFF2-40B4-BE49-F238E27FC236}">
                <a16:creationId xmlns:a16="http://schemas.microsoft.com/office/drawing/2014/main" id="{73ECEF30-C863-45FE-8874-87BF80876801}"/>
              </a:ext>
            </a:extLst>
          </p:cNvPr>
          <p:cNvSpPr/>
          <p:nvPr/>
        </p:nvSpPr>
        <p:spPr>
          <a:xfrm>
            <a:off x="293250" y="1116440"/>
            <a:ext cx="8336165" cy="1508105"/>
          </a:xfrm>
          <a:prstGeom prst="rect">
            <a:avLst/>
          </a:prstGeom>
        </p:spPr>
        <p:txBody>
          <a:bodyPr wrap="square">
            <a:spAutoFit/>
          </a:bodyPr>
          <a:lstStyle/>
          <a:p>
            <a:r>
              <a:rPr lang="de-CH" sz="1200" dirty="0">
                <a:hlinkClick r:id="rId3"/>
              </a:rPr>
              <a:t>Speed: https://medium.com/@mbebenita/webassembly-is-30x-faster-than-javascript-c71ea54d2f96</a:t>
            </a:r>
            <a:endParaRPr lang="de-CH" sz="1200" dirty="0"/>
          </a:p>
          <a:p>
            <a:r>
              <a:rPr lang="de-CH" sz="1200" dirty="0">
                <a:hlinkClick r:id="rId4"/>
              </a:rPr>
              <a:t>https://wasdk.github.io/WasmFiddle/?warlb</a:t>
            </a:r>
            <a:endParaRPr lang="de-CH" sz="1200" dirty="0"/>
          </a:p>
          <a:p>
            <a:endParaRPr lang="de-CH" sz="1200" dirty="0"/>
          </a:p>
          <a:p>
            <a:r>
              <a:rPr lang="de-CH" sz="1200" dirty="0">
                <a:hlinkClick r:id="rId5"/>
              </a:rPr>
              <a:t>https://github.com/JeremyLikness/blazor-wasm/tree/master/primes</a:t>
            </a:r>
            <a:endParaRPr lang="de-CH" sz="1200" dirty="0"/>
          </a:p>
          <a:p>
            <a:r>
              <a:rPr lang="de-CH" sz="1200" dirty="0">
                <a:hlinkClick r:id="rId6"/>
              </a:rPr>
              <a:t>https://jlikme.z13.web.core.windows.net/blazor-wasm/primes/primes.html</a:t>
            </a:r>
            <a:endParaRPr lang="de-CH" sz="1200" dirty="0"/>
          </a:p>
          <a:p>
            <a:endParaRPr lang="de-CH" sz="1000" dirty="0"/>
          </a:p>
          <a:p>
            <a:r>
              <a:rPr lang="de-CH" sz="1000" dirty="0">
                <a:hlinkClick r:id="rId7"/>
              </a:rPr>
              <a:t>https://blog.jeremylikness.com/blog/2019-04-22_play-the-chaos-game-to-understand-webassembly-memory-management/</a:t>
            </a:r>
            <a:endParaRPr lang="de-CH" sz="1000" dirty="0"/>
          </a:p>
          <a:p>
            <a:endParaRPr lang="de-CH" sz="1200" dirty="0"/>
          </a:p>
        </p:txBody>
      </p:sp>
    </p:spTree>
    <p:extLst>
      <p:ext uri="{BB962C8B-B14F-4D97-AF65-F5344CB8AC3E}">
        <p14:creationId xmlns:p14="http://schemas.microsoft.com/office/powerpoint/2010/main" val="1804545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0F126-6E91-446E-BF09-DC226849DD6E}"/>
              </a:ext>
            </a:extLst>
          </p:cNvPr>
          <p:cNvSpPr>
            <a:spLocks noGrp="1"/>
          </p:cNvSpPr>
          <p:nvPr>
            <p:ph type="title"/>
          </p:nvPr>
        </p:nvSpPr>
        <p:spPr/>
        <p:txBody>
          <a:bodyPr/>
          <a:lstStyle/>
          <a:p>
            <a:r>
              <a:rPr lang="de-CH" dirty="0"/>
              <a:t>How to handle Strings?</a:t>
            </a:r>
          </a:p>
        </p:txBody>
      </p:sp>
      <p:sp>
        <p:nvSpPr>
          <p:cNvPr id="3" name="Date Placeholder 2">
            <a:extLst>
              <a:ext uri="{FF2B5EF4-FFF2-40B4-BE49-F238E27FC236}">
                <a16:creationId xmlns:a16="http://schemas.microsoft.com/office/drawing/2014/main" id="{AD490E6A-EFA8-4AE0-B29E-2779670B44AC}"/>
              </a:ext>
            </a:extLst>
          </p:cNvPr>
          <p:cNvSpPr>
            <a:spLocks noGrp="1"/>
          </p:cNvSpPr>
          <p:nvPr>
            <p:ph type="dt" sz="half" idx="10"/>
          </p:nvPr>
        </p:nvSpPr>
        <p:spPr/>
        <p:txBody>
          <a:bodyPr/>
          <a:lstStyle/>
          <a:p>
            <a:fld id="{B2CDFE09-9CB6-4540-959A-C387EAEC9CC0}" type="datetime1">
              <a:rPr lang="de-CH" smtClean="0"/>
              <a:t>08.01.2020</a:t>
            </a:fld>
            <a:endParaRPr lang="de-CH"/>
          </a:p>
        </p:txBody>
      </p:sp>
      <p:sp>
        <p:nvSpPr>
          <p:cNvPr id="4" name="Slide Number Placeholder 3">
            <a:extLst>
              <a:ext uri="{FF2B5EF4-FFF2-40B4-BE49-F238E27FC236}">
                <a16:creationId xmlns:a16="http://schemas.microsoft.com/office/drawing/2014/main" id="{ADFC38BB-EF50-4D0C-A627-D90CE6D9A46B}"/>
              </a:ext>
            </a:extLst>
          </p:cNvPr>
          <p:cNvSpPr>
            <a:spLocks noGrp="1"/>
          </p:cNvSpPr>
          <p:nvPr>
            <p:ph type="sldNum" sz="quarter" idx="12"/>
          </p:nvPr>
        </p:nvSpPr>
        <p:spPr/>
        <p:txBody>
          <a:bodyPr/>
          <a:lstStyle/>
          <a:p>
            <a:fld id="{381BE46F-23E3-46AE-8BDD-324ADB7FE361}" type="slidenum">
              <a:rPr lang="de-CH" smtClean="0"/>
              <a:t>13</a:t>
            </a:fld>
            <a:endParaRPr lang="de-CH"/>
          </a:p>
        </p:txBody>
      </p:sp>
      <p:sp>
        <p:nvSpPr>
          <p:cNvPr id="6" name="Text Placeholder 5">
            <a:extLst>
              <a:ext uri="{FF2B5EF4-FFF2-40B4-BE49-F238E27FC236}">
                <a16:creationId xmlns:a16="http://schemas.microsoft.com/office/drawing/2014/main" id="{0C3D3C58-AFA5-4F78-BEBD-B7E88979A2C0}"/>
              </a:ext>
            </a:extLst>
          </p:cNvPr>
          <p:cNvSpPr>
            <a:spLocks noGrp="1"/>
          </p:cNvSpPr>
          <p:nvPr>
            <p:ph type="body" sz="quarter" idx="13"/>
          </p:nvPr>
        </p:nvSpPr>
        <p:spPr/>
        <p:txBody>
          <a:bodyPr/>
          <a:lstStyle/>
          <a:p>
            <a:endParaRPr lang="de-CH"/>
          </a:p>
        </p:txBody>
      </p:sp>
      <p:sp>
        <p:nvSpPr>
          <p:cNvPr id="7" name="Footer Placeholder 6">
            <a:extLst>
              <a:ext uri="{FF2B5EF4-FFF2-40B4-BE49-F238E27FC236}">
                <a16:creationId xmlns:a16="http://schemas.microsoft.com/office/drawing/2014/main" id="{17180AF0-C67C-4B6B-AF04-35D68436979B}"/>
              </a:ext>
            </a:extLst>
          </p:cNvPr>
          <p:cNvSpPr>
            <a:spLocks noGrp="1"/>
          </p:cNvSpPr>
          <p:nvPr>
            <p:ph type="ftr" sz="quarter" idx="3"/>
          </p:nvPr>
        </p:nvSpPr>
        <p:spPr/>
        <p:txBody>
          <a:bodyPr/>
          <a:lstStyle/>
          <a:p>
            <a:r>
              <a:rPr lang="de-DE"/>
              <a:t>Kapiteltitel (kurz) / Folientitel (kurz)</a:t>
            </a:r>
            <a:endParaRPr lang="de-CH" dirty="0"/>
          </a:p>
        </p:txBody>
      </p:sp>
      <p:sp>
        <p:nvSpPr>
          <p:cNvPr id="8" name="Rectangle 7">
            <a:extLst>
              <a:ext uri="{FF2B5EF4-FFF2-40B4-BE49-F238E27FC236}">
                <a16:creationId xmlns:a16="http://schemas.microsoft.com/office/drawing/2014/main" id="{EA4BC05E-6BE4-4C02-A616-BF6A17B7A93C}"/>
              </a:ext>
            </a:extLst>
          </p:cNvPr>
          <p:cNvSpPr/>
          <p:nvPr/>
        </p:nvSpPr>
        <p:spPr>
          <a:xfrm>
            <a:off x="356909" y="1116440"/>
            <a:ext cx="8094071" cy="646331"/>
          </a:xfrm>
          <a:prstGeom prst="rect">
            <a:avLst/>
          </a:prstGeom>
        </p:spPr>
        <p:txBody>
          <a:bodyPr wrap="square">
            <a:spAutoFit/>
          </a:bodyPr>
          <a:lstStyle/>
          <a:p>
            <a:r>
              <a:rPr lang="de-CH" dirty="0">
                <a:hlinkClick r:id="rId2"/>
              </a:rPr>
              <a:t>https://stackoverflow.com/questions/41353389/how-can-i-return-a-javascript-string-from-a-webassembly-function</a:t>
            </a:r>
            <a:endParaRPr lang="de-CH" dirty="0"/>
          </a:p>
        </p:txBody>
      </p:sp>
    </p:spTree>
    <p:extLst>
      <p:ext uri="{BB962C8B-B14F-4D97-AF65-F5344CB8AC3E}">
        <p14:creationId xmlns:p14="http://schemas.microsoft.com/office/powerpoint/2010/main" val="3111188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62EFB0F-F77A-4782-BD0D-83A04A6CC7AD}"/>
              </a:ext>
            </a:extLst>
          </p:cNvPr>
          <p:cNvSpPr>
            <a:spLocks noGrp="1"/>
          </p:cNvSpPr>
          <p:nvPr>
            <p:ph type="ctrTitle"/>
          </p:nvPr>
        </p:nvSpPr>
        <p:spPr/>
        <p:txBody>
          <a:bodyPr/>
          <a:lstStyle/>
          <a:p>
            <a:r>
              <a:rPr lang="de-CH" dirty="0" err="1"/>
              <a:t>Blazor</a:t>
            </a:r>
            <a:endParaRPr lang="de-CH" dirty="0"/>
          </a:p>
        </p:txBody>
      </p:sp>
      <p:sp>
        <p:nvSpPr>
          <p:cNvPr id="4" name="Foliennummernplatzhalter 3">
            <a:extLst>
              <a:ext uri="{FF2B5EF4-FFF2-40B4-BE49-F238E27FC236}">
                <a16:creationId xmlns:a16="http://schemas.microsoft.com/office/drawing/2014/main" id="{7078BEFC-E02D-401B-B12E-75EFF89A3A07}"/>
              </a:ext>
            </a:extLst>
          </p:cNvPr>
          <p:cNvSpPr>
            <a:spLocks noGrp="1"/>
          </p:cNvSpPr>
          <p:nvPr>
            <p:ph type="sldNum" sz="quarter" idx="4294967295"/>
          </p:nvPr>
        </p:nvSpPr>
        <p:spPr>
          <a:xfrm>
            <a:off x="0" y="4732338"/>
            <a:ext cx="360363" cy="244475"/>
          </a:xfrm>
        </p:spPr>
        <p:txBody>
          <a:bodyPr/>
          <a:lstStyle/>
          <a:p>
            <a:fld id="{381BE46F-23E3-46AE-8BDD-324ADB7FE361}" type="slidenum">
              <a:rPr lang="de-CH" smtClean="0"/>
              <a:t>14</a:t>
            </a:fld>
            <a:endParaRPr lang="de-CH"/>
          </a:p>
        </p:txBody>
      </p:sp>
    </p:spTree>
    <p:extLst>
      <p:ext uri="{BB962C8B-B14F-4D97-AF65-F5344CB8AC3E}">
        <p14:creationId xmlns:p14="http://schemas.microsoft.com/office/powerpoint/2010/main" val="1508671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D270D1-9ED8-4F60-A8C8-DA5F9C81D495}"/>
              </a:ext>
            </a:extLst>
          </p:cNvPr>
          <p:cNvSpPr>
            <a:spLocks noGrp="1"/>
          </p:cNvSpPr>
          <p:nvPr>
            <p:ph type="title"/>
          </p:nvPr>
        </p:nvSpPr>
        <p:spPr/>
        <p:txBody>
          <a:bodyPr/>
          <a:lstStyle/>
          <a:p>
            <a:r>
              <a:rPr lang="de-CH" dirty="0" err="1"/>
              <a:t>Overview</a:t>
            </a:r>
            <a:r>
              <a:rPr lang="de-CH" dirty="0"/>
              <a:t> </a:t>
            </a:r>
          </a:p>
        </p:txBody>
      </p:sp>
      <p:sp>
        <p:nvSpPr>
          <p:cNvPr id="5" name="Inhaltsplatzhalter 4">
            <a:extLst>
              <a:ext uri="{FF2B5EF4-FFF2-40B4-BE49-F238E27FC236}">
                <a16:creationId xmlns:a16="http://schemas.microsoft.com/office/drawing/2014/main" id="{BC002154-1EBB-43C4-85C6-BC59784F4184}"/>
              </a:ext>
            </a:extLst>
          </p:cNvPr>
          <p:cNvSpPr>
            <a:spLocks noGrp="1"/>
          </p:cNvSpPr>
          <p:nvPr>
            <p:ph sz="half" idx="1"/>
          </p:nvPr>
        </p:nvSpPr>
        <p:spPr>
          <a:xfrm>
            <a:off x="358774" y="1018903"/>
            <a:ext cx="3548208" cy="4058788"/>
          </a:xfrm>
        </p:spPr>
        <p:txBody>
          <a:bodyPr/>
          <a:lstStyle/>
          <a:p>
            <a:pPr marL="0" indent="0">
              <a:buNone/>
            </a:pPr>
            <a:r>
              <a:rPr lang="en-US" b="1" dirty="0"/>
              <a:t>What is </a:t>
            </a:r>
            <a:r>
              <a:rPr lang="en-US" b="1" dirty="0" err="1"/>
              <a:t>Blazor</a:t>
            </a:r>
            <a:r>
              <a:rPr lang="en-US" b="1" dirty="0"/>
              <a:t>?</a:t>
            </a:r>
          </a:p>
          <a:p>
            <a:r>
              <a:rPr lang="en-US" dirty="0" err="1"/>
              <a:t>Blazor</a:t>
            </a:r>
            <a:r>
              <a:rPr lang="en-US" dirty="0"/>
              <a:t> is a </a:t>
            </a:r>
            <a:r>
              <a:rPr lang="en-US" b="1" dirty="0">
                <a:hlinkClick r:id="rId2"/>
              </a:rPr>
              <a:t>Single Page Application</a:t>
            </a:r>
            <a:r>
              <a:rPr lang="en-US" dirty="0"/>
              <a:t> development framework. The name </a:t>
            </a:r>
            <a:r>
              <a:rPr lang="en-US" dirty="0" err="1"/>
              <a:t>Blazor</a:t>
            </a:r>
            <a:r>
              <a:rPr lang="en-US" dirty="0"/>
              <a:t> is a combination/mutation of the words Browser and Razor (the .NET HTML view generating engine). The implication being that instead of having to execute Razor views on the server in order to present HTML to the browser, </a:t>
            </a:r>
            <a:r>
              <a:rPr lang="en-US" dirty="0" err="1"/>
              <a:t>Blazor</a:t>
            </a:r>
            <a:r>
              <a:rPr lang="en-US" dirty="0"/>
              <a:t> is capable of executing these views on the client.</a:t>
            </a:r>
          </a:p>
          <a:p>
            <a:r>
              <a:rPr lang="en-US" dirty="0" err="1"/>
              <a:t>Blazor</a:t>
            </a:r>
            <a:r>
              <a:rPr lang="en-US" dirty="0"/>
              <a:t> lets you build interactive web UIs using C# instead of JavaScript. </a:t>
            </a:r>
            <a:r>
              <a:rPr lang="en-US" dirty="0" err="1"/>
              <a:t>Blazor</a:t>
            </a:r>
            <a:r>
              <a:rPr lang="en-US" dirty="0"/>
              <a:t> apps are composed of reusable web UI components implemented using C#, HTML, and CSS. Both client and server code is written in C#, allowing you to share code and libraries.</a:t>
            </a:r>
          </a:p>
          <a:p>
            <a:r>
              <a:rPr lang="en-US" dirty="0" err="1"/>
              <a:t>Blazor</a:t>
            </a:r>
            <a:r>
              <a:rPr lang="en-US" dirty="0"/>
              <a:t> is a feature of </a:t>
            </a:r>
            <a:r>
              <a:rPr lang="en-US" u="sng" dirty="0">
                <a:hlinkClick r:id="rId3"/>
              </a:rPr>
              <a:t>ASP.NET</a:t>
            </a:r>
            <a:r>
              <a:rPr lang="en-US" dirty="0"/>
              <a:t>, the popular web development framework that extends the </a:t>
            </a:r>
            <a:r>
              <a:rPr lang="en-US" u="sng" dirty="0">
                <a:hlinkClick r:id="rId4"/>
              </a:rPr>
              <a:t>.NET developer platform</a:t>
            </a:r>
            <a:r>
              <a:rPr lang="en-US" dirty="0"/>
              <a:t> with tools and libraries for building web apps.</a:t>
            </a:r>
          </a:p>
          <a:p>
            <a:endParaRPr lang="en-US" dirty="0"/>
          </a:p>
          <a:p>
            <a:endParaRPr lang="de-CH" dirty="0"/>
          </a:p>
        </p:txBody>
      </p:sp>
      <p:sp>
        <p:nvSpPr>
          <p:cNvPr id="8" name="Inhaltsplatzhalter 4">
            <a:extLst>
              <a:ext uri="{FF2B5EF4-FFF2-40B4-BE49-F238E27FC236}">
                <a16:creationId xmlns:a16="http://schemas.microsoft.com/office/drawing/2014/main" id="{B78851C0-0F2D-4172-8A04-785326987626}"/>
              </a:ext>
            </a:extLst>
          </p:cNvPr>
          <p:cNvSpPr txBox="1">
            <a:spLocks/>
          </p:cNvSpPr>
          <p:nvPr/>
        </p:nvSpPr>
        <p:spPr>
          <a:xfrm>
            <a:off x="4572000" y="1116439"/>
            <a:ext cx="4212000" cy="3961251"/>
          </a:xfrm>
          <a:prstGeom prst="rect">
            <a:avLst/>
          </a:prstGeom>
        </p:spPr>
        <p:txBody>
          <a:bodyPr vert="horz" lIns="0" tIns="0" rIns="0" bIns="0" rtlCol="0">
            <a:noAutofit/>
          </a:bodyPr>
          <a:lstStyle>
            <a:lvl1pPr marL="144000" indent="-144000" algn="l" defTabSz="914378" rtl="0" eaLnBrk="1" latinLnBrk="0" hangingPunct="1">
              <a:lnSpc>
                <a:spcPct val="100000"/>
              </a:lnSpc>
              <a:spcBef>
                <a:spcPts val="0"/>
              </a:spcBef>
              <a:spcAft>
                <a:spcPts val="600"/>
              </a:spcAft>
              <a:buSzPct val="100000"/>
              <a:buFont typeface="Symbol" panose="05050102010706020507" pitchFamily="18" charset="2"/>
              <a:buChar char="-"/>
              <a:defRPr sz="1000" kern="1200" baseline="0">
                <a:solidFill>
                  <a:schemeClr val="tx1"/>
                </a:solidFill>
                <a:latin typeface="+mn-lt"/>
                <a:ea typeface="+mn-ea"/>
                <a:cs typeface="+mn-cs"/>
              </a:defRPr>
            </a:lvl1pPr>
            <a:lvl2pPr marL="288000" marR="0" indent="-144000" algn="l" defTabSz="914378" rtl="0" eaLnBrk="1" fontAlgn="auto" latinLnBrk="0" hangingPunct="1">
              <a:lnSpc>
                <a:spcPct val="100000"/>
              </a:lnSpc>
              <a:spcBef>
                <a:spcPts val="0"/>
              </a:spcBef>
              <a:spcAft>
                <a:spcPts val="600"/>
              </a:spcAft>
              <a:buClrTx/>
              <a:buSzPct val="100000"/>
              <a:buFont typeface="Symbol" panose="05050102010706020507" pitchFamily="18" charset="2"/>
              <a:buChar char="-"/>
              <a:tabLst/>
              <a:defRPr sz="1000" kern="1200">
                <a:solidFill>
                  <a:schemeClr val="tx1"/>
                </a:solidFill>
                <a:latin typeface="+mn-lt"/>
                <a:ea typeface="+mn-ea"/>
                <a:cs typeface="+mn-cs"/>
              </a:defRPr>
            </a:lvl2pPr>
            <a:lvl3pPr marL="396000" indent="0" algn="l" defTabSz="914378" rtl="0" eaLnBrk="1" latinLnBrk="0" hangingPunct="1">
              <a:lnSpc>
                <a:spcPct val="100000"/>
              </a:lnSpc>
              <a:spcBef>
                <a:spcPts val="0"/>
              </a:spcBef>
              <a:spcAft>
                <a:spcPts val="600"/>
              </a:spcAft>
              <a:buSzPct val="90000"/>
              <a:buFont typeface="Symbol" panose="05050102010706020507" pitchFamily="18" charset="2"/>
              <a:buNone/>
              <a:defRPr sz="1000" kern="1200">
                <a:solidFill>
                  <a:schemeClr val="tx1"/>
                </a:solidFill>
                <a:latin typeface="+mn-lt"/>
                <a:ea typeface="+mn-ea"/>
                <a:cs typeface="+mn-cs"/>
              </a:defRPr>
            </a:lvl3pPr>
            <a:lvl4pPr marL="1107423" indent="-171450" algn="l" defTabSz="914378" rtl="0" eaLnBrk="1" latinLnBrk="0" hangingPunct="1">
              <a:lnSpc>
                <a:spcPct val="100000"/>
              </a:lnSpc>
              <a:spcBef>
                <a:spcPts val="0"/>
              </a:spcBef>
              <a:spcAft>
                <a:spcPts val="600"/>
              </a:spcAft>
              <a:buSzPct val="90000"/>
              <a:buFont typeface="Symbol" panose="05050102010706020507" pitchFamily="18" charset="2"/>
              <a:buChar char="-"/>
              <a:defRPr sz="1000" kern="1200">
                <a:solidFill>
                  <a:schemeClr val="tx1"/>
                </a:solidFill>
                <a:latin typeface="+mn-lt"/>
                <a:ea typeface="+mn-ea"/>
                <a:cs typeface="+mn-cs"/>
              </a:defRPr>
            </a:lvl4pPr>
            <a:lvl5pPr marL="1439964" indent="179996" algn="l" defTabSz="914378" rtl="0" eaLnBrk="1" latinLnBrk="0" hangingPunct="1">
              <a:lnSpc>
                <a:spcPct val="100000"/>
              </a:lnSpc>
              <a:spcBef>
                <a:spcPts val="0"/>
              </a:spcBef>
              <a:spcAft>
                <a:spcPts val="600"/>
              </a:spcAft>
              <a:buSzPct val="90000"/>
              <a:buFont typeface="Arial" panose="020B0604020202020204" pitchFamily="34" charset="0"/>
              <a:buChar char="•"/>
              <a:defRPr sz="1000" kern="1200">
                <a:solidFill>
                  <a:schemeClr val="tx1"/>
                </a:solidFill>
                <a:latin typeface="+mn-lt"/>
                <a:ea typeface="+mn-ea"/>
                <a:cs typeface="+mn-cs"/>
              </a:defRPr>
            </a:lvl5pPr>
            <a:lvl6pPr marL="2514537"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Facts</a:t>
            </a:r>
          </a:p>
          <a:p>
            <a:r>
              <a:rPr lang="en-US" dirty="0"/>
              <a:t>Open Source, C# based, no </a:t>
            </a:r>
            <a:r>
              <a:rPr lang="en-US" dirty="0" err="1"/>
              <a:t>transpilation</a:t>
            </a:r>
            <a:endParaRPr lang="en-US" dirty="0"/>
          </a:p>
          <a:p>
            <a:r>
              <a:rPr lang="en-US" dirty="0"/>
              <a:t>client-side (</a:t>
            </a:r>
            <a:r>
              <a:rPr lang="en-US" dirty="0" err="1"/>
              <a:t>WebAssembly</a:t>
            </a:r>
            <a:r>
              <a:rPr lang="en-US" dirty="0"/>
              <a:t>) / server-side (Communication over </a:t>
            </a:r>
            <a:r>
              <a:rPr lang="en-US" dirty="0" err="1"/>
              <a:t>SignalR</a:t>
            </a:r>
            <a:r>
              <a:rPr lang="en-US" dirty="0"/>
              <a:t>)</a:t>
            </a:r>
          </a:p>
          <a:p>
            <a:r>
              <a:rPr lang="en-US" dirty="0"/>
              <a:t>component based</a:t>
            </a:r>
          </a:p>
          <a:p>
            <a:r>
              <a:rPr lang="de-CH" dirty="0" err="1"/>
              <a:t>implements</a:t>
            </a:r>
            <a:r>
              <a:rPr lang="de-CH" dirty="0"/>
              <a:t> </a:t>
            </a:r>
            <a:r>
              <a:rPr lang="de-CH" u="sng" dirty="0">
                <a:hlinkClick r:id="rId5"/>
              </a:rPr>
              <a:t>.NET Standard 2.0</a:t>
            </a:r>
            <a:r>
              <a:rPr lang="de-CH" dirty="0"/>
              <a:t>. </a:t>
            </a:r>
          </a:p>
          <a:p>
            <a:r>
              <a:rPr lang="de-CH" dirty="0"/>
              <a:t>Bootstrap (</a:t>
            </a:r>
            <a:r>
              <a:rPr lang="de-CH" dirty="0">
                <a:hlinkClick r:id="rId6"/>
              </a:rPr>
              <a:t>https://getbootstrap.com/</a:t>
            </a:r>
            <a:r>
              <a:rPr lang="de-CH" dirty="0"/>
              <a:t>)</a:t>
            </a:r>
          </a:p>
          <a:p>
            <a:endParaRPr lang="de-CH" dirty="0"/>
          </a:p>
          <a:p>
            <a:endParaRPr lang="en-US" dirty="0"/>
          </a:p>
          <a:p>
            <a:endParaRPr lang="en-US" dirty="0"/>
          </a:p>
          <a:p>
            <a:endParaRPr lang="de-CH" dirty="0"/>
          </a:p>
        </p:txBody>
      </p:sp>
    </p:spTree>
    <p:extLst>
      <p:ext uri="{BB962C8B-B14F-4D97-AF65-F5344CB8AC3E}">
        <p14:creationId xmlns:p14="http://schemas.microsoft.com/office/powerpoint/2010/main" val="3380481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D27E91CD-92F8-4F3F-9EC3-746981AE995B}"/>
              </a:ext>
            </a:extLst>
          </p:cNvPr>
          <p:cNvSpPr>
            <a:spLocks noGrp="1"/>
          </p:cNvSpPr>
          <p:nvPr>
            <p:ph type="dt" sz="half" idx="10"/>
          </p:nvPr>
        </p:nvSpPr>
        <p:spPr/>
        <p:txBody>
          <a:bodyPr/>
          <a:lstStyle/>
          <a:p>
            <a:fld id="{B2CDFE09-9CB6-4540-959A-C387EAEC9CC0}" type="datetime1">
              <a:rPr lang="de-CH" smtClean="0"/>
              <a:t>08.01.2020</a:t>
            </a:fld>
            <a:endParaRPr lang="de-CH"/>
          </a:p>
        </p:txBody>
      </p:sp>
      <p:sp>
        <p:nvSpPr>
          <p:cNvPr id="4" name="Foliennummernplatzhalter 3">
            <a:extLst>
              <a:ext uri="{FF2B5EF4-FFF2-40B4-BE49-F238E27FC236}">
                <a16:creationId xmlns:a16="http://schemas.microsoft.com/office/drawing/2014/main" id="{016DFB2F-C14F-46A7-8905-F99A6CA196FC}"/>
              </a:ext>
            </a:extLst>
          </p:cNvPr>
          <p:cNvSpPr>
            <a:spLocks noGrp="1"/>
          </p:cNvSpPr>
          <p:nvPr>
            <p:ph type="sldNum" sz="quarter" idx="12"/>
          </p:nvPr>
        </p:nvSpPr>
        <p:spPr/>
        <p:txBody>
          <a:bodyPr/>
          <a:lstStyle/>
          <a:p>
            <a:fld id="{381BE46F-23E3-46AE-8BDD-324ADB7FE361}" type="slidenum">
              <a:rPr lang="de-CH" smtClean="0"/>
              <a:t>16</a:t>
            </a:fld>
            <a:endParaRPr lang="de-CH"/>
          </a:p>
        </p:txBody>
      </p:sp>
      <p:sp>
        <p:nvSpPr>
          <p:cNvPr id="10" name="Textplatzhalter 9">
            <a:extLst>
              <a:ext uri="{FF2B5EF4-FFF2-40B4-BE49-F238E27FC236}">
                <a16:creationId xmlns:a16="http://schemas.microsoft.com/office/drawing/2014/main" id="{E2A96DA9-B9A2-453C-B75B-0E3837B631BE}"/>
              </a:ext>
            </a:extLst>
          </p:cNvPr>
          <p:cNvSpPr>
            <a:spLocks noGrp="1"/>
          </p:cNvSpPr>
          <p:nvPr>
            <p:ph type="body" sz="quarter" idx="13"/>
          </p:nvPr>
        </p:nvSpPr>
        <p:spPr/>
        <p:txBody>
          <a:bodyPr/>
          <a:lstStyle/>
          <a:p>
            <a:r>
              <a:rPr lang="de-CH" b="1" dirty="0" err="1"/>
              <a:t>Blazor</a:t>
            </a:r>
            <a:r>
              <a:rPr lang="de-CH" b="1" dirty="0"/>
              <a:t> Server</a:t>
            </a:r>
          </a:p>
          <a:p>
            <a:br>
              <a:rPr lang="de-CH" dirty="0"/>
            </a:br>
            <a:endParaRPr lang="de-CH" dirty="0"/>
          </a:p>
        </p:txBody>
      </p:sp>
      <p:sp>
        <p:nvSpPr>
          <p:cNvPr id="11" name="Textplatzhalter 10">
            <a:extLst>
              <a:ext uri="{FF2B5EF4-FFF2-40B4-BE49-F238E27FC236}">
                <a16:creationId xmlns:a16="http://schemas.microsoft.com/office/drawing/2014/main" id="{3180B523-ACBD-433D-AE9F-48A0A9259639}"/>
              </a:ext>
            </a:extLst>
          </p:cNvPr>
          <p:cNvSpPr>
            <a:spLocks noGrp="1"/>
          </p:cNvSpPr>
          <p:nvPr>
            <p:ph type="body" sz="quarter" idx="14"/>
          </p:nvPr>
        </p:nvSpPr>
        <p:spPr/>
        <p:txBody>
          <a:bodyPr/>
          <a:lstStyle/>
          <a:p>
            <a:r>
              <a:rPr lang="de-CH" b="1" dirty="0" err="1"/>
              <a:t>Blazor</a:t>
            </a:r>
            <a:r>
              <a:rPr lang="de-CH" b="1" dirty="0"/>
              <a:t> </a:t>
            </a:r>
            <a:r>
              <a:rPr lang="de-CH" b="1" dirty="0" err="1"/>
              <a:t>WebAssembly</a:t>
            </a:r>
            <a:endParaRPr lang="de-CH" b="1" dirty="0"/>
          </a:p>
          <a:p>
            <a:r>
              <a:rPr lang="de-CH" dirty="0"/>
              <a:t>(in </a:t>
            </a:r>
            <a:r>
              <a:rPr lang="de-CH" dirty="0" err="1"/>
              <a:t>preview</a:t>
            </a:r>
            <a:r>
              <a:rPr lang="de-CH" dirty="0"/>
              <a:t>)</a:t>
            </a:r>
          </a:p>
        </p:txBody>
      </p:sp>
      <p:sp>
        <p:nvSpPr>
          <p:cNvPr id="12" name="Textplatzhalter 11">
            <a:extLst>
              <a:ext uri="{FF2B5EF4-FFF2-40B4-BE49-F238E27FC236}">
                <a16:creationId xmlns:a16="http://schemas.microsoft.com/office/drawing/2014/main" id="{A684D48F-88CB-4940-A5BD-E7537718C3E1}"/>
              </a:ext>
            </a:extLst>
          </p:cNvPr>
          <p:cNvSpPr>
            <a:spLocks noGrp="1"/>
          </p:cNvSpPr>
          <p:nvPr>
            <p:ph type="body" sz="quarter" idx="15"/>
          </p:nvPr>
        </p:nvSpPr>
        <p:spPr>
          <a:xfrm>
            <a:off x="0" y="4530386"/>
            <a:ext cx="3514035" cy="257369"/>
          </a:xfrm>
        </p:spPr>
        <p:txBody>
          <a:bodyPr/>
          <a:lstStyle/>
          <a:p>
            <a:r>
              <a:rPr lang="de-CH" dirty="0"/>
              <a:t>2x Modes: Main </a:t>
            </a:r>
            <a:r>
              <a:rPr lang="de-CH" dirty="0" err="1"/>
              <a:t>page</a:t>
            </a:r>
            <a:r>
              <a:rPr lang="de-CH" dirty="0"/>
              <a:t> </a:t>
            </a:r>
            <a:r>
              <a:rPr lang="de-CH" dirty="0" err="1"/>
              <a:t>files</a:t>
            </a:r>
            <a:r>
              <a:rPr lang="de-CH" dirty="0"/>
              <a:t> </a:t>
            </a:r>
            <a:r>
              <a:rPr lang="de-CH" dirty="0" err="1"/>
              <a:t>remain</a:t>
            </a:r>
            <a:r>
              <a:rPr lang="de-CH" dirty="0"/>
              <a:t> </a:t>
            </a:r>
            <a:r>
              <a:rPr lang="de-CH" dirty="0" err="1"/>
              <a:t>the</a:t>
            </a:r>
            <a:r>
              <a:rPr lang="de-CH" dirty="0"/>
              <a:t> same</a:t>
            </a:r>
          </a:p>
        </p:txBody>
      </p:sp>
      <p:sp>
        <p:nvSpPr>
          <p:cNvPr id="7" name="Fußzeilenplatzhalter 6">
            <a:extLst>
              <a:ext uri="{FF2B5EF4-FFF2-40B4-BE49-F238E27FC236}">
                <a16:creationId xmlns:a16="http://schemas.microsoft.com/office/drawing/2014/main" id="{F1C44F5B-51E8-4635-9BD1-1909965E49A1}"/>
              </a:ext>
            </a:extLst>
          </p:cNvPr>
          <p:cNvSpPr>
            <a:spLocks noGrp="1"/>
          </p:cNvSpPr>
          <p:nvPr>
            <p:ph type="ftr" sz="quarter" idx="3"/>
          </p:nvPr>
        </p:nvSpPr>
        <p:spPr/>
        <p:txBody>
          <a:bodyPr/>
          <a:lstStyle/>
          <a:p>
            <a:r>
              <a:rPr lang="de-DE"/>
              <a:t>Kapiteltitel (kurz) / Folientitel (kurz)</a:t>
            </a:r>
            <a:endParaRPr lang="de-CH" dirty="0"/>
          </a:p>
        </p:txBody>
      </p:sp>
      <p:pic>
        <p:nvPicPr>
          <p:cNvPr id="1026" name="Picture 2" descr="Blazor WebAssembly runs .NET code in the browser with WebAssembly.">
            <a:extLst>
              <a:ext uri="{FF2B5EF4-FFF2-40B4-BE49-F238E27FC236}">
                <a16:creationId xmlns:a16="http://schemas.microsoft.com/office/drawing/2014/main" id="{FA912B58-AFEE-4F1A-BB62-CD66FA934F73}"/>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354210" y="1439999"/>
            <a:ext cx="3416987" cy="28797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lazor Server runs .NET code on the server and interacts with the Document Object Model on the client over a SignalR connection">
            <a:extLst>
              <a:ext uri="{FF2B5EF4-FFF2-40B4-BE49-F238E27FC236}">
                <a16:creationId xmlns:a16="http://schemas.microsoft.com/office/drawing/2014/main" id="{80B578B5-A2F4-4AA9-AE8A-ED614FC5DF18}"/>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4713482" y="1590780"/>
            <a:ext cx="4068762" cy="2578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553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E228C5E6-1BBF-43B3-B4C0-9CD51FB478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6507" y="0"/>
            <a:ext cx="5449887" cy="5143500"/>
          </a:xfrm>
          <a:prstGeom prst="rect">
            <a:avLst/>
          </a:prstGeom>
          <a:noFill/>
          <a:extLst>
            <a:ext uri="{909E8E84-426E-40DD-AFC4-6F175D3DCCD1}">
              <a14:hiddenFill xmlns:a14="http://schemas.microsoft.com/office/drawing/2010/main">
                <a:solidFill>
                  <a:srgbClr val="FFFFFF"/>
                </a:solidFill>
              </a14:hiddenFill>
            </a:ext>
          </a:extLst>
        </p:spPr>
      </p:pic>
      <p:pic>
        <p:nvPicPr>
          <p:cNvPr id="2" name="Grafik 1">
            <a:extLst>
              <a:ext uri="{FF2B5EF4-FFF2-40B4-BE49-F238E27FC236}">
                <a16:creationId xmlns:a16="http://schemas.microsoft.com/office/drawing/2014/main" id="{C3B5CFD4-1C7D-40A5-91CF-DBCAB94FD199}"/>
              </a:ext>
            </a:extLst>
          </p:cNvPr>
          <p:cNvPicPr>
            <a:picLocks noChangeAspect="1"/>
          </p:cNvPicPr>
          <p:nvPr/>
        </p:nvPicPr>
        <p:blipFill>
          <a:blip r:embed="rId3"/>
          <a:stretch>
            <a:fillRect/>
          </a:stretch>
        </p:blipFill>
        <p:spPr>
          <a:xfrm>
            <a:off x="267606" y="68005"/>
            <a:ext cx="4304394" cy="853514"/>
          </a:xfrm>
          <a:prstGeom prst="rect">
            <a:avLst/>
          </a:prstGeom>
        </p:spPr>
      </p:pic>
      <p:sp>
        <p:nvSpPr>
          <p:cNvPr id="4" name="Rechteck 3">
            <a:extLst>
              <a:ext uri="{FF2B5EF4-FFF2-40B4-BE49-F238E27FC236}">
                <a16:creationId xmlns:a16="http://schemas.microsoft.com/office/drawing/2014/main" id="{92FE2A96-E3D3-42B8-9A53-E8E148F89FDE}"/>
              </a:ext>
            </a:extLst>
          </p:cNvPr>
          <p:cNvSpPr/>
          <p:nvPr/>
        </p:nvSpPr>
        <p:spPr>
          <a:xfrm>
            <a:off x="267606" y="1148626"/>
            <a:ext cx="3063423" cy="577081"/>
          </a:xfrm>
          <a:prstGeom prst="rect">
            <a:avLst/>
          </a:prstGeom>
        </p:spPr>
        <p:txBody>
          <a:bodyPr wrap="square">
            <a:spAutoFit/>
          </a:bodyPr>
          <a:lstStyle/>
          <a:p>
            <a:r>
              <a:rPr lang="de-CH" sz="1050" dirty="0">
                <a:hlinkClick r:id="rId4"/>
              </a:rPr>
              <a:t>https://weblog.west-wind.com/posts/2018/jul/31/web-assembly-and-blazor-reassembling-the-web#how-blazor-works</a:t>
            </a:r>
            <a:endParaRPr lang="de-CH" sz="1050" dirty="0"/>
          </a:p>
        </p:txBody>
      </p:sp>
    </p:spTree>
    <p:extLst>
      <p:ext uri="{BB962C8B-B14F-4D97-AF65-F5344CB8AC3E}">
        <p14:creationId xmlns:p14="http://schemas.microsoft.com/office/powerpoint/2010/main" val="700180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C1A4F7B-E239-4D4B-9994-E749F2118F09}"/>
              </a:ext>
            </a:extLst>
          </p:cNvPr>
          <p:cNvSpPr>
            <a:spLocks noGrp="1"/>
          </p:cNvSpPr>
          <p:nvPr>
            <p:ph sz="half" idx="1"/>
          </p:nvPr>
        </p:nvSpPr>
        <p:spPr>
          <a:xfrm>
            <a:off x="358774" y="1287554"/>
            <a:ext cx="4068000" cy="3032447"/>
          </a:xfrm>
        </p:spPr>
        <p:txBody>
          <a:bodyPr/>
          <a:lstStyle/>
          <a:p>
            <a:pPr marL="0" indent="0">
              <a:buNone/>
            </a:pPr>
            <a:r>
              <a:rPr lang="de-CH" dirty="0"/>
              <a:t>Follow </a:t>
            </a:r>
            <a:r>
              <a:rPr lang="de-CH" dirty="0" err="1"/>
              <a:t>these</a:t>
            </a:r>
            <a:r>
              <a:rPr lang="de-CH" dirty="0"/>
              <a:t> </a:t>
            </a:r>
            <a:r>
              <a:rPr lang="de-CH" dirty="0" err="1"/>
              <a:t>instructions</a:t>
            </a:r>
            <a:r>
              <a:rPr lang="de-CH" dirty="0"/>
              <a:t> </a:t>
            </a:r>
            <a:r>
              <a:rPr lang="de-CH" dirty="0" err="1"/>
              <a:t>to</a:t>
            </a:r>
            <a:r>
              <a:rPr lang="de-CH" dirty="0"/>
              <a:t> </a:t>
            </a:r>
            <a:r>
              <a:rPr lang="de-CH" dirty="0" err="1"/>
              <a:t>set</a:t>
            </a:r>
            <a:r>
              <a:rPr lang="de-CH" dirty="0"/>
              <a:t> </a:t>
            </a:r>
            <a:r>
              <a:rPr lang="de-CH" dirty="0" err="1"/>
              <a:t>up</a:t>
            </a:r>
            <a:r>
              <a:rPr lang="de-CH" dirty="0"/>
              <a:t> </a:t>
            </a:r>
            <a:r>
              <a:rPr lang="de-CH" dirty="0" err="1"/>
              <a:t>your</a:t>
            </a:r>
            <a:r>
              <a:rPr lang="de-CH" dirty="0"/>
              <a:t> </a:t>
            </a:r>
            <a:r>
              <a:rPr lang="de-CH" dirty="0" err="1"/>
              <a:t>machine</a:t>
            </a:r>
            <a:r>
              <a:rPr lang="de-CH" dirty="0"/>
              <a:t>:</a:t>
            </a:r>
          </a:p>
          <a:p>
            <a:pPr marL="0" indent="0">
              <a:buNone/>
            </a:pPr>
            <a:endParaRPr lang="de-CH" dirty="0">
              <a:hlinkClick r:id="rId2"/>
            </a:endParaRPr>
          </a:p>
          <a:p>
            <a:pPr marL="0" indent="0">
              <a:buNone/>
            </a:pPr>
            <a:r>
              <a:rPr lang="de-CH" dirty="0">
                <a:hlinkClick r:id="rId2"/>
              </a:rPr>
              <a:t>https://docs.microsoft.com/en-us/aspnet/core/blazor/get-started?view=aspnetcore-3.1&amp;tabs=visual-studio</a:t>
            </a:r>
            <a:endParaRPr lang="de-CH" dirty="0"/>
          </a:p>
          <a:p>
            <a:pPr marL="0" indent="0">
              <a:buNone/>
            </a:pPr>
            <a:endParaRPr lang="de-CH" dirty="0"/>
          </a:p>
        </p:txBody>
      </p:sp>
      <p:sp>
        <p:nvSpPr>
          <p:cNvPr id="4" name="Datumsplatzhalter 3">
            <a:extLst>
              <a:ext uri="{FF2B5EF4-FFF2-40B4-BE49-F238E27FC236}">
                <a16:creationId xmlns:a16="http://schemas.microsoft.com/office/drawing/2014/main" id="{EE036DBC-57EC-4CDC-9601-6626147DE3D0}"/>
              </a:ext>
            </a:extLst>
          </p:cNvPr>
          <p:cNvSpPr>
            <a:spLocks noGrp="1"/>
          </p:cNvSpPr>
          <p:nvPr>
            <p:ph type="dt" sz="half" idx="10"/>
          </p:nvPr>
        </p:nvSpPr>
        <p:spPr/>
        <p:txBody>
          <a:bodyPr/>
          <a:lstStyle/>
          <a:p>
            <a:fld id="{ED3C1990-D8B9-E942-B665-115001C6FD84}" type="datetime1">
              <a:rPr lang="de-CH" smtClean="0"/>
              <a:t>08.01.2020</a:t>
            </a:fld>
            <a:endParaRPr lang="de-CH"/>
          </a:p>
        </p:txBody>
      </p:sp>
      <p:sp>
        <p:nvSpPr>
          <p:cNvPr id="5" name="Foliennummernplatzhalter 4">
            <a:extLst>
              <a:ext uri="{FF2B5EF4-FFF2-40B4-BE49-F238E27FC236}">
                <a16:creationId xmlns:a16="http://schemas.microsoft.com/office/drawing/2014/main" id="{010437E9-55FD-4A5F-B2B0-74EA52CFCFFF}"/>
              </a:ext>
            </a:extLst>
          </p:cNvPr>
          <p:cNvSpPr>
            <a:spLocks noGrp="1"/>
          </p:cNvSpPr>
          <p:nvPr>
            <p:ph type="sldNum" sz="quarter" idx="12"/>
          </p:nvPr>
        </p:nvSpPr>
        <p:spPr/>
        <p:txBody>
          <a:bodyPr/>
          <a:lstStyle/>
          <a:p>
            <a:fld id="{381BE46F-23E3-46AE-8BDD-324ADB7FE361}" type="slidenum">
              <a:rPr lang="de-CH" smtClean="0"/>
              <a:t>18</a:t>
            </a:fld>
            <a:endParaRPr lang="de-CH"/>
          </a:p>
        </p:txBody>
      </p:sp>
      <p:sp>
        <p:nvSpPr>
          <p:cNvPr id="6" name="Titel 5">
            <a:extLst>
              <a:ext uri="{FF2B5EF4-FFF2-40B4-BE49-F238E27FC236}">
                <a16:creationId xmlns:a16="http://schemas.microsoft.com/office/drawing/2014/main" id="{CC4848ED-41AF-486B-AE9E-A1A894ED3E3A}"/>
              </a:ext>
            </a:extLst>
          </p:cNvPr>
          <p:cNvSpPr>
            <a:spLocks noGrp="1"/>
          </p:cNvSpPr>
          <p:nvPr>
            <p:ph type="title"/>
          </p:nvPr>
        </p:nvSpPr>
        <p:spPr/>
        <p:txBody>
          <a:bodyPr/>
          <a:lstStyle/>
          <a:p>
            <a:r>
              <a:rPr lang="de-CH" dirty="0" err="1"/>
              <a:t>Install</a:t>
            </a:r>
            <a:r>
              <a:rPr lang="de-CH" dirty="0"/>
              <a:t> </a:t>
            </a:r>
            <a:r>
              <a:rPr lang="de-CH" dirty="0" err="1"/>
              <a:t>Blazor</a:t>
            </a:r>
            <a:r>
              <a:rPr lang="de-CH" dirty="0"/>
              <a:t> on </a:t>
            </a:r>
            <a:r>
              <a:rPr lang="de-CH" dirty="0" err="1"/>
              <a:t>local</a:t>
            </a:r>
            <a:r>
              <a:rPr lang="de-CH" dirty="0"/>
              <a:t> </a:t>
            </a:r>
            <a:r>
              <a:rPr lang="de-CH" dirty="0" err="1"/>
              <a:t>machine</a:t>
            </a:r>
            <a:endParaRPr lang="de-CH" dirty="0"/>
          </a:p>
        </p:txBody>
      </p:sp>
      <p:sp>
        <p:nvSpPr>
          <p:cNvPr id="7" name="Textplatzhalter 6">
            <a:extLst>
              <a:ext uri="{FF2B5EF4-FFF2-40B4-BE49-F238E27FC236}">
                <a16:creationId xmlns:a16="http://schemas.microsoft.com/office/drawing/2014/main" id="{E3E6CDA5-B1F1-4064-A57E-CD9E44FE4361}"/>
              </a:ext>
            </a:extLst>
          </p:cNvPr>
          <p:cNvSpPr>
            <a:spLocks noGrp="1"/>
          </p:cNvSpPr>
          <p:nvPr>
            <p:ph type="body" sz="quarter" idx="13"/>
          </p:nvPr>
        </p:nvSpPr>
        <p:spPr>
          <a:xfrm>
            <a:off x="0" y="4530386"/>
            <a:ext cx="3843099" cy="257369"/>
          </a:xfrm>
        </p:spPr>
        <p:txBody>
          <a:bodyPr/>
          <a:lstStyle/>
          <a:p>
            <a:r>
              <a:rPr lang="de-CH" dirty="0" err="1"/>
              <a:t>Simplest</a:t>
            </a:r>
            <a:r>
              <a:rPr lang="de-CH" dirty="0"/>
              <a:t> </a:t>
            </a:r>
            <a:r>
              <a:rPr lang="de-CH" dirty="0" err="1"/>
              <a:t>way</a:t>
            </a:r>
            <a:r>
              <a:rPr lang="de-CH" dirty="0"/>
              <a:t>: </a:t>
            </a:r>
            <a:r>
              <a:rPr lang="de-CH" dirty="0" err="1"/>
              <a:t>Install</a:t>
            </a:r>
            <a:r>
              <a:rPr lang="de-CH" dirty="0"/>
              <a:t> Visual Studio 2019 Preview</a:t>
            </a:r>
          </a:p>
        </p:txBody>
      </p:sp>
      <p:graphicFrame>
        <p:nvGraphicFramePr>
          <p:cNvPr id="9" name="Tabelle 8">
            <a:extLst>
              <a:ext uri="{FF2B5EF4-FFF2-40B4-BE49-F238E27FC236}">
                <a16:creationId xmlns:a16="http://schemas.microsoft.com/office/drawing/2014/main" id="{835FC24C-1EC1-455B-971F-5470622B2027}"/>
              </a:ext>
            </a:extLst>
          </p:cNvPr>
          <p:cNvGraphicFramePr>
            <a:graphicFrameLocks noGrp="1"/>
          </p:cNvGraphicFramePr>
          <p:nvPr>
            <p:extLst>
              <p:ext uri="{D42A27DB-BD31-4B8C-83A1-F6EECF244321}">
                <p14:modId xmlns:p14="http://schemas.microsoft.com/office/powerpoint/2010/main" val="1265192407"/>
              </p:ext>
            </p:extLst>
          </p:nvPr>
        </p:nvGraphicFramePr>
        <p:xfrm>
          <a:off x="4449785" y="1528340"/>
          <a:ext cx="4335440" cy="2703320"/>
        </p:xfrm>
        <a:graphic>
          <a:graphicData uri="http://schemas.openxmlformats.org/drawingml/2006/table">
            <a:tbl>
              <a:tblPr/>
              <a:tblGrid>
                <a:gridCol w="2658707">
                  <a:extLst>
                    <a:ext uri="{9D8B030D-6E8A-4147-A177-3AD203B41FA5}">
                      <a16:colId xmlns:a16="http://schemas.microsoft.com/office/drawing/2014/main" val="545009537"/>
                    </a:ext>
                  </a:extLst>
                </a:gridCol>
                <a:gridCol w="1676733">
                  <a:extLst>
                    <a:ext uri="{9D8B030D-6E8A-4147-A177-3AD203B41FA5}">
                      <a16:colId xmlns:a16="http://schemas.microsoft.com/office/drawing/2014/main" val="1924299"/>
                    </a:ext>
                  </a:extLst>
                </a:gridCol>
              </a:tblGrid>
              <a:tr h="167131">
                <a:tc>
                  <a:txBody>
                    <a:bodyPr/>
                    <a:lstStyle/>
                    <a:p>
                      <a:pPr marL="0" marR="0" fontAlgn="t">
                        <a:spcBef>
                          <a:spcPts val="0"/>
                        </a:spcBef>
                        <a:spcAft>
                          <a:spcPts val="0"/>
                        </a:spcAft>
                      </a:pPr>
                      <a:r>
                        <a:rPr lang="de-CH" sz="700" dirty="0" err="1">
                          <a:effectLst/>
                          <a:latin typeface="Calibri" panose="020F0502020204030204" pitchFamily="34" charset="0"/>
                        </a:rPr>
                        <a:t>Dotnet</a:t>
                      </a:r>
                      <a:r>
                        <a:rPr lang="de-CH" sz="700" dirty="0">
                          <a:effectLst/>
                          <a:latin typeface="Calibri" panose="020F0502020204030204" pitchFamily="34" charset="0"/>
                        </a:rPr>
                        <a:t> </a:t>
                      </a:r>
                      <a:r>
                        <a:rPr lang="de-CH" sz="700" dirty="0" err="1">
                          <a:effectLst/>
                          <a:latin typeface="Calibri" panose="020F0502020204030204" pitchFamily="34" charset="0"/>
                        </a:rPr>
                        <a:t>watch</a:t>
                      </a:r>
                      <a:r>
                        <a:rPr lang="de-CH" sz="700" dirty="0">
                          <a:effectLst/>
                          <a:latin typeface="Calibri" panose="020F0502020204030204" pitchFamily="34" charset="0"/>
                        </a:rPr>
                        <a:t> </a:t>
                      </a:r>
                      <a:r>
                        <a:rPr lang="de-CH" sz="700" dirty="0" err="1">
                          <a:effectLst/>
                          <a:latin typeface="Calibri" panose="020F0502020204030204" pitchFamily="34" charset="0"/>
                        </a:rPr>
                        <a:t>run</a:t>
                      </a:r>
                      <a:endParaRPr lang="de-CH" sz="700" dirty="0">
                        <a:effectLst/>
                        <a:latin typeface="Calibri" panose="020F0502020204030204" pitchFamily="34" charset="0"/>
                      </a:endParaRP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700">
                          <a:effectLst/>
                          <a:latin typeface="Calibri" panose="020F0502020204030204" pitchFamily="34" charset="0"/>
                        </a:rPr>
                        <a:t>Live updating</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342101637"/>
                  </a:ext>
                </a:extLst>
              </a:tr>
              <a:tr h="167131">
                <a:tc>
                  <a:txBody>
                    <a:bodyPr/>
                    <a:lstStyle/>
                    <a:p>
                      <a:pPr marL="0" marR="0" fontAlgn="t">
                        <a:spcBef>
                          <a:spcPts val="0"/>
                        </a:spcBef>
                        <a:spcAft>
                          <a:spcPts val="0"/>
                        </a:spcAft>
                      </a:pPr>
                      <a:r>
                        <a:rPr lang="de-CH" sz="700">
                          <a:effectLst/>
                          <a:latin typeface="Calibri" panose="020F0502020204030204" pitchFamily="34" charset="0"/>
                        </a:rPr>
                        <a:t>Dotnet run</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700">
                          <a:effectLst/>
                          <a:latin typeface="Calibri" panose="020F0502020204030204" pitchFamily="34" charset="0"/>
                        </a:rPr>
                        <a:t>Run</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011861634"/>
                  </a:ext>
                </a:extLst>
              </a:tr>
              <a:tr h="460398">
                <a:tc>
                  <a:txBody>
                    <a:bodyPr/>
                    <a:lstStyle/>
                    <a:p>
                      <a:pPr marL="0" marR="0" fontAlgn="t">
                        <a:spcBef>
                          <a:spcPts val="0"/>
                        </a:spcBef>
                        <a:spcAft>
                          <a:spcPts val="0"/>
                        </a:spcAft>
                      </a:pPr>
                      <a:r>
                        <a:rPr lang="de-CH" sz="700">
                          <a:effectLst/>
                          <a:latin typeface="Calibri" panose="020F0502020204030204" pitchFamily="34" charset="0"/>
                        </a:rPr>
                        <a:t>dotnet run --configuration Debug</a:t>
                      </a:r>
                    </a:p>
                    <a:p>
                      <a:pPr marL="0" marR="0" fontAlgn="t">
                        <a:spcBef>
                          <a:spcPts val="0"/>
                        </a:spcBef>
                        <a:spcAft>
                          <a:spcPts val="0"/>
                        </a:spcAft>
                      </a:pPr>
                      <a:r>
                        <a:rPr lang="de-CH" sz="700">
                          <a:effectLst/>
                          <a:latin typeface="Calibri" panose="020F0502020204030204" pitchFamily="34" charset="0"/>
                        </a:rPr>
                        <a:t> </a:t>
                      </a:r>
                    </a:p>
                    <a:p>
                      <a:pPr fontAlgn="t"/>
                      <a:r>
                        <a:rPr lang="de-CH" sz="600" i="1">
                          <a:solidFill>
                            <a:srgbClr val="595959"/>
                          </a:solidFill>
                          <a:effectLst/>
                          <a:latin typeface="Calibri" panose="020F0502020204030204" pitchFamily="34" charset="0"/>
                        </a:rPr>
                        <a:t>Aus &lt;</a:t>
                      </a:r>
                      <a:r>
                        <a:rPr lang="de-CH" sz="600" i="1">
                          <a:solidFill>
                            <a:srgbClr val="595959"/>
                          </a:solidFill>
                          <a:effectLst/>
                          <a:latin typeface="Calibri" panose="020F0502020204030204" pitchFamily="34" charset="0"/>
                          <a:hlinkClick r:id="rId3"/>
                        </a:rPr>
                        <a:t>https://docs.microsoft.com/en-gb/aspnet/core/blazor/debug?view=aspnetcore-3.0</a:t>
                      </a:r>
                      <a:r>
                        <a:rPr lang="de-CH" sz="600" i="1">
                          <a:solidFill>
                            <a:srgbClr val="595959"/>
                          </a:solidFill>
                          <a:effectLst/>
                          <a:latin typeface="Calibri" panose="020F0502020204030204" pitchFamily="34" charset="0"/>
                        </a:rPr>
                        <a:t>&gt; </a:t>
                      </a:r>
                      <a:endParaRPr lang="de-CH" sz="1100">
                        <a:effectLst/>
                      </a:endParaRPr>
                    </a:p>
                    <a:p>
                      <a:pPr marL="0" marR="0" fontAlgn="t">
                        <a:spcBef>
                          <a:spcPts val="0"/>
                        </a:spcBef>
                        <a:spcAft>
                          <a:spcPts val="0"/>
                        </a:spcAft>
                      </a:pPr>
                      <a:r>
                        <a:rPr lang="de-CH" sz="700">
                          <a:effectLst/>
                          <a:latin typeface="Calibri" panose="020F0502020204030204" pitchFamily="34" charset="0"/>
                        </a:rPr>
                        <a:t> </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700">
                          <a:effectLst/>
                          <a:latin typeface="Calibri" panose="020F0502020204030204" pitchFamily="34" charset="0"/>
                        </a:rPr>
                        <a:t>Explict Debug</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594754136"/>
                  </a:ext>
                </a:extLst>
              </a:tr>
              <a:tr h="167131">
                <a:tc>
                  <a:txBody>
                    <a:bodyPr/>
                    <a:lstStyle/>
                    <a:p>
                      <a:pPr marL="0" marR="0" fontAlgn="t">
                        <a:spcBef>
                          <a:spcPts val="0"/>
                        </a:spcBef>
                        <a:spcAft>
                          <a:spcPts val="0"/>
                        </a:spcAft>
                      </a:pPr>
                      <a:r>
                        <a:rPr lang="de-CH" sz="700">
                          <a:effectLst/>
                          <a:latin typeface="Calibri" panose="020F0502020204030204" pitchFamily="34" charset="0"/>
                        </a:rPr>
                        <a:t>Dotnet -h</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700">
                          <a:effectLst/>
                          <a:latin typeface="Calibri" panose="020F0502020204030204" pitchFamily="34" charset="0"/>
                        </a:rPr>
                        <a:t>Get help</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115852852"/>
                  </a:ext>
                </a:extLst>
              </a:tr>
              <a:tr h="167131">
                <a:tc>
                  <a:txBody>
                    <a:bodyPr/>
                    <a:lstStyle/>
                    <a:p>
                      <a:pPr marL="0" marR="0" fontAlgn="t">
                        <a:spcBef>
                          <a:spcPts val="0"/>
                        </a:spcBef>
                        <a:spcAft>
                          <a:spcPts val="0"/>
                        </a:spcAft>
                      </a:pPr>
                      <a:r>
                        <a:rPr lang="de-CH" sz="700">
                          <a:effectLst/>
                          <a:latin typeface="Calibri" panose="020F0502020204030204" pitchFamily="34" charset="0"/>
                        </a:rPr>
                        <a:t>dotnet new blazorserver -o &lt;Projectname&gt;</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700">
                          <a:effectLst/>
                          <a:latin typeface="Calibri" panose="020F0502020204030204" pitchFamily="34" charset="0"/>
                        </a:rPr>
                        <a:t>Create Serverside App</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723623567"/>
                  </a:ext>
                </a:extLst>
              </a:tr>
              <a:tr h="167131">
                <a:tc>
                  <a:txBody>
                    <a:bodyPr/>
                    <a:lstStyle/>
                    <a:p>
                      <a:pPr marL="0" marR="0" fontAlgn="t">
                        <a:spcBef>
                          <a:spcPts val="0"/>
                        </a:spcBef>
                        <a:spcAft>
                          <a:spcPts val="0"/>
                        </a:spcAft>
                      </a:pPr>
                      <a:r>
                        <a:rPr lang="de-CH" sz="700" dirty="0" err="1">
                          <a:effectLst/>
                          <a:latin typeface="Calibri" panose="020F0502020204030204" pitchFamily="34" charset="0"/>
                        </a:rPr>
                        <a:t>dotnet</a:t>
                      </a:r>
                      <a:r>
                        <a:rPr lang="de-CH" sz="700" dirty="0">
                          <a:effectLst/>
                          <a:latin typeface="Calibri" panose="020F0502020204030204" pitchFamily="34" charset="0"/>
                        </a:rPr>
                        <a:t> </a:t>
                      </a:r>
                      <a:r>
                        <a:rPr lang="de-CH" sz="700" dirty="0" err="1">
                          <a:effectLst/>
                          <a:latin typeface="Calibri" panose="020F0502020204030204" pitchFamily="34" charset="0"/>
                        </a:rPr>
                        <a:t>new</a:t>
                      </a:r>
                      <a:r>
                        <a:rPr lang="de-CH" sz="700" dirty="0">
                          <a:effectLst/>
                          <a:latin typeface="Calibri" panose="020F0502020204030204" pitchFamily="34" charset="0"/>
                        </a:rPr>
                        <a:t> </a:t>
                      </a:r>
                      <a:r>
                        <a:rPr lang="de-CH" sz="700" dirty="0" err="1">
                          <a:effectLst/>
                          <a:latin typeface="Calibri" panose="020F0502020204030204" pitchFamily="34" charset="0"/>
                        </a:rPr>
                        <a:t>blazorwasm</a:t>
                      </a:r>
                      <a:r>
                        <a:rPr lang="de-CH" sz="700" dirty="0">
                          <a:effectLst/>
                          <a:latin typeface="Calibri" panose="020F0502020204030204" pitchFamily="34" charset="0"/>
                        </a:rPr>
                        <a:t> -o &lt;</a:t>
                      </a:r>
                      <a:r>
                        <a:rPr lang="de-CH" sz="700" dirty="0" err="1">
                          <a:effectLst/>
                          <a:latin typeface="Calibri" panose="020F0502020204030204" pitchFamily="34" charset="0"/>
                        </a:rPr>
                        <a:t>Projectname</a:t>
                      </a:r>
                      <a:r>
                        <a:rPr lang="de-CH" sz="700" dirty="0">
                          <a:effectLst/>
                          <a:latin typeface="Calibri" panose="020F0502020204030204" pitchFamily="34" charset="0"/>
                        </a:rPr>
                        <a:t>&gt;   </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700">
                          <a:effectLst/>
                          <a:latin typeface="Calibri" panose="020F0502020204030204" pitchFamily="34" charset="0"/>
                        </a:rPr>
                        <a:t>Create Clientside App</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060106958"/>
                  </a:ext>
                </a:extLst>
              </a:tr>
              <a:tr h="545541">
                <a:tc>
                  <a:txBody>
                    <a:bodyPr/>
                    <a:lstStyle/>
                    <a:p>
                      <a:pPr marL="0" marR="0" fontAlgn="t">
                        <a:spcBef>
                          <a:spcPts val="0"/>
                        </a:spcBef>
                        <a:spcAft>
                          <a:spcPts val="0"/>
                        </a:spcAft>
                      </a:pPr>
                      <a:r>
                        <a:rPr lang="de-CH" sz="700">
                          <a:effectLst/>
                          <a:latin typeface="Calibri" panose="020F0502020204030204" pitchFamily="34" charset="0"/>
                        </a:rPr>
                        <a:t>Install-Package WindowsAzure.Storage</a:t>
                      </a:r>
                    </a:p>
                    <a:p>
                      <a:pPr marL="0" marR="0" fontAlgn="t">
                        <a:spcBef>
                          <a:spcPts val="0"/>
                        </a:spcBef>
                        <a:spcAft>
                          <a:spcPts val="0"/>
                        </a:spcAft>
                      </a:pPr>
                      <a:r>
                        <a:rPr lang="de-CH" sz="700">
                          <a:effectLst/>
                          <a:latin typeface="Calibri" panose="020F0502020204030204" pitchFamily="34" charset="0"/>
                        </a:rPr>
                        <a:t> </a:t>
                      </a:r>
                    </a:p>
                    <a:p>
                      <a:pPr fontAlgn="t"/>
                      <a:r>
                        <a:rPr lang="de-CH" sz="600" i="1">
                          <a:solidFill>
                            <a:srgbClr val="595959"/>
                          </a:solidFill>
                          <a:effectLst/>
                          <a:latin typeface="Calibri" panose="020F0502020204030204" pitchFamily="34" charset="0"/>
                        </a:rPr>
                        <a:t>Aus &lt;</a:t>
                      </a:r>
                      <a:r>
                        <a:rPr lang="de-CH" sz="600" i="1">
                          <a:solidFill>
                            <a:srgbClr val="595959"/>
                          </a:solidFill>
                          <a:effectLst/>
                          <a:latin typeface="Calibri" panose="020F0502020204030204" pitchFamily="34" charset="0"/>
                          <a:hlinkClick r:id="rId4"/>
                        </a:rPr>
                        <a:t>https://www.red-gate.com/simple-talk/cloud/cloud-data/an-introduction-to-windows-azure-table-storage/</a:t>
                      </a:r>
                      <a:r>
                        <a:rPr lang="de-CH" sz="600" i="1">
                          <a:solidFill>
                            <a:srgbClr val="595959"/>
                          </a:solidFill>
                          <a:effectLst/>
                          <a:latin typeface="Calibri" panose="020F0502020204030204" pitchFamily="34" charset="0"/>
                        </a:rPr>
                        <a:t>&gt; </a:t>
                      </a:r>
                      <a:endParaRPr lang="de-CH" sz="1100">
                        <a:effectLst/>
                      </a:endParaRPr>
                    </a:p>
                    <a:p>
                      <a:pPr marL="0" marR="0" fontAlgn="t">
                        <a:spcBef>
                          <a:spcPts val="0"/>
                        </a:spcBef>
                        <a:spcAft>
                          <a:spcPts val="0"/>
                        </a:spcAft>
                      </a:pPr>
                      <a:r>
                        <a:rPr lang="de-CH" sz="700">
                          <a:effectLst/>
                          <a:latin typeface="Calibri" panose="020F0502020204030204" pitchFamily="34" charset="0"/>
                        </a:rPr>
                        <a:t> </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700">
                          <a:effectLst/>
                          <a:latin typeface="Calibri" panose="020F0502020204030204" pitchFamily="34" charset="0"/>
                        </a:rPr>
                        <a:t>Über den Package Manager</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7682532"/>
                  </a:ext>
                </a:extLst>
              </a:tr>
              <a:tr h="167131">
                <a:tc>
                  <a:txBody>
                    <a:bodyPr/>
                    <a:lstStyle/>
                    <a:p>
                      <a:pPr marL="0" marR="0" fontAlgn="t">
                        <a:spcBef>
                          <a:spcPts val="0"/>
                        </a:spcBef>
                        <a:spcAft>
                          <a:spcPts val="0"/>
                        </a:spcAft>
                      </a:pPr>
                      <a:r>
                        <a:rPr lang="de-CH" sz="700">
                          <a:effectLst/>
                          <a:latin typeface="Calibri" panose="020F0502020204030204" pitchFamily="34" charset="0"/>
                        </a:rPr>
                        <a:t>dotnet add package WindowsAzure.Storage --version 9.3.3</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700">
                          <a:effectLst/>
                          <a:latin typeface="Calibri" panose="020F0502020204030204" pitchFamily="34" charset="0"/>
                        </a:rPr>
                        <a:t>Über das Terminal ohne Package Manager</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342717322"/>
                  </a:ext>
                </a:extLst>
              </a:tr>
              <a:tr h="167131">
                <a:tc>
                  <a:txBody>
                    <a:bodyPr/>
                    <a:lstStyle/>
                    <a:p>
                      <a:pPr marL="0" marR="0" fontAlgn="t">
                        <a:spcBef>
                          <a:spcPts val="0"/>
                        </a:spcBef>
                        <a:spcAft>
                          <a:spcPts val="0"/>
                        </a:spcAft>
                      </a:pPr>
                      <a:r>
                        <a:rPr lang="de-CH" sz="700">
                          <a:effectLst/>
                          <a:latin typeface="Calibri" panose="020F0502020204030204" pitchFamily="34" charset="0"/>
                        </a:rPr>
                        <a:t> </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700">
                          <a:effectLst/>
                          <a:latin typeface="Calibri" panose="020F0502020204030204" pitchFamily="34" charset="0"/>
                        </a:rPr>
                        <a:t> </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617974094"/>
                  </a:ext>
                </a:extLst>
              </a:tr>
              <a:tr h="375256">
                <a:tc>
                  <a:txBody>
                    <a:bodyPr/>
                    <a:lstStyle/>
                    <a:p>
                      <a:pPr marL="0" marR="0" fontAlgn="t">
                        <a:spcBef>
                          <a:spcPts val="0"/>
                        </a:spcBef>
                        <a:spcAft>
                          <a:spcPts val="0"/>
                        </a:spcAft>
                      </a:pPr>
                      <a:r>
                        <a:rPr lang="de-CH" sz="700" dirty="0" err="1">
                          <a:effectLst/>
                          <a:latin typeface="Calibri" panose="020F0502020204030204" pitchFamily="34" charset="0"/>
                        </a:rPr>
                        <a:t>git</a:t>
                      </a:r>
                      <a:r>
                        <a:rPr lang="de-CH" sz="700" dirty="0">
                          <a:effectLst/>
                          <a:latin typeface="Calibri" panose="020F0502020204030204" pitchFamily="34" charset="0"/>
                        </a:rPr>
                        <a:t> </a:t>
                      </a:r>
                      <a:r>
                        <a:rPr lang="de-CH" sz="700" dirty="0" err="1">
                          <a:effectLst/>
                          <a:latin typeface="Calibri" panose="020F0502020204030204" pitchFamily="34" charset="0"/>
                        </a:rPr>
                        <a:t>init</a:t>
                      </a:r>
                      <a:br>
                        <a:rPr lang="de-CH" sz="700" dirty="0">
                          <a:effectLst/>
                          <a:latin typeface="Calibri" panose="020F0502020204030204" pitchFamily="34" charset="0"/>
                        </a:rPr>
                      </a:br>
                      <a:r>
                        <a:rPr lang="de-CH" sz="700" dirty="0" err="1">
                          <a:effectLst/>
                          <a:latin typeface="Calibri" panose="020F0502020204030204" pitchFamily="34" charset="0"/>
                        </a:rPr>
                        <a:t>git</a:t>
                      </a:r>
                      <a:r>
                        <a:rPr lang="de-CH" sz="700" dirty="0">
                          <a:effectLst/>
                          <a:latin typeface="Calibri" panose="020F0502020204030204" pitchFamily="34" charset="0"/>
                        </a:rPr>
                        <a:t> all .</a:t>
                      </a:r>
                    </a:p>
                    <a:p>
                      <a:pPr marL="0" marR="0" fontAlgn="t">
                        <a:spcBef>
                          <a:spcPts val="0"/>
                        </a:spcBef>
                        <a:spcAft>
                          <a:spcPts val="0"/>
                        </a:spcAft>
                      </a:pPr>
                      <a:r>
                        <a:rPr lang="de-CH" sz="700" dirty="0" err="1">
                          <a:effectLst/>
                          <a:latin typeface="Calibri" panose="020F0502020204030204" pitchFamily="34" charset="0"/>
                        </a:rPr>
                        <a:t>git</a:t>
                      </a:r>
                      <a:r>
                        <a:rPr lang="de-CH" sz="700" dirty="0">
                          <a:effectLst/>
                          <a:latin typeface="Calibri" panose="020F0502020204030204" pitchFamily="34" charset="0"/>
                        </a:rPr>
                        <a:t> </a:t>
                      </a:r>
                      <a:r>
                        <a:rPr lang="de-CH" sz="700" dirty="0" err="1">
                          <a:effectLst/>
                          <a:latin typeface="Calibri" panose="020F0502020204030204" pitchFamily="34" charset="0"/>
                        </a:rPr>
                        <a:t>commit</a:t>
                      </a:r>
                      <a:r>
                        <a:rPr lang="de-CH" sz="700" dirty="0">
                          <a:effectLst/>
                          <a:latin typeface="Calibri" panose="020F0502020204030204" pitchFamily="34" charset="0"/>
                        </a:rPr>
                        <a:t> .</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700" dirty="0" err="1">
                          <a:effectLst/>
                          <a:latin typeface="Calibri" panose="020F0502020204030204" pitchFamily="34" charset="0"/>
                        </a:rPr>
                        <a:t>Commands</a:t>
                      </a:r>
                      <a:r>
                        <a:rPr lang="de-CH" sz="700" dirty="0">
                          <a:effectLst/>
                          <a:latin typeface="Calibri" panose="020F0502020204030204" pitchFamily="34" charset="0"/>
                        </a:rPr>
                        <a:t> </a:t>
                      </a:r>
                      <a:r>
                        <a:rPr lang="de-CH" sz="700" dirty="0" err="1">
                          <a:effectLst/>
                          <a:latin typeface="Calibri" panose="020F0502020204030204" pitchFamily="34" charset="0"/>
                        </a:rPr>
                        <a:t>to</a:t>
                      </a:r>
                      <a:r>
                        <a:rPr lang="de-CH" sz="700" dirty="0">
                          <a:effectLst/>
                          <a:latin typeface="Calibri" panose="020F0502020204030204" pitchFamily="34" charset="0"/>
                        </a:rPr>
                        <a:t> </a:t>
                      </a:r>
                      <a:r>
                        <a:rPr lang="de-CH" sz="700" dirty="0" err="1">
                          <a:effectLst/>
                          <a:latin typeface="Calibri" panose="020F0502020204030204" pitchFamily="34" charset="0"/>
                        </a:rPr>
                        <a:t>create</a:t>
                      </a:r>
                      <a:r>
                        <a:rPr lang="de-CH" sz="700" dirty="0">
                          <a:effectLst/>
                          <a:latin typeface="Calibri" panose="020F0502020204030204" pitchFamily="34" charset="0"/>
                        </a:rPr>
                        <a:t> </a:t>
                      </a:r>
                      <a:r>
                        <a:rPr lang="de-CH" sz="700" dirty="0" err="1">
                          <a:effectLst/>
                          <a:latin typeface="Calibri" panose="020F0502020204030204" pitchFamily="34" charset="0"/>
                        </a:rPr>
                        <a:t>git</a:t>
                      </a:r>
                      <a:r>
                        <a:rPr lang="de-CH" sz="700" dirty="0">
                          <a:effectLst/>
                          <a:latin typeface="Calibri" panose="020F0502020204030204" pitchFamily="34" charset="0"/>
                        </a:rPr>
                        <a:t> </a:t>
                      </a:r>
                      <a:r>
                        <a:rPr lang="de-CH" sz="700" dirty="0" err="1">
                          <a:effectLst/>
                          <a:latin typeface="Calibri" panose="020F0502020204030204" pitchFamily="34" charset="0"/>
                        </a:rPr>
                        <a:t>repo</a:t>
                      </a:r>
                      <a:r>
                        <a:rPr lang="de-CH" sz="700" dirty="0">
                          <a:effectLst/>
                          <a:latin typeface="Calibri" panose="020F0502020204030204" pitchFamily="34" charset="0"/>
                        </a:rPr>
                        <a:t> </a:t>
                      </a:r>
                      <a:r>
                        <a:rPr lang="de-CH" sz="700" dirty="0" err="1">
                          <a:effectLst/>
                          <a:latin typeface="Calibri" panose="020F0502020204030204" pitchFamily="34" charset="0"/>
                        </a:rPr>
                        <a:t>using</a:t>
                      </a:r>
                      <a:r>
                        <a:rPr lang="de-CH" sz="700" dirty="0">
                          <a:effectLst/>
                          <a:latin typeface="Calibri" panose="020F0502020204030204" pitchFamily="34" charset="0"/>
                        </a:rPr>
                        <a:t> </a:t>
                      </a:r>
                      <a:r>
                        <a:rPr lang="de-CH" sz="700" dirty="0" err="1">
                          <a:effectLst/>
                          <a:latin typeface="Calibri" panose="020F0502020204030204" pitchFamily="34" charset="0"/>
                        </a:rPr>
                        <a:t>visual</a:t>
                      </a:r>
                      <a:r>
                        <a:rPr lang="de-CH" sz="700" dirty="0">
                          <a:effectLst/>
                          <a:latin typeface="Calibri" panose="020F0502020204030204" pitchFamily="34" charset="0"/>
                        </a:rPr>
                        <a:t> </a:t>
                      </a:r>
                      <a:r>
                        <a:rPr lang="de-CH" sz="700" dirty="0" err="1">
                          <a:effectLst/>
                          <a:latin typeface="Calibri" panose="020F0502020204030204" pitchFamily="34" charset="0"/>
                        </a:rPr>
                        <a:t>studio</a:t>
                      </a:r>
                      <a:r>
                        <a:rPr lang="de-CH" sz="700" dirty="0">
                          <a:effectLst/>
                          <a:latin typeface="Calibri" panose="020F0502020204030204" pitchFamily="34" charset="0"/>
                        </a:rPr>
                        <a:t> code (e.g.)</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568454713"/>
                  </a:ext>
                </a:extLst>
              </a:tr>
            </a:tbl>
          </a:graphicData>
        </a:graphic>
      </p:graphicFrame>
      <p:sp>
        <p:nvSpPr>
          <p:cNvPr id="10" name="Textfeld 9">
            <a:extLst>
              <a:ext uri="{FF2B5EF4-FFF2-40B4-BE49-F238E27FC236}">
                <a16:creationId xmlns:a16="http://schemas.microsoft.com/office/drawing/2014/main" id="{59B961B4-6B39-42E6-9A1A-462278C5F251}"/>
              </a:ext>
            </a:extLst>
          </p:cNvPr>
          <p:cNvSpPr txBox="1"/>
          <p:nvPr/>
        </p:nvSpPr>
        <p:spPr>
          <a:xfrm>
            <a:off x="4449785" y="1255759"/>
            <a:ext cx="1051570" cy="153888"/>
          </a:xfrm>
          <a:prstGeom prst="rect">
            <a:avLst/>
          </a:prstGeom>
          <a:noFill/>
        </p:spPr>
        <p:txBody>
          <a:bodyPr wrap="none" lIns="0" tIns="0" rIns="0" bIns="0" rtlCol="0">
            <a:spAutoFit/>
          </a:bodyPr>
          <a:lstStyle/>
          <a:p>
            <a:pPr>
              <a:spcAft>
                <a:spcPts val="600"/>
              </a:spcAft>
            </a:pPr>
            <a:r>
              <a:rPr lang="de-CH" sz="1000" dirty="0" err="1"/>
              <a:t>Useful</a:t>
            </a:r>
            <a:r>
              <a:rPr lang="de-CH" sz="1000" dirty="0"/>
              <a:t> </a:t>
            </a:r>
            <a:r>
              <a:rPr lang="de-CH" sz="1000" dirty="0" err="1"/>
              <a:t>Commands</a:t>
            </a:r>
            <a:endParaRPr lang="de-CH" sz="1000" dirty="0"/>
          </a:p>
        </p:txBody>
      </p:sp>
    </p:spTree>
    <p:extLst>
      <p:ext uri="{BB962C8B-B14F-4D97-AF65-F5344CB8AC3E}">
        <p14:creationId xmlns:p14="http://schemas.microsoft.com/office/powerpoint/2010/main" val="1622610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468369-66D6-4213-AF55-AEC7085D3DBE}"/>
              </a:ext>
            </a:extLst>
          </p:cNvPr>
          <p:cNvSpPr>
            <a:spLocks noGrp="1"/>
          </p:cNvSpPr>
          <p:nvPr>
            <p:ph type="title"/>
          </p:nvPr>
        </p:nvSpPr>
        <p:spPr/>
        <p:txBody>
          <a:bodyPr/>
          <a:lstStyle/>
          <a:p>
            <a:r>
              <a:rPr lang="de-CH" dirty="0" err="1"/>
              <a:t>Get</a:t>
            </a:r>
            <a:r>
              <a:rPr lang="de-CH" dirty="0"/>
              <a:t> </a:t>
            </a:r>
            <a:r>
              <a:rPr lang="de-CH" dirty="0" err="1"/>
              <a:t>started</a:t>
            </a:r>
            <a:r>
              <a:rPr lang="de-CH" dirty="0"/>
              <a:t> </a:t>
            </a:r>
            <a:r>
              <a:rPr lang="de-CH" dirty="0" err="1"/>
              <a:t>with</a:t>
            </a:r>
            <a:r>
              <a:rPr lang="de-CH" dirty="0"/>
              <a:t> ASP.NET Core </a:t>
            </a:r>
            <a:r>
              <a:rPr lang="de-CH" dirty="0" err="1"/>
              <a:t>Blazor</a:t>
            </a:r>
            <a:endParaRPr lang="de-CH" dirty="0"/>
          </a:p>
        </p:txBody>
      </p:sp>
      <p:sp>
        <p:nvSpPr>
          <p:cNvPr id="5" name="Inhaltsplatzhalter 4">
            <a:extLst>
              <a:ext uri="{FF2B5EF4-FFF2-40B4-BE49-F238E27FC236}">
                <a16:creationId xmlns:a16="http://schemas.microsoft.com/office/drawing/2014/main" id="{1E313530-77D6-4BC0-9013-F9CF48CE9AD5}"/>
              </a:ext>
            </a:extLst>
          </p:cNvPr>
          <p:cNvSpPr>
            <a:spLocks noGrp="1"/>
          </p:cNvSpPr>
          <p:nvPr>
            <p:ph sz="half" idx="1"/>
          </p:nvPr>
        </p:nvSpPr>
        <p:spPr/>
        <p:txBody>
          <a:bodyPr/>
          <a:lstStyle/>
          <a:p>
            <a:r>
              <a:rPr lang="de-CH" dirty="0">
                <a:hlinkClick r:id="rId2"/>
              </a:rPr>
              <a:t>https://docs.microsoft.com/en-us/aspnet/core/blazor/?view=aspnetcore-3.1</a:t>
            </a:r>
            <a:endParaRPr lang="de-CH" dirty="0"/>
          </a:p>
          <a:p>
            <a:r>
              <a:rPr lang="de-CH" dirty="0">
                <a:hlinkClick r:id="rId3"/>
              </a:rPr>
              <a:t>https://studyblazor.com/</a:t>
            </a:r>
            <a:endParaRPr lang="de-CH" dirty="0"/>
          </a:p>
          <a:p>
            <a:r>
              <a:rPr lang="de-CH" dirty="0" err="1"/>
              <a:t>Some</a:t>
            </a:r>
            <a:r>
              <a:rPr lang="de-CH" dirty="0"/>
              <a:t> Demos: </a:t>
            </a:r>
            <a:r>
              <a:rPr lang="de-CH" dirty="0">
                <a:hlinkClick r:id="rId4"/>
              </a:rPr>
              <a:t>https://lupblazordemos.z13.web.core.windows.net/</a:t>
            </a:r>
            <a:r>
              <a:rPr lang="de-CH" dirty="0"/>
              <a:t> </a:t>
            </a:r>
          </a:p>
          <a:p>
            <a:r>
              <a:rPr lang="de-CH" dirty="0">
                <a:hlinkClick r:id="rId5"/>
              </a:rPr>
              <a:t>https://github.com/kraeuchi/blazor-hacknight</a:t>
            </a:r>
            <a:endParaRPr lang="de-CH" dirty="0"/>
          </a:p>
          <a:p>
            <a:endParaRPr lang="de-CH" dirty="0"/>
          </a:p>
        </p:txBody>
      </p:sp>
    </p:spTree>
    <p:extLst>
      <p:ext uri="{BB962C8B-B14F-4D97-AF65-F5344CB8AC3E}">
        <p14:creationId xmlns:p14="http://schemas.microsoft.com/office/powerpoint/2010/main" val="4288751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62EFB0F-F77A-4782-BD0D-83A04A6CC7AD}"/>
              </a:ext>
            </a:extLst>
          </p:cNvPr>
          <p:cNvSpPr>
            <a:spLocks noGrp="1"/>
          </p:cNvSpPr>
          <p:nvPr>
            <p:ph type="ctrTitle"/>
          </p:nvPr>
        </p:nvSpPr>
        <p:spPr/>
        <p:txBody>
          <a:bodyPr/>
          <a:lstStyle/>
          <a:p>
            <a:r>
              <a:rPr lang="de-CH" dirty="0" err="1"/>
              <a:t>WebAssembly</a:t>
            </a:r>
            <a:endParaRPr lang="de-CH" dirty="0"/>
          </a:p>
        </p:txBody>
      </p:sp>
      <p:sp>
        <p:nvSpPr>
          <p:cNvPr id="4" name="Foliennummernplatzhalter 3">
            <a:extLst>
              <a:ext uri="{FF2B5EF4-FFF2-40B4-BE49-F238E27FC236}">
                <a16:creationId xmlns:a16="http://schemas.microsoft.com/office/drawing/2014/main" id="{7078BEFC-E02D-401B-B12E-75EFF89A3A07}"/>
              </a:ext>
            </a:extLst>
          </p:cNvPr>
          <p:cNvSpPr>
            <a:spLocks noGrp="1"/>
          </p:cNvSpPr>
          <p:nvPr>
            <p:ph type="sldNum" sz="quarter" idx="4294967295"/>
          </p:nvPr>
        </p:nvSpPr>
        <p:spPr>
          <a:xfrm>
            <a:off x="0" y="4732338"/>
            <a:ext cx="360363" cy="244475"/>
          </a:xfrm>
        </p:spPr>
        <p:txBody>
          <a:bodyPr/>
          <a:lstStyle/>
          <a:p>
            <a:fld id="{381BE46F-23E3-46AE-8BDD-324ADB7FE361}" type="slidenum">
              <a:rPr lang="de-CH" smtClean="0"/>
              <a:t>2</a:t>
            </a:fld>
            <a:endParaRPr lang="de-CH"/>
          </a:p>
        </p:txBody>
      </p:sp>
    </p:spTree>
    <p:extLst>
      <p:ext uri="{BB962C8B-B14F-4D97-AF65-F5344CB8AC3E}">
        <p14:creationId xmlns:p14="http://schemas.microsoft.com/office/powerpoint/2010/main" val="1810607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CEC149-E1AC-4632-AD7F-311C747AECD9}"/>
              </a:ext>
            </a:extLst>
          </p:cNvPr>
          <p:cNvSpPr>
            <a:spLocks noGrp="1"/>
          </p:cNvSpPr>
          <p:nvPr>
            <p:ph type="title"/>
          </p:nvPr>
        </p:nvSpPr>
        <p:spPr>
          <a:xfrm>
            <a:off x="360000" y="612000"/>
            <a:ext cx="8426450" cy="504440"/>
          </a:xfrm>
        </p:spPr>
        <p:txBody>
          <a:bodyPr/>
          <a:lstStyle/>
          <a:p>
            <a:r>
              <a:rPr lang="de-CH" dirty="0" err="1"/>
              <a:t>Structure</a:t>
            </a:r>
            <a:r>
              <a:rPr lang="de-CH" dirty="0"/>
              <a:t> </a:t>
            </a:r>
            <a:r>
              <a:rPr lang="de-CH" dirty="0" err="1"/>
              <a:t>of</a:t>
            </a:r>
            <a:r>
              <a:rPr lang="de-CH" dirty="0"/>
              <a:t> Razor - Pages</a:t>
            </a:r>
          </a:p>
        </p:txBody>
      </p:sp>
      <p:sp>
        <p:nvSpPr>
          <p:cNvPr id="3" name="Datumsplatzhalter 2">
            <a:extLst>
              <a:ext uri="{FF2B5EF4-FFF2-40B4-BE49-F238E27FC236}">
                <a16:creationId xmlns:a16="http://schemas.microsoft.com/office/drawing/2014/main" id="{9B1F767A-D2A8-47E6-A222-30FBBDADFB59}"/>
              </a:ext>
            </a:extLst>
          </p:cNvPr>
          <p:cNvSpPr>
            <a:spLocks noGrp="1"/>
          </p:cNvSpPr>
          <p:nvPr>
            <p:ph type="dt" sz="half" idx="10"/>
          </p:nvPr>
        </p:nvSpPr>
        <p:spPr>
          <a:xfrm>
            <a:off x="585510" y="4732339"/>
            <a:ext cx="2057400" cy="245179"/>
          </a:xfrm>
        </p:spPr>
        <p:txBody>
          <a:bodyPr/>
          <a:lstStyle/>
          <a:p>
            <a:fld id="{B2CDFE09-9CB6-4540-959A-C387EAEC9CC0}" type="datetime1">
              <a:rPr lang="de-CH" smtClean="0"/>
              <a:t>08.01.2020</a:t>
            </a:fld>
            <a:endParaRPr lang="de-CH"/>
          </a:p>
        </p:txBody>
      </p:sp>
      <p:sp>
        <p:nvSpPr>
          <p:cNvPr id="4" name="Foliennummernplatzhalter 3">
            <a:extLst>
              <a:ext uri="{FF2B5EF4-FFF2-40B4-BE49-F238E27FC236}">
                <a16:creationId xmlns:a16="http://schemas.microsoft.com/office/drawing/2014/main" id="{D939803B-D4D3-49E1-B780-C6EFF623466F}"/>
              </a:ext>
            </a:extLst>
          </p:cNvPr>
          <p:cNvSpPr>
            <a:spLocks noGrp="1"/>
          </p:cNvSpPr>
          <p:nvPr>
            <p:ph type="sldNum" sz="quarter" idx="12"/>
          </p:nvPr>
        </p:nvSpPr>
        <p:spPr>
          <a:xfrm>
            <a:off x="354210" y="4732339"/>
            <a:ext cx="360000" cy="245179"/>
          </a:xfrm>
        </p:spPr>
        <p:txBody>
          <a:bodyPr/>
          <a:lstStyle/>
          <a:p>
            <a:fld id="{381BE46F-23E3-46AE-8BDD-324ADB7FE361}" type="slidenum">
              <a:rPr lang="de-CH" smtClean="0"/>
              <a:t>20</a:t>
            </a:fld>
            <a:endParaRPr lang="de-CH"/>
          </a:p>
        </p:txBody>
      </p:sp>
      <p:pic>
        <p:nvPicPr>
          <p:cNvPr id="8" name="Grafik 7" descr="Ein Bild, das Screenshot enthält.&#10;&#10;Automatisch generierte Beschreibung">
            <a:extLst>
              <a:ext uri="{FF2B5EF4-FFF2-40B4-BE49-F238E27FC236}">
                <a16:creationId xmlns:a16="http://schemas.microsoft.com/office/drawing/2014/main" id="{E1218C87-E2E2-45D7-AB5D-A3B7465E2ACB}"/>
              </a:ext>
            </a:extLst>
          </p:cNvPr>
          <p:cNvPicPr>
            <a:picLocks noChangeAspect="1"/>
          </p:cNvPicPr>
          <p:nvPr/>
        </p:nvPicPr>
        <p:blipFill rotWithShape="1">
          <a:blip r:embed="rId2"/>
          <a:srcRect r="40" b="-4"/>
          <a:stretch/>
        </p:blipFill>
        <p:spPr>
          <a:xfrm>
            <a:off x="1965960" y="1105852"/>
            <a:ext cx="7178040" cy="4037648"/>
          </a:xfrm>
          <a:prstGeom prst="rect">
            <a:avLst/>
          </a:prstGeom>
        </p:spPr>
      </p:pic>
    </p:spTree>
    <p:extLst>
      <p:ext uri="{BB962C8B-B14F-4D97-AF65-F5344CB8AC3E}">
        <p14:creationId xmlns:p14="http://schemas.microsoft.com/office/powerpoint/2010/main" val="1362709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AF440E-6B7F-4EFB-B531-1C42072F0851}"/>
              </a:ext>
            </a:extLst>
          </p:cNvPr>
          <p:cNvSpPr>
            <a:spLocks noGrp="1"/>
          </p:cNvSpPr>
          <p:nvPr>
            <p:ph type="title"/>
          </p:nvPr>
        </p:nvSpPr>
        <p:spPr>
          <a:xfrm>
            <a:off x="68580" y="612000"/>
            <a:ext cx="8717870" cy="504440"/>
          </a:xfrm>
        </p:spPr>
        <p:txBody>
          <a:bodyPr/>
          <a:lstStyle/>
          <a:p>
            <a:r>
              <a:rPr lang="de-CH" dirty="0" err="1"/>
              <a:t>Example</a:t>
            </a:r>
            <a:r>
              <a:rPr lang="de-CH" dirty="0"/>
              <a:t> </a:t>
            </a:r>
            <a:r>
              <a:rPr lang="de-CH" dirty="0" err="1"/>
              <a:t>of</a:t>
            </a:r>
            <a:r>
              <a:rPr lang="de-CH" dirty="0"/>
              <a:t> </a:t>
            </a:r>
            <a:r>
              <a:rPr lang="de-CH" dirty="0" err="1"/>
              <a:t>ToDo</a:t>
            </a:r>
            <a:r>
              <a:rPr lang="de-CH" dirty="0"/>
              <a:t> - List</a:t>
            </a:r>
          </a:p>
        </p:txBody>
      </p:sp>
      <p:sp>
        <p:nvSpPr>
          <p:cNvPr id="10" name="Rechteck 9">
            <a:extLst>
              <a:ext uri="{FF2B5EF4-FFF2-40B4-BE49-F238E27FC236}">
                <a16:creationId xmlns:a16="http://schemas.microsoft.com/office/drawing/2014/main" id="{56536F05-295A-4FB5-BAAA-E28E47C694C9}"/>
              </a:ext>
            </a:extLst>
          </p:cNvPr>
          <p:cNvSpPr/>
          <p:nvPr/>
        </p:nvSpPr>
        <p:spPr>
          <a:xfrm>
            <a:off x="0" y="1226820"/>
            <a:ext cx="4320540" cy="2862322"/>
          </a:xfrm>
          <a:prstGeom prst="rect">
            <a:avLst/>
          </a:prstGeom>
        </p:spPr>
        <p:txBody>
          <a:bodyPr wrap="square">
            <a:spAutoFit/>
          </a:bodyPr>
          <a:lstStyle/>
          <a:p>
            <a:r>
              <a:rPr lang="de-CH" sz="1000" dirty="0">
                <a:solidFill>
                  <a:srgbClr val="E00000"/>
                </a:solidFill>
                <a:latin typeface="Consolas" panose="020B0609020204030204" pitchFamily="49" charset="0"/>
              </a:rPr>
              <a:t>@</a:t>
            </a:r>
            <a:r>
              <a:rPr lang="de-CH" sz="1000" dirty="0" err="1">
                <a:solidFill>
                  <a:srgbClr val="000000"/>
                </a:solidFill>
                <a:latin typeface="Consolas" panose="020B0609020204030204" pitchFamily="49" charset="0"/>
              </a:rPr>
              <a:t>page</a:t>
            </a:r>
            <a:r>
              <a:rPr lang="de-CH" sz="1000" dirty="0">
                <a:solidFill>
                  <a:srgbClr val="000000"/>
                </a:solidFill>
                <a:latin typeface="Consolas" panose="020B0609020204030204" pitchFamily="49" charset="0"/>
              </a:rPr>
              <a:t> "/"</a:t>
            </a:r>
          </a:p>
          <a:p>
            <a:endParaRPr lang="de-CH" sz="1000" dirty="0">
              <a:solidFill>
                <a:srgbClr val="000000"/>
              </a:solidFill>
              <a:latin typeface="Consolas" panose="020B0609020204030204" pitchFamily="49" charset="0"/>
            </a:endParaRPr>
          </a:p>
          <a:p>
            <a:r>
              <a:rPr lang="de-CH" sz="1000" dirty="0">
                <a:solidFill>
                  <a:srgbClr val="383838"/>
                </a:solidFill>
                <a:latin typeface="Consolas" panose="020B0609020204030204" pitchFamily="49" charset="0"/>
              </a:rPr>
              <a:t>&lt;</a:t>
            </a:r>
            <a:r>
              <a:rPr lang="de-CH" sz="1000" dirty="0">
                <a:solidFill>
                  <a:srgbClr val="800000"/>
                </a:solidFill>
                <a:latin typeface="Consolas" panose="020B0609020204030204" pitchFamily="49" charset="0"/>
              </a:rPr>
              <a:t>h1</a:t>
            </a:r>
            <a:r>
              <a:rPr lang="de-CH" sz="1000" dirty="0">
                <a:solidFill>
                  <a:srgbClr val="383838"/>
                </a:solidFill>
                <a:latin typeface="Consolas" panose="020B0609020204030204" pitchFamily="49" charset="0"/>
              </a:rPr>
              <a:t>&gt;</a:t>
            </a:r>
            <a:r>
              <a:rPr lang="de-CH" sz="1000" dirty="0" err="1">
                <a:solidFill>
                  <a:srgbClr val="000000"/>
                </a:solidFill>
                <a:latin typeface="Consolas" panose="020B0609020204030204" pitchFamily="49" charset="0"/>
              </a:rPr>
              <a:t>Todo</a:t>
            </a:r>
            <a:r>
              <a:rPr lang="de-CH" sz="1000" dirty="0">
                <a:solidFill>
                  <a:srgbClr val="000000"/>
                </a:solidFill>
                <a:latin typeface="Consolas" panose="020B0609020204030204" pitchFamily="49" charset="0"/>
              </a:rPr>
              <a:t> (</a:t>
            </a:r>
            <a:r>
              <a:rPr lang="de-CH" sz="1000" dirty="0">
                <a:solidFill>
                  <a:srgbClr val="E00000"/>
                </a:solidFill>
                <a:latin typeface="Consolas" panose="020B0609020204030204" pitchFamily="49" charset="0"/>
              </a:rPr>
              <a:t>@</a:t>
            </a:r>
            <a:r>
              <a:rPr lang="de-CH" sz="1000" dirty="0" err="1">
                <a:solidFill>
                  <a:srgbClr val="000000"/>
                </a:solidFill>
                <a:latin typeface="Consolas" panose="020B0609020204030204" pitchFamily="49" charset="0"/>
              </a:rPr>
              <a:t>todos.Where</a:t>
            </a:r>
            <a:r>
              <a:rPr lang="de-CH" sz="1000" dirty="0">
                <a:solidFill>
                  <a:srgbClr val="000000"/>
                </a:solidFill>
                <a:latin typeface="Consolas" panose="020B0609020204030204" pitchFamily="49" charset="0"/>
              </a:rPr>
              <a:t>(</a:t>
            </a:r>
            <a:r>
              <a:rPr lang="de-CH" sz="1000" dirty="0" err="1">
                <a:solidFill>
                  <a:srgbClr val="000000"/>
                </a:solidFill>
                <a:latin typeface="Consolas" panose="020B0609020204030204" pitchFamily="49" charset="0"/>
              </a:rPr>
              <a:t>todo</a:t>
            </a:r>
            <a:r>
              <a:rPr lang="de-CH" sz="1000" dirty="0">
                <a:solidFill>
                  <a:srgbClr val="000000"/>
                </a:solidFill>
                <a:latin typeface="Consolas" panose="020B0609020204030204" pitchFamily="49" charset="0"/>
              </a:rPr>
              <a:t> =&gt; !</a:t>
            </a:r>
            <a:r>
              <a:rPr lang="de-CH" sz="1000" dirty="0" err="1">
                <a:solidFill>
                  <a:srgbClr val="000000"/>
                </a:solidFill>
                <a:latin typeface="Consolas" panose="020B0609020204030204" pitchFamily="49" charset="0"/>
              </a:rPr>
              <a:t>todo.IsDone</a:t>
            </a:r>
            <a:r>
              <a:rPr lang="de-CH" sz="1000" dirty="0">
                <a:solidFill>
                  <a:srgbClr val="000000"/>
                </a:solidFill>
                <a:latin typeface="Consolas" panose="020B0609020204030204" pitchFamily="49" charset="0"/>
              </a:rPr>
              <a:t>).Count())</a:t>
            </a:r>
            <a:r>
              <a:rPr lang="de-CH" sz="1000" dirty="0">
                <a:solidFill>
                  <a:srgbClr val="383838"/>
                </a:solidFill>
                <a:latin typeface="Consolas" panose="020B0609020204030204" pitchFamily="49" charset="0"/>
              </a:rPr>
              <a:t>&lt;/</a:t>
            </a:r>
            <a:r>
              <a:rPr lang="de-CH" sz="1000" dirty="0">
                <a:solidFill>
                  <a:srgbClr val="800000"/>
                </a:solidFill>
                <a:latin typeface="Consolas" panose="020B0609020204030204" pitchFamily="49" charset="0"/>
              </a:rPr>
              <a:t>h1</a:t>
            </a:r>
            <a:r>
              <a:rPr lang="de-CH" sz="1000" dirty="0">
                <a:solidFill>
                  <a:srgbClr val="383838"/>
                </a:solidFill>
                <a:latin typeface="Consolas" panose="020B0609020204030204" pitchFamily="49" charset="0"/>
              </a:rPr>
              <a:t>&gt;</a:t>
            </a:r>
            <a:endParaRPr lang="de-CH" sz="1000" dirty="0">
              <a:solidFill>
                <a:srgbClr val="000000"/>
              </a:solidFill>
              <a:latin typeface="Consolas" panose="020B0609020204030204" pitchFamily="49" charset="0"/>
            </a:endParaRPr>
          </a:p>
          <a:p>
            <a:br>
              <a:rPr lang="de-CH" sz="1000" dirty="0">
                <a:solidFill>
                  <a:srgbClr val="000000"/>
                </a:solidFill>
                <a:latin typeface="Consolas" panose="020B0609020204030204" pitchFamily="49" charset="0"/>
              </a:rPr>
            </a:br>
            <a:r>
              <a:rPr lang="de-CH" sz="1000" dirty="0">
                <a:solidFill>
                  <a:srgbClr val="383838"/>
                </a:solidFill>
                <a:latin typeface="Consolas" panose="020B0609020204030204" pitchFamily="49" charset="0"/>
              </a:rPr>
              <a:t>&lt;</a:t>
            </a:r>
            <a:r>
              <a:rPr lang="de-CH" sz="1000" dirty="0" err="1">
                <a:solidFill>
                  <a:srgbClr val="800000"/>
                </a:solidFill>
                <a:latin typeface="Consolas" panose="020B0609020204030204" pitchFamily="49" charset="0"/>
              </a:rPr>
              <a:t>ul</a:t>
            </a:r>
            <a:r>
              <a:rPr lang="de-CH" sz="1000" dirty="0">
                <a:solidFill>
                  <a:srgbClr val="383838"/>
                </a:solidFill>
                <a:latin typeface="Consolas" panose="020B0609020204030204" pitchFamily="49" charset="0"/>
              </a:rPr>
              <a:t>&gt;</a:t>
            </a:r>
            <a:endParaRPr lang="de-CH" sz="1000" dirty="0">
              <a:solidFill>
                <a:srgbClr val="000000"/>
              </a:solidFill>
              <a:latin typeface="Consolas" panose="020B0609020204030204" pitchFamily="49" charset="0"/>
            </a:endParaRPr>
          </a:p>
          <a:p>
            <a:r>
              <a:rPr lang="de-CH" sz="1000" dirty="0">
                <a:solidFill>
                  <a:srgbClr val="E00000"/>
                </a:solidFill>
                <a:latin typeface="Consolas" panose="020B0609020204030204" pitchFamily="49" charset="0"/>
              </a:rPr>
              <a:t>@</a:t>
            </a:r>
            <a:r>
              <a:rPr lang="de-CH" sz="1000" dirty="0" err="1">
                <a:solidFill>
                  <a:srgbClr val="000000"/>
                </a:solidFill>
                <a:latin typeface="Consolas" panose="020B0609020204030204" pitchFamily="49" charset="0"/>
              </a:rPr>
              <a:t>foreach</a:t>
            </a:r>
            <a:r>
              <a:rPr lang="de-CH" sz="1000" dirty="0">
                <a:solidFill>
                  <a:srgbClr val="000000"/>
                </a:solidFill>
                <a:latin typeface="Consolas" panose="020B0609020204030204" pitchFamily="49" charset="0"/>
              </a:rPr>
              <a:t> (</a:t>
            </a:r>
            <a:r>
              <a:rPr lang="de-CH" sz="1000" dirty="0" err="1">
                <a:solidFill>
                  <a:srgbClr val="000000"/>
                </a:solidFill>
                <a:latin typeface="Consolas" panose="020B0609020204030204" pitchFamily="49" charset="0"/>
              </a:rPr>
              <a:t>var</a:t>
            </a:r>
            <a:r>
              <a:rPr lang="de-CH" sz="1000" dirty="0">
                <a:solidFill>
                  <a:srgbClr val="000000"/>
                </a:solidFill>
                <a:latin typeface="Consolas" panose="020B0609020204030204" pitchFamily="49" charset="0"/>
              </a:rPr>
              <a:t> </a:t>
            </a:r>
            <a:r>
              <a:rPr lang="de-CH" sz="1000" dirty="0" err="1">
                <a:solidFill>
                  <a:srgbClr val="000000"/>
                </a:solidFill>
                <a:latin typeface="Consolas" panose="020B0609020204030204" pitchFamily="49" charset="0"/>
              </a:rPr>
              <a:t>todo</a:t>
            </a:r>
            <a:r>
              <a:rPr lang="de-CH" sz="1000" dirty="0">
                <a:solidFill>
                  <a:srgbClr val="000000"/>
                </a:solidFill>
                <a:latin typeface="Consolas" panose="020B0609020204030204" pitchFamily="49" charset="0"/>
              </a:rPr>
              <a:t> in </a:t>
            </a:r>
            <a:r>
              <a:rPr lang="de-CH" sz="1000" dirty="0" err="1">
                <a:solidFill>
                  <a:srgbClr val="000000"/>
                </a:solidFill>
                <a:latin typeface="Consolas" panose="020B0609020204030204" pitchFamily="49" charset="0"/>
              </a:rPr>
              <a:t>todos</a:t>
            </a:r>
            <a:r>
              <a:rPr lang="de-CH" sz="1000" dirty="0">
                <a:solidFill>
                  <a:srgbClr val="000000"/>
                </a:solidFill>
                <a:latin typeface="Consolas" panose="020B0609020204030204" pitchFamily="49" charset="0"/>
              </a:rPr>
              <a:t>)</a:t>
            </a:r>
          </a:p>
          <a:p>
            <a:r>
              <a:rPr lang="de-CH" sz="1000" dirty="0">
                <a:solidFill>
                  <a:srgbClr val="000000"/>
                </a:solidFill>
                <a:latin typeface="Consolas" panose="020B0609020204030204" pitchFamily="49" charset="0"/>
              </a:rPr>
              <a:t>{</a:t>
            </a:r>
          </a:p>
          <a:p>
            <a:r>
              <a:rPr lang="de-CH" sz="1000" dirty="0">
                <a:solidFill>
                  <a:srgbClr val="383838"/>
                </a:solidFill>
                <a:latin typeface="Consolas" panose="020B0609020204030204" pitchFamily="49" charset="0"/>
              </a:rPr>
              <a:t>  &lt;</a:t>
            </a:r>
            <a:r>
              <a:rPr lang="de-CH" sz="1000" dirty="0">
                <a:solidFill>
                  <a:srgbClr val="800000"/>
                </a:solidFill>
                <a:latin typeface="Consolas" panose="020B0609020204030204" pitchFamily="49" charset="0"/>
              </a:rPr>
              <a:t>li</a:t>
            </a:r>
            <a:r>
              <a:rPr lang="de-CH" sz="1000" dirty="0">
                <a:solidFill>
                  <a:srgbClr val="383838"/>
                </a:solidFill>
                <a:latin typeface="Consolas" panose="020B0609020204030204" pitchFamily="49" charset="0"/>
              </a:rPr>
              <a:t>&gt;</a:t>
            </a:r>
            <a:endParaRPr lang="de-CH" sz="1000" dirty="0">
              <a:solidFill>
                <a:srgbClr val="000000"/>
              </a:solidFill>
              <a:latin typeface="Consolas" panose="020B0609020204030204" pitchFamily="49" charset="0"/>
            </a:endParaRPr>
          </a:p>
          <a:p>
            <a:r>
              <a:rPr lang="de-CH" sz="1000" dirty="0">
                <a:solidFill>
                  <a:srgbClr val="383838"/>
                </a:solidFill>
                <a:latin typeface="Consolas" panose="020B0609020204030204" pitchFamily="49" charset="0"/>
              </a:rPr>
              <a:t>  &lt;</a:t>
            </a:r>
            <a:r>
              <a:rPr lang="de-CH" sz="1000" dirty="0" err="1">
                <a:solidFill>
                  <a:srgbClr val="800000"/>
                </a:solidFill>
                <a:latin typeface="Consolas" panose="020B0609020204030204" pitchFamily="49" charset="0"/>
              </a:rPr>
              <a:t>input</a:t>
            </a:r>
            <a:r>
              <a:rPr lang="de-CH" sz="1000" dirty="0">
                <a:solidFill>
                  <a:srgbClr val="000000"/>
                </a:solidFill>
                <a:latin typeface="Consolas" panose="020B0609020204030204" pitchFamily="49" charset="0"/>
              </a:rPr>
              <a:t> </a:t>
            </a:r>
            <a:r>
              <a:rPr lang="de-CH" sz="1000" dirty="0">
                <a:solidFill>
                  <a:srgbClr val="FF0000"/>
                </a:solidFill>
                <a:latin typeface="Consolas" panose="020B0609020204030204" pitchFamily="49" charset="0"/>
              </a:rPr>
              <a:t>type</a:t>
            </a:r>
            <a:r>
              <a:rPr lang="de-CH" sz="1000" dirty="0">
                <a:solidFill>
                  <a:srgbClr val="000000"/>
                </a:solidFill>
                <a:latin typeface="Consolas" panose="020B0609020204030204" pitchFamily="49" charset="0"/>
              </a:rPr>
              <a:t>=</a:t>
            </a:r>
            <a:r>
              <a:rPr lang="de-CH" sz="1000" dirty="0">
                <a:solidFill>
                  <a:srgbClr val="0451A5"/>
                </a:solidFill>
                <a:latin typeface="Consolas" panose="020B0609020204030204" pitchFamily="49" charset="0"/>
              </a:rPr>
              <a:t>"</a:t>
            </a:r>
            <a:r>
              <a:rPr lang="de-CH" sz="1000" dirty="0" err="1">
                <a:solidFill>
                  <a:srgbClr val="0451A5"/>
                </a:solidFill>
                <a:latin typeface="Consolas" panose="020B0609020204030204" pitchFamily="49" charset="0"/>
              </a:rPr>
              <a:t>checkbox</a:t>
            </a:r>
            <a:r>
              <a:rPr lang="de-CH" sz="1000" dirty="0">
                <a:solidFill>
                  <a:srgbClr val="0451A5"/>
                </a:solidFill>
                <a:latin typeface="Consolas" panose="020B0609020204030204" pitchFamily="49" charset="0"/>
              </a:rPr>
              <a:t>"</a:t>
            </a:r>
            <a:r>
              <a:rPr lang="de-CH" sz="1000" dirty="0">
                <a:solidFill>
                  <a:srgbClr val="000000"/>
                </a:solidFill>
                <a:latin typeface="Consolas" panose="020B0609020204030204" pitchFamily="49" charset="0"/>
              </a:rPr>
              <a:t> </a:t>
            </a:r>
            <a:r>
              <a:rPr lang="de-CH" sz="1000" dirty="0">
                <a:solidFill>
                  <a:srgbClr val="E00000"/>
                </a:solidFill>
                <a:latin typeface="Consolas" panose="020B0609020204030204" pitchFamily="49" charset="0"/>
              </a:rPr>
              <a:t>@</a:t>
            </a:r>
            <a:r>
              <a:rPr lang="de-CH" sz="1000" dirty="0">
                <a:solidFill>
                  <a:srgbClr val="000000"/>
                </a:solidFill>
                <a:latin typeface="Consolas" panose="020B0609020204030204" pitchFamily="49" charset="0"/>
              </a:rPr>
              <a:t>bind=</a:t>
            </a:r>
            <a:r>
              <a:rPr lang="de-CH" sz="1000" dirty="0">
                <a:solidFill>
                  <a:srgbClr val="0451A5"/>
                </a:solidFill>
                <a:latin typeface="Consolas" panose="020B0609020204030204" pitchFamily="49" charset="0"/>
              </a:rPr>
              <a:t>"</a:t>
            </a:r>
            <a:r>
              <a:rPr lang="de-CH" sz="1000" dirty="0" err="1">
                <a:solidFill>
                  <a:srgbClr val="0451A5"/>
                </a:solidFill>
                <a:latin typeface="Consolas" panose="020B0609020204030204" pitchFamily="49" charset="0"/>
              </a:rPr>
              <a:t>todo.IsDone</a:t>
            </a:r>
            <a:r>
              <a:rPr lang="de-CH" sz="1000" dirty="0">
                <a:solidFill>
                  <a:srgbClr val="0451A5"/>
                </a:solidFill>
                <a:latin typeface="Consolas" panose="020B0609020204030204" pitchFamily="49" charset="0"/>
              </a:rPr>
              <a:t>"</a:t>
            </a:r>
            <a:r>
              <a:rPr lang="de-CH" sz="1000" dirty="0">
                <a:solidFill>
                  <a:srgbClr val="000000"/>
                </a:solidFill>
                <a:latin typeface="Consolas" panose="020B0609020204030204" pitchFamily="49" charset="0"/>
              </a:rPr>
              <a:t> </a:t>
            </a:r>
            <a:r>
              <a:rPr lang="de-CH" sz="1000" dirty="0">
                <a:solidFill>
                  <a:srgbClr val="383838"/>
                </a:solidFill>
                <a:latin typeface="Consolas" panose="020B0609020204030204" pitchFamily="49" charset="0"/>
              </a:rPr>
              <a:t>/&gt;</a:t>
            </a:r>
            <a:endParaRPr lang="de-CH" sz="1000" dirty="0">
              <a:solidFill>
                <a:srgbClr val="000000"/>
              </a:solidFill>
              <a:latin typeface="Consolas" panose="020B0609020204030204" pitchFamily="49" charset="0"/>
            </a:endParaRPr>
          </a:p>
          <a:p>
            <a:r>
              <a:rPr lang="de-CH" sz="1000" dirty="0">
                <a:solidFill>
                  <a:srgbClr val="383838"/>
                </a:solidFill>
                <a:latin typeface="Consolas" panose="020B0609020204030204" pitchFamily="49" charset="0"/>
              </a:rPr>
              <a:t>  &lt;</a:t>
            </a:r>
            <a:r>
              <a:rPr lang="de-CH" sz="1000" dirty="0" err="1">
                <a:solidFill>
                  <a:srgbClr val="800000"/>
                </a:solidFill>
                <a:latin typeface="Consolas" panose="020B0609020204030204" pitchFamily="49" charset="0"/>
              </a:rPr>
              <a:t>input</a:t>
            </a:r>
            <a:r>
              <a:rPr lang="de-CH" sz="1000" dirty="0">
                <a:solidFill>
                  <a:srgbClr val="000000"/>
                </a:solidFill>
                <a:latin typeface="Consolas" panose="020B0609020204030204" pitchFamily="49" charset="0"/>
              </a:rPr>
              <a:t> </a:t>
            </a:r>
            <a:r>
              <a:rPr lang="de-CH" sz="1000" dirty="0">
                <a:solidFill>
                  <a:srgbClr val="E00000"/>
                </a:solidFill>
                <a:latin typeface="Consolas" panose="020B0609020204030204" pitchFamily="49" charset="0"/>
              </a:rPr>
              <a:t>@</a:t>
            </a:r>
            <a:r>
              <a:rPr lang="de-CH" sz="1000" dirty="0">
                <a:solidFill>
                  <a:srgbClr val="000000"/>
                </a:solidFill>
                <a:latin typeface="Consolas" panose="020B0609020204030204" pitchFamily="49" charset="0"/>
              </a:rPr>
              <a:t>bind=</a:t>
            </a:r>
            <a:r>
              <a:rPr lang="de-CH" sz="1000" dirty="0">
                <a:solidFill>
                  <a:srgbClr val="0451A5"/>
                </a:solidFill>
                <a:latin typeface="Consolas" panose="020B0609020204030204" pitchFamily="49" charset="0"/>
              </a:rPr>
              <a:t>"@</a:t>
            </a:r>
            <a:r>
              <a:rPr lang="de-CH" sz="1000" dirty="0" err="1">
                <a:solidFill>
                  <a:srgbClr val="0451A5"/>
                </a:solidFill>
                <a:latin typeface="Consolas" panose="020B0609020204030204" pitchFamily="49" charset="0"/>
              </a:rPr>
              <a:t>todo.Title</a:t>
            </a:r>
            <a:r>
              <a:rPr lang="de-CH" sz="1000" dirty="0">
                <a:solidFill>
                  <a:srgbClr val="0451A5"/>
                </a:solidFill>
                <a:latin typeface="Consolas" panose="020B0609020204030204" pitchFamily="49" charset="0"/>
              </a:rPr>
              <a:t>"</a:t>
            </a:r>
            <a:r>
              <a:rPr lang="de-CH" sz="1000" dirty="0">
                <a:solidFill>
                  <a:srgbClr val="000000"/>
                </a:solidFill>
                <a:latin typeface="Consolas" panose="020B0609020204030204" pitchFamily="49" charset="0"/>
              </a:rPr>
              <a:t> </a:t>
            </a:r>
            <a:r>
              <a:rPr lang="de-CH" sz="1000" dirty="0">
                <a:solidFill>
                  <a:srgbClr val="383838"/>
                </a:solidFill>
                <a:latin typeface="Consolas" panose="020B0609020204030204" pitchFamily="49" charset="0"/>
              </a:rPr>
              <a:t>/&gt;</a:t>
            </a:r>
            <a:endParaRPr lang="de-CH" sz="1000" dirty="0">
              <a:solidFill>
                <a:srgbClr val="000000"/>
              </a:solidFill>
              <a:latin typeface="Consolas" panose="020B0609020204030204" pitchFamily="49" charset="0"/>
            </a:endParaRPr>
          </a:p>
          <a:p>
            <a:r>
              <a:rPr lang="de-CH" sz="1000" dirty="0">
                <a:solidFill>
                  <a:srgbClr val="383838"/>
                </a:solidFill>
                <a:latin typeface="Consolas" panose="020B0609020204030204" pitchFamily="49" charset="0"/>
              </a:rPr>
              <a:t>  &lt;/</a:t>
            </a:r>
            <a:r>
              <a:rPr lang="de-CH" sz="1000" dirty="0">
                <a:solidFill>
                  <a:srgbClr val="800000"/>
                </a:solidFill>
                <a:latin typeface="Consolas" panose="020B0609020204030204" pitchFamily="49" charset="0"/>
              </a:rPr>
              <a:t>li</a:t>
            </a:r>
            <a:r>
              <a:rPr lang="de-CH" sz="1000" dirty="0">
                <a:solidFill>
                  <a:srgbClr val="383838"/>
                </a:solidFill>
                <a:latin typeface="Consolas" panose="020B0609020204030204" pitchFamily="49" charset="0"/>
              </a:rPr>
              <a:t>&gt;</a:t>
            </a:r>
            <a:endParaRPr lang="de-CH" sz="1000" dirty="0">
              <a:solidFill>
                <a:srgbClr val="000000"/>
              </a:solidFill>
              <a:latin typeface="Consolas" panose="020B0609020204030204" pitchFamily="49" charset="0"/>
            </a:endParaRPr>
          </a:p>
          <a:p>
            <a:r>
              <a:rPr lang="de-CH" sz="1000" dirty="0">
                <a:solidFill>
                  <a:srgbClr val="000000"/>
                </a:solidFill>
                <a:latin typeface="Consolas" panose="020B0609020204030204" pitchFamily="49" charset="0"/>
              </a:rPr>
              <a:t>}</a:t>
            </a:r>
          </a:p>
          <a:p>
            <a:r>
              <a:rPr lang="de-CH" sz="1000" dirty="0">
                <a:solidFill>
                  <a:srgbClr val="383838"/>
                </a:solidFill>
                <a:latin typeface="Consolas" panose="020B0609020204030204" pitchFamily="49" charset="0"/>
              </a:rPr>
              <a:t>&lt;/</a:t>
            </a:r>
            <a:r>
              <a:rPr lang="de-CH" sz="1000" dirty="0" err="1">
                <a:solidFill>
                  <a:srgbClr val="800000"/>
                </a:solidFill>
                <a:latin typeface="Consolas" panose="020B0609020204030204" pitchFamily="49" charset="0"/>
              </a:rPr>
              <a:t>ul</a:t>
            </a:r>
            <a:r>
              <a:rPr lang="de-CH" sz="1000" dirty="0">
                <a:solidFill>
                  <a:srgbClr val="383838"/>
                </a:solidFill>
                <a:latin typeface="Consolas" panose="020B0609020204030204" pitchFamily="49" charset="0"/>
              </a:rPr>
              <a:t>&gt;</a:t>
            </a:r>
            <a:endParaRPr lang="de-CH" sz="1000" dirty="0">
              <a:solidFill>
                <a:srgbClr val="000000"/>
              </a:solidFill>
              <a:latin typeface="Consolas" panose="020B0609020204030204" pitchFamily="49" charset="0"/>
            </a:endParaRPr>
          </a:p>
          <a:p>
            <a:br>
              <a:rPr lang="de-CH" sz="1000" dirty="0">
                <a:solidFill>
                  <a:srgbClr val="000000"/>
                </a:solidFill>
                <a:latin typeface="Consolas" panose="020B0609020204030204" pitchFamily="49" charset="0"/>
              </a:rPr>
            </a:br>
            <a:r>
              <a:rPr lang="de-CH" sz="1000" dirty="0">
                <a:solidFill>
                  <a:srgbClr val="383838"/>
                </a:solidFill>
                <a:latin typeface="Consolas" panose="020B0609020204030204" pitchFamily="49" charset="0"/>
              </a:rPr>
              <a:t>&lt;</a:t>
            </a:r>
            <a:r>
              <a:rPr lang="de-CH" sz="1000" dirty="0" err="1">
                <a:solidFill>
                  <a:srgbClr val="800000"/>
                </a:solidFill>
                <a:latin typeface="Consolas" panose="020B0609020204030204" pitchFamily="49" charset="0"/>
              </a:rPr>
              <a:t>input</a:t>
            </a:r>
            <a:r>
              <a:rPr lang="de-CH" sz="1000" dirty="0">
                <a:solidFill>
                  <a:srgbClr val="000000"/>
                </a:solidFill>
                <a:latin typeface="Consolas" panose="020B0609020204030204" pitchFamily="49" charset="0"/>
              </a:rPr>
              <a:t> </a:t>
            </a:r>
            <a:r>
              <a:rPr lang="de-CH" sz="1000" dirty="0" err="1">
                <a:solidFill>
                  <a:srgbClr val="FF0000"/>
                </a:solidFill>
                <a:latin typeface="Consolas" panose="020B0609020204030204" pitchFamily="49" charset="0"/>
              </a:rPr>
              <a:t>placeholder</a:t>
            </a:r>
            <a:r>
              <a:rPr lang="de-CH" sz="1000" dirty="0">
                <a:solidFill>
                  <a:srgbClr val="000000"/>
                </a:solidFill>
                <a:latin typeface="Consolas" panose="020B0609020204030204" pitchFamily="49" charset="0"/>
              </a:rPr>
              <a:t>=</a:t>
            </a:r>
            <a:r>
              <a:rPr lang="de-CH" sz="1000" dirty="0">
                <a:solidFill>
                  <a:srgbClr val="0451A5"/>
                </a:solidFill>
                <a:latin typeface="Consolas" panose="020B0609020204030204" pitchFamily="49" charset="0"/>
              </a:rPr>
              <a:t>"Something </a:t>
            </a:r>
            <a:r>
              <a:rPr lang="de-CH" sz="1000" dirty="0" err="1">
                <a:solidFill>
                  <a:srgbClr val="0451A5"/>
                </a:solidFill>
                <a:latin typeface="Consolas" panose="020B0609020204030204" pitchFamily="49" charset="0"/>
              </a:rPr>
              <a:t>todo</a:t>
            </a:r>
            <a:r>
              <a:rPr lang="de-CH" sz="1000" dirty="0">
                <a:solidFill>
                  <a:srgbClr val="0451A5"/>
                </a:solidFill>
                <a:latin typeface="Consolas" panose="020B0609020204030204" pitchFamily="49" charset="0"/>
              </a:rPr>
              <a:t>"</a:t>
            </a:r>
            <a:r>
              <a:rPr lang="de-CH" sz="1000" dirty="0">
                <a:solidFill>
                  <a:srgbClr val="000000"/>
                </a:solidFill>
                <a:latin typeface="Consolas" panose="020B0609020204030204" pitchFamily="49" charset="0"/>
              </a:rPr>
              <a:t> </a:t>
            </a:r>
            <a:r>
              <a:rPr lang="de-CH" sz="1000" dirty="0">
                <a:solidFill>
                  <a:srgbClr val="E00000"/>
                </a:solidFill>
                <a:latin typeface="Consolas" panose="020B0609020204030204" pitchFamily="49" charset="0"/>
              </a:rPr>
              <a:t>@</a:t>
            </a:r>
            <a:r>
              <a:rPr lang="de-CH" sz="1000" dirty="0">
                <a:solidFill>
                  <a:srgbClr val="000000"/>
                </a:solidFill>
                <a:latin typeface="Consolas" panose="020B0609020204030204" pitchFamily="49" charset="0"/>
              </a:rPr>
              <a:t>bind=</a:t>
            </a:r>
            <a:r>
              <a:rPr lang="de-CH" sz="1000" dirty="0">
                <a:solidFill>
                  <a:srgbClr val="0451A5"/>
                </a:solidFill>
                <a:latin typeface="Consolas" panose="020B0609020204030204" pitchFamily="49" charset="0"/>
              </a:rPr>
              <a:t>"</a:t>
            </a:r>
            <a:r>
              <a:rPr lang="de-CH" sz="1000" dirty="0" err="1">
                <a:solidFill>
                  <a:srgbClr val="0451A5"/>
                </a:solidFill>
                <a:latin typeface="Consolas" panose="020B0609020204030204" pitchFamily="49" charset="0"/>
              </a:rPr>
              <a:t>newTodo</a:t>
            </a:r>
            <a:r>
              <a:rPr lang="de-CH" sz="1000" dirty="0">
                <a:solidFill>
                  <a:srgbClr val="0451A5"/>
                </a:solidFill>
                <a:latin typeface="Consolas" panose="020B0609020204030204" pitchFamily="49" charset="0"/>
              </a:rPr>
              <a:t>"</a:t>
            </a:r>
            <a:r>
              <a:rPr lang="de-CH" sz="1000" dirty="0">
                <a:solidFill>
                  <a:srgbClr val="000000"/>
                </a:solidFill>
                <a:latin typeface="Consolas" panose="020B0609020204030204" pitchFamily="49" charset="0"/>
              </a:rPr>
              <a:t> </a:t>
            </a:r>
            <a:r>
              <a:rPr lang="de-CH" sz="1000" dirty="0">
                <a:solidFill>
                  <a:srgbClr val="383838"/>
                </a:solidFill>
                <a:latin typeface="Consolas" panose="020B0609020204030204" pitchFamily="49" charset="0"/>
              </a:rPr>
              <a:t>/&gt;</a:t>
            </a:r>
            <a:endParaRPr lang="de-CH" sz="1000" dirty="0">
              <a:solidFill>
                <a:srgbClr val="000000"/>
              </a:solidFill>
              <a:latin typeface="Consolas" panose="020B0609020204030204" pitchFamily="49" charset="0"/>
            </a:endParaRPr>
          </a:p>
          <a:p>
            <a:r>
              <a:rPr lang="de-CH" sz="1000" dirty="0">
                <a:solidFill>
                  <a:srgbClr val="383838"/>
                </a:solidFill>
                <a:latin typeface="Consolas" panose="020B0609020204030204" pitchFamily="49" charset="0"/>
              </a:rPr>
              <a:t>&lt;</a:t>
            </a:r>
            <a:r>
              <a:rPr lang="de-CH" sz="1000" dirty="0" err="1">
                <a:solidFill>
                  <a:srgbClr val="800000"/>
                </a:solidFill>
                <a:latin typeface="Consolas" panose="020B0609020204030204" pitchFamily="49" charset="0"/>
              </a:rPr>
              <a:t>button</a:t>
            </a:r>
            <a:r>
              <a:rPr lang="de-CH" sz="1000" dirty="0">
                <a:solidFill>
                  <a:srgbClr val="000000"/>
                </a:solidFill>
                <a:latin typeface="Consolas" panose="020B0609020204030204" pitchFamily="49" charset="0"/>
              </a:rPr>
              <a:t> </a:t>
            </a:r>
            <a:r>
              <a:rPr lang="de-CH" sz="1000" dirty="0">
                <a:solidFill>
                  <a:srgbClr val="E00000"/>
                </a:solidFill>
                <a:latin typeface="Consolas" panose="020B0609020204030204" pitchFamily="49" charset="0"/>
              </a:rPr>
              <a:t>@</a:t>
            </a:r>
            <a:r>
              <a:rPr lang="de-CH" sz="1000" dirty="0" err="1">
                <a:solidFill>
                  <a:srgbClr val="000000"/>
                </a:solidFill>
                <a:latin typeface="Consolas" panose="020B0609020204030204" pitchFamily="49" charset="0"/>
              </a:rPr>
              <a:t>onclick</a:t>
            </a:r>
            <a:r>
              <a:rPr lang="de-CH" sz="1000" dirty="0">
                <a:solidFill>
                  <a:srgbClr val="000000"/>
                </a:solidFill>
                <a:latin typeface="Consolas" panose="020B0609020204030204" pitchFamily="49" charset="0"/>
              </a:rPr>
              <a:t>=</a:t>
            </a:r>
            <a:r>
              <a:rPr lang="de-CH" sz="1000" dirty="0">
                <a:solidFill>
                  <a:srgbClr val="0451A5"/>
                </a:solidFill>
                <a:latin typeface="Consolas" panose="020B0609020204030204" pitchFamily="49" charset="0"/>
              </a:rPr>
              <a:t>"</a:t>
            </a:r>
            <a:r>
              <a:rPr lang="de-CH" sz="1000" dirty="0" err="1">
                <a:solidFill>
                  <a:srgbClr val="0451A5"/>
                </a:solidFill>
                <a:latin typeface="Consolas" panose="020B0609020204030204" pitchFamily="49" charset="0"/>
              </a:rPr>
              <a:t>AddTodo</a:t>
            </a:r>
            <a:r>
              <a:rPr lang="de-CH" sz="1000" dirty="0">
                <a:solidFill>
                  <a:srgbClr val="0451A5"/>
                </a:solidFill>
                <a:latin typeface="Consolas" panose="020B0609020204030204" pitchFamily="49" charset="0"/>
              </a:rPr>
              <a:t>"</a:t>
            </a:r>
            <a:r>
              <a:rPr lang="de-CH" sz="1000" dirty="0">
                <a:solidFill>
                  <a:srgbClr val="383838"/>
                </a:solidFill>
                <a:latin typeface="Consolas" panose="020B0609020204030204" pitchFamily="49" charset="0"/>
              </a:rPr>
              <a:t>&gt;</a:t>
            </a:r>
            <a:r>
              <a:rPr lang="de-CH" sz="1000" dirty="0">
                <a:solidFill>
                  <a:srgbClr val="000000"/>
                </a:solidFill>
                <a:latin typeface="Consolas" panose="020B0609020204030204" pitchFamily="49" charset="0"/>
              </a:rPr>
              <a:t>Add </a:t>
            </a:r>
            <a:r>
              <a:rPr lang="de-CH" sz="1000" dirty="0" err="1">
                <a:solidFill>
                  <a:srgbClr val="000000"/>
                </a:solidFill>
                <a:latin typeface="Consolas" panose="020B0609020204030204" pitchFamily="49" charset="0"/>
              </a:rPr>
              <a:t>todo</a:t>
            </a:r>
            <a:r>
              <a:rPr lang="de-CH" sz="1000" dirty="0">
                <a:solidFill>
                  <a:srgbClr val="383838"/>
                </a:solidFill>
                <a:latin typeface="Consolas" panose="020B0609020204030204" pitchFamily="49" charset="0"/>
              </a:rPr>
              <a:t>&lt;/</a:t>
            </a:r>
            <a:r>
              <a:rPr lang="de-CH" sz="1000" dirty="0" err="1">
                <a:solidFill>
                  <a:srgbClr val="800000"/>
                </a:solidFill>
                <a:latin typeface="Consolas" panose="020B0609020204030204" pitchFamily="49" charset="0"/>
              </a:rPr>
              <a:t>button</a:t>
            </a:r>
            <a:r>
              <a:rPr lang="de-CH" sz="1000" dirty="0">
                <a:solidFill>
                  <a:srgbClr val="383838"/>
                </a:solidFill>
                <a:latin typeface="Consolas" panose="020B0609020204030204" pitchFamily="49" charset="0"/>
              </a:rPr>
              <a:t>&gt;</a:t>
            </a:r>
            <a:endParaRPr lang="de-CH" sz="1000" dirty="0">
              <a:solidFill>
                <a:srgbClr val="000000"/>
              </a:solidFill>
              <a:latin typeface="Consolas" panose="020B0609020204030204" pitchFamily="49" charset="0"/>
            </a:endParaRPr>
          </a:p>
          <a:p>
            <a:br>
              <a:rPr lang="de-CH" sz="1000" dirty="0">
                <a:solidFill>
                  <a:srgbClr val="000000"/>
                </a:solidFill>
                <a:latin typeface="Consolas" panose="020B0609020204030204" pitchFamily="49" charset="0"/>
              </a:rPr>
            </a:br>
            <a:endParaRPr lang="de-CH" sz="1000" dirty="0">
              <a:solidFill>
                <a:srgbClr val="000000"/>
              </a:solidFill>
              <a:latin typeface="Consolas" panose="020B0609020204030204" pitchFamily="49" charset="0"/>
            </a:endParaRPr>
          </a:p>
        </p:txBody>
      </p:sp>
      <p:sp>
        <p:nvSpPr>
          <p:cNvPr id="11" name="Rechteck 10">
            <a:extLst>
              <a:ext uri="{FF2B5EF4-FFF2-40B4-BE49-F238E27FC236}">
                <a16:creationId xmlns:a16="http://schemas.microsoft.com/office/drawing/2014/main" id="{C54296C7-2E83-44A7-9E82-C3DF63BA7B61}"/>
              </a:ext>
            </a:extLst>
          </p:cNvPr>
          <p:cNvSpPr/>
          <p:nvPr/>
        </p:nvSpPr>
        <p:spPr>
          <a:xfrm>
            <a:off x="4484490" y="1053625"/>
            <a:ext cx="4659510" cy="3477875"/>
          </a:xfrm>
          <a:prstGeom prst="rect">
            <a:avLst/>
          </a:prstGeom>
        </p:spPr>
        <p:txBody>
          <a:bodyPr wrap="square">
            <a:spAutoFit/>
          </a:bodyPr>
          <a:lstStyle/>
          <a:p>
            <a:br>
              <a:rPr lang="de-CH" sz="1000" dirty="0">
                <a:solidFill>
                  <a:srgbClr val="000000"/>
                </a:solidFill>
                <a:latin typeface="Consolas" panose="020B0609020204030204" pitchFamily="49" charset="0"/>
              </a:rPr>
            </a:br>
            <a:r>
              <a:rPr lang="de-CH" sz="1000" dirty="0">
                <a:solidFill>
                  <a:srgbClr val="E00000"/>
                </a:solidFill>
                <a:latin typeface="Consolas" panose="020B0609020204030204" pitchFamily="49" charset="0"/>
              </a:rPr>
              <a:t>@</a:t>
            </a:r>
            <a:r>
              <a:rPr lang="de-CH" sz="1000" dirty="0">
                <a:solidFill>
                  <a:srgbClr val="000000"/>
                </a:solidFill>
                <a:latin typeface="Consolas" panose="020B0609020204030204" pitchFamily="49" charset="0"/>
              </a:rPr>
              <a:t>code {</a:t>
            </a:r>
          </a:p>
          <a:p>
            <a:pPr lvl="1"/>
            <a:br>
              <a:rPr lang="de-CH" sz="1000" dirty="0">
                <a:solidFill>
                  <a:srgbClr val="000000"/>
                </a:solidFill>
                <a:latin typeface="Consolas" panose="020B0609020204030204" pitchFamily="49" charset="0"/>
              </a:rPr>
            </a:br>
            <a:r>
              <a:rPr lang="de-CH" sz="1000" dirty="0" err="1">
                <a:solidFill>
                  <a:srgbClr val="000000"/>
                </a:solidFill>
                <a:latin typeface="Consolas" panose="020B0609020204030204" pitchFamily="49" charset="0"/>
              </a:rPr>
              <a:t>public</a:t>
            </a:r>
            <a:r>
              <a:rPr lang="de-CH" sz="1000" dirty="0">
                <a:solidFill>
                  <a:srgbClr val="000000"/>
                </a:solidFill>
                <a:latin typeface="Consolas" panose="020B0609020204030204" pitchFamily="49" charset="0"/>
              </a:rPr>
              <a:t> </a:t>
            </a:r>
            <a:r>
              <a:rPr lang="de-CH" sz="1000" dirty="0" err="1">
                <a:solidFill>
                  <a:srgbClr val="000000"/>
                </a:solidFill>
                <a:latin typeface="Consolas" panose="020B0609020204030204" pitchFamily="49" charset="0"/>
              </a:rPr>
              <a:t>class</a:t>
            </a:r>
            <a:r>
              <a:rPr lang="de-CH" sz="1000" dirty="0">
                <a:solidFill>
                  <a:srgbClr val="000000"/>
                </a:solidFill>
                <a:latin typeface="Consolas" panose="020B0609020204030204" pitchFamily="49" charset="0"/>
              </a:rPr>
              <a:t> </a:t>
            </a:r>
            <a:r>
              <a:rPr lang="de-CH" sz="1000" dirty="0" err="1">
                <a:solidFill>
                  <a:srgbClr val="000000"/>
                </a:solidFill>
                <a:latin typeface="Consolas" panose="020B0609020204030204" pitchFamily="49" charset="0"/>
              </a:rPr>
              <a:t>TodoItem</a:t>
            </a:r>
            <a:endParaRPr lang="de-CH" sz="1000" dirty="0">
              <a:solidFill>
                <a:srgbClr val="000000"/>
              </a:solidFill>
              <a:latin typeface="Consolas" panose="020B0609020204030204" pitchFamily="49" charset="0"/>
            </a:endParaRPr>
          </a:p>
          <a:p>
            <a:pPr lvl="1"/>
            <a:r>
              <a:rPr lang="de-CH" sz="1000" dirty="0">
                <a:solidFill>
                  <a:srgbClr val="000000"/>
                </a:solidFill>
                <a:latin typeface="Consolas" panose="020B0609020204030204" pitchFamily="49" charset="0"/>
              </a:rPr>
              <a:t>{</a:t>
            </a:r>
          </a:p>
          <a:p>
            <a:pPr lvl="2"/>
            <a:r>
              <a:rPr lang="de-CH" sz="1000" dirty="0" err="1">
                <a:solidFill>
                  <a:srgbClr val="000000"/>
                </a:solidFill>
                <a:latin typeface="Consolas" panose="020B0609020204030204" pitchFamily="49" charset="0"/>
              </a:rPr>
              <a:t>public</a:t>
            </a:r>
            <a:r>
              <a:rPr lang="de-CH" sz="1000" dirty="0">
                <a:solidFill>
                  <a:srgbClr val="000000"/>
                </a:solidFill>
                <a:latin typeface="Consolas" panose="020B0609020204030204" pitchFamily="49" charset="0"/>
              </a:rPr>
              <a:t> </a:t>
            </a:r>
            <a:r>
              <a:rPr lang="de-CH" sz="1000" dirty="0" err="1">
                <a:solidFill>
                  <a:srgbClr val="000000"/>
                </a:solidFill>
                <a:latin typeface="Consolas" panose="020B0609020204030204" pitchFamily="49" charset="0"/>
              </a:rPr>
              <a:t>string</a:t>
            </a:r>
            <a:r>
              <a:rPr lang="de-CH" sz="1000" dirty="0">
                <a:solidFill>
                  <a:srgbClr val="000000"/>
                </a:solidFill>
                <a:latin typeface="Consolas" panose="020B0609020204030204" pitchFamily="49" charset="0"/>
              </a:rPr>
              <a:t> Title { </a:t>
            </a:r>
            <a:r>
              <a:rPr lang="de-CH" sz="1000" dirty="0" err="1">
                <a:solidFill>
                  <a:srgbClr val="000000"/>
                </a:solidFill>
                <a:latin typeface="Consolas" panose="020B0609020204030204" pitchFamily="49" charset="0"/>
              </a:rPr>
              <a:t>get</a:t>
            </a:r>
            <a:r>
              <a:rPr lang="de-CH" sz="1000" dirty="0">
                <a:solidFill>
                  <a:srgbClr val="000000"/>
                </a:solidFill>
                <a:latin typeface="Consolas" panose="020B0609020204030204" pitchFamily="49" charset="0"/>
              </a:rPr>
              <a:t>; </a:t>
            </a:r>
            <a:r>
              <a:rPr lang="de-CH" sz="1000" dirty="0" err="1">
                <a:solidFill>
                  <a:srgbClr val="000000"/>
                </a:solidFill>
                <a:latin typeface="Consolas" panose="020B0609020204030204" pitchFamily="49" charset="0"/>
              </a:rPr>
              <a:t>set</a:t>
            </a:r>
            <a:r>
              <a:rPr lang="de-CH" sz="1000" dirty="0">
                <a:solidFill>
                  <a:srgbClr val="000000"/>
                </a:solidFill>
                <a:latin typeface="Consolas" panose="020B0609020204030204" pitchFamily="49" charset="0"/>
              </a:rPr>
              <a:t>; }</a:t>
            </a:r>
          </a:p>
          <a:p>
            <a:pPr lvl="2"/>
            <a:r>
              <a:rPr lang="de-CH" sz="1000" dirty="0" err="1">
                <a:solidFill>
                  <a:srgbClr val="000000"/>
                </a:solidFill>
                <a:latin typeface="Consolas" panose="020B0609020204030204" pitchFamily="49" charset="0"/>
              </a:rPr>
              <a:t>public</a:t>
            </a:r>
            <a:r>
              <a:rPr lang="de-CH" sz="1000" dirty="0">
                <a:solidFill>
                  <a:srgbClr val="000000"/>
                </a:solidFill>
                <a:latin typeface="Consolas" panose="020B0609020204030204" pitchFamily="49" charset="0"/>
              </a:rPr>
              <a:t> </a:t>
            </a:r>
            <a:r>
              <a:rPr lang="de-CH" sz="1000" dirty="0" err="1">
                <a:solidFill>
                  <a:srgbClr val="000000"/>
                </a:solidFill>
                <a:latin typeface="Consolas" panose="020B0609020204030204" pitchFamily="49" charset="0"/>
              </a:rPr>
              <a:t>bool</a:t>
            </a:r>
            <a:r>
              <a:rPr lang="de-CH" sz="1000" dirty="0">
                <a:solidFill>
                  <a:srgbClr val="000000"/>
                </a:solidFill>
                <a:latin typeface="Consolas" panose="020B0609020204030204" pitchFamily="49" charset="0"/>
              </a:rPr>
              <a:t> </a:t>
            </a:r>
            <a:r>
              <a:rPr lang="de-CH" sz="1000" dirty="0" err="1">
                <a:solidFill>
                  <a:srgbClr val="000000"/>
                </a:solidFill>
                <a:latin typeface="Consolas" panose="020B0609020204030204" pitchFamily="49" charset="0"/>
              </a:rPr>
              <a:t>IsDone</a:t>
            </a:r>
            <a:r>
              <a:rPr lang="de-CH" sz="1000" dirty="0">
                <a:solidFill>
                  <a:srgbClr val="000000"/>
                </a:solidFill>
                <a:latin typeface="Consolas" panose="020B0609020204030204" pitchFamily="49" charset="0"/>
              </a:rPr>
              <a:t> { </a:t>
            </a:r>
            <a:r>
              <a:rPr lang="de-CH" sz="1000" dirty="0" err="1">
                <a:solidFill>
                  <a:srgbClr val="000000"/>
                </a:solidFill>
                <a:latin typeface="Consolas" panose="020B0609020204030204" pitchFamily="49" charset="0"/>
              </a:rPr>
              <a:t>get</a:t>
            </a:r>
            <a:r>
              <a:rPr lang="de-CH" sz="1000" dirty="0">
                <a:solidFill>
                  <a:srgbClr val="000000"/>
                </a:solidFill>
                <a:latin typeface="Consolas" panose="020B0609020204030204" pitchFamily="49" charset="0"/>
              </a:rPr>
              <a:t>; </a:t>
            </a:r>
            <a:r>
              <a:rPr lang="de-CH" sz="1000" dirty="0" err="1">
                <a:solidFill>
                  <a:srgbClr val="000000"/>
                </a:solidFill>
                <a:latin typeface="Consolas" panose="020B0609020204030204" pitchFamily="49" charset="0"/>
              </a:rPr>
              <a:t>set</a:t>
            </a:r>
            <a:r>
              <a:rPr lang="de-CH" sz="1000" dirty="0">
                <a:solidFill>
                  <a:srgbClr val="000000"/>
                </a:solidFill>
                <a:latin typeface="Consolas" panose="020B0609020204030204" pitchFamily="49" charset="0"/>
              </a:rPr>
              <a:t>; }</a:t>
            </a:r>
          </a:p>
          <a:p>
            <a:pPr lvl="1"/>
            <a:r>
              <a:rPr lang="de-CH" sz="1000" dirty="0">
                <a:solidFill>
                  <a:srgbClr val="000000"/>
                </a:solidFill>
                <a:latin typeface="Consolas" panose="020B0609020204030204" pitchFamily="49" charset="0"/>
              </a:rPr>
              <a:t>}</a:t>
            </a:r>
          </a:p>
          <a:p>
            <a:pPr lvl="1"/>
            <a:br>
              <a:rPr lang="de-CH" sz="1000" dirty="0">
                <a:solidFill>
                  <a:srgbClr val="000000"/>
                </a:solidFill>
                <a:latin typeface="Consolas" panose="020B0609020204030204" pitchFamily="49" charset="0"/>
              </a:rPr>
            </a:br>
            <a:br>
              <a:rPr lang="de-CH" sz="1000" dirty="0">
                <a:solidFill>
                  <a:srgbClr val="000000"/>
                </a:solidFill>
                <a:latin typeface="Consolas" panose="020B0609020204030204" pitchFamily="49" charset="0"/>
              </a:rPr>
            </a:br>
            <a:r>
              <a:rPr lang="de-CH" sz="1000" dirty="0" err="1">
                <a:solidFill>
                  <a:srgbClr val="000000"/>
                </a:solidFill>
                <a:latin typeface="Consolas" panose="020B0609020204030204" pitchFamily="49" charset="0"/>
              </a:rPr>
              <a:t>IList</a:t>
            </a:r>
            <a:r>
              <a:rPr lang="de-CH" sz="1000" dirty="0">
                <a:solidFill>
                  <a:srgbClr val="383838"/>
                </a:solidFill>
                <a:latin typeface="Consolas" panose="020B0609020204030204" pitchFamily="49" charset="0"/>
              </a:rPr>
              <a:t>&lt;</a:t>
            </a:r>
            <a:r>
              <a:rPr lang="de-CH" sz="1000" dirty="0" err="1">
                <a:solidFill>
                  <a:srgbClr val="800000"/>
                </a:solidFill>
                <a:latin typeface="Consolas" panose="020B0609020204030204" pitchFamily="49" charset="0"/>
              </a:rPr>
              <a:t>TodoItem</a:t>
            </a:r>
            <a:r>
              <a:rPr lang="de-CH" sz="1000" dirty="0">
                <a:solidFill>
                  <a:srgbClr val="383838"/>
                </a:solidFill>
                <a:latin typeface="Consolas" panose="020B0609020204030204" pitchFamily="49" charset="0"/>
              </a:rPr>
              <a:t>&gt;</a:t>
            </a:r>
            <a:r>
              <a:rPr lang="de-CH" sz="1000" dirty="0">
                <a:solidFill>
                  <a:srgbClr val="000000"/>
                </a:solidFill>
                <a:latin typeface="Consolas" panose="020B0609020204030204" pitchFamily="49" charset="0"/>
              </a:rPr>
              <a:t> </a:t>
            </a:r>
            <a:r>
              <a:rPr lang="de-CH" sz="1000" dirty="0" err="1">
                <a:solidFill>
                  <a:srgbClr val="000000"/>
                </a:solidFill>
                <a:latin typeface="Consolas" panose="020B0609020204030204" pitchFamily="49" charset="0"/>
              </a:rPr>
              <a:t>todos</a:t>
            </a:r>
            <a:r>
              <a:rPr lang="de-CH" sz="1000" dirty="0">
                <a:solidFill>
                  <a:srgbClr val="000000"/>
                </a:solidFill>
                <a:latin typeface="Consolas" panose="020B0609020204030204" pitchFamily="49" charset="0"/>
              </a:rPr>
              <a:t> = </a:t>
            </a:r>
            <a:r>
              <a:rPr lang="de-CH" sz="1000" dirty="0" err="1">
                <a:solidFill>
                  <a:srgbClr val="000000"/>
                </a:solidFill>
                <a:latin typeface="Consolas" panose="020B0609020204030204" pitchFamily="49" charset="0"/>
              </a:rPr>
              <a:t>new</a:t>
            </a:r>
            <a:r>
              <a:rPr lang="de-CH" sz="1000" dirty="0">
                <a:solidFill>
                  <a:srgbClr val="000000"/>
                </a:solidFill>
                <a:latin typeface="Consolas" panose="020B0609020204030204" pitchFamily="49" charset="0"/>
              </a:rPr>
              <a:t> List</a:t>
            </a:r>
            <a:r>
              <a:rPr lang="de-CH" sz="1000" dirty="0">
                <a:solidFill>
                  <a:srgbClr val="383838"/>
                </a:solidFill>
                <a:latin typeface="Consolas" panose="020B0609020204030204" pitchFamily="49" charset="0"/>
              </a:rPr>
              <a:t>&lt;</a:t>
            </a:r>
            <a:r>
              <a:rPr lang="de-CH" sz="1000" dirty="0" err="1">
                <a:solidFill>
                  <a:srgbClr val="800000"/>
                </a:solidFill>
                <a:latin typeface="Consolas" panose="020B0609020204030204" pitchFamily="49" charset="0"/>
              </a:rPr>
              <a:t>TodoItem</a:t>
            </a:r>
            <a:r>
              <a:rPr lang="de-CH" sz="1000" dirty="0">
                <a:solidFill>
                  <a:srgbClr val="383838"/>
                </a:solidFill>
                <a:latin typeface="Consolas" panose="020B0609020204030204" pitchFamily="49" charset="0"/>
              </a:rPr>
              <a:t>&gt;</a:t>
            </a:r>
            <a:r>
              <a:rPr lang="de-CH" sz="1000" dirty="0">
                <a:solidFill>
                  <a:srgbClr val="000000"/>
                </a:solidFill>
                <a:latin typeface="Consolas" panose="020B0609020204030204" pitchFamily="49" charset="0"/>
              </a:rPr>
              <a:t>();</a:t>
            </a:r>
          </a:p>
          <a:p>
            <a:pPr lvl="1"/>
            <a:r>
              <a:rPr lang="de-CH" sz="1000" dirty="0" err="1">
                <a:solidFill>
                  <a:srgbClr val="000000"/>
                </a:solidFill>
                <a:latin typeface="Consolas" panose="020B0609020204030204" pitchFamily="49" charset="0"/>
              </a:rPr>
              <a:t>string</a:t>
            </a:r>
            <a:r>
              <a:rPr lang="de-CH" sz="1000" dirty="0">
                <a:solidFill>
                  <a:srgbClr val="000000"/>
                </a:solidFill>
                <a:latin typeface="Consolas" panose="020B0609020204030204" pitchFamily="49" charset="0"/>
              </a:rPr>
              <a:t> </a:t>
            </a:r>
            <a:r>
              <a:rPr lang="de-CH" sz="1000" dirty="0" err="1">
                <a:solidFill>
                  <a:srgbClr val="000000"/>
                </a:solidFill>
                <a:latin typeface="Consolas" panose="020B0609020204030204" pitchFamily="49" charset="0"/>
              </a:rPr>
              <a:t>newTodo</a:t>
            </a:r>
            <a:r>
              <a:rPr lang="de-CH" sz="1000" dirty="0">
                <a:solidFill>
                  <a:srgbClr val="000000"/>
                </a:solidFill>
                <a:latin typeface="Consolas" panose="020B0609020204030204" pitchFamily="49" charset="0"/>
              </a:rPr>
              <a:t>;</a:t>
            </a:r>
          </a:p>
          <a:p>
            <a:pPr lvl="1"/>
            <a:br>
              <a:rPr lang="de-CH" sz="1000" dirty="0">
                <a:solidFill>
                  <a:srgbClr val="000000"/>
                </a:solidFill>
                <a:latin typeface="Consolas" panose="020B0609020204030204" pitchFamily="49" charset="0"/>
              </a:rPr>
            </a:br>
            <a:r>
              <a:rPr lang="de-CH" sz="1000" dirty="0" err="1">
                <a:solidFill>
                  <a:srgbClr val="000000"/>
                </a:solidFill>
                <a:latin typeface="Consolas" panose="020B0609020204030204" pitchFamily="49" charset="0"/>
              </a:rPr>
              <a:t>void</a:t>
            </a:r>
            <a:r>
              <a:rPr lang="de-CH" sz="1000" dirty="0">
                <a:solidFill>
                  <a:srgbClr val="000000"/>
                </a:solidFill>
                <a:latin typeface="Consolas" panose="020B0609020204030204" pitchFamily="49" charset="0"/>
              </a:rPr>
              <a:t> </a:t>
            </a:r>
            <a:r>
              <a:rPr lang="de-CH" sz="1000" dirty="0" err="1">
                <a:solidFill>
                  <a:srgbClr val="000000"/>
                </a:solidFill>
                <a:latin typeface="Consolas" panose="020B0609020204030204" pitchFamily="49" charset="0"/>
              </a:rPr>
              <a:t>AddTodo</a:t>
            </a:r>
            <a:r>
              <a:rPr lang="de-CH" sz="1000" dirty="0">
                <a:solidFill>
                  <a:srgbClr val="000000"/>
                </a:solidFill>
                <a:latin typeface="Consolas" panose="020B0609020204030204" pitchFamily="49" charset="0"/>
              </a:rPr>
              <a:t>()</a:t>
            </a:r>
          </a:p>
          <a:p>
            <a:pPr lvl="1"/>
            <a:r>
              <a:rPr lang="de-CH" sz="1000" dirty="0">
                <a:solidFill>
                  <a:srgbClr val="000000"/>
                </a:solidFill>
                <a:latin typeface="Consolas" panose="020B0609020204030204" pitchFamily="49" charset="0"/>
              </a:rPr>
              <a:t>{</a:t>
            </a:r>
          </a:p>
          <a:p>
            <a:pPr lvl="2"/>
            <a:r>
              <a:rPr lang="de-CH" sz="1000" dirty="0" err="1">
                <a:solidFill>
                  <a:srgbClr val="000000"/>
                </a:solidFill>
                <a:latin typeface="Consolas" panose="020B0609020204030204" pitchFamily="49" charset="0"/>
              </a:rPr>
              <a:t>if</a:t>
            </a:r>
            <a:r>
              <a:rPr lang="de-CH" sz="1000" dirty="0">
                <a:solidFill>
                  <a:srgbClr val="000000"/>
                </a:solidFill>
                <a:latin typeface="Consolas" panose="020B0609020204030204" pitchFamily="49" charset="0"/>
              </a:rPr>
              <a:t> (!</a:t>
            </a:r>
            <a:r>
              <a:rPr lang="de-CH" sz="1000" dirty="0" err="1">
                <a:solidFill>
                  <a:srgbClr val="000000"/>
                </a:solidFill>
                <a:latin typeface="Consolas" panose="020B0609020204030204" pitchFamily="49" charset="0"/>
              </a:rPr>
              <a:t>string.IsNullOrWhiteSpace</a:t>
            </a:r>
            <a:r>
              <a:rPr lang="de-CH" sz="1000" dirty="0">
                <a:solidFill>
                  <a:srgbClr val="000000"/>
                </a:solidFill>
                <a:latin typeface="Consolas" panose="020B0609020204030204" pitchFamily="49" charset="0"/>
              </a:rPr>
              <a:t>(</a:t>
            </a:r>
            <a:r>
              <a:rPr lang="de-CH" sz="1000" dirty="0" err="1">
                <a:solidFill>
                  <a:srgbClr val="000000"/>
                </a:solidFill>
                <a:latin typeface="Consolas" panose="020B0609020204030204" pitchFamily="49" charset="0"/>
              </a:rPr>
              <a:t>newTodo</a:t>
            </a:r>
            <a:r>
              <a:rPr lang="de-CH" sz="1000" dirty="0">
                <a:solidFill>
                  <a:srgbClr val="000000"/>
                </a:solidFill>
                <a:latin typeface="Consolas" panose="020B0609020204030204" pitchFamily="49" charset="0"/>
              </a:rPr>
              <a:t>))</a:t>
            </a:r>
          </a:p>
          <a:p>
            <a:pPr lvl="2"/>
            <a:r>
              <a:rPr lang="de-CH" sz="1000" dirty="0">
                <a:solidFill>
                  <a:srgbClr val="000000"/>
                </a:solidFill>
                <a:latin typeface="Consolas" panose="020B0609020204030204" pitchFamily="49" charset="0"/>
              </a:rPr>
              <a:t>{</a:t>
            </a:r>
          </a:p>
          <a:p>
            <a:pPr lvl="3"/>
            <a:r>
              <a:rPr lang="de-CH" sz="1000" dirty="0" err="1">
                <a:solidFill>
                  <a:srgbClr val="000000"/>
                </a:solidFill>
                <a:latin typeface="Consolas" panose="020B0609020204030204" pitchFamily="49" charset="0"/>
              </a:rPr>
              <a:t>todos.Add</a:t>
            </a:r>
            <a:r>
              <a:rPr lang="de-CH" sz="1000" dirty="0">
                <a:solidFill>
                  <a:srgbClr val="000000"/>
                </a:solidFill>
                <a:latin typeface="Consolas" panose="020B0609020204030204" pitchFamily="49" charset="0"/>
              </a:rPr>
              <a:t>(</a:t>
            </a:r>
            <a:r>
              <a:rPr lang="de-CH" sz="1000" dirty="0" err="1">
                <a:solidFill>
                  <a:srgbClr val="000000"/>
                </a:solidFill>
                <a:latin typeface="Consolas" panose="020B0609020204030204" pitchFamily="49" charset="0"/>
              </a:rPr>
              <a:t>new</a:t>
            </a:r>
            <a:r>
              <a:rPr lang="de-CH" sz="1000" dirty="0">
                <a:solidFill>
                  <a:srgbClr val="000000"/>
                </a:solidFill>
                <a:latin typeface="Consolas" panose="020B0609020204030204" pitchFamily="49" charset="0"/>
              </a:rPr>
              <a:t> </a:t>
            </a:r>
            <a:r>
              <a:rPr lang="de-CH" sz="1000" dirty="0" err="1">
                <a:solidFill>
                  <a:srgbClr val="000000"/>
                </a:solidFill>
                <a:latin typeface="Consolas" panose="020B0609020204030204" pitchFamily="49" charset="0"/>
              </a:rPr>
              <a:t>TodoItem</a:t>
            </a:r>
            <a:r>
              <a:rPr lang="de-CH" sz="1000" dirty="0">
                <a:solidFill>
                  <a:srgbClr val="000000"/>
                </a:solidFill>
                <a:latin typeface="Consolas" panose="020B0609020204030204" pitchFamily="49" charset="0"/>
              </a:rPr>
              <a:t> { Title = </a:t>
            </a:r>
            <a:r>
              <a:rPr lang="de-CH" sz="1000" dirty="0" err="1">
                <a:solidFill>
                  <a:srgbClr val="000000"/>
                </a:solidFill>
                <a:latin typeface="Consolas" panose="020B0609020204030204" pitchFamily="49" charset="0"/>
              </a:rPr>
              <a:t>newTodo</a:t>
            </a:r>
            <a:r>
              <a:rPr lang="de-CH" sz="1000" dirty="0">
                <a:solidFill>
                  <a:srgbClr val="000000"/>
                </a:solidFill>
                <a:latin typeface="Consolas" panose="020B0609020204030204" pitchFamily="49" charset="0"/>
              </a:rPr>
              <a:t> });</a:t>
            </a:r>
          </a:p>
          <a:p>
            <a:pPr lvl="3"/>
            <a:r>
              <a:rPr lang="de-CH" sz="1000" dirty="0" err="1">
                <a:solidFill>
                  <a:srgbClr val="000000"/>
                </a:solidFill>
                <a:latin typeface="Consolas" panose="020B0609020204030204" pitchFamily="49" charset="0"/>
              </a:rPr>
              <a:t>newTodo</a:t>
            </a:r>
            <a:r>
              <a:rPr lang="de-CH" sz="1000" dirty="0">
                <a:solidFill>
                  <a:srgbClr val="000000"/>
                </a:solidFill>
                <a:latin typeface="Consolas" panose="020B0609020204030204" pitchFamily="49" charset="0"/>
              </a:rPr>
              <a:t> = </a:t>
            </a:r>
            <a:r>
              <a:rPr lang="de-CH" sz="1000" dirty="0" err="1">
                <a:solidFill>
                  <a:srgbClr val="000000"/>
                </a:solidFill>
                <a:latin typeface="Consolas" panose="020B0609020204030204" pitchFamily="49" charset="0"/>
              </a:rPr>
              <a:t>string.Empty</a:t>
            </a:r>
            <a:r>
              <a:rPr lang="de-CH" sz="1000" dirty="0">
                <a:solidFill>
                  <a:srgbClr val="000000"/>
                </a:solidFill>
                <a:latin typeface="Consolas" panose="020B0609020204030204" pitchFamily="49" charset="0"/>
              </a:rPr>
              <a:t>;</a:t>
            </a:r>
          </a:p>
          <a:p>
            <a:pPr lvl="2"/>
            <a:r>
              <a:rPr lang="de-CH" sz="1000" dirty="0">
                <a:solidFill>
                  <a:srgbClr val="000000"/>
                </a:solidFill>
                <a:latin typeface="Consolas" panose="020B0609020204030204" pitchFamily="49" charset="0"/>
              </a:rPr>
              <a:t>}</a:t>
            </a:r>
          </a:p>
          <a:p>
            <a:pPr lvl="1"/>
            <a:r>
              <a:rPr lang="de-CH" sz="1000" dirty="0">
                <a:solidFill>
                  <a:srgbClr val="000000"/>
                </a:solidFill>
                <a:latin typeface="Consolas" panose="020B0609020204030204" pitchFamily="49" charset="0"/>
              </a:rPr>
              <a:t>}</a:t>
            </a:r>
          </a:p>
          <a:p>
            <a:r>
              <a:rPr lang="de-CH" sz="1000" dirty="0">
                <a:solidFill>
                  <a:srgbClr val="000000"/>
                </a:solidFill>
                <a:latin typeface="Consolas" panose="020B0609020204030204" pitchFamily="49" charset="0"/>
              </a:rPr>
              <a:t>}</a:t>
            </a:r>
          </a:p>
        </p:txBody>
      </p:sp>
      <p:cxnSp>
        <p:nvCxnSpPr>
          <p:cNvPr id="13" name="Gerader Verbinder 12">
            <a:extLst>
              <a:ext uri="{FF2B5EF4-FFF2-40B4-BE49-F238E27FC236}">
                <a16:creationId xmlns:a16="http://schemas.microsoft.com/office/drawing/2014/main" id="{633ED843-652E-48A7-8135-E67B18BAC11E}"/>
              </a:ext>
            </a:extLst>
          </p:cNvPr>
          <p:cNvCxnSpPr/>
          <p:nvPr/>
        </p:nvCxnSpPr>
        <p:spPr>
          <a:xfrm>
            <a:off x="4320540" y="1226820"/>
            <a:ext cx="68580" cy="3634740"/>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514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1986DD-7971-4FD0-8842-17756BCD1FCE}"/>
              </a:ext>
            </a:extLst>
          </p:cNvPr>
          <p:cNvSpPr>
            <a:spLocks noGrp="1"/>
          </p:cNvSpPr>
          <p:nvPr>
            <p:ph type="title"/>
          </p:nvPr>
        </p:nvSpPr>
        <p:spPr/>
        <p:txBody>
          <a:bodyPr/>
          <a:lstStyle/>
          <a:p>
            <a:r>
              <a:rPr lang="de-CH" dirty="0"/>
              <a:t>Extended </a:t>
            </a:r>
            <a:r>
              <a:rPr lang="de-CH" dirty="0" err="1"/>
              <a:t>ToDo</a:t>
            </a:r>
            <a:r>
              <a:rPr lang="de-CH" dirty="0"/>
              <a:t> – List </a:t>
            </a:r>
            <a:r>
              <a:rPr lang="de-CH" dirty="0" err="1"/>
              <a:t>with</a:t>
            </a:r>
            <a:r>
              <a:rPr lang="de-CH" dirty="0"/>
              <a:t> Handler</a:t>
            </a:r>
          </a:p>
        </p:txBody>
      </p:sp>
      <p:sp>
        <p:nvSpPr>
          <p:cNvPr id="5" name="Inhaltsplatzhalter 4">
            <a:extLst>
              <a:ext uri="{FF2B5EF4-FFF2-40B4-BE49-F238E27FC236}">
                <a16:creationId xmlns:a16="http://schemas.microsoft.com/office/drawing/2014/main" id="{9D86F517-765A-40DE-9292-9ACDE5956EED}"/>
              </a:ext>
            </a:extLst>
          </p:cNvPr>
          <p:cNvSpPr>
            <a:spLocks noGrp="1"/>
          </p:cNvSpPr>
          <p:nvPr>
            <p:ph sz="half" idx="1"/>
          </p:nvPr>
        </p:nvSpPr>
        <p:spPr/>
        <p:txBody>
          <a:bodyPr/>
          <a:lstStyle/>
          <a:p>
            <a:r>
              <a:rPr lang="de-CH" dirty="0">
                <a:hlinkClick r:id="rId3"/>
              </a:rPr>
              <a:t>https://blazorfiddle.com/s/p6yzkyg3</a:t>
            </a:r>
            <a:endParaRPr lang="de-CH" dirty="0"/>
          </a:p>
        </p:txBody>
      </p:sp>
      <p:sp>
        <p:nvSpPr>
          <p:cNvPr id="7" name="Fußzeilenplatzhalter 6">
            <a:extLst>
              <a:ext uri="{FF2B5EF4-FFF2-40B4-BE49-F238E27FC236}">
                <a16:creationId xmlns:a16="http://schemas.microsoft.com/office/drawing/2014/main" id="{38F67F12-3252-481E-AD84-DFEEAD4D190B}"/>
              </a:ext>
            </a:extLst>
          </p:cNvPr>
          <p:cNvSpPr>
            <a:spLocks noGrp="1"/>
          </p:cNvSpPr>
          <p:nvPr>
            <p:ph type="ftr" sz="quarter" idx="3"/>
          </p:nvPr>
        </p:nvSpPr>
        <p:spPr/>
        <p:txBody>
          <a:bodyPr/>
          <a:lstStyle/>
          <a:p>
            <a:r>
              <a:rPr lang="de-DE"/>
              <a:t>Kapiteltitel (kurz) / Folientitel (kurz)</a:t>
            </a:r>
            <a:endParaRPr lang="de-CH" dirty="0"/>
          </a:p>
        </p:txBody>
      </p:sp>
    </p:spTree>
    <p:extLst>
      <p:ext uri="{BB962C8B-B14F-4D97-AF65-F5344CB8AC3E}">
        <p14:creationId xmlns:p14="http://schemas.microsoft.com/office/powerpoint/2010/main" val="3044871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fik 12" descr="Ein Bild, das Screenshot, Bildschirm, Monitor, Telefon enthält.&#10;&#10;Automatisch generierte Beschreibung">
            <a:extLst>
              <a:ext uri="{FF2B5EF4-FFF2-40B4-BE49-F238E27FC236}">
                <a16:creationId xmlns:a16="http://schemas.microsoft.com/office/drawing/2014/main" id="{3D6D74F2-2F2F-4E54-B591-2C444292F418}"/>
              </a:ext>
            </a:extLst>
          </p:cNvPr>
          <p:cNvPicPr>
            <a:picLocks noChangeAspect="1"/>
          </p:cNvPicPr>
          <p:nvPr/>
        </p:nvPicPr>
        <p:blipFill>
          <a:blip r:embed="rId2"/>
          <a:stretch>
            <a:fillRect/>
          </a:stretch>
        </p:blipFill>
        <p:spPr>
          <a:xfrm>
            <a:off x="354210" y="953297"/>
            <a:ext cx="5696745" cy="2057687"/>
          </a:xfrm>
          <a:prstGeom prst="rect">
            <a:avLst/>
          </a:prstGeom>
        </p:spPr>
      </p:pic>
      <p:sp>
        <p:nvSpPr>
          <p:cNvPr id="2" name="Titel 1">
            <a:extLst>
              <a:ext uri="{FF2B5EF4-FFF2-40B4-BE49-F238E27FC236}">
                <a16:creationId xmlns:a16="http://schemas.microsoft.com/office/drawing/2014/main" id="{5626D9C2-79E4-4EF8-BB6D-DA7DFD947794}"/>
              </a:ext>
            </a:extLst>
          </p:cNvPr>
          <p:cNvSpPr>
            <a:spLocks noGrp="1"/>
          </p:cNvSpPr>
          <p:nvPr>
            <p:ph type="title"/>
          </p:nvPr>
        </p:nvSpPr>
        <p:spPr/>
        <p:txBody>
          <a:bodyPr/>
          <a:lstStyle/>
          <a:p>
            <a:r>
              <a:rPr lang="de-CH" dirty="0" err="1"/>
              <a:t>Creating</a:t>
            </a:r>
            <a:r>
              <a:rPr lang="de-CH" dirty="0"/>
              <a:t> a </a:t>
            </a:r>
            <a:r>
              <a:rPr lang="de-CH" dirty="0" err="1"/>
              <a:t>component</a:t>
            </a:r>
            <a:endParaRPr lang="de-CH" dirty="0"/>
          </a:p>
        </p:txBody>
      </p:sp>
      <p:sp>
        <p:nvSpPr>
          <p:cNvPr id="3" name="Datumsplatzhalter 2">
            <a:extLst>
              <a:ext uri="{FF2B5EF4-FFF2-40B4-BE49-F238E27FC236}">
                <a16:creationId xmlns:a16="http://schemas.microsoft.com/office/drawing/2014/main" id="{EC226BFE-DA43-4705-B657-1A7BF349B3D0}"/>
              </a:ext>
            </a:extLst>
          </p:cNvPr>
          <p:cNvSpPr>
            <a:spLocks noGrp="1"/>
          </p:cNvSpPr>
          <p:nvPr>
            <p:ph type="dt" sz="half" idx="10"/>
          </p:nvPr>
        </p:nvSpPr>
        <p:spPr/>
        <p:txBody>
          <a:bodyPr/>
          <a:lstStyle/>
          <a:p>
            <a:fld id="{B2CDFE09-9CB6-4540-959A-C387EAEC9CC0}" type="datetime1">
              <a:rPr lang="de-CH" smtClean="0"/>
              <a:t>08.01.2020</a:t>
            </a:fld>
            <a:endParaRPr lang="de-CH"/>
          </a:p>
        </p:txBody>
      </p:sp>
      <p:sp>
        <p:nvSpPr>
          <p:cNvPr id="4" name="Foliennummernplatzhalter 3">
            <a:extLst>
              <a:ext uri="{FF2B5EF4-FFF2-40B4-BE49-F238E27FC236}">
                <a16:creationId xmlns:a16="http://schemas.microsoft.com/office/drawing/2014/main" id="{A98820CB-447F-4E67-9654-5D11A0054565}"/>
              </a:ext>
            </a:extLst>
          </p:cNvPr>
          <p:cNvSpPr>
            <a:spLocks noGrp="1"/>
          </p:cNvSpPr>
          <p:nvPr>
            <p:ph type="sldNum" sz="quarter" idx="12"/>
          </p:nvPr>
        </p:nvSpPr>
        <p:spPr/>
        <p:txBody>
          <a:bodyPr/>
          <a:lstStyle/>
          <a:p>
            <a:fld id="{381BE46F-23E3-46AE-8BDD-324ADB7FE361}" type="slidenum">
              <a:rPr lang="de-CH" smtClean="0"/>
              <a:t>23</a:t>
            </a:fld>
            <a:endParaRPr lang="de-CH"/>
          </a:p>
        </p:txBody>
      </p:sp>
      <p:sp>
        <p:nvSpPr>
          <p:cNvPr id="6" name="Textplatzhalter 5">
            <a:extLst>
              <a:ext uri="{FF2B5EF4-FFF2-40B4-BE49-F238E27FC236}">
                <a16:creationId xmlns:a16="http://schemas.microsoft.com/office/drawing/2014/main" id="{FEE28826-BBC5-4FF2-B9B6-D3FCBB27A1A2}"/>
              </a:ext>
            </a:extLst>
          </p:cNvPr>
          <p:cNvSpPr>
            <a:spLocks noGrp="1"/>
          </p:cNvSpPr>
          <p:nvPr>
            <p:ph type="body" sz="quarter" idx="13"/>
          </p:nvPr>
        </p:nvSpPr>
        <p:spPr/>
        <p:txBody>
          <a:bodyPr/>
          <a:lstStyle/>
          <a:p>
            <a:endParaRPr lang="de-CH"/>
          </a:p>
        </p:txBody>
      </p:sp>
      <p:sp>
        <p:nvSpPr>
          <p:cNvPr id="7" name="Fußzeilenplatzhalter 6">
            <a:extLst>
              <a:ext uri="{FF2B5EF4-FFF2-40B4-BE49-F238E27FC236}">
                <a16:creationId xmlns:a16="http://schemas.microsoft.com/office/drawing/2014/main" id="{D3189C2C-EC55-47C3-AB17-3EADFC131D76}"/>
              </a:ext>
            </a:extLst>
          </p:cNvPr>
          <p:cNvSpPr>
            <a:spLocks noGrp="1"/>
          </p:cNvSpPr>
          <p:nvPr>
            <p:ph type="ftr" sz="quarter" idx="3"/>
          </p:nvPr>
        </p:nvSpPr>
        <p:spPr/>
        <p:txBody>
          <a:bodyPr/>
          <a:lstStyle/>
          <a:p>
            <a:r>
              <a:rPr lang="de-DE"/>
              <a:t>Kapiteltitel (kurz) / Folientitel (kurz)</a:t>
            </a:r>
            <a:endParaRPr lang="de-CH" dirty="0"/>
          </a:p>
        </p:txBody>
      </p:sp>
      <p:pic>
        <p:nvPicPr>
          <p:cNvPr id="11" name="Grafik 10" descr="Ein Bild, das Screenshot, Telefon enthält.&#10;&#10;Automatisch generierte Beschreibung">
            <a:extLst>
              <a:ext uri="{FF2B5EF4-FFF2-40B4-BE49-F238E27FC236}">
                <a16:creationId xmlns:a16="http://schemas.microsoft.com/office/drawing/2014/main" id="{472812D5-BFB9-42C2-8797-E65507885F26}"/>
              </a:ext>
            </a:extLst>
          </p:cNvPr>
          <p:cNvPicPr>
            <a:picLocks noChangeAspect="1"/>
          </p:cNvPicPr>
          <p:nvPr/>
        </p:nvPicPr>
        <p:blipFill>
          <a:blip r:embed="rId3"/>
          <a:stretch>
            <a:fillRect/>
          </a:stretch>
        </p:blipFill>
        <p:spPr>
          <a:xfrm>
            <a:off x="3677371" y="1457737"/>
            <a:ext cx="6525536" cy="4315427"/>
          </a:xfrm>
          <a:prstGeom prst="rect">
            <a:avLst/>
          </a:prstGeom>
        </p:spPr>
      </p:pic>
    </p:spTree>
    <p:extLst>
      <p:ext uri="{BB962C8B-B14F-4D97-AF65-F5344CB8AC3E}">
        <p14:creationId xmlns:p14="http://schemas.microsoft.com/office/powerpoint/2010/main" val="965696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fik 12" descr="Ein Bild, das Screenshot, Bildschirm, Monitor, Telefon enthält.&#10;&#10;Automatisch generierte Beschreibung">
            <a:extLst>
              <a:ext uri="{FF2B5EF4-FFF2-40B4-BE49-F238E27FC236}">
                <a16:creationId xmlns:a16="http://schemas.microsoft.com/office/drawing/2014/main" id="{3D6D74F2-2F2F-4E54-B591-2C444292F418}"/>
              </a:ext>
            </a:extLst>
          </p:cNvPr>
          <p:cNvPicPr>
            <a:picLocks noChangeAspect="1"/>
          </p:cNvPicPr>
          <p:nvPr/>
        </p:nvPicPr>
        <p:blipFill rotWithShape="1">
          <a:blip r:embed="rId2"/>
          <a:srcRect r="41413"/>
          <a:stretch/>
        </p:blipFill>
        <p:spPr>
          <a:xfrm>
            <a:off x="354210" y="1474031"/>
            <a:ext cx="3337573" cy="2057687"/>
          </a:xfrm>
          <a:prstGeom prst="rect">
            <a:avLst/>
          </a:prstGeom>
        </p:spPr>
      </p:pic>
      <p:sp>
        <p:nvSpPr>
          <p:cNvPr id="2" name="Titel 1">
            <a:extLst>
              <a:ext uri="{FF2B5EF4-FFF2-40B4-BE49-F238E27FC236}">
                <a16:creationId xmlns:a16="http://schemas.microsoft.com/office/drawing/2014/main" id="{5626D9C2-79E4-4EF8-BB6D-DA7DFD947794}"/>
              </a:ext>
            </a:extLst>
          </p:cNvPr>
          <p:cNvSpPr>
            <a:spLocks noGrp="1"/>
          </p:cNvSpPr>
          <p:nvPr>
            <p:ph type="title"/>
          </p:nvPr>
        </p:nvSpPr>
        <p:spPr/>
        <p:txBody>
          <a:bodyPr/>
          <a:lstStyle/>
          <a:p>
            <a:r>
              <a:rPr lang="de-CH" dirty="0" err="1"/>
              <a:t>Creating</a:t>
            </a:r>
            <a:r>
              <a:rPr lang="de-CH" dirty="0"/>
              <a:t> a </a:t>
            </a:r>
            <a:r>
              <a:rPr lang="de-CH" dirty="0" err="1"/>
              <a:t>component</a:t>
            </a:r>
            <a:endParaRPr lang="de-CH" dirty="0"/>
          </a:p>
        </p:txBody>
      </p:sp>
      <p:sp>
        <p:nvSpPr>
          <p:cNvPr id="3" name="Datumsplatzhalter 2">
            <a:extLst>
              <a:ext uri="{FF2B5EF4-FFF2-40B4-BE49-F238E27FC236}">
                <a16:creationId xmlns:a16="http://schemas.microsoft.com/office/drawing/2014/main" id="{EC226BFE-DA43-4705-B657-1A7BF349B3D0}"/>
              </a:ext>
            </a:extLst>
          </p:cNvPr>
          <p:cNvSpPr>
            <a:spLocks noGrp="1"/>
          </p:cNvSpPr>
          <p:nvPr>
            <p:ph type="dt" sz="half" idx="10"/>
          </p:nvPr>
        </p:nvSpPr>
        <p:spPr/>
        <p:txBody>
          <a:bodyPr/>
          <a:lstStyle/>
          <a:p>
            <a:fld id="{B2CDFE09-9CB6-4540-959A-C387EAEC9CC0}" type="datetime1">
              <a:rPr lang="de-CH" smtClean="0"/>
              <a:t>08.01.2020</a:t>
            </a:fld>
            <a:endParaRPr lang="de-CH"/>
          </a:p>
        </p:txBody>
      </p:sp>
      <p:sp>
        <p:nvSpPr>
          <p:cNvPr id="4" name="Foliennummernplatzhalter 3">
            <a:extLst>
              <a:ext uri="{FF2B5EF4-FFF2-40B4-BE49-F238E27FC236}">
                <a16:creationId xmlns:a16="http://schemas.microsoft.com/office/drawing/2014/main" id="{A98820CB-447F-4E67-9654-5D11A0054565}"/>
              </a:ext>
            </a:extLst>
          </p:cNvPr>
          <p:cNvSpPr>
            <a:spLocks noGrp="1"/>
          </p:cNvSpPr>
          <p:nvPr>
            <p:ph type="sldNum" sz="quarter" idx="12"/>
          </p:nvPr>
        </p:nvSpPr>
        <p:spPr/>
        <p:txBody>
          <a:bodyPr/>
          <a:lstStyle/>
          <a:p>
            <a:fld id="{381BE46F-23E3-46AE-8BDD-324ADB7FE361}" type="slidenum">
              <a:rPr lang="de-CH" smtClean="0"/>
              <a:t>24</a:t>
            </a:fld>
            <a:endParaRPr lang="de-CH"/>
          </a:p>
        </p:txBody>
      </p:sp>
      <p:sp>
        <p:nvSpPr>
          <p:cNvPr id="6" name="Textplatzhalter 5">
            <a:extLst>
              <a:ext uri="{FF2B5EF4-FFF2-40B4-BE49-F238E27FC236}">
                <a16:creationId xmlns:a16="http://schemas.microsoft.com/office/drawing/2014/main" id="{FEE28826-BBC5-4FF2-B9B6-D3FCBB27A1A2}"/>
              </a:ext>
            </a:extLst>
          </p:cNvPr>
          <p:cNvSpPr>
            <a:spLocks noGrp="1"/>
          </p:cNvSpPr>
          <p:nvPr>
            <p:ph type="body" sz="quarter" idx="13"/>
          </p:nvPr>
        </p:nvSpPr>
        <p:spPr/>
        <p:txBody>
          <a:bodyPr/>
          <a:lstStyle/>
          <a:p>
            <a:endParaRPr lang="de-CH"/>
          </a:p>
        </p:txBody>
      </p:sp>
      <p:sp>
        <p:nvSpPr>
          <p:cNvPr id="7" name="Fußzeilenplatzhalter 6">
            <a:extLst>
              <a:ext uri="{FF2B5EF4-FFF2-40B4-BE49-F238E27FC236}">
                <a16:creationId xmlns:a16="http://schemas.microsoft.com/office/drawing/2014/main" id="{D3189C2C-EC55-47C3-AB17-3EADFC131D76}"/>
              </a:ext>
            </a:extLst>
          </p:cNvPr>
          <p:cNvSpPr>
            <a:spLocks noGrp="1"/>
          </p:cNvSpPr>
          <p:nvPr>
            <p:ph type="ftr" sz="quarter" idx="3"/>
          </p:nvPr>
        </p:nvSpPr>
        <p:spPr/>
        <p:txBody>
          <a:bodyPr/>
          <a:lstStyle/>
          <a:p>
            <a:r>
              <a:rPr lang="de-DE"/>
              <a:t>Kapiteltitel (kurz) / Folientitel (kurz)</a:t>
            </a:r>
            <a:endParaRPr lang="de-CH" dirty="0"/>
          </a:p>
        </p:txBody>
      </p:sp>
      <p:pic>
        <p:nvPicPr>
          <p:cNvPr id="11" name="Grafik 10" descr="Ein Bild, das Screenshot, Telefon enthält.&#10;&#10;Automatisch generierte Beschreibung">
            <a:extLst>
              <a:ext uri="{FF2B5EF4-FFF2-40B4-BE49-F238E27FC236}">
                <a16:creationId xmlns:a16="http://schemas.microsoft.com/office/drawing/2014/main" id="{472812D5-BFB9-42C2-8797-E65507885F26}"/>
              </a:ext>
            </a:extLst>
          </p:cNvPr>
          <p:cNvPicPr>
            <a:picLocks noChangeAspect="1"/>
          </p:cNvPicPr>
          <p:nvPr/>
        </p:nvPicPr>
        <p:blipFill rotWithShape="1">
          <a:blip r:embed="rId3"/>
          <a:srcRect r="37140" b="67419"/>
          <a:stretch/>
        </p:blipFill>
        <p:spPr>
          <a:xfrm>
            <a:off x="4813443" y="1377091"/>
            <a:ext cx="4101957" cy="1406023"/>
          </a:xfrm>
          <a:prstGeom prst="rect">
            <a:avLst/>
          </a:prstGeom>
        </p:spPr>
      </p:pic>
      <p:pic>
        <p:nvPicPr>
          <p:cNvPr id="8" name="Grafik 7" descr="Ein Bild, das Screenshot, Monitor, Bildschirm, schwarz enthält.&#10;&#10;Automatisch generierte Beschreibung">
            <a:extLst>
              <a:ext uri="{FF2B5EF4-FFF2-40B4-BE49-F238E27FC236}">
                <a16:creationId xmlns:a16="http://schemas.microsoft.com/office/drawing/2014/main" id="{B5685C6E-0C2E-4B4C-8621-150C1C4A967B}"/>
              </a:ext>
            </a:extLst>
          </p:cNvPr>
          <p:cNvPicPr>
            <a:picLocks noChangeAspect="1"/>
          </p:cNvPicPr>
          <p:nvPr/>
        </p:nvPicPr>
        <p:blipFill>
          <a:blip r:embed="rId4"/>
          <a:stretch>
            <a:fillRect/>
          </a:stretch>
        </p:blipFill>
        <p:spPr>
          <a:xfrm>
            <a:off x="4813443" y="3144384"/>
            <a:ext cx="3077004" cy="1514686"/>
          </a:xfrm>
          <a:prstGeom prst="rect">
            <a:avLst/>
          </a:prstGeom>
        </p:spPr>
      </p:pic>
      <p:sp>
        <p:nvSpPr>
          <p:cNvPr id="9" name="Textfeld 8">
            <a:extLst>
              <a:ext uri="{FF2B5EF4-FFF2-40B4-BE49-F238E27FC236}">
                <a16:creationId xmlns:a16="http://schemas.microsoft.com/office/drawing/2014/main" id="{B6D8B8E7-EA72-4DEA-A74C-52FCBF0B2CC1}"/>
              </a:ext>
            </a:extLst>
          </p:cNvPr>
          <p:cNvSpPr txBox="1"/>
          <p:nvPr/>
        </p:nvSpPr>
        <p:spPr>
          <a:xfrm>
            <a:off x="354209" y="1183854"/>
            <a:ext cx="1286583" cy="153888"/>
          </a:xfrm>
          <a:prstGeom prst="rect">
            <a:avLst/>
          </a:prstGeom>
          <a:noFill/>
        </p:spPr>
        <p:txBody>
          <a:bodyPr wrap="square" lIns="0" tIns="0" rIns="0" bIns="0" rtlCol="0">
            <a:spAutoFit/>
          </a:bodyPr>
          <a:lstStyle/>
          <a:p>
            <a:pPr>
              <a:spcAft>
                <a:spcPts val="600"/>
              </a:spcAft>
            </a:pPr>
            <a:r>
              <a:rPr lang="de-CH" sz="1000" dirty="0"/>
              <a:t>Definition</a:t>
            </a:r>
          </a:p>
        </p:txBody>
      </p:sp>
      <p:sp>
        <p:nvSpPr>
          <p:cNvPr id="12" name="Textfeld 11">
            <a:extLst>
              <a:ext uri="{FF2B5EF4-FFF2-40B4-BE49-F238E27FC236}">
                <a16:creationId xmlns:a16="http://schemas.microsoft.com/office/drawing/2014/main" id="{09630934-CBBF-4CF6-A931-2050BCE56EA9}"/>
              </a:ext>
            </a:extLst>
          </p:cNvPr>
          <p:cNvSpPr txBox="1"/>
          <p:nvPr/>
        </p:nvSpPr>
        <p:spPr>
          <a:xfrm>
            <a:off x="4813443" y="1183854"/>
            <a:ext cx="2177017" cy="153888"/>
          </a:xfrm>
          <a:prstGeom prst="rect">
            <a:avLst/>
          </a:prstGeom>
          <a:noFill/>
        </p:spPr>
        <p:txBody>
          <a:bodyPr wrap="square" lIns="0" tIns="0" rIns="0" bIns="0" rtlCol="0">
            <a:spAutoFit/>
          </a:bodyPr>
          <a:lstStyle/>
          <a:p>
            <a:pPr>
              <a:spcAft>
                <a:spcPts val="600"/>
              </a:spcAft>
            </a:pPr>
            <a:r>
              <a:rPr lang="de-CH" sz="1000" dirty="0"/>
              <a:t>Use </a:t>
            </a:r>
            <a:r>
              <a:rPr lang="de-CH" sz="1000" dirty="0" err="1"/>
              <a:t>with</a:t>
            </a:r>
            <a:r>
              <a:rPr lang="de-CH" sz="1000" dirty="0"/>
              <a:t> </a:t>
            </a:r>
            <a:r>
              <a:rPr lang="de-CH" sz="1000" dirty="0" err="1"/>
              <a:t>full</a:t>
            </a:r>
            <a:r>
              <a:rPr lang="de-CH" sz="1000" dirty="0"/>
              <a:t> </a:t>
            </a:r>
            <a:r>
              <a:rPr lang="de-CH" sz="1000" dirty="0" err="1"/>
              <a:t>qualified</a:t>
            </a:r>
            <a:r>
              <a:rPr lang="de-CH" sz="1000" dirty="0"/>
              <a:t> </a:t>
            </a:r>
            <a:r>
              <a:rPr lang="de-CH" sz="1000" dirty="0" err="1"/>
              <a:t>namespace</a:t>
            </a:r>
            <a:endParaRPr lang="de-CH" sz="1000" dirty="0"/>
          </a:p>
        </p:txBody>
      </p:sp>
      <p:sp>
        <p:nvSpPr>
          <p:cNvPr id="14" name="Textfeld 13">
            <a:extLst>
              <a:ext uri="{FF2B5EF4-FFF2-40B4-BE49-F238E27FC236}">
                <a16:creationId xmlns:a16="http://schemas.microsoft.com/office/drawing/2014/main" id="{0236DE8A-57F5-4873-BD71-6761A1FF5875}"/>
              </a:ext>
            </a:extLst>
          </p:cNvPr>
          <p:cNvSpPr txBox="1"/>
          <p:nvPr/>
        </p:nvSpPr>
        <p:spPr>
          <a:xfrm>
            <a:off x="4813442" y="2966821"/>
            <a:ext cx="2177017" cy="153888"/>
          </a:xfrm>
          <a:prstGeom prst="rect">
            <a:avLst/>
          </a:prstGeom>
          <a:noFill/>
        </p:spPr>
        <p:txBody>
          <a:bodyPr wrap="square" lIns="0" tIns="0" rIns="0" bIns="0" rtlCol="0">
            <a:spAutoFit/>
          </a:bodyPr>
          <a:lstStyle/>
          <a:p>
            <a:pPr>
              <a:spcAft>
                <a:spcPts val="600"/>
              </a:spcAft>
            </a:pPr>
            <a:r>
              <a:rPr lang="de-CH" sz="1000" dirty="0"/>
              <a:t>… </a:t>
            </a:r>
            <a:r>
              <a:rPr lang="de-CH" sz="1000" dirty="0" err="1"/>
              <a:t>with</a:t>
            </a:r>
            <a:r>
              <a:rPr lang="de-CH" sz="1000" dirty="0"/>
              <a:t> @</a:t>
            </a:r>
            <a:r>
              <a:rPr lang="de-CH" sz="1000" dirty="0" err="1"/>
              <a:t>using</a:t>
            </a:r>
            <a:r>
              <a:rPr lang="de-CH" sz="1000" dirty="0"/>
              <a:t> </a:t>
            </a:r>
            <a:r>
              <a:rPr lang="de-CH" sz="1000" dirty="0" err="1"/>
              <a:t>directive</a:t>
            </a:r>
            <a:endParaRPr lang="de-CH" sz="1000" dirty="0"/>
          </a:p>
        </p:txBody>
      </p:sp>
      <p:sp>
        <p:nvSpPr>
          <p:cNvPr id="10" name="Textfeld 9">
            <a:extLst>
              <a:ext uri="{FF2B5EF4-FFF2-40B4-BE49-F238E27FC236}">
                <a16:creationId xmlns:a16="http://schemas.microsoft.com/office/drawing/2014/main" id="{30870863-B5E7-43E3-80D6-224E2DCD6463}"/>
              </a:ext>
            </a:extLst>
          </p:cNvPr>
          <p:cNvSpPr txBox="1"/>
          <p:nvPr/>
        </p:nvSpPr>
        <p:spPr>
          <a:xfrm>
            <a:off x="375229" y="3733671"/>
            <a:ext cx="2327560" cy="384721"/>
          </a:xfrm>
          <a:prstGeom prst="rect">
            <a:avLst/>
          </a:prstGeom>
          <a:noFill/>
        </p:spPr>
        <p:txBody>
          <a:bodyPr wrap="none" lIns="0" tIns="0" rIns="0" bIns="0" rtlCol="0">
            <a:spAutoFit/>
          </a:bodyPr>
          <a:lstStyle/>
          <a:p>
            <a:pPr>
              <a:spcAft>
                <a:spcPts val="600"/>
              </a:spcAft>
            </a:pPr>
            <a:r>
              <a:rPr lang="de-CH" sz="1000" dirty="0" err="1"/>
              <a:t>Hints</a:t>
            </a:r>
            <a:r>
              <a:rPr lang="de-CH" sz="1000" dirty="0"/>
              <a:t>: Component1 = </a:t>
            </a:r>
            <a:r>
              <a:rPr lang="de-CH" sz="1000" dirty="0" err="1"/>
              <a:t>name</a:t>
            </a:r>
            <a:r>
              <a:rPr lang="de-CH" sz="1000" dirty="0"/>
              <a:t> </a:t>
            </a:r>
            <a:r>
              <a:rPr lang="de-CH" sz="1000" dirty="0" err="1"/>
              <a:t>of</a:t>
            </a:r>
            <a:r>
              <a:rPr lang="de-CH" sz="1000" dirty="0"/>
              <a:t> </a:t>
            </a:r>
            <a:r>
              <a:rPr lang="de-CH" sz="1000" dirty="0" err="1"/>
              <a:t>the</a:t>
            </a:r>
            <a:r>
              <a:rPr lang="de-CH" sz="1000" dirty="0"/>
              <a:t> </a:t>
            </a:r>
            <a:r>
              <a:rPr lang="de-CH" sz="1000" dirty="0" err="1"/>
              <a:t>project</a:t>
            </a:r>
            <a:endParaRPr lang="de-CH" sz="1000" dirty="0"/>
          </a:p>
          <a:p>
            <a:pPr>
              <a:spcAft>
                <a:spcPts val="600"/>
              </a:spcAft>
            </a:pPr>
            <a:r>
              <a:rPr lang="de-CH" sz="1000" dirty="0" err="1"/>
              <a:t>MyComps</a:t>
            </a:r>
            <a:r>
              <a:rPr lang="de-CH" sz="1000" dirty="0"/>
              <a:t> = </a:t>
            </a:r>
            <a:r>
              <a:rPr lang="de-CH" sz="1000" dirty="0" err="1"/>
              <a:t>name</a:t>
            </a:r>
            <a:r>
              <a:rPr lang="de-CH" sz="1000" dirty="0"/>
              <a:t> </a:t>
            </a:r>
            <a:r>
              <a:rPr lang="de-CH" sz="1000" dirty="0" err="1"/>
              <a:t>of</a:t>
            </a:r>
            <a:r>
              <a:rPr lang="de-CH" sz="1000" dirty="0"/>
              <a:t> </a:t>
            </a:r>
            <a:r>
              <a:rPr lang="de-CH" sz="1000" dirty="0" err="1"/>
              <a:t>the</a:t>
            </a:r>
            <a:r>
              <a:rPr lang="de-CH" sz="1000" dirty="0"/>
              <a:t> </a:t>
            </a:r>
            <a:r>
              <a:rPr lang="de-CH" sz="1000" dirty="0" err="1"/>
              <a:t>folder</a:t>
            </a:r>
            <a:endParaRPr lang="de-CH" sz="1000" dirty="0"/>
          </a:p>
        </p:txBody>
      </p:sp>
    </p:spTree>
    <p:extLst>
      <p:ext uri="{BB962C8B-B14F-4D97-AF65-F5344CB8AC3E}">
        <p14:creationId xmlns:p14="http://schemas.microsoft.com/office/powerpoint/2010/main" val="530914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984F78-AF06-4FE9-95FA-F8237E37E7BA}"/>
              </a:ext>
            </a:extLst>
          </p:cNvPr>
          <p:cNvSpPr>
            <a:spLocks noGrp="1"/>
          </p:cNvSpPr>
          <p:nvPr>
            <p:ph type="title"/>
          </p:nvPr>
        </p:nvSpPr>
        <p:spPr/>
        <p:txBody>
          <a:bodyPr/>
          <a:lstStyle/>
          <a:p>
            <a:r>
              <a:rPr lang="de-CH" dirty="0"/>
              <a:t>Tutorial</a:t>
            </a:r>
          </a:p>
        </p:txBody>
      </p:sp>
      <p:sp>
        <p:nvSpPr>
          <p:cNvPr id="5" name="Inhaltsplatzhalter 4">
            <a:extLst>
              <a:ext uri="{FF2B5EF4-FFF2-40B4-BE49-F238E27FC236}">
                <a16:creationId xmlns:a16="http://schemas.microsoft.com/office/drawing/2014/main" id="{78506A93-7E0D-4EC3-831E-9CDFAE03710F}"/>
              </a:ext>
            </a:extLst>
          </p:cNvPr>
          <p:cNvSpPr>
            <a:spLocks noGrp="1"/>
          </p:cNvSpPr>
          <p:nvPr>
            <p:ph sz="half" idx="1"/>
          </p:nvPr>
        </p:nvSpPr>
        <p:spPr>
          <a:xfrm>
            <a:off x="358774" y="1440000"/>
            <a:ext cx="8426450" cy="2880000"/>
          </a:xfrm>
        </p:spPr>
        <p:txBody>
          <a:bodyPr/>
          <a:lstStyle/>
          <a:p>
            <a:endParaRPr lang="de-CH" dirty="0"/>
          </a:p>
          <a:p>
            <a:endParaRPr lang="de-CH" dirty="0"/>
          </a:p>
        </p:txBody>
      </p:sp>
    </p:spTree>
    <p:extLst>
      <p:ext uri="{BB962C8B-B14F-4D97-AF65-F5344CB8AC3E}">
        <p14:creationId xmlns:p14="http://schemas.microsoft.com/office/powerpoint/2010/main" val="2902112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984F78-AF06-4FE9-95FA-F8237E37E7BA}"/>
              </a:ext>
            </a:extLst>
          </p:cNvPr>
          <p:cNvSpPr>
            <a:spLocks noGrp="1"/>
          </p:cNvSpPr>
          <p:nvPr>
            <p:ph type="title"/>
          </p:nvPr>
        </p:nvSpPr>
        <p:spPr/>
        <p:txBody>
          <a:bodyPr/>
          <a:lstStyle/>
          <a:p>
            <a:r>
              <a:rPr lang="de-CH" dirty="0"/>
              <a:t>Links</a:t>
            </a:r>
          </a:p>
        </p:txBody>
      </p:sp>
      <p:sp>
        <p:nvSpPr>
          <p:cNvPr id="3" name="Datumsplatzhalter 2">
            <a:extLst>
              <a:ext uri="{FF2B5EF4-FFF2-40B4-BE49-F238E27FC236}">
                <a16:creationId xmlns:a16="http://schemas.microsoft.com/office/drawing/2014/main" id="{85BB90C6-5442-478A-9C33-6910C9390748}"/>
              </a:ext>
            </a:extLst>
          </p:cNvPr>
          <p:cNvSpPr>
            <a:spLocks noGrp="1"/>
          </p:cNvSpPr>
          <p:nvPr>
            <p:ph type="dt" sz="half" idx="10"/>
          </p:nvPr>
        </p:nvSpPr>
        <p:spPr/>
        <p:txBody>
          <a:bodyPr/>
          <a:lstStyle/>
          <a:p>
            <a:fld id="{B2CDFE09-9CB6-4540-959A-C387EAEC9CC0}" type="datetime1">
              <a:rPr lang="de-CH" smtClean="0"/>
              <a:t>08.01.2020</a:t>
            </a:fld>
            <a:endParaRPr lang="de-CH"/>
          </a:p>
        </p:txBody>
      </p:sp>
      <p:sp>
        <p:nvSpPr>
          <p:cNvPr id="4" name="Foliennummernplatzhalter 3">
            <a:extLst>
              <a:ext uri="{FF2B5EF4-FFF2-40B4-BE49-F238E27FC236}">
                <a16:creationId xmlns:a16="http://schemas.microsoft.com/office/drawing/2014/main" id="{ED9B1AFF-2D6D-47DB-BEEB-D5CEC7CD837E}"/>
              </a:ext>
            </a:extLst>
          </p:cNvPr>
          <p:cNvSpPr>
            <a:spLocks noGrp="1"/>
          </p:cNvSpPr>
          <p:nvPr>
            <p:ph type="sldNum" sz="quarter" idx="12"/>
          </p:nvPr>
        </p:nvSpPr>
        <p:spPr/>
        <p:txBody>
          <a:bodyPr/>
          <a:lstStyle/>
          <a:p>
            <a:fld id="{381BE46F-23E3-46AE-8BDD-324ADB7FE361}" type="slidenum">
              <a:rPr lang="de-CH" smtClean="0"/>
              <a:t>26</a:t>
            </a:fld>
            <a:endParaRPr lang="de-CH"/>
          </a:p>
        </p:txBody>
      </p:sp>
      <p:sp>
        <p:nvSpPr>
          <p:cNvPr id="5" name="Inhaltsplatzhalter 4">
            <a:extLst>
              <a:ext uri="{FF2B5EF4-FFF2-40B4-BE49-F238E27FC236}">
                <a16:creationId xmlns:a16="http://schemas.microsoft.com/office/drawing/2014/main" id="{78506A93-7E0D-4EC3-831E-9CDFAE03710F}"/>
              </a:ext>
            </a:extLst>
          </p:cNvPr>
          <p:cNvSpPr>
            <a:spLocks noGrp="1"/>
          </p:cNvSpPr>
          <p:nvPr>
            <p:ph sz="half" idx="1"/>
          </p:nvPr>
        </p:nvSpPr>
        <p:spPr>
          <a:xfrm>
            <a:off x="358774" y="1440000"/>
            <a:ext cx="8426450" cy="2880000"/>
          </a:xfrm>
        </p:spPr>
        <p:txBody>
          <a:bodyPr/>
          <a:lstStyle/>
          <a:p>
            <a:r>
              <a:rPr lang="de-CH" dirty="0">
                <a:hlinkClick r:id="rId2"/>
              </a:rPr>
              <a:t>https://blazor-university.com/</a:t>
            </a:r>
            <a:endParaRPr lang="de-CH" dirty="0"/>
          </a:p>
          <a:p>
            <a:r>
              <a:rPr lang="de-CH" dirty="0">
                <a:hlinkClick r:id="rId3"/>
              </a:rPr>
              <a:t>https://chrissainty.com/</a:t>
            </a:r>
            <a:endParaRPr lang="de-CH" dirty="0"/>
          </a:p>
          <a:p>
            <a:r>
              <a:rPr lang="de-CH" dirty="0">
                <a:hlinkClick r:id="rId4"/>
              </a:rPr>
              <a:t>https://csharp.christiannagel.com/2019/08/27/blazorserverandclient/</a:t>
            </a:r>
            <a:endParaRPr lang="de-CH" dirty="0"/>
          </a:p>
          <a:p>
            <a:r>
              <a:rPr lang="de-CH" dirty="0">
                <a:hlinkClick r:id="rId5"/>
              </a:rPr>
              <a:t>https://github.com/AdrienTorris/awesome-blazor</a:t>
            </a:r>
            <a:endParaRPr lang="de-CH" dirty="0"/>
          </a:p>
          <a:p>
            <a:r>
              <a:rPr lang="de-CH" dirty="0">
                <a:hlinkClick r:id="rId6"/>
              </a:rPr>
              <a:t>https://github.com/chanan/BlazorDB</a:t>
            </a:r>
            <a:endParaRPr lang="de-CH" dirty="0"/>
          </a:p>
          <a:p>
            <a:r>
              <a:rPr lang="de-CH" dirty="0">
                <a:hlinkClick r:id="rId7"/>
              </a:rPr>
              <a:t>http://learn-blazor.com/getting-started/</a:t>
            </a:r>
            <a:endParaRPr lang="de-CH" dirty="0"/>
          </a:p>
          <a:p>
            <a:r>
              <a:rPr lang="de-CH" dirty="0">
                <a:hlinkClick r:id="rId8"/>
              </a:rPr>
              <a:t>https://stackify.com/blazor-introduction/</a:t>
            </a:r>
            <a:endParaRPr lang="de-CH" dirty="0"/>
          </a:p>
          <a:p>
            <a:r>
              <a:rPr lang="de-CH" dirty="0">
                <a:hlinkClick r:id="rId9"/>
              </a:rPr>
              <a:t>https://studyblazor.com/</a:t>
            </a:r>
            <a:endParaRPr lang="de-CH" dirty="0"/>
          </a:p>
          <a:p>
            <a:r>
              <a:rPr lang="de-CH" dirty="0">
                <a:hlinkClick r:id="rId10"/>
              </a:rPr>
              <a:t>https://docs.microsoft.com/en-us/aspnet/core/mvc/views/razor?view=aspnetcore-3.1</a:t>
            </a:r>
            <a:r>
              <a:rPr lang="de-CH" dirty="0"/>
              <a:t>  Razor Syntax</a:t>
            </a:r>
          </a:p>
          <a:p>
            <a:r>
              <a:rPr lang="de-CH" dirty="0">
                <a:hlinkClick r:id="rId11"/>
              </a:rPr>
              <a:t>https://blazorfiddle.com/</a:t>
            </a:r>
            <a:endParaRPr lang="de-CH" dirty="0"/>
          </a:p>
          <a:p>
            <a:endParaRPr lang="de-CH" dirty="0"/>
          </a:p>
          <a:p>
            <a:pPr marL="0" indent="0">
              <a:buNone/>
            </a:pPr>
            <a:endParaRPr lang="de-CH" dirty="0"/>
          </a:p>
          <a:p>
            <a:endParaRPr lang="de-CH" dirty="0"/>
          </a:p>
          <a:p>
            <a:endParaRPr lang="de-CH" dirty="0"/>
          </a:p>
        </p:txBody>
      </p:sp>
      <p:sp>
        <p:nvSpPr>
          <p:cNvPr id="7" name="Fußzeilenplatzhalter 6">
            <a:extLst>
              <a:ext uri="{FF2B5EF4-FFF2-40B4-BE49-F238E27FC236}">
                <a16:creationId xmlns:a16="http://schemas.microsoft.com/office/drawing/2014/main" id="{447A5B00-C00C-4896-8780-8804EB7F942C}"/>
              </a:ext>
            </a:extLst>
          </p:cNvPr>
          <p:cNvSpPr>
            <a:spLocks noGrp="1"/>
          </p:cNvSpPr>
          <p:nvPr>
            <p:ph type="ftr" sz="quarter" idx="3"/>
          </p:nvPr>
        </p:nvSpPr>
        <p:spPr/>
        <p:txBody>
          <a:bodyPr/>
          <a:lstStyle/>
          <a:p>
            <a:r>
              <a:rPr lang="de-DE"/>
              <a:t>Kapiteltitel (kurz) / Folientitel (kurz)</a:t>
            </a:r>
            <a:endParaRPr lang="de-CH" dirty="0"/>
          </a:p>
        </p:txBody>
      </p:sp>
    </p:spTree>
    <p:extLst>
      <p:ext uri="{BB962C8B-B14F-4D97-AF65-F5344CB8AC3E}">
        <p14:creationId xmlns:p14="http://schemas.microsoft.com/office/powerpoint/2010/main" val="4247533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61646F84-C099-4F69-94C1-2216B4262E67}"/>
              </a:ext>
            </a:extLst>
          </p:cNvPr>
          <p:cNvSpPr>
            <a:spLocks noGrp="1"/>
          </p:cNvSpPr>
          <p:nvPr>
            <p:ph type="ctrTitle"/>
          </p:nvPr>
        </p:nvSpPr>
        <p:spPr/>
        <p:txBody>
          <a:bodyPr/>
          <a:lstStyle/>
          <a:p>
            <a:r>
              <a:rPr lang="de-CH" dirty="0"/>
              <a:t>Anhang</a:t>
            </a:r>
          </a:p>
        </p:txBody>
      </p:sp>
    </p:spTree>
    <p:extLst>
      <p:ext uri="{BB962C8B-B14F-4D97-AF65-F5344CB8AC3E}">
        <p14:creationId xmlns:p14="http://schemas.microsoft.com/office/powerpoint/2010/main" val="1606869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615B523-B2CF-4EC7-AA88-C1EDAEBA1E98}"/>
              </a:ext>
            </a:extLst>
          </p:cNvPr>
          <p:cNvSpPr>
            <a:spLocks noGrp="1"/>
          </p:cNvSpPr>
          <p:nvPr>
            <p:ph type="dt" sz="half" idx="10"/>
          </p:nvPr>
        </p:nvSpPr>
        <p:spPr/>
        <p:txBody>
          <a:bodyPr/>
          <a:lstStyle/>
          <a:p>
            <a:fld id="{B2CDFE09-9CB6-4540-959A-C387EAEC9CC0}" type="datetime1">
              <a:rPr lang="de-CH" smtClean="0"/>
              <a:t>08.01.2020</a:t>
            </a:fld>
            <a:endParaRPr lang="de-CH"/>
          </a:p>
        </p:txBody>
      </p:sp>
      <p:sp>
        <p:nvSpPr>
          <p:cNvPr id="4" name="Foliennummernplatzhalter 3">
            <a:extLst>
              <a:ext uri="{FF2B5EF4-FFF2-40B4-BE49-F238E27FC236}">
                <a16:creationId xmlns:a16="http://schemas.microsoft.com/office/drawing/2014/main" id="{0877C3EB-7F8E-40F5-AC1C-DEB33C227E18}"/>
              </a:ext>
            </a:extLst>
          </p:cNvPr>
          <p:cNvSpPr>
            <a:spLocks noGrp="1"/>
          </p:cNvSpPr>
          <p:nvPr>
            <p:ph type="sldNum" sz="quarter" idx="12"/>
          </p:nvPr>
        </p:nvSpPr>
        <p:spPr/>
        <p:txBody>
          <a:bodyPr/>
          <a:lstStyle/>
          <a:p>
            <a:fld id="{381BE46F-23E3-46AE-8BDD-324ADB7FE361}" type="slidenum">
              <a:rPr lang="de-CH" smtClean="0"/>
              <a:t>28</a:t>
            </a:fld>
            <a:endParaRPr lang="de-CH" dirty="0"/>
          </a:p>
        </p:txBody>
      </p:sp>
      <p:pic>
        <p:nvPicPr>
          <p:cNvPr id="8194" name="Picture 2">
            <a:extLst>
              <a:ext uri="{FF2B5EF4-FFF2-40B4-BE49-F238E27FC236}">
                <a16:creationId xmlns:a16="http://schemas.microsoft.com/office/drawing/2014/main" id="{0281301D-B1BB-48FF-AC22-BA8724A774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188" y="0"/>
            <a:ext cx="7667625"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849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30E12E8B-A6E1-4F24-AB3E-26B1FBEC7A50}"/>
              </a:ext>
            </a:extLst>
          </p:cNvPr>
          <p:cNvSpPr>
            <a:spLocks noGrp="1"/>
          </p:cNvSpPr>
          <p:nvPr>
            <p:ph type="title"/>
          </p:nvPr>
        </p:nvSpPr>
        <p:spPr/>
        <p:txBody>
          <a:bodyPr/>
          <a:lstStyle/>
          <a:p>
            <a:r>
              <a:rPr lang="de-CH" dirty="0" err="1"/>
              <a:t>WebAssembly</a:t>
            </a:r>
            <a:r>
              <a:rPr lang="de-CH" dirty="0"/>
              <a:t> &amp; </a:t>
            </a:r>
            <a:r>
              <a:rPr lang="de-CH" dirty="0" err="1"/>
              <a:t>Blazor</a:t>
            </a:r>
            <a:endParaRPr lang="de-CH" dirty="0"/>
          </a:p>
        </p:txBody>
      </p:sp>
      <p:sp>
        <p:nvSpPr>
          <p:cNvPr id="2" name="Datumsplatzhalter 1">
            <a:extLst>
              <a:ext uri="{FF2B5EF4-FFF2-40B4-BE49-F238E27FC236}">
                <a16:creationId xmlns:a16="http://schemas.microsoft.com/office/drawing/2014/main" id="{2A6B0AA5-0360-419B-A370-7F6D9AB0FB4D}"/>
              </a:ext>
            </a:extLst>
          </p:cNvPr>
          <p:cNvSpPr>
            <a:spLocks noGrp="1"/>
          </p:cNvSpPr>
          <p:nvPr>
            <p:ph type="dt" sz="half" idx="10"/>
          </p:nvPr>
        </p:nvSpPr>
        <p:spPr/>
        <p:txBody>
          <a:bodyPr/>
          <a:lstStyle/>
          <a:p>
            <a:fld id="{A088063E-02D9-4442-94A0-E216D020DF8F}" type="datetime1">
              <a:rPr lang="de-CH" smtClean="0"/>
              <a:t>08.01.2020</a:t>
            </a:fld>
            <a:endParaRPr lang="de-CH" dirty="0"/>
          </a:p>
        </p:txBody>
      </p:sp>
      <p:sp>
        <p:nvSpPr>
          <p:cNvPr id="3" name="Foliennummernplatzhalter 2">
            <a:extLst>
              <a:ext uri="{FF2B5EF4-FFF2-40B4-BE49-F238E27FC236}">
                <a16:creationId xmlns:a16="http://schemas.microsoft.com/office/drawing/2014/main" id="{AAC3DA20-FF11-44CB-9A6C-620D9881E83B}"/>
              </a:ext>
            </a:extLst>
          </p:cNvPr>
          <p:cNvSpPr>
            <a:spLocks noGrp="1"/>
          </p:cNvSpPr>
          <p:nvPr>
            <p:ph type="sldNum" sz="quarter" idx="12"/>
          </p:nvPr>
        </p:nvSpPr>
        <p:spPr/>
        <p:txBody>
          <a:bodyPr/>
          <a:lstStyle/>
          <a:p>
            <a:fld id="{381BE46F-23E3-46AE-8BDD-324ADB7FE361}" type="slidenum">
              <a:rPr lang="de-CH" smtClean="0"/>
              <a:pPr/>
              <a:t>29</a:t>
            </a:fld>
            <a:endParaRPr lang="de-CH" dirty="0"/>
          </a:p>
        </p:txBody>
      </p:sp>
      <p:sp>
        <p:nvSpPr>
          <p:cNvPr id="12" name="Inhaltsplatzhalter 11">
            <a:extLst>
              <a:ext uri="{FF2B5EF4-FFF2-40B4-BE49-F238E27FC236}">
                <a16:creationId xmlns:a16="http://schemas.microsoft.com/office/drawing/2014/main" id="{E0C76F32-9C79-4308-BE2A-5576FBDF5A17}"/>
              </a:ext>
            </a:extLst>
          </p:cNvPr>
          <p:cNvSpPr>
            <a:spLocks noGrp="1"/>
          </p:cNvSpPr>
          <p:nvPr>
            <p:ph sz="half" idx="1"/>
          </p:nvPr>
        </p:nvSpPr>
        <p:spPr>
          <a:xfrm>
            <a:off x="358774" y="1245185"/>
            <a:ext cx="4213226" cy="3168686"/>
          </a:xfrm>
        </p:spPr>
        <p:txBody>
          <a:bodyPr/>
          <a:lstStyle/>
          <a:p>
            <a:endParaRPr lang="de-CH" dirty="0"/>
          </a:p>
        </p:txBody>
      </p:sp>
      <p:sp>
        <p:nvSpPr>
          <p:cNvPr id="13" name="Textplatzhalter 12">
            <a:extLst>
              <a:ext uri="{FF2B5EF4-FFF2-40B4-BE49-F238E27FC236}">
                <a16:creationId xmlns:a16="http://schemas.microsoft.com/office/drawing/2014/main" id="{38293990-3DD5-4C18-B9FD-8E2FC4E12165}"/>
              </a:ext>
            </a:extLst>
          </p:cNvPr>
          <p:cNvSpPr>
            <a:spLocks noGrp="1"/>
          </p:cNvSpPr>
          <p:nvPr>
            <p:ph type="body" sz="quarter" idx="13"/>
          </p:nvPr>
        </p:nvSpPr>
        <p:spPr/>
        <p:txBody>
          <a:bodyPr/>
          <a:lstStyle/>
          <a:p>
            <a:endParaRPr lang="de-CH"/>
          </a:p>
        </p:txBody>
      </p:sp>
      <p:pic>
        <p:nvPicPr>
          <p:cNvPr id="1028" name="Picture 4">
            <a:extLst>
              <a:ext uri="{FF2B5EF4-FFF2-40B4-BE49-F238E27FC236}">
                <a16:creationId xmlns:a16="http://schemas.microsoft.com/office/drawing/2014/main" id="{98E2E5D5-FF4C-4B19-9961-F3E0B533ED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83995"/>
            <a:ext cx="9144000" cy="2798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949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30E12E8B-A6E1-4F24-AB3E-26B1FBEC7A50}"/>
              </a:ext>
            </a:extLst>
          </p:cNvPr>
          <p:cNvSpPr>
            <a:spLocks noGrp="1"/>
          </p:cNvSpPr>
          <p:nvPr>
            <p:ph type="title"/>
          </p:nvPr>
        </p:nvSpPr>
        <p:spPr/>
        <p:txBody>
          <a:bodyPr/>
          <a:lstStyle/>
          <a:p>
            <a:r>
              <a:rPr lang="de-CH" dirty="0" err="1"/>
              <a:t>WebAssembly</a:t>
            </a:r>
            <a:br>
              <a:rPr lang="de-CH" dirty="0"/>
            </a:br>
            <a:br>
              <a:rPr lang="de-CH" dirty="0"/>
            </a:br>
            <a:br>
              <a:rPr lang="de-CH" dirty="0"/>
            </a:br>
            <a:r>
              <a:rPr lang="de-CH" dirty="0">
                <a:hlinkClick r:id="rId3"/>
              </a:rPr>
              <a:t>https://webassembly.org/</a:t>
            </a:r>
            <a:br>
              <a:rPr lang="de-CH" dirty="0"/>
            </a:br>
            <a:r>
              <a:rPr lang="de-CH" dirty="0">
                <a:hlinkClick r:id="rId4"/>
              </a:rPr>
              <a:t>https://webassembly.github.io/spec/core/intro/introduction.html</a:t>
            </a:r>
            <a:br>
              <a:rPr lang="de-CH" dirty="0"/>
            </a:br>
            <a:r>
              <a:rPr lang="de-CH" dirty="0">
                <a:hlinkClick r:id="rId5"/>
              </a:rPr>
              <a:t>https://wasdk.github.io/WasmFiddle/</a:t>
            </a:r>
            <a:br>
              <a:rPr lang="de-CH" dirty="0"/>
            </a:br>
            <a:r>
              <a:rPr lang="de-CH" dirty="0">
                <a:hlinkClick r:id="rId6"/>
              </a:rPr>
              <a:t>https://webassembly.studio/?f=ivzzdwn7fcn</a:t>
            </a:r>
            <a:br>
              <a:rPr lang="de-CH" dirty="0"/>
            </a:br>
            <a:br>
              <a:rPr lang="de-CH" dirty="0"/>
            </a:br>
            <a:br>
              <a:rPr lang="de-CH" dirty="0"/>
            </a:br>
            <a:endParaRPr lang="de-CH" dirty="0"/>
          </a:p>
        </p:txBody>
      </p:sp>
      <p:sp>
        <p:nvSpPr>
          <p:cNvPr id="2" name="Datumsplatzhalter 1">
            <a:extLst>
              <a:ext uri="{FF2B5EF4-FFF2-40B4-BE49-F238E27FC236}">
                <a16:creationId xmlns:a16="http://schemas.microsoft.com/office/drawing/2014/main" id="{2A6B0AA5-0360-419B-A370-7F6D9AB0FB4D}"/>
              </a:ext>
            </a:extLst>
          </p:cNvPr>
          <p:cNvSpPr>
            <a:spLocks noGrp="1"/>
          </p:cNvSpPr>
          <p:nvPr>
            <p:ph type="dt" sz="half" idx="10"/>
          </p:nvPr>
        </p:nvSpPr>
        <p:spPr/>
        <p:txBody>
          <a:bodyPr/>
          <a:lstStyle/>
          <a:p>
            <a:fld id="{A088063E-02D9-4442-94A0-E216D020DF8F}" type="datetime1">
              <a:rPr lang="de-CH" smtClean="0"/>
              <a:t>08.01.2020</a:t>
            </a:fld>
            <a:endParaRPr lang="de-CH" dirty="0"/>
          </a:p>
        </p:txBody>
      </p:sp>
      <p:sp>
        <p:nvSpPr>
          <p:cNvPr id="3" name="Foliennummernplatzhalter 2">
            <a:extLst>
              <a:ext uri="{FF2B5EF4-FFF2-40B4-BE49-F238E27FC236}">
                <a16:creationId xmlns:a16="http://schemas.microsoft.com/office/drawing/2014/main" id="{AAC3DA20-FF11-44CB-9A6C-620D9881E83B}"/>
              </a:ext>
            </a:extLst>
          </p:cNvPr>
          <p:cNvSpPr>
            <a:spLocks noGrp="1"/>
          </p:cNvSpPr>
          <p:nvPr>
            <p:ph type="sldNum" sz="quarter" idx="12"/>
          </p:nvPr>
        </p:nvSpPr>
        <p:spPr/>
        <p:txBody>
          <a:bodyPr/>
          <a:lstStyle/>
          <a:p>
            <a:fld id="{381BE46F-23E3-46AE-8BDD-324ADB7FE361}" type="slidenum">
              <a:rPr lang="de-CH" smtClean="0"/>
              <a:pPr/>
              <a:t>3</a:t>
            </a:fld>
            <a:endParaRPr lang="de-CH" dirty="0"/>
          </a:p>
        </p:txBody>
      </p:sp>
      <p:sp>
        <p:nvSpPr>
          <p:cNvPr id="13" name="Textplatzhalter 12">
            <a:extLst>
              <a:ext uri="{FF2B5EF4-FFF2-40B4-BE49-F238E27FC236}">
                <a16:creationId xmlns:a16="http://schemas.microsoft.com/office/drawing/2014/main" id="{38293990-3DD5-4C18-B9FD-8E2FC4E12165}"/>
              </a:ext>
            </a:extLst>
          </p:cNvPr>
          <p:cNvSpPr>
            <a:spLocks noGrp="1"/>
          </p:cNvSpPr>
          <p:nvPr>
            <p:ph type="body" sz="quarter" idx="13"/>
          </p:nvPr>
        </p:nvSpPr>
        <p:spPr/>
        <p:txBody>
          <a:bodyPr/>
          <a:lstStyle/>
          <a:p>
            <a:endParaRPr lang="de-CH" dirty="0"/>
          </a:p>
        </p:txBody>
      </p:sp>
    </p:spTree>
    <p:extLst>
      <p:ext uri="{BB962C8B-B14F-4D97-AF65-F5344CB8AC3E}">
        <p14:creationId xmlns:p14="http://schemas.microsoft.com/office/powerpoint/2010/main" val="874013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30E12E8B-A6E1-4F24-AB3E-26B1FBEC7A50}"/>
              </a:ext>
            </a:extLst>
          </p:cNvPr>
          <p:cNvSpPr>
            <a:spLocks noGrp="1"/>
          </p:cNvSpPr>
          <p:nvPr>
            <p:ph type="title"/>
          </p:nvPr>
        </p:nvSpPr>
        <p:spPr/>
        <p:txBody>
          <a:bodyPr/>
          <a:lstStyle/>
          <a:p>
            <a:r>
              <a:rPr lang="de-CH" dirty="0" err="1"/>
              <a:t>WebAssembly</a:t>
            </a:r>
            <a:r>
              <a:rPr lang="de-CH" dirty="0"/>
              <a:t> &amp; </a:t>
            </a:r>
            <a:r>
              <a:rPr lang="de-CH" dirty="0" err="1"/>
              <a:t>Blazor</a:t>
            </a:r>
            <a:endParaRPr lang="de-CH" dirty="0"/>
          </a:p>
        </p:txBody>
      </p:sp>
      <p:sp>
        <p:nvSpPr>
          <p:cNvPr id="2" name="Datumsplatzhalter 1">
            <a:extLst>
              <a:ext uri="{FF2B5EF4-FFF2-40B4-BE49-F238E27FC236}">
                <a16:creationId xmlns:a16="http://schemas.microsoft.com/office/drawing/2014/main" id="{2A6B0AA5-0360-419B-A370-7F6D9AB0FB4D}"/>
              </a:ext>
            </a:extLst>
          </p:cNvPr>
          <p:cNvSpPr>
            <a:spLocks noGrp="1"/>
          </p:cNvSpPr>
          <p:nvPr>
            <p:ph type="dt" sz="half" idx="10"/>
          </p:nvPr>
        </p:nvSpPr>
        <p:spPr/>
        <p:txBody>
          <a:bodyPr/>
          <a:lstStyle/>
          <a:p>
            <a:fld id="{A088063E-02D9-4442-94A0-E216D020DF8F}" type="datetime1">
              <a:rPr lang="de-CH" smtClean="0"/>
              <a:t>08.01.2020</a:t>
            </a:fld>
            <a:endParaRPr lang="de-CH" dirty="0"/>
          </a:p>
        </p:txBody>
      </p:sp>
      <p:sp>
        <p:nvSpPr>
          <p:cNvPr id="3" name="Foliennummernplatzhalter 2">
            <a:extLst>
              <a:ext uri="{FF2B5EF4-FFF2-40B4-BE49-F238E27FC236}">
                <a16:creationId xmlns:a16="http://schemas.microsoft.com/office/drawing/2014/main" id="{AAC3DA20-FF11-44CB-9A6C-620D9881E83B}"/>
              </a:ext>
            </a:extLst>
          </p:cNvPr>
          <p:cNvSpPr>
            <a:spLocks noGrp="1"/>
          </p:cNvSpPr>
          <p:nvPr>
            <p:ph type="sldNum" sz="quarter" idx="12"/>
          </p:nvPr>
        </p:nvSpPr>
        <p:spPr/>
        <p:txBody>
          <a:bodyPr/>
          <a:lstStyle/>
          <a:p>
            <a:fld id="{381BE46F-23E3-46AE-8BDD-324ADB7FE361}" type="slidenum">
              <a:rPr lang="de-CH" smtClean="0"/>
              <a:pPr/>
              <a:t>30</a:t>
            </a:fld>
            <a:endParaRPr lang="de-CH" dirty="0"/>
          </a:p>
        </p:txBody>
      </p:sp>
      <p:sp>
        <p:nvSpPr>
          <p:cNvPr id="12" name="Inhaltsplatzhalter 11">
            <a:extLst>
              <a:ext uri="{FF2B5EF4-FFF2-40B4-BE49-F238E27FC236}">
                <a16:creationId xmlns:a16="http://schemas.microsoft.com/office/drawing/2014/main" id="{E0C76F32-9C79-4308-BE2A-5576FBDF5A17}"/>
              </a:ext>
            </a:extLst>
          </p:cNvPr>
          <p:cNvSpPr>
            <a:spLocks noGrp="1"/>
          </p:cNvSpPr>
          <p:nvPr>
            <p:ph sz="half" idx="1"/>
          </p:nvPr>
        </p:nvSpPr>
        <p:spPr>
          <a:xfrm>
            <a:off x="358774" y="1245185"/>
            <a:ext cx="4213226" cy="3168686"/>
          </a:xfrm>
        </p:spPr>
        <p:txBody>
          <a:bodyPr/>
          <a:lstStyle/>
          <a:p>
            <a:endParaRPr lang="de-CH" dirty="0"/>
          </a:p>
        </p:txBody>
      </p:sp>
      <p:sp>
        <p:nvSpPr>
          <p:cNvPr id="13" name="Textplatzhalter 12">
            <a:extLst>
              <a:ext uri="{FF2B5EF4-FFF2-40B4-BE49-F238E27FC236}">
                <a16:creationId xmlns:a16="http://schemas.microsoft.com/office/drawing/2014/main" id="{38293990-3DD5-4C18-B9FD-8E2FC4E12165}"/>
              </a:ext>
            </a:extLst>
          </p:cNvPr>
          <p:cNvSpPr>
            <a:spLocks noGrp="1"/>
          </p:cNvSpPr>
          <p:nvPr>
            <p:ph type="body" sz="quarter" idx="13"/>
          </p:nvPr>
        </p:nvSpPr>
        <p:spPr/>
        <p:txBody>
          <a:bodyPr/>
          <a:lstStyle/>
          <a:p>
            <a:endParaRPr lang="de-CH"/>
          </a:p>
        </p:txBody>
      </p:sp>
      <p:pic>
        <p:nvPicPr>
          <p:cNvPr id="1026" name="Picture 2">
            <a:extLst>
              <a:ext uri="{FF2B5EF4-FFF2-40B4-BE49-F238E27FC236}">
                <a16:creationId xmlns:a16="http://schemas.microsoft.com/office/drawing/2014/main" id="{58C44EF0-9735-4C1C-A701-823C88A3D1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2189" y="1194713"/>
            <a:ext cx="3700535" cy="3269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44798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A6B0AA5-0360-419B-A370-7F6D9AB0FB4D}"/>
              </a:ext>
            </a:extLst>
          </p:cNvPr>
          <p:cNvSpPr>
            <a:spLocks noGrp="1"/>
          </p:cNvSpPr>
          <p:nvPr>
            <p:ph type="dt" sz="half" idx="10"/>
          </p:nvPr>
        </p:nvSpPr>
        <p:spPr/>
        <p:txBody>
          <a:bodyPr/>
          <a:lstStyle/>
          <a:p>
            <a:fld id="{A088063E-02D9-4442-94A0-E216D020DF8F}" type="datetime1">
              <a:rPr lang="de-CH" smtClean="0"/>
              <a:t>08.01.2020</a:t>
            </a:fld>
            <a:endParaRPr lang="de-CH" dirty="0"/>
          </a:p>
        </p:txBody>
      </p:sp>
      <p:sp>
        <p:nvSpPr>
          <p:cNvPr id="3" name="Foliennummernplatzhalter 2">
            <a:extLst>
              <a:ext uri="{FF2B5EF4-FFF2-40B4-BE49-F238E27FC236}">
                <a16:creationId xmlns:a16="http://schemas.microsoft.com/office/drawing/2014/main" id="{AAC3DA20-FF11-44CB-9A6C-620D9881E83B}"/>
              </a:ext>
            </a:extLst>
          </p:cNvPr>
          <p:cNvSpPr>
            <a:spLocks noGrp="1"/>
          </p:cNvSpPr>
          <p:nvPr>
            <p:ph type="sldNum" sz="quarter" idx="12"/>
          </p:nvPr>
        </p:nvSpPr>
        <p:spPr/>
        <p:txBody>
          <a:bodyPr/>
          <a:lstStyle/>
          <a:p>
            <a:fld id="{381BE46F-23E3-46AE-8BDD-324ADB7FE361}" type="slidenum">
              <a:rPr lang="de-CH" smtClean="0"/>
              <a:pPr/>
              <a:t>31</a:t>
            </a:fld>
            <a:endParaRPr lang="de-CH" dirty="0"/>
          </a:p>
        </p:txBody>
      </p:sp>
      <p:sp>
        <p:nvSpPr>
          <p:cNvPr id="13" name="Textplatzhalter 12">
            <a:extLst>
              <a:ext uri="{FF2B5EF4-FFF2-40B4-BE49-F238E27FC236}">
                <a16:creationId xmlns:a16="http://schemas.microsoft.com/office/drawing/2014/main" id="{38293990-3DD5-4C18-B9FD-8E2FC4E12165}"/>
              </a:ext>
            </a:extLst>
          </p:cNvPr>
          <p:cNvSpPr>
            <a:spLocks noGrp="1"/>
          </p:cNvSpPr>
          <p:nvPr>
            <p:ph type="body" sz="quarter" idx="13"/>
          </p:nvPr>
        </p:nvSpPr>
        <p:spPr/>
        <p:txBody>
          <a:bodyPr/>
          <a:lstStyle/>
          <a:p>
            <a:endParaRPr lang="de-CH"/>
          </a:p>
        </p:txBody>
      </p:sp>
      <p:sp>
        <p:nvSpPr>
          <p:cNvPr id="6" name="Rectangle 2">
            <a:extLst>
              <a:ext uri="{FF2B5EF4-FFF2-40B4-BE49-F238E27FC236}">
                <a16:creationId xmlns:a16="http://schemas.microsoft.com/office/drawing/2014/main" id="{C598E40D-486C-47E2-9F94-656EBD277CA9}"/>
              </a:ext>
            </a:extLst>
          </p:cNvPr>
          <p:cNvSpPr>
            <a:spLocks noChangeArrowheads="1"/>
          </p:cNvSpPr>
          <p:nvPr/>
        </p:nvSpPr>
        <p:spPr bwMode="auto">
          <a:xfrm>
            <a:off x="534210" y="633612"/>
            <a:ext cx="6125792" cy="2723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1" i="0" u="none" strike="noStrike" cap="none" normalizeH="0" baseline="0" dirty="0" err="1">
                <a:ln>
                  <a:noFill/>
                </a:ln>
                <a:solidFill>
                  <a:srgbClr val="666666"/>
                </a:solidFill>
                <a:effectLst/>
                <a:latin typeface="IBM Plex Sans"/>
              </a:rPr>
              <a:t>Why</a:t>
            </a:r>
            <a:r>
              <a:rPr kumimoji="0" lang="de-DE" altLang="de-DE" sz="1800" b="1" i="0" u="none" strike="noStrike" cap="none" normalizeH="0" baseline="0" dirty="0">
                <a:ln>
                  <a:noFill/>
                </a:ln>
                <a:solidFill>
                  <a:srgbClr val="666666"/>
                </a:solidFill>
                <a:effectLst/>
                <a:latin typeface="IBM Plex Sans"/>
              </a:rPr>
              <a:t> </a:t>
            </a:r>
            <a:r>
              <a:rPr kumimoji="0" lang="de-DE" altLang="de-DE" sz="1800" b="1" i="0" u="none" strike="noStrike" cap="none" normalizeH="0" baseline="0" dirty="0" err="1">
                <a:ln>
                  <a:noFill/>
                </a:ln>
                <a:solidFill>
                  <a:srgbClr val="666666"/>
                </a:solidFill>
                <a:effectLst/>
                <a:latin typeface="IBM Plex Sans"/>
              </a:rPr>
              <a:t>WebAssembly</a:t>
            </a:r>
            <a:r>
              <a:rPr kumimoji="0" lang="de-DE" altLang="de-DE" sz="1800" b="1" i="0" u="none" strike="noStrike" cap="none" normalizeH="0" baseline="0" dirty="0">
                <a:ln>
                  <a:noFill/>
                </a:ln>
                <a:solidFill>
                  <a:srgbClr val="666666"/>
                </a:solidFill>
                <a:effectLst/>
                <a:latin typeface="IBM Plex Sans"/>
              </a:rPr>
              <a:t> </a:t>
            </a:r>
            <a:r>
              <a:rPr kumimoji="0" lang="de-DE" altLang="de-DE" sz="1800" b="1" i="0" u="none" strike="noStrike" cap="none" normalizeH="0" baseline="0" dirty="0" err="1">
                <a:ln>
                  <a:noFill/>
                </a:ln>
                <a:solidFill>
                  <a:srgbClr val="666666"/>
                </a:solidFill>
                <a:effectLst/>
                <a:latin typeface="IBM Plex Sans"/>
              </a:rPr>
              <a:t>Matters</a:t>
            </a:r>
            <a:endParaRPr kumimoji="0" lang="de-DE" altLang="de-DE" sz="1800" b="1" i="0" u="none" strike="noStrike" cap="none" normalizeH="0" baseline="0" dirty="0">
              <a:ln>
                <a:noFill/>
              </a:ln>
              <a:solidFill>
                <a:srgbClr val="666666"/>
              </a:solidFill>
              <a:effectLst/>
              <a:latin typeface="IBM Plex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500" b="0" i="0" u="none" strike="noStrike" cap="none" normalizeH="0" baseline="0" dirty="0">
                <a:ln>
                  <a:noFill/>
                </a:ln>
                <a:solidFill>
                  <a:srgbClr val="111111"/>
                </a:solidFill>
                <a:effectLst/>
                <a:latin typeface="IBM Plex Sans"/>
              </a:rPr>
              <a:t>First, a </a:t>
            </a:r>
            <a:r>
              <a:rPr kumimoji="0" lang="de-DE" altLang="de-DE" sz="1500" b="0" i="0" u="none" strike="noStrike" cap="none" normalizeH="0" baseline="0" dirty="0" err="1">
                <a:ln>
                  <a:noFill/>
                </a:ln>
                <a:solidFill>
                  <a:srgbClr val="111111"/>
                </a:solidFill>
                <a:effectLst/>
                <a:latin typeface="IBM Plex Sans"/>
              </a:rPr>
              <a:t>short</a:t>
            </a:r>
            <a:r>
              <a:rPr kumimoji="0" lang="de-DE" altLang="de-DE" sz="1500" b="0" i="0" u="none" strike="noStrike" cap="none" normalizeH="0" baseline="0" dirty="0">
                <a:ln>
                  <a:noFill/>
                </a:ln>
                <a:solidFill>
                  <a:srgbClr val="111111"/>
                </a:solidFill>
                <a:effectLst/>
                <a:latin typeface="IBM Plex Sans"/>
              </a:rPr>
              <a:t> primer on </a:t>
            </a:r>
            <a:r>
              <a:rPr kumimoji="0" lang="de-DE" altLang="de-DE" sz="1500" b="0" i="0" u="none" strike="noStrike" cap="none" normalizeH="0" baseline="0" dirty="0" err="1">
                <a:ln>
                  <a:noFill/>
                </a:ln>
                <a:solidFill>
                  <a:srgbClr val="111111"/>
                </a:solidFill>
                <a:effectLst/>
                <a:latin typeface="IBM Plex Sans"/>
              </a:rPr>
              <a:t>what</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WebAssembly</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is</a:t>
            </a:r>
            <a:r>
              <a:rPr kumimoji="0" lang="de-DE" altLang="de-DE" sz="1500" b="0" i="0" u="none" strike="noStrike" cap="none" normalizeH="0" baseline="0" dirty="0">
                <a:ln>
                  <a:noFill/>
                </a:ln>
                <a:solidFill>
                  <a:srgbClr val="111111"/>
                </a:solidFill>
                <a:effectLst/>
                <a:latin typeface="IBM Plex Sans"/>
              </a:rPr>
              <a:t> and </a:t>
            </a:r>
            <a:r>
              <a:rPr kumimoji="0" lang="de-DE" altLang="de-DE" sz="1500" b="0" i="0" u="none" strike="noStrike" cap="none" normalizeH="0" baseline="0" dirty="0" err="1">
                <a:ln>
                  <a:noFill/>
                </a:ln>
                <a:solidFill>
                  <a:srgbClr val="111111"/>
                </a:solidFill>
                <a:effectLst/>
                <a:latin typeface="IBM Plex Sans"/>
              </a:rPr>
              <a:t>why</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it</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needs</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to</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be</a:t>
            </a:r>
            <a:r>
              <a:rPr kumimoji="0" lang="de-DE" altLang="de-DE" sz="1500" b="0" i="0" u="none" strike="noStrike" cap="none" normalizeH="0" baseline="0" dirty="0">
                <a:ln>
                  <a:noFill/>
                </a:ln>
                <a:solidFill>
                  <a:srgbClr val="111111"/>
                </a:solidFill>
                <a:effectLst/>
                <a:latin typeface="IBM Plex Sans"/>
              </a:rPr>
              <a:t> on </a:t>
            </a:r>
            <a:r>
              <a:rPr kumimoji="0" lang="de-DE" altLang="de-DE" sz="1500" b="0" i="0" u="none" strike="noStrike" cap="none" normalizeH="0" baseline="0" dirty="0" err="1">
                <a:ln>
                  <a:noFill/>
                </a:ln>
                <a:solidFill>
                  <a:srgbClr val="111111"/>
                </a:solidFill>
                <a:effectLst/>
                <a:latin typeface="IBM Plex Sans"/>
              </a:rPr>
              <a:t>every</a:t>
            </a:r>
            <a:r>
              <a:rPr kumimoji="0" lang="de-DE" altLang="de-DE" sz="1500" b="0" i="0" u="none" strike="noStrike" cap="none" normalizeH="0" baseline="0" dirty="0">
                <a:ln>
                  <a:noFill/>
                </a:ln>
                <a:solidFill>
                  <a:srgbClr val="111111"/>
                </a:solidFill>
                <a:effectLst/>
                <a:latin typeface="IBM Plex Sans"/>
              </a:rPr>
              <a:t> web </a:t>
            </a:r>
            <a:r>
              <a:rPr kumimoji="0" lang="de-DE" altLang="de-DE" sz="1500" b="0" i="0" u="none" strike="noStrike" cap="none" normalizeH="0" baseline="0" dirty="0" err="1">
                <a:ln>
                  <a:noFill/>
                </a:ln>
                <a:solidFill>
                  <a:srgbClr val="111111"/>
                </a:solidFill>
                <a:effectLst/>
                <a:latin typeface="IBM Plex Sans"/>
              </a:rPr>
              <a:t>developer’s</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radar</a:t>
            </a:r>
            <a:r>
              <a:rPr kumimoji="0" lang="de-DE" altLang="de-DE" sz="1500" b="0" i="0" u="none" strike="noStrike" cap="none" normalizeH="0" baseline="0" dirty="0">
                <a:ln>
                  <a:noFill/>
                </a:ln>
                <a:solidFill>
                  <a:srgbClr val="111111"/>
                </a:solidFill>
                <a:effectLst/>
                <a:latin typeface="IBM Plex Sans"/>
              </a:rPr>
              <a:t>.</a:t>
            </a:r>
            <a:endParaRPr kumimoji="0" lang="de-DE" altLang="de-DE"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err="1">
                <a:ln>
                  <a:noFill/>
                </a:ln>
                <a:solidFill>
                  <a:schemeClr val="tx1"/>
                </a:solidFill>
                <a:effectLst/>
                <a:latin typeface="Arial" panose="020B0604020202020204" pitchFamily="34" charset="0"/>
              </a:rPr>
              <a:t>WebAssembly</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or</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1" u="none" strike="noStrike" cap="none" normalizeH="0" baseline="0" dirty="0" err="1">
                <a:ln>
                  <a:noFill/>
                </a:ln>
                <a:solidFill>
                  <a:schemeClr val="tx1"/>
                </a:solidFill>
                <a:effectLst/>
                <a:latin typeface="inherit"/>
              </a:rPr>
              <a:t>wasm</a:t>
            </a:r>
            <a:r>
              <a:rPr kumimoji="0" lang="de-DE" altLang="de-DE" sz="1800" b="0" i="0" u="none" strike="noStrike" cap="none" normalizeH="0" baseline="0" dirty="0">
                <a:ln>
                  <a:noFill/>
                </a:ln>
                <a:solidFill>
                  <a:schemeClr val="tx1"/>
                </a:solidFill>
                <a:effectLst/>
              </a:rPr>
              <a:t> </a:t>
            </a:r>
            <a:r>
              <a:rPr kumimoji="0" lang="de-DE" altLang="de-DE" sz="1800" b="0" i="0" u="none" strike="noStrike" cap="none" normalizeH="0" baseline="0" dirty="0" err="1">
                <a:ln>
                  <a:noFill/>
                </a:ln>
                <a:solidFill>
                  <a:schemeClr val="tx1"/>
                </a:solidFill>
                <a:effectLst/>
                <a:latin typeface="Arial" panose="020B0604020202020204" pitchFamily="34" charset="0"/>
              </a:rPr>
              <a:t>is</a:t>
            </a:r>
            <a:r>
              <a:rPr kumimoji="0" lang="de-DE" altLang="de-DE" sz="1800" b="0" i="0" u="none" strike="noStrike" cap="none" normalizeH="0" baseline="0" dirty="0">
                <a:ln>
                  <a:noFill/>
                </a:ln>
                <a:solidFill>
                  <a:schemeClr val="tx1"/>
                </a:solidFill>
                <a:effectLst/>
                <a:latin typeface="Arial" panose="020B0604020202020204" pitchFamily="34" charset="0"/>
              </a:rPr>
              <a:t> a </a:t>
            </a:r>
            <a:r>
              <a:rPr kumimoji="0" lang="de-DE" altLang="de-DE" sz="1800" b="0" i="0" u="none" strike="noStrike" cap="none" normalizeH="0" baseline="0" dirty="0" err="1">
                <a:ln>
                  <a:noFill/>
                </a:ln>
                <a:solidFill>
                  <a:schemeClr val="tx1"/>
                </a:solidFill>
                <a:effectLst/>
                <a:latin typeface="Arial" panose="020B0604020202020204" pitchFamily="34" charset="0"/>
              </a:rPr>
              <a:t>new</a:t>
            </a:r>
            <a:r>
              <a:rPr kumimoji="0" lang="de-DE" altLang="de-DE" sz="1800" b="0" i="0" u="none" strike="noStrike" cap="none" normalizeH="0" baseline="0" dirty="0">
                <a:ln>
                  <a:noFill/>
                </a:ln>
                <a:solidFill>
                  <a:schemeClr val="tx1"/>
                </a:solidFill>
                <a:effectLst/>
                <a:latin typeface="Arial" panose="020B0604020202020204" pitchFamily="34" charset="0"/>
              </a:rPr>
              <a:t> portable, </a:t>
            </a:r>
            <a:r>
              <a:rPr kumimoji="0" lang="de-DE" altLang="de-DE" sz="1800" b="0" i="0" u="none" strike="noStrike" cap="none" normalizeH="0" baseline="0" dirty="0" err="1">
                <a:ln>
                  <a:noFill/>
                </a:ln>
                <a:solidFill>
                  <a:schemeClr val="tx1"/>
                </a:solidFill>
                <a:effectLst/>
                <a:latin typeface="Arial" panose="020B0604020202020204" pitchFamily="34" charset="0"/>
              </a:rPr>
              <a:t>size</a:t>
            </a:r>
            <a:r>
              <a:rPr kumimoji="0" lang="de-DE" altLang="de-DE" sz="1800" b="0" i="0" u="none" strike="noStrike" cap="none" normalizeH="0" baseline="0" dirty="0">
                <a:ln>
                  <a:noFill/>
                </a:ln>
                <a:solidFill>
                  <a:schemeClr val="tx1"/>
                </a:solidFill>
                <a:effectLst/>
                <a:latin typeface="Arial" panose="020B0604020202020204" pitchFamily="34" charset="0"/>
              </a:rPr>
              <a:t>- and </a:t>
            </a:r>
            <a:r>
              <a:rPr kumimoji="0" lang="de-DE" altLang="de-DE" sz="1800" b="0" i="0" u="none" strike="noStrike" cap="none" normalizeH="0" baseline="0" dirty="0" err="1">
                <a:ln>
                  <a:noFill/>
                </a:ln>
                <a:solidFill>
                  <a:schemeClr val="tx1"/>
                </a:solidFill>
                <a:effectLst/>
                <a:latin typeface="Arial" panose="020B0604020202020204" pitchFamily="34" charset="0"/>
              </a:rPr>
              <a:t>load</a:t>
            </a:r>
            <a:r>
              <a:rPr kumimoji="0" lang="de-DE" altLang="de-DE" sz="1800" b="0" i="0" u="none" strike="noStrike" cap="none" normalizeH="0" baseline="0" dirty="0">
                <a:ln>
                  <a:noFill/>
                </a:ln>
                <a:solidFill>
                  <a:schemeClr val="tx1"/>
                </a:solidFill>
                <a:effectLst/>
                <a:latin typeface="Arial" panose="020B0604020202020204" pitchFamily="34" charset="0"/>
              </a:rPr>
              <a:t>-time-</a:t>
            </a:r>
            <a:r>
              <a:rPr kumimoji="0" lang="de-DE" altLang="de-DE" sz="1800" b="0" i="0" u="none" strike="noStrike" cap="none" normalizeH="0" baseline="0" dirty="0" err="1">
                <a:ln>
                  <a:noFill/>
                </a:ln>
                <a:solidFill>
                  <a:schemeClr val="tx1"/>
                </a:solidFill>
                <a:effectLst/>
                <a:latin typeface="Arial" panose="020B0604020202020204" pitchFamily="34" charset="0"/>
              </a:rPr>
              <a:t>efficient</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format</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suitable</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for</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1" i="0" u="none" strike="noStrike" cap="none" normalizeH="0" baseline="0" dirty="0" err="1">
                <a:ln>
                  <a:noFill/>
                </a:ln>
                <a:solidFill>
                  <a:schemeClr val="tx1"/>
                </a:solidFill>
                <a:effectLst/>
                <a:latin typeface="inherit"/>
              </a:rPr>
              <a:t>compilation</a:t>
            </a:r>
            <a:r>
              <a:rPr kumimoji="0" lang="de-DE" altLang="de-DE" sz="1800" b="1" i="0" u="none" strike="noStrike" cap="none" normalizeH="0" baseline="0" dirty="0">
                <a:ln>
                  <a:noFill/>
                </a:ln>
                <a:solidFill>
                  <a:schemeClr val="tx1"/>
                </a:solidFill>
                <a:effectLst/>
                <a:latin typeface="inherit"/>
              </a:rPr>
              <a:t> </a:t>
            </a:r>
            <a:r>
              <a:rPr kumimoji="0" lang="de-DE" altLang="de-DE" sz="1800" b="1" i="0" u="none" strike="noStrike" cap="none" normalizeH="0" baseline="0" dirty="0" err="1">
                <a:ln>
                  <a:noFill/>
                </a:ln>
                <a:solidFill>
                  <a:schemeClr val="tx1"/>
                </a:solidFill>
                <a:effectLst/>
                <a:latin typeface="inherit"/>
              </a:rPr>
              <a:t>to</a:t>
            </a:r>
            <a:r>
              <a:rPr kumimoji="0" lang="de-DE" altLang="de-DE" sz="1800" b="1" i="0" u="none" strike="noStrike" cap="none" normalizeH="0" baseline="0" dirty="0">
                <a:ln>
                  <a:noFill/>
                </a:ln>
                <a:solidFill>
                  <a:schemeClr val="tx1"/>
                </a:solidFill>
                <a:effectLst/>
                <a:latin typeface="inherit"/>
              </a:rPr>
              <a:t> </a:t>
            </a:r>
            <a:r>
              <a:rPr kumimoji="0" lang="de-DE" altLang="de-DE" sz="1800" b="1" i="0" u="none" strike="noStrike" cap="none" normalizeH="0" baseline="0" dirty="0" err="1">
                <a:ln>
                  <a:noFill/>
                </a:ln>
                <a:solidFill>
                  <a:schemeClr val="tx1"/>
                </a:solidFill>
                <a:effectLst/>
                <a:latin typeface="inherit"/>
              </a:rPr>
              <a:t>the</a:t>
            </a:r>
            <a:r>
              <a:rPr kumimoji="0" lang="de-DE" altLang="de-DE" sz="1800" b="1" i="0" u="none" strike="noStrike" cap="none" normalizeH="0" baseline="0" dirty="0">
                <a:ln>
                  <a:noFill/>
                </a:ln>
                <a:solidFill>
                  <a:schemeClr val="tx1"/>
                </a:solidFill>
                <a:effectLst/>
                <a:latin typeface="inherit"/>
              </a:rPr>
              <a:t> web</a:t>
            </a:r>
            <a:r>
              <a:rPr kumimoji="0" lang="de-DE" altLang="de-DE" sz="1800" b="0" i="0" u="none" strike="noStrike" cap="none" normalizeH="0" baseline="0" dirty="0">
                <a:ln>
                  <a:noFill/>
                </a:ln>
                <a:solidFill>
                  <a:schemeClr val="tx1"/>
                </a:solidFill>
                <a:effectLst/>
              </a:rPr>
              <a:t>.</a:t>
            </a:r>
            <a:endParaRPr kumimoji="0" lang="de-DE" altLang="de-DE"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500" b="0" i="0" u="none" strike="noStrike" cap="none" normalizeH="0" baseline="0" dirty="0" err="1">
                <a:ln>
                  <a:noFill/>
                </a:ln>
                <a:solidFill>
                  <a:srgbClr val="111111"/>
                </a:solidFill>
                <a:effectLst/>
                <a:latin typeface="IBM Plex Sans"/>
              </a:rPr>
              <a:t>You</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generally</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won’t</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write</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WebAssembly</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directly</a:t>
            </a:r>
            <a:r>
              <a:rPr kumimoji="0" lang="de-DE" altLang="de-DE" sz="1500" b="0" i="0" u="none" strike="noStrike" cap="none" normalizeH="0" baseline="0" dirty="0">
                <a:ln>
                  <a:noFill/>
                </a:ln>
                <a:solidFill>
                  <a:srgbClr val="111111"/>
                </a:solidFill>
                <a:effectLst/>
                <a:latin typeface="IBM Plex Sans"/>
              </a:rPr>
              <a:t>, but </a:t>
            </a:r>
            <a:r>
              <a:rPr kumimoji="0" lang="de-DE" altLang="de-DE" sz="1500" b="0" i="0" u="none" strike="noStrike" cap="none" normalizeH="0" baseline="0" dirty="0" err="1">
                <a:ln>
                  <a:noFill/>
                </a:ln>
                <a:solidFill>
                  <a:srgbClr val="111111"/>
                </a:solidFill>
                <a:effectLst/>
                <a:latin typeface="IBM Plex Sans"/>
              </a:rPr>
              <a:t>you</a:t>
            </a:r>
            <a:r>
              <a:rPr kumimoji="0" lang="de-DE" altLang="de-DE" sz="1500" b="0" i="0" u="none" strike="noStrike" cap="none" normalizeH="0" baseline="0" dirty="0">
                <a:ln>
                  <a:noFill/>
                </a:ln>
                <a:solidFill>
                  <a:srgbClr val="111111"/>
                </a:solidFill>
                <a:effectLst/>
                <a:latin typeface="IBM Plex Sans"/>
              </a:rPr>
              <a:t> will </a:t>
            </a:r>
            <a:r>
              <a:rPr kumimoji="0" lang="de-DE" altLang="de-DE" sz="1500" b="1" i="0" u="none" strike="noStrike" cap="none" normalizeH="0" baseline="0" dirty="0" err="1">
                <a:ln>
                  <a:noFill/>
                </a:ln>
                <a:solidFill>
                  <a:srgbClr val="111111"/>
                </a:solidFill>
                <a:effectLst/>
                <a:latin typeface="inherit"/>
              </a:rPr>
              <a:t>compile</a:t>
            </a:r>
            <a:r>
              <a:rPr kumimoji="0" lang="de-DE" altLang="de-DE" sz="1500" b="1" i="0" u="none" strike="noStrike" cap="none" normalizeH="0" baseline="0" dirty="0">
                <a:ln>
                  <a:noFill/>
                </a:ln>
                <a:solidFill>
                  <a:srgbClr val="111111"/>
                </a:solidFill>
                <a:effectLst/>
                <a:latin typeface="inherit"/>
              </a:rPr>
              <a:t> </a:t>
            </a:r>
            <a:r>
              <a:rPr kumimoji="0" lang="de-DE" altLang="de-DE" sz="1500" b="1" i="0" u="none" strike="noStrike" cap="none" normalizeH="0" baseline="0" dirty="0" err="1">
                <a:ln>
                  <a:noFill/>
                </a:ln>
                <a:solidFill>
                  <a:srgbClr val="111111"/>
                </a:solidFill>
                <a:effectLst/>
                <a:latin typeface="inherit"/>
              </a:rPr>
              <a:t>programs</a:t>
            </a:r>
            <a:r>
              <a:rPr kumimoji="0" lang="de-DE" altLang="de-DE" sz="1500" b="1" i="0" u="none" strike="noStrike" cap="none" normalizeH="0" baseline="0" dirty="0">
                <a:ln>
                  <a:noFill/>
                </a:ln>
                <a:solidFill>
                  <a:srgbClr val="111111"/>
                </a:solidFill>
                <a:effectLst/>
                <a:latin typeface="inherit"/>
              </a:rPr>
              <a:t> </a:t>
            </a:r>
            <a:r>
              <a:rPr kumimoji="0" lang="de-DE" altLang="de-DE" sz="1500" b="1" i="0" u="none" strike="noStrike" cap="none" normalizeH="0" baseline="0" dirty="0" err="1">
                <a:ln>
                  <a:noFill/>
                </a:ln>
                <a:solidFill>
                  <a:srgbClr val="111111"/>
                </a:solidFill>
                <a:effectLst/>
                <a:latin typeface="inherit"/>
              </a:rPr>
              <a:t>to</a:t>
            </a:r>
            <a:r>
              <a:rPr kumimoji="0" lang="de-DE" altLang="de-DE" sz="1500" b="1" i="0" u="none" strike="noStrike" cap="none" normalizeH="0" baseline="0" dirty="0">
                <a:ln>
                  <a:noFill/>
                </a:ln>
                <a:solidFill>
                  <a:srgbClr val="111111"/>
                </a:solidFill>
                <a:effectLst/>
                <a:latin typeface="inherit"/>
              </a:rPr>
              <a:t> </a:t>
            </a:r>
            <a:r>
              <a:rPr kumimoji="0" lang="de-DE" altLang="de-DE" sz="1500" b="1" i="0" u="none" strike="noStrike" cap="none" normalizeH="0" baseline="0" dirty="0" err="1">
                <a:ln>
                  <a:noFill/>
                </a:ln>
                <a:solidFill>
                  <a:srgbClr val="111111"/>
                </a:solidFill>
                <a:effectLst/>
                <a:latin typeface="inherit"/>
              </a:rPr>
              <a:t>wasm</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If</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you’ve</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ever</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worked</a:t>
            </a:r>
            <a:r>
              <a:rPr kumimoji="0" lang="de-DE" altLang="de-DE" sz="1500" b="0" i="0" u="none" strike="noStrike" cap="none" normalizeH="0" baseline="0" dirty="0">
                <a:ln>
                  <a:noFill/>
                </a:ln>
                <a:solidFill>
                  <a:srgbClr val="111111"/>
                </a:solidFill>
                <a:effectLst/>
                <a:latin typeface="IBM Plex Sans"/>
              </a:rPr>
              <a:t> in </a:t>
            </a:r>
            <a:r>
              <a:rPr kumimoji="0" lang="de-DE" altLang="de-DE" sz="1500" b="0" i="0" u="none" strike="noStrike" cap="none" normalizeH="0" baseline="0" dirty="0" err="1">
                <a:ln>
                  <a:noFill/>
                </a:ln>
                <a:solidFill>
                  <a:srgbClr val="111111"/>
                </a:solidFill>
                <a:effectLst/>
                <a:latin typeface="IBM Plex Sans"/>
              </a:rPr>
              <a:t>any</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compiled</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language</a:t>
            </a:r>
            <a:r>
              <a:rPr kumimoji="0" lang="de-DE" altLang="de-DE" sz="1500" b="0" i="0" u="none" strike="noStrike" cap="none" normalizeH="0" baseline="0" dirty="0">
                <a:ln>
                  <a:noFill/>
                </a:ln>
                <a:solidFill>
                  <a:srgbClr val="111111"/>
                </a:solidFill>
                <a:effectLst/>
                <a:latin typeface="IBM Plex Sans"/>
              </a:rPr>
              <a:t> like C </a:t>
            </a:r>
            <a:r>
              <a:rPr kumimoji="0" lang="de-DE" altLang="de-DE" sz="1500" b="0" i="0" u="none" strike="noStrike" cap="none" normalizeH="0" baseline="0" dirty="0" err="1">
                <a:ln>
                  <a:noFill/>
                </a:ln>
                <a:solidFill>
                  <a:srgbClr val="111111"/>
                </a:solidFill>
                <a:effectLst/>
                <a:latin typeface="IBM Plex Sans"/>
              </a:rPr>
              <a:t>or</a:t>
            </a:r>
            <a:r>
              <a:rPr kumimoji="0" lang="de-DE" altLang="de-DE" sz="1500" b="0" i="0" u="none" strike="noStrike" cap="none" normalizeH="0" baseline="0" dirty="0">
                <a:ln>
                  <a:noFill/>
                </a:ln>
                <a:solidFill>
                  <a:srgbClr val="111111"/>
                </a:solidFill>
                <a:effectLst/>
                <a:latin typeface="IBM Plex Sans"/>
              </a:rPr>
              <a:t> C++, RUST, C#, </a:t>
            </a:r>
            <a:r>
              <a:rPr kumimoji="0" lang="de-DE" altLang="de-DE" sz="1500" b="0" i="0" u="none" strike="noStrike" cap="none" normalizeH="0" baseline="0" dirty="0" err="1">
                <a:ln>
                  <a:noFill/>
                </a:ln>
                <a:solidFill>
                  <a:srgbClr val="111111"/>
                </a:solidFill>
                <a:effectLst/>
                <a:latin typeface="IBM Plex Sans"/>
              </a:rPr>
              <a:t>Kotlin</a:t>
            </a:r>
            <a:r>
              <a:rPr kumimoji="0" lang="de-DE" altLang="de-DE" sz="1500" b="0" i="0" u="none" strike="noStrike" cap="none" normalizeH="0" baseline="0" dirty="0">
                <a:ln>
                  <a:noFill/>
                </a:ln>
                <a:solidFill>
                  <a:srgbClr val="111111"/>
                </a:solidFill>
                <a:effectLst/>
                <a:latin typeface="IBM Plex Sans"/>
              </a:rPr>
              <a:t>, Java, </a:t>
            </a:r>
            <a:r>
              <a:rPr kumimoji="0" lang="de-DE" altLang="de-DE" sz="1500" b="0" i="0" u="none" strike="noStrike" cap="none" normalizeH="0" baseline="0" dirty="0" err="1">
                <a:ln>
                  <a:noFill/>
                </a:ln>
                <a:solidFill>
                  <a:srgbClr val="111111"/>
                </a:solidFill>
                <a:effectLst/>
                <a:latin typeface="IBM Plex Sans"/>
              </a:rPr>
              <a:t>you</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know</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that</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you</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don’t</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sit</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there</a:t>
            </a:r>
            <a:r>
              <a:rPr kumimoji="0" lang="de-DE" altLang="de-DE" sz="1500" b="0" i="0" u="none" strike="noStrike" cap="none" normalizeH="0" baseline="0" dirty="0">
                <a:ln>
                  <a:noFill/>
                </a:ln>
                <a:solidFill>
                  <a:srgbClr val="111111"/>
                </a:solidFill>
                <a:effectLst/>
                <a:latin typeface="IBM Plex Sans"/>
              </a:rPr>
              <a:t> and </a:t>
            </a:r>
            <a:r>
              <a:rPr kumimoji="0" lang="de-DE" altLang="de-DE" sz="1500" b="0" i="0" u="none" strike="noStrike" cap="none" normalizeH="0" baseline="0" dirty="0" err="1">
                <a:ln>
                  <a:noFill/>
                </a:ln>
                <a:solidFill>
                  <a:srgbClr val="111111"/>
                </a:solidFill>
                <a:effectLst/>
                <a:latin typeface="IBM Plex Sans"/>
              </a:rPr>
              <a:t>write</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assembly</a:t>
            </a:r>
            <a:r>
              <a:rPr kumimoji="0" lang="de-DE" altLang="de-DE" sz="1500" b="0" i="0" u="none" strike="noStrike" cap="none" normalizeH="0" baseline="0" dirty="0">
                <a:ln>
                  <a:noFill/>
                </a:ln>
                <a:solidFill>
                  <a:srgbClr val="111111"/>
                </a:solidFill>
                <a:effectLst/>
                <a:latin typeface="IBM Plex Sans"/>
              </a:rPr>
              <a:t> code — </a:t>
            </a:r>
            <a:r>
              <a:rPr kumimoji="0" lang="de-DE" altLang="de-DE" sz="1500" b="0" i="0" u="none" strike="noStrike" cap="none" normalizeH="0" baseline="0" dirty="0" err="1">
                <a:ln>
                  <a:noFill/>
                </a:ln>
                <a:solidFill>
                  <a:srgbClr val="111111"/>
                </a:solidFill>
                <a:effectLst/>
                <a:latin typeface="IBM Plex Sans"/>
              </a:rPr>
              <a:t>you</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write</a:t>
            </a:r>
            <a:r>
              <a:rPr kumimoji="0" lang="de-DE" altLang="de-DE" sz="1500" b="0" i="0" u="none" strike="noStrike" cap="none" normalizeH="0" baseline="0" dirty="0">
                <a:ln>
                  <a:noFill/>
                </a:ln>
                <a:solidFill>
                  <a:srgbClr val="111111"/>
                </a:solidFill>
                <a:effectLst/>
                <a:latin typeface="IBM Plex Sans"/>
              </a:rPr>
              <a:t> in a </a:t>
            </a:r>
            <a:r>
              <a:rPr kumimoji="0" lang="de-DE" altLang="de-DE" sz="1500" b="0" i="0" u="none" strike="noStrike" cap="none" normalizeH="0" baseline="0" dirty="0" err="1">
                <a:ln>
                  <a:noFill/>
                </a:ln>
                <a:solidFill>
                  <a:srgbClr val="111111"/>
                </a:solidFill>
                <a:effectLst/>
                <a:latin typeface="IBM Plex Sans"/>
              </a:rPr>
              <a:t>higher</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level</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language</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that</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compiles</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to</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assembly</a:t>
            </a:r>
            <a:r>
              <a:rPr kumimoji="0" lang="de-DE" altLang="de-DE" sz="1500" b="0" i="0" u="none" strike="noStrike" cap="none" normalizeH="0" baseline="0" dirty="0">
                <a:ln>
                  <a:noFill/>
                </a:ln>
                <a:solidFill>
                  <a:srgbClr val="111111"/>
                </a:solidFill>
                <a:effectLst/>
                <a:latin typeface="IBM Plex Sans"/>
              </a:rPr>
              <a:t>.</a:t>
            </a:r>
            <a:endParaRPr kumimoji="0" lang="de-DE" altLang="de-DE"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7" name="Rechteck 6">
            <a:extLst>
              <a:ext uri="{FF2B5EF4-FFF2-40B4-BE49-F238E27FC236}">
                <a16:creationId xmlns:a16="http://schemas.microsoft.com/office/drawing/2014/main" id="{678B8DBE-5425-4392-868A-9A243291F50A}"/>
              </a:ext>
            </a:extLst>
          </p:cNvPr>
          <p:cNvSpPr/>
          <p:nvPr/>
        </p:nvSpPr>
        <p:spPr>
          <a:xfrm>
            <a:off x="485056" y="3453038"/>
            <a:ext cx="6224100" cy="923330"/>
          </a:xfrm>
          <a:prstGeom prst="rect">
            <a:avLst/>
          </a:prstGeom>
        </p:spPr>
        <p:txBody>
          <a:bodyPr wrap="square">
            <a:spAutoFit/>
          </a:bodyPr>
          <a:lstStyle/>
          <a:p>
            <a:r>
              <a:rPr lang="de-CH" dirty="0"/>
              <a:t>Java: </a:t>
            </a:r>
            <a:r>
              <a:rPr lang="de-CH" dirty="0">
                <a:hlinkClick r:id="rId3"/>
              </a:rPr>
              <a:t>https://github.com/konsoletyper/teavm</a:t>
            </a:r>
            <a:endParaRPr lang="de-CH" dirty="0"/>
          </a:p>
          <a:p>
            <a:r>
              <a:rPr lang="de-CH" dirty="0"/>
              <a:t>C#: </a:t>
            </a:r>
            <a:r>
              <a:rPr lang="de-CH" dirty="0" err="1"/>
              <a:t>Blazor</a:t>
            </a:r>
            <a:endParaRPr lang="de-CH" dirty="0"/>
          </a:p>
          <a:p>
            <a:r>
              <a:rPr lang="de-CH" dirty="0" err="1"/>
              <a:t>Kotlin</a:t>
            </a:r>
            <a:r>
              <a:rPr lang="de-CH" dirty="0"/>
              <a:t>: </a:t>
            </a:r>
            <a:r>
              <a:rPr lang="de-CH" dirty="0">
                <a:hlinkClick r:id="rId4"/>
              </a:rPr>
              <a:t>https://superkotlin.com/kotlin-and-webassembly/</a:t>
            </a:r>
            <a:endParaRPr lang="de-CH" dirty="0"/>
          </a:p>
        </p:txBody>
      </p:sp>
    </p:spTree>
    <p:extLst>
      <p:ext uri="{BB962C8B-B14F-4D97-AF65-F5344CB8AC3E}">
        <p14:creationId xmlns:p14="http://schemas.microsoft.com/office/powerpoint/2010/main" val="2192208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30E12E8B-A6E1-4F24-AB3E-26B1FBEC7A50}"/>
              </a:ext>
            </a:extLst>
          </p:cNvPr>
          <p:cNvSpPr>
            <a:spLocks noGrp="1"/>
          </p:cNvSpPr>
          <p:nvPr>
            <p:ph type="title"/>
          </p:nvPr>
        </p:nvSpPr>
        <p:spPr>
          <a:xfrm>
            <a:off x="360000" y="612000"/>
            <a:ext cx="8426450" cy="398653"/>
          </a:xfrm>
        </p:spPr>
        <p:txBody>
          <a:bodyPr/>
          <a:lstStyle/>
          <a:p>
            <a:pPr lvl="0" defTabSz="914400" eaLnBrk="0" fontAlgn="base" hangingPunct="0">
              <a:spcAft>
                <a:spcPct val="0"/>
              </a:spcAft>
            </a:pPr>
            <a:r>
              <a:rPr lang="de-CH" dirty="0" err="1"/>
              <a:t>WebAssembly</a:t>
            </a:r>
            <a:r>
              <a:rPr lang="de-CH" dirty="0"/>
              <a:t> – Basics 1</a:t>
            </a:r>
            <a:br>
              <a:rPr lang="de-DE" altLang="de-DE" dirty="0">
                <a:solidFill>
                  <a:srgbClr val="3D3D3E"/>
                </a:solidFill>
                <a:latin typeface="Helvetica" panose="020B0604020202020204" pitchFamily="34" charset="0"/>
              </a:rPr>
            </a:br>
            <a:br>
              <a:rPr lang="de-CH" dirty="0"/>
            </a:br>
            <a:endParaRPr lang="de-CH" dirty="0"/>
          </a:p>
        </p:txBody>
      </p:sp>
      <p:sp>
        <p:nvSpPr>
          <p:cNvPr id="2" name="Datumsplatzhalter 1">
            <a:extLst>
              <a:ext uri="{FF2B5EF4-FFF2-40B4-BE49-F238E27FC236}">
                <a16:creationId xmlns:a16="http://schemas.microsoft.com/office/drawing/2014/main" id="{2A6B0AA5-0360-419B-A370-7F6D9AB0FB4D}"/>
              </a:ext>
            </a:extLst>
          </p:cNvPr>
          <p:cNvSpPr>
            <a:spLocks noGrp="1"/>
          </p:cNvSpPr>
          <p:nvPr>
            <p:ph type="dt" sz="half" idx="10"/>
          </p:nvPr>
        </p:nvSpPr>
        <p:spPr/>
        <p:txBody>
          <a:bodyPr/>
          <a:lstStyle/>
          <a:p>
            <a:fld id="{A088063E-02D9-4442-94A0-E216D020DF8F}" type="datetime1">
              <a:rPr lang="de-CH" smtClean="0"/>
              <a:t>08.01.2020</a:t>
            </a:fld>
            <a:endParaRPr lang="de-CH" dirty="0"/>
          </a:p>
        </p:txBody>
      </p:sp>
      <p:sp>
        <p:nvSpPr>
          <p:cNvPr id="3" name="Foliennummernplatzhalter 2">
            <a:extLst>
              <a:ext uri="{FF2B5EF4-FFF2-40B4-BE49-F238E27FC236}">
                <a16:creationId xmlns:a16="http://schemas.microsoft.com/office/drawing/2014/main" id="{AAC3DA20-FF11-44CB-9A6C-620D9881E83B}"/>
              </a:ext>
            </a:extLst>
          </p:cNvPr>
          <p:cNvSpPr>
            <a:spLocks noGrp="1"/>
          </p:cNvSpPr>
          <p:nvPr>
            <p:ph type="sldNum" sz="quarter" idx="12"/>
          </p:nvPr>
        </p:nvSpPr>
        <p:spPr/>
        <p:txBody>
          <a:bodyPr/>
          <a:lstStyle/>
          <a:p>
            <a:fld id="{381BE46F-23E3-46AE-8BDD-324ADB7FE361}" type="slidenum">
              <a:rPr lang="de-CH" smtClean="0"/>
              <a:pPr/>
              <a:t>4</a:t>
            </a:fld>
            <a:endParaRPr lang="de-CH" dirty="0"/>
          </a:p>
        </p:txBody>
      </p:sp>
      <p:sp>
        <p:nvSpPr>
          <p:cNvPr id="5" name="Textfeld 4">
            <a:extLst>
              <a:ext uri="{FF2B5EF4-FFF2-40B4-BE49-F238E27FC236}">
                <a16:creationId xmlns:a16="http://schemas.microsoft.com/office/drawing/2014/main" id="{2A5E6830-06B5-4A00-B14A-5FFBE7B1C506}"/>
              </a:ext>
            </a:extLst>
          </p:cNvPr>
          <p:cNvSpPr txBox="1"/>
          <p:nvPr/>
        </p:nvSpPr>
        <p:spPr>
          <a:xfrm>
            <a:off x="2168367" y="1349190"/>
            <a:ext cx="1999171" cy="153888"/>
          </a:xfrm>
          <a:prstGeom prst="rect">
            <a:avLst/>
          </a:prstGeom>
          <a:noFill/>
        </p:spPr>
        <p:txBody>
          <a:bodyPr wrap="square" lIns="0" tIns="0" rIns="0" bIns="0" rtlCol="0">
            <a:spAutoFit/>
          </a:bodyPr>
          <a:lstStyle/>
          <a:p>
            <a:pPr>
              <a:spcAft>
                <a:spcPts val="600"/>
              </a:spcAft>
            </a:pPr>
            <a:r>
              <a:rPr lang="de-CH" sz="1000" dirty="0"/>
              <a:t>Stack Maschine</a:t>
            </a:r>
          </a:p>
        </p:txBody>
      </p:sp>
      <p:sp>
        <p:nvSpPr>
          <p:cNvPr id="6" name="Rectangle 2">
            <a:extLst>
              <a:ext uri="{FF2B5EF4-FFF2-40B4-BE49-F238E27FC236}">
                <a16:creationId xmlns:a16="http://schemas.microsoft.com/office/drawing/2014/main" id="{B9A671BB-226F-44BB-8466-0D4CE3C96C1A}"/>
              </a:ext>
            </a:extLst>
          </p:cNvPr>
          <p:cNvSpPr>
            <a:spLocks noChangeArrowheads="1"/>
          </p:cNvSpPr>
          <p:nvPr/>
        </p:nvSpPr>
        <p:spPr bwMode="auto">
          <a:xfrm>
            <a:off x="2168367" y="1580913"/>
            <a:ext cx="2286755" cy="61555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err="1">
                <a:ln>
                  <a:noFill/>
                </a:ln>
                <a:solidFill>
                  <a:srgbClr val="0077AA"/>
                </a:solidFill>
                <a:effectLst/>
                <a:latin typeface="Consolas" panose="020B0609020204030204" pitchFamily="49" charset="0"/>
              </a:rPr>
              <a:t>func</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err="1">
                <a:ln>
                  <a:noFill/>
                </a:ln>
                <a:solidFill>
                  <a:srgbClr val="0077AA"/>
                </a:solidFill>
                <a:effectLst/>
                <a:latin typeface="Consolas" panose="020B0609020204030204" pitchFamily="49" charset="0"/>
              </a:rPr>
              <a:t>param</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EE9900"/>
                </a:solidFill>
                <a:effectLst/>
                <a:latin typeface="Consolas" panose="020B0609020204030204" pitchFamily="49" charset="0"/>
              </a:rPr>
              <a:t>$p</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0077AA"/>
                </a:solidFill>
                <a:effectLst/>
                <a:latin typeface="Consolas" panose="020B0609020204030204" pitchFamily="49" charset="0"/>
              </a:rPr>
              <a:t>i32</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err="1">
                <a:ln>
                  <a:noFill/>
                </a:ln>
                <a:solidFill>
                  <a:srgbClr val="0077AA"/>
                </a:solidFill>
                <a:effectLst/>
                <a:latin typeface="Consolas" panose="020B0609020204030204" pitchFamily="49" charset="0"/>
              </a:rPr>
              <a:t>local</a:t>
            </a:r>
            <a:r>
              <a:rPr kumimoji="0" lang="de-DE" altLang="de-DE" sz="1000" b="0" i="0" u="none" strike="noStrike" cap="none" normalizeH="0" baseline="0" dirty="0" err="1">
                <a:ln>
                  <a:noFill/>
                </a:ln>
                <a:solidFill>
                  <a:srgbClr val="333333"/>
                </a:solidFill>
                <a:effectLst/>
                <a:latin typeface="Consolas" panose="020B0609020204030204" pitchFamily="49" charset="0"/>
              </a:rPr>
              <a:t>.get</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EE9900"/>
                </a:solidFill>
                <a:effectLst/>
                <a:latin typeface="Consolas" panose="020B0609020204030204" pitchFamily="49" charset="0"/>
              </a:rPr>
              <a:t>$p</a:t>
            </a:r>
            <a:r>
              <a:rPr kumimoji="0" lang="de-DE" altLang="de-DE"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err="1">
                <a:ln>
                  <a:noFill/>
                </a:ln>
                <a:solidFill>
                  <a:srgbClr val="0077AA"/>
                </a:solidFill>
                <a:effectLst/>
                <a:latin typeface="Consolas" panose="020B0609020204030204" pitchFamily="49" charset="0"/>
              </a:rPr>
              <a:t>local</a:t>
            </a:r>
            <a:r>
              <a:rPr kumimoji="0" lang="de-DE" altLang="de-DE" sz="1000" b="0" i="0" u="none" strike="noStrike" cap="none" normalizeH="0" baseline="0" dirty="0" err="1">
                <a:ln>
                  <a:noFill/>
                </a:ln>
                <a:solidFill>
                  <a:srgbClr val="333333"/>
                </a:solidFill>
                <a:effectLst/>
                <a:latin typeface="Consolas" panose="020B0609020204030204" pitchFamily="49" charset="0"/>
              </a:rPr>
              <a:t>.get</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EE9900"/>
                </a:solidFill>
                <a:effectLst/>
                <a:latin typeface="Consolas" panose="020B0609020204030204" pitchFamily="49" charset="0"/>
              </a:rPr>
              <a:t>$p</a:t>
            </a:r>
            <a:r>
              <a:rPr kumimoji="0" lang="de-DE" altLang="de-DE"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rgbClr val="0077AA"/>
                </a:solidFill>
                <a:effectLst/>
                <a:latin typeface="Consolas" panose="020B0609020204030204" pitchFamily="49" charset="0"/>
              </a:rPr>
              <a:t>i32</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a:ln>
                  <a:noFill/>
                </a:ln>
                <a:solidFill>
                  <a:srgbClr val="0077AA"/>
                </a:solidFill>
                <a:effectLst/>
                <a:latin typeface="Consolas" panose="020B0609020204030204" pitchFamily="49" charset="0"/>
              </a:rPr>
              <a:t>add</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600" b="0" i="0" u="none" strike="noStrike" cap="none" normalizeH="0" baseline="0" dirty="0">
                <a:ln>
                  <a:noFill/>
                </a:ln>
                <a:solidFill>
                  <a:schemeClr val="tx1"/>
                </a:solidFill>
                <a:effectLst/>
              </a:rPr>
              <a:t> </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9" name="Textfeld 8">
            <a:extLst>
              <a:ext uri="{FF2B5EF4-FFF2-40B4-BE49-F238E27FC236}">
                <a16:creationId xmlns:a16="http://schemas.microsoft.com/office/drawing/2014/main" id="{5F6BDF18-236F-4B54-A7A3-1E91FD876E2E}"/>
              </a:ext>
            </a:extLst>
          </p:cNvPr>
          <p:cNvSpPr txBox="1"/>
          <p:nvPr/>
        </p:nvSpPr>
        <p:spPr>
          <a:xfrm>
            <a:off x="354210" y="1351048"/>
            <a:ext cx="1999171" cy="846386"/>
          </a:xfrm>
          <a:prstGeom prst="rect">
            <a:avLst/>
          </a:prstGeom>
          <a:noFill/>
        </p:spPr>
        <p:txBody>
          <a:bodyPr wrap="square" lIns="0" tIns="0" rIns="0" bIns="0" rtlCol="0">
            <a:spAutoFit/>
          </a:bodyPr>
          <a:lstStyle/>
          <a:p>
            <a:pPr>
              <a:spcAft>
                <a:spcPts val="600"/>
              </a:spcAft>
            </a:pPr>
            <a:r>
              <a:rPr lang="de-CH" sz="1000" dirty="0" err="1"/>
              <a:t>Types</a:t>
            </a:r>
            <a:endParaRPr lang="de-CH" sz="1000" dirty="0"/>
          </a:p>
          <a:p>
            <a:pPr>
              <a:spcAft>
                <a:spcPts val="600"/>
              </a:spcAft>
            </a:pPr>
            <a:r>
              <a:rPr lang="de-DE" altLang="de-DE" sz="1000" dirty="0">
                <a:solidFill>
                  <a:srgbClr val="3D3D3E"/>
                </a:solidFill>
                <a:latin typeface="Consolas" panose="020B0609020204030204" pitchFamily="49" charset="0"/>
              </a:rPr>
              <a:t>i32</a:t>
            </a:r>
            <a:r>
              <a:rPr lang="de-DE" altLang="de-DE" sz="1000" dirty="0">
                <a:solidFill>
                  <a:srgbClr val="3D3D3E"/>
                </a:solidFill>
                <a:latin typeface="Helvetica" panose="020B0604020202020204" pitchFamily="34" charset="0"/>
              </a:rPr>
              <a:t>: 32-bit integer</a:t>
            </a:r>
            <a:br>
              <a:rPr lang="de-DE" altLang="de-DE" sz="1000" dirty="0">
                <a:solidFill>
                  <a:srgbClr val="3D3D3E"/>
                </a:solidFill>
                <a:latin typeface="Helvetica" panose="020B0604020202020204" pitchFamily="34" charset="0"/>
              </a:rPr>
            </a:br>
            <a:r>
              <a:rPr lang="de-DE" altLang="de-DE" sz="1000" dirty="0">
                <a:solidFill>
                  <a:srgbClr val="3D3D3E"/>
                </a:solidFill>
                <a:latin typeface="Consolas" panose="020B0609020204030204" pitchFamily="49" charset="0"/>
              </a:rPr>
              <a:t>i64</a:t>
            </a:r>
            <a:r>
              <a:rPr lang="de-DE" altLang="de-DE" sz="1000" dirty="0">
                <a:solidFill>
                  <a:srgbClr val="3D3D3E"/>
                </a:solidFill>
                <a:latin typeface="Helvetica" panose="020B0604020202020204" pitchFamily="34" charset="0"/>
              </a:rPr>
              <a:t>: 64-bit integer</a:t>
            </a:r>
            <a:br>
              <a:rPr lang="de-DE" altLang="de-DE" sz="1000" dirty="0">
                <a:solidFill>
                  <a:srgbClr val="3D3D3E"/>
                </a:solidFill>
                <a:latin typeface="Helvetica" panose="020B0604020202020204" pitchFamily="34" charset="0"/>
              </a:rPr>
            </a:br>
            <a:r>
              <a:rPr lang="de-DE" altLang="de-DE" sz="1000" dirty="0">
                <a:solidFill>
                  <a:srgbClr val="3D3D3E"/>
                </a:solidFill>
                <a:latin typeface="Consolas" panose="020B0609020204030204" pitchFamily="49" charset="0"/>
              </a:rPr>
              <a:t>f32</a:t>
            </a:r>
            <a:r>
              <a:rPr lang="de-DE" altLang="de-DE" sz="1000" dirty="0">
                <a:solidFill>
                  <a:srgbClr val="3D3D3E"/>
                </a:solidFill>
                <a:latin typeface="Helvetica" panose="020B0604020202020204" pitchFamily="34" charset="0"/>
              </a:rPr>
              <a:t>: 32-bit </a:t>
            </a:r>
            <a:r>
              <a:rPr lang="de-DE" altLang="de-DE" sz="1000" dirty="0" err="1">
                <a:solidFill>
                  <a:srgbClr val="3D3D3E"/>
                </a:solidFill>
                <a:latin typeface="Helvetica" panose="020B0604020202020204" pitchFamily="34" charset="0"/>
              </a:rPr>
              <a:t>floating</a:t>
            </a:r>
            <a:r>
              <a:rPr lang="de-DE" altLang="de-DE" sz="1000" dirty="0">
                <a:solidFill>
                  <a:srgbClr val="3D3D3E"/>
                </a:solidFill>
                <a:latin typeface="Helvetica" panose="020B0604020202020204" pitchFamily="34" charset="0"/>
              </a:rPr>
              <a:t> </a:t>
            </a:r>
            <a:r>
              <a:rPr lang="de-DE" altLang="de-DE" sz="1000" dirty="0" err="1">
                <a:solidFill>
                  <a:srgbClr val="3D3D3E"/>
                </a:solidFill>
                <a:latin typeface="Helvetica" panose="020B0604020202020204" pitchFamily="34" charset="0"/>
              </a:rPr>
              <a:t>point</a:t>
            </a:r>
            <a:br>
              <a:rPr lang="de-DE" altLang="de-DE" sz="1000" dirty="0">
                <a:solidFill>
                  <a:srgbClr val="3D3D3E"/>
                </a:solidFill>
                <a:latin typeface="Helvetica" panose="020B0604020202020204" pitchFamily="34" charset="0"/>
              </a:rPr>
            </a:br>
            <a:r>
              <a:rPr lang="de-DE" altLang="de-DE" sz="1000" dirty="0">
                <a:solidFill>
                  <a:srgbClr val="3D3D3E"/>
                </a:solidFill>
                <a:latin typeface="Consolas" panose="020B0609020204030204" pitchFamily="49" charset="0"/>
              </a:rPr>
              <a:t>f64</a:t>
            </a:r>
            <a:r>
              <a:rPr lang="de-DE" altLang="de-DE" sz="1000" dirty="0">
                <a:solidFill>
                  <a:srgbClr val="3D3D3E"/>
                </a:solidFill>
                <a:latin typeface="Helvetica" panose="020B0604020202020204" pitchFamily="34" charset="0"/>
              </a:rPr>
              <a:t>: 64-bit </a:t>
            </a:r>
            <a:r>
              <a:rPr lang="de-DE" altLang="de-DE" sz="1000" dirty="0" err="1">
                <a:solidFill>
                  <a:srgbClr val="3D3D3E"/>
                </a:solidFill>
                <a:latin typeface="Helvetica" panose="020B0604020202020204" pitchFamily="34" charset="0"/>
              </a:rPr>
              <a:t>floating</a:t>
            </a:r>
            <a:r>
              <a:rPr lang="de-DE" altLang="de-DE" sz="1000" dirty="0">
                <a:solidFill>
                  <a:srgbClr val="3D3D3E"/>
                </a:solidFill>
                <a:latin typeface="Helvetica" panose="020B0604020202020204" pitchFamily="34" charset="0"/>
              </a:rPr>
              <a:t> </a:t>
            </a:r>
            <a:r>
              <a:rPr lang="de-DE" altLang="de-DE" sz="1000" dirty="0" err="1">
                <a:solidFill>
                  <a:srgbClr val="3D3D3E"/>
                </a:solidFill>
                <a:latin typeface="Helvetica" panose="020B0604020202020204" pitchFamily="34" charset="0"/>
              </a:rPr>
              <a:t>point</a:t>
            </a:r>
            <a:endParaRPr lang="de-CH" sz="1000" dirty="0"/>
          </a:p>
        </p:txBody>
      </p:sp>
      <p:sp>
        <p:nvSpPr>
          <p:cNvPr id="7" name="Rectangle 3">
            <a:extLst>
              <a:ext uri="{FF2B5EF4-FFF2-40B4-BE49-F238E27FC236}">
                <a16:creationId xmlns:a16="http://schemas.microsoft.com/office/drawing/2014/main" id="{D1C47D4A-8515-4B8D-97C1-A6F9558A6318}"/>
              </a:ext>
            </a:extLst>
          </p:cNvPr>
          <p:cNvSpPr>
            <a:spLocks noChangeArrowheads="1"/>
          </p:cNvSpPr>
          <p:nvPr/>
        </p:nvSpPr>
        <p:spPr bwMode="auto">
          <a:xfrm>
            <a:off x="361085" y="2673410"/>
            <a:ext cx="4162789" cy="107721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err="1">
                <a:ln>
                  <a:noFill/>
                </a:ln>
                <a:solidFill>
                  <a:srgbClr val="0077AA"/>
                </a:solidFill>
                <a:effectLst/>
                <a:latin typeface="Consolas" panose="020B0609020204030204" pitchFamily="49" charset="0"/>
              </a:rPr>
              <a:t>module</a:t>
            </a:r>
            <a:r>
              <a:rPr kumimoji="0" lang="de-DE" altLang="de-DE" sz="1000" b="0" i="0" u="none" strike="noStrike" cap="none" normalizeH="0" baseline="0" dirty="0">
                <a:ln>
                  <a:noFill/>
                </a:ln>
                <a:solidFill>
                  <a:srgbClr val="333333"/>
                </a:solidFill>
                <a:effectLst/>
                <a:latin typeface="Consolas" panose="020B0609020204030204" pitchFamily="49" charset="0"/>
              </a:rPr>
              <a:t> </a:t>
            </a:r>
          </a:p>
          <a:p>
            <a:pPr defTabSz="914400" eaLnBrk="0" fontAlgn="base" hangingPunct="0">
              <a:spcBef>
                <a:spcPct val="0"/>
              </a:spcBef>
              <a:spcAft>
                <a:spcPct val="0"/>
              </a:spcAft>
            </a:pP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999999"/>
                </a:solidFill>
                <a:effectLst/>
                <a:latin typeface="Consolas" panose="020B0609020204030204" pitchFamily="49" charset="0"/>
              </a:rPr>
              <a:t>(</a:t>
            </a:r>
            <a:r>
              <a:rPr lang="de-DE" altLang="de-DE" sz="1000" dirty="0" err="1">
                <a:solidFill>
                  <a:srgbClr val="0077AA"/>
                </a:solidFill>
                <a:latin typeface="Consolas" panose="020B0609020204030204" pitchFamily="49" charset="0"/>
              </a:rPr>
              <a:t>func</a:t>
            </a:r>
            <a:r>
              <a:rPr lang="de-DE" altLang="de-DE" sz="1000" dirty="0">
                <a:solidFill>
                  <a:srgbClr val="333333"/>
                </a:solidFill>
                <a:latin typeface="Consolas" panose="020B0609020204030204" pitchFamily="49" charset="0"/>
              </a:rPr>
              <a:t> </a:t>
            </a:r>
            <a:r>
              <a:rPr lang="de-DE" altLang="de-DE" sz="1000" dirty="0">
                <a:solidFill>
                  <a:srgbClr val="EE9900"/>
                </a:solidFill>
                <a:latin typeface="Consolas" panose="020B0609020204030204" pitchFamily="49" charset="0"/>
              </a:rPr>
              <a:t>$</a:t>
            </a:r>
            <a:r>
              <a:rPr lang="de-DE" altLang="de-DE" sz="1000" dirty="0" err="1">
                <a:solidFill>
                  <a:srgbClr val="EE9900"/>
                </a:solidFill>
                <a:latin typeface="Consolas" panose="020B0609020204030204" pitchFamily="49" charset="0"/>
              </a:rPr>
              <a:t>add</a:t>
            </a:r>
            <a:r>
              <a:rPr lang="de-DE" altLang="de-DE" sz="1000" dirty="0">
                <a:solidFill>
                  <a:srgbClr val="333333"/>
                </a:solidFill>
                <a:latin typeface="Consolas" panose="020B0609020204030204" pitchFamily="49" charset="0"/>
              </a:rPr>
              <a:t> </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err="1">
                <a:ln>
                  <a:noFill/>
                </a:ln>
                <a:solidFill>
                  <a:srgbClr val="0077AA"/>
                </a:solidFill>
                <a:effectLst/>
                <a:latin typeface="Consolas" panose="020B0609020204030204" pitchFamily="49" charset="0"/>
              </a:rPr>
              <a:t>param</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EE9900"/>
                </a:solidFill>
                <a:effectLst/>
                <a:latin typeface="Consolas" panose="020B0609020204030204" pitchFamily="49" charset="0"/>
              </a:rPr>
              <a:t>$</a:t>
            </a:r>
            <a:r>
              <a:rPr kumimoji="0" lang="de-DE" altLang="de-DE" sz="1000" b="0" i="0" u="none" strike="noStrike" cap="none" normalizeH="0" baseline="0" dirty="0" err="1">
                <a:ln>
                  <a:noFill/>
                </a:ln>
                <a:solidFill>
                  <a:srgbClr val="EE9900"/>
                </a:solidFill>
                <a:effectLst/>
                <a:latin typeface="Consolas" panose="020B0609020204030204" pitchFamily="49" charset="0"/>
              </a:rPr>
              <a:t>lhs</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0077AA"/>
                </a:solidFill>
                <a:effectLst/>
                <a:latin typeface="Consolas" panose="020B0609020204030204" pitchFamily="49" charset="0"/>
              </a:rPr>
              <a:t>i32</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err="1">
                <a:ln>
                  <a:noFill/>
                </a:ln>
                <a:solidFill>
                  <a:srgbClr val="0077AA"/>
                </a:solidFill>
                <a:effectLst/>
                <a:latin typeface="Consolas" panose="020B0609020204030204" pitchFamily="49" charset="0"/>
              </a:rPr>
              <a:t>param</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EE9900"/>
                </a:solidFill>
                <a:effectLst/>
                <a:latin typeface="Consolas" panose="020B0609020204030204" pitchFamily="49" charset="0"/>
              </a:rPr>
              <a:t>$</a:t>
            </a:r>
            <a:r>
              <a:rPr kumimoji="0" lang="de-DE" altLang="de-DE" sz="1000" b="0" i="0" u="none" strike="noStrike" cap="none" normalizeH="0" baseline="0" dirty="0" err="1">
                <a:ln>
                  <a:noFill/>
                </a:ln>
                <a:solidFill>
                  <a:srgbClr val="EE9900"/>
                </a:solidFill>
                <a:effectLst/>
                <a:latin typeface="Consolas" panose="020B0609020204030204" pitchFamily="49" charset="0"/>
              </a:rPr>
              <a:t>rhs</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0077AA"/>
                </a:solidFill>
                <a:effectLst/>
                <a:latin typeface="Consolas" panose="020B0609020204030204" pitchFamily="49" charset="0"/>
              </a:rPr>
              <a:t>i32</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err="1">
                <a:ln>
                  <a:noFill/>
                </a:ln>
                <a:solidFill>
                  <a:srgbClr val="0077AA"/>
                </a:solidFill>
                <a:effectLst/>
                <a:latin typeface="Consolas" panose="020B0609020204030204" pitchFamily="49" charset="0"/>
              </a:rPr>
              <a:t>result</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0077AA"/>
                </a:solidFill>
                <a:effectLst/>
                <a:latin typeface="Consolas" panose="020B0609020204030204" pitchFamily="49" charset="0"/>
              </a:rPr>
              <a:t>i32</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000" dirty="0">
                <a:solidFill>
                  <a:srgbClr val="333333"/>
                </a:solidFill>
                <a:latin typeface="Consolas" panose="020B0609020204030204" pitchFamily="49" charset="0"/>
              </a:rPr>
              <a:t>    </a:t>
            </a:r>
            <a:r>
              <a:rPr kumimoji="0" lang="de-DE" altLang="de-DE" sz="1000" b="0" i="0" u="none" strike="noStrike" cap="none" normalizeH="0" baseline="0" dirty="0" err="1">
                <a:ln>
                  <a:noFill/>
                </a:ln>
                <a:solidFill>
                  <a:srgbClr val="0077AA"/>
                </a:solidFill>
                <a:effectLst/>
                <a:latin typeface="Consolas" panose="020B0609020204030204" pitchFamily="49" charset="0"/>
              </a:rPr>
              <a:t>local</a:t>
            </a:r>
            <a:r>
              <a:rPr kumimoji="0" lang="de-DE" altLang="de-DE" sz="1000" b="0" i="0" u="none" strike="noStrike" cap="none" normalizeH="0" baseline="0" dirty="0" err="1">
                <a:ln>
                  <a:noFill/>
                </a:ln>
                <a:solidFill>
                  <a:srgbClr val="333333"/>
                </a:solidFill>
                <a:effectLst/>
                <a:latin typeface="Consolas" panose="020B0609020204030204" pitchFamily="49" charset="0"/>
              </a:rPr>
              <a:t>.get</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EE9900"/>
                </a:solidFill>
                <a:effectLst/>
                <a:latin typeface="Consolas" panose="020B0609020204030204" pitchFamily="49" charset="0"/>
              </a:rPr>
              <a:t>$</a:t>
            </a:r>
            <a:r>
              <a:rPr kumimoji="0" lang="de-DE" altLang="de-DE" sz="1000" b="0" i="0" u="none" strike="noStrike" cap="none" normalizeH="0" baseline="0" dirty="0" err="1">
                <a:ln>
                  <a:noFill/>
                </a:ln>
                <a:solidFill>
                  <a:srgbClr val="EE9900"/>
                </a:solidFill>
                <a:effectLst/>
                <a:latin typeface="Consolas" panose="020B0609020204030204" pitchFamily="49" charset="0"/>
              </a:rPr>
              <a:t>lhs</a:t>
            </a:r>
            <a:r>
              <a:rPr kumimoji="0" lang="de-DE" altLang="de-DE"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000" dirty="0">
                <a:solidFill>
                  <a:srgbClr val="333333"/>
                </a:solidFill>
                <a:latin typeface="Consolas" panose="020B0609020204030204" pitchFamily="49" charset="0"/>
              </a:rPr>
              <a:t>    </a:t>
            </a:r>
            <a:r>
              <a:rPr kumimoji="0" lang="de-DE" altLang="de-DE" sz="1000" b="0" i="0" u="none" strike="noStrike" cap="none" normalizeH="0" baseline="0" dirty="0" err="1">
                <a:ln>
                  <a:noFill/>
                </a:ln>
                <a:solidFill>
                  <a:srgbClr val="0077AA"/>
                </a:solidFill>
                <a:effectLst/>
                <a:latin typeface="Consolas" panose="020B0609020204030204" pitchFamily="49" charset="0"/>
              </a:rPr>
              <a:t>local</a:t>
            </a:r>
            <a:r>
              <a:rPr kumimoji="0" lang="de-DE" altLang="de-DE" sz="1000" b="0" i="0" u="none" strike="noStrike" cap="none" normalizeH="0" baseline="0" dirty="0" err="1">
                <a:ln>
                  <a:noFill/>
                </a:ln>
                <a:solidFill>
                  <a:srgbClr val="333333"/>
                </a:solidFill>
                <a:effectLst/>
                <a:latin typeface="Consolas" panose="020B0609020204030204" pitchFamily="49" charset="0"/>
              </a:rPr>
              <a:t>.get</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EE9900"/>
                </a:solidFill>
                <a:effectLst/>
                <a:latin typeface="Consolas" panose="020B0609020204030204" pitchFamily="49" charset="0"/>
              </a:rPr>
              <a:t>$</a:t>
            </a:r>
            <a:r>
              <a:rPr kumimoji="0" lang="de-DE" altLang="de-DE" sz="1000" b="0" i="0" u="none" strike="noStrike" cap="none" normalizeH="0" baseline="0" dirty="0" err="1">
                <a:ln>
                  <a:noFill/>
                </a:ln>
                <a:solidFill>
                  <a:srgbClr val="EE9900"/>
                </a:solidFill>
                <a:effectLst/>
                <a:latin typeface="Consolas" panose="020B0609020204030204" pitchFamily="49" charset="0"/>
              </a:rPr>
              <a:t>rhs</a:t>
            </a:r>
            <a:r>
              <a:rPr kumimoji="0" lang="de-DE" altLang="de-DE"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000" dirty="0">
                <a:solidFill>
                  <a:srgbClr val="333333"/>
                </a:solidFill>
                <a:latin typeface="Consolas" panose="020B0609020204030204" pitchFamily="49" charset="0"/>
              </a:rPr>
              <a:t>    </a:t>
            </a:r>
            <a:r>
              <a:rPr kumimoji="0" lang="de-DE" altLang="de-DE" sz="1000" b="0" i="0" u="none" strike="noStrike" cap="none" normalizeH="0" baseline="0" dirty="0">
                <a:ln>
                  <a:noFill/>
                </a:ln>
                <a:solidFill>
                  <a:srgbClr val="0077AA"/>
                </a:solidFill>
                <a:effectLst/>
                <a:latin typeface="Consolas" panose="020B0609020204030204" pitchFamily="49" charset="0"/>
              </a:rPr>
              <a:t>i32</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a:ln>
                  <a:noFill/>
                </a:ln>
                <a:solidFill>
                  <a:srgbClr val="0077AA"/>
                </a:solidFill>
                <a:effectLst/>
                <a:latin typeface="Consolas" panose="020B0609020204030204" pitchFamily="49" charset="0"/>
              </a:rPr>
              <a:t>add</a:t>
            </a:r>
            <a:r>
              <a:rPr kumimoji="0" lang="de-DE" altLang="de-DE" sz="1000" b="0" i="0" u="none" strike="noStrike" cap="none" normalizeH="0" baseline="0" dirty="0">
                <a:ln>
                  <a:noFill/>
                </a:ln>
                <a:solidFill>
                  <a:srgbClr val="999999"/>
                </a:solidFill>
                <a:effectLst/>
                <a:latin typeface="Consolas" panose="020B0609020204030204" pitchFamily="49" charset="0"/>
              </a:rPr>
              <a:t>)</a:t>
            </a:r>
          </a:p>
          <a:p>
            <a:pPr defTabSz="914400" eaLnBrk="0" fontAlgn="base" hangingPunct="0">
              <a:spcBef>
                <a:spcPct val="0"/>
              </a:spcBef>
              <a:spcAft>
                <a:spcPct val="0"/>
              </a:spcAft>
            </a:pPr>
            <a:r>
              <a:rPr lang="de-DE" altLang="de-DE" sz="1000" dirty="0">
                <a:solidFill>
                  <a:srgbClr val="999999"/>
                </a:solidFill>
                <a:latin typeface="Consolas" panose="020B0609020204030204" pitchFamily="49" charset="0"/>
              </a:rPr>
              <a:t>  (</a:t>
            </a:r>
            <a:r>
              <a:rPr lang="de-DE" altLang="de-DE" sz="1000" dirty="0" err="1">
                <a:solidFill>
                  <a:srgbClr val="0077AA"/>
                </a:solidFill>
                <a:latin typeface="Consolas" panose="020B0609020204030204" pitchFamily="49" charset="0"/>
              </a:rPr>
              <a:t>export</a:t>
            </a:r>
            <a:r>
              <a:rPr lang="de-DE" altLang="de-DE" sz="1000" dirty="0">
                <a:solidFill>
                  <a:srgbClr val="333333"/>
                </a:solidFill>
                <a:latin typeface="Consolas" panose="020B0609020204030204" pitchFamily="49" charset="0"/>
              </a:rPr>
              <a:t> </a:t>
            </a:r>
            <a:r>
              <a:rPr lang="de-DE" altLang="de-DE" sz="1000" dirty="0">
                <a:solidFill>
                  <a:srgbClr val="669900"/>
                </a:solidFill>
                <a:latin typeface="Consolas" panose="020B0609020204030204" pitchFamily="49" charset="0"/>
              </a:rPr>
              <a:t>"</a:t>
            </a:r>
            <a:r>
              <a:rPr lang="de-DE" altLang="de-DE" sz="1000" dirty="0" err="1">
                <a:solidFill>
                  <a:srgbClr val="669900"/>
                </a:solidFill>
                <a:latin typeface="Consolas" panose="020B0609020204030204" pitchFamily="49" charset="0"/>
              </a:rPr>
              <a:t>add</a:t>
            </a:r>
            <a:r>
              <a:rPr lang="de-DE" altLang="de-DE" sz="1000" dirty="0">
                <a:solidFill>
                  <a:srgbClr val="669900"/>
                </a:solidFill>
                <a:latin typeface="Consolas" panose="020B0609020204030204" pitchFamily="49" charset="0"/>
              </a:rPr>
              <a:t>"</a:t>
            </a:r>
            <a:r>
              <a:rPr lang="de-DE" altLang="de-DE" sz="1000" dirty="0">
                <a:solidFill>
                  <a:srgbClr val="333333"/>
                </a:solidFill>
                <a:latin typeface="Consolas" panose="020B0609020204030204" pitchFamily="49" charset="0"/>
              </a:rPr>
              <a:t> </a:t>
            </a:r>
            <a:r>
              <a:rPr lang="de-DE" altLang="de-DE" sz="1000" dirty="0">
                <a:solidFill>
                  <a:srgbClr val="999999"/>
                </a:solidFill>
                <a:latin typeface="Consolas" panose="020B0609020204030204" pitchFamily="49" charset="0"/>
              </a:rPr>
              <a:t>(</a:t>
            </a:r>
            <a:r>
              <a:rPr lang="de-DE" altLang="de-DE" sz="1000" dirty="0" err="1">
                <a:solidFill>
                  <a:srgbClr val="0077AA"/>
                </a:solidFill>
                <a:latin typeface="Consolas" panose="020B0609020204030204" pitchFamily="49" charset="0"/>
              </a:rPr>
              <a:t>func</a:t>
            </a:r>
            <a:r>
              <a:rPr lang="de-DE" altLang="de-DE" sz="1000" dirty="0">
                <a:solidFill>
                  <a:srgbClr val="333333"/>
                </a:solidFill>
                <a:latin typeface="Consolas" panose="020B0609020204030204" pitchFamily="49" charset="0"/>
              </a:rPr>
              <a:t> </a:t>
            </a:r>
            <a:r>
              <a:rPr lang="de-DE" altLang="de-DE" sz="1000" dirty="0">
                <a:solidFill>
                  <a:srgbClr val="EE9900"/>
                </a:solidFill>
                <a:latin typeface="Consolas" panose="020B0609020204030204" pitchFamily="49" charset="0"/>
              </a:rPr>
              <a:t>$</a:t>
            </a:r>
            <a:r>
              <a:rPr lang="de-DE" altLang="de-DE" sz="1000" dirty="0" err="1">
                <a:solidFill>
                  <a:srgbClr val="EE9900"/>
                </a:solidFill>
                <a:latin typeface="Consolas" panose="020B0609020204030204" pitchFamily="49" charset="0"/>
              </a:rPr>
              <a:t>add</a:t>
            </a:r>
            <a:r>
              <a:rPr lang="de-DE" altLang="de-DE" sz="1000" dirty="0">
                <a:solidFill>
                  <a:srgbClr val="999999"/>
                </a:solidFill>
                <a:latin typeface="Consolas" panose="020B0609020204030204" pitchFamily="49" charset="0"/>
              </a:rPr>
              <a:t>))</a:t>
            </a:r>
            <a:r>
              <a:rPr lang="de-DE" altLang="de-DE" sz="600" dirty="0"/>
              <a:t> </a:t>
            </a:r>
            <a:endParaRPr kumimoji="0" lang="de-DE" altLang="de-DE" sz="1000" b="0" i="0" u="none" strike="noStrike" cap="none" normalizeH="0" baseline="0" dirty="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600" b="0" i="0" u="none" strike="noStrike" cap="none" normalizeH="0" baseline="0" dirty="0">
                <a:ln>
                  <a:noFill/>
                </a:ln>
                <a:solidFill>
                  <a:schemeClr val="tx1"/>
                </a:solidFill>
                <a:effectLst/>
              </a:rPr>
              <a:t> </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2" name="Textfeld 11">
            <a:extLst>
              <a:ext uri="{FF2B5EF4-FFF2-40B4-BE49-F238E27FC236}">
                <a16:creationId xmlns:a16="http://schemas.microsoft.com/office/drawing/2014/main" id="{C169581C-EE73-4E19-8E31-84B9241D0363}"/>
              </a:ext>
            </a:extLst>
          </p:cNvPr>
          <p:cNvSpPr txBox="1"/>
          <p:nvPr/>
        </p:nvSpPr>
        <p:spPr>
          <a:xfrm>
            <a:off x="361085" y="2460885"/>
            <a:ext cx="1999171" cy="153888"/>
          </a:xfrm>
          <a:prstGeom prst="rect">
            <a:avLst/>
          </a:prstGeom>
          <a:noFill/>
        </p:spPr>
        <p:txBody>
          <a:bodyPr wrap="square" lIns="0" tIns="0" rIns="0" bIns="0" rtlCol="0">
            <a:spAutoFit/>
          </a:bodyPr>
          <a:lstStyle/>
          <a:p>
            <a:pPr>
              <a:spcAft>
                <a:spcPts val="600"/>
              </a:spcAft>
            </a:pPr>
            <a:r>
              <a:rPr lang="de-CH" sz="1000" dirty="0"/>
              <a:t>Simple ADD </a:t>
            </a:r>
            <a:r>
              <a:rPr lang="de-CH" sz="1000" dirty="0" err="1"/>
              <a:t>Function</a:t>
            </a:r>
            <a:endParaRPr lang="de-CH" sz="1000" dirty="0"/>
          </a:p>
        </p:txBody>
      </p:sp>
      <p:sp>
        <p:nvSpPr>
          <p:cNvPr id="8" name="Rectangle 4">
            <a:extLst>
              <a:ext uri="{FF2B5EF4-FFF2-40B4-BE49-F238E27FC236}">
                <a16:creationId xmlns:a16="http://schemas.microsoft.com/office/drawing/2014/main" id="{A6984C5D-6294-4BF1-9617-17A5B2C9C974}"/>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E3E92513-8C4B-45BB-A7BC-883A92D6CBE9}"/>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4" name="Rectangle 6">
            <a:extLst>
              <a:ext uri="{FF2B5EF4-FFF2-40B4-BE49-F238E27FC236}">
                <a16:creationId xmlns:a16="http://schemas.microsoft.com/office/drawing/2014/main" id="{684768A1-1955-46F9-AAC9-2CB6D6130835}"/>
              </a:ext>
            </a:extLst>
          </p:cNvPr>
          <p:cNvSpPr>
            <a:spLocks noChangeArrowheads="1"/>
          </p:cNvSpPr>
          <p:nvPr/>
        </p:nvSpPr>
        <p:spPr bwMode="auto">
          <a:xfrm>
            <a:off x="346121" y="4230918"/>
            <a:ext cx="4303868" cy="30777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err="1">
                <a:ln>
                  <a:noFill/>
                </a:ln>
                <a:solidFill>
                  <a:srgbClr val="333333"/>
                </a:solidFill>
                <a:effectLst/>
                <a:latin typeface="Consolas" panose="020B0609020204030204" pitchFamily="49" charset="0"/>
              </a:rPr>
              <a:t>WebAssembly</a:t>
            </a:r>
            <a:r>
              <a:rPr kumimoji="0" lang="de-DE" altLang="de-DE" sz="1000" b="0" i="0" u="none" strike="noStrike" cap="none" normalizeH="0" baseline="0" dirty="0" err="1">
                <a:ln>
                  <a:noFill/>
                </a:ln>
                <a:solidFill>
                  <a:srgbClr val="999999"/>
                </a:solidFill>
                <a:effectLst/>
                <a:latin typeface="Consolas" panose="020B0609020204030204" pitchFamily="49" charset="0"/>
              </a:rPr>
              <a:t>.</a:t>
            </a:r>
            <a:r>
              <a:rPr kumimoji="0" lang="de-DE" altLang="de-DE" sz="1000" b="0" i="0" u="none" strike="noStrike" cap="none" normalizeH="0" baseline="0" dirty="0" err="1">
                <a:ln>
                  <a:noFill/>
                </a:ln>
                <a:solidFill>
                  <a:srgbClr val="DD4A68"/>
                </a:solidFill>
                <a:effectLst/>
                <a:latin typeface="Consolas" panose="020B0609020204030204" pitchFamily="49" charset="0"/>
              </a:rPr>
              <a:t>instantiateStreaming</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err="1">
                <a:ln>
                  <a:noFill/>
                </a:ln>
                <a:solidFill>
                  <a:srgbClr val="DD4A68"/>
                </a:solidFill>
                <a:effectLst/>
                <a:latin typeface="Consolas" panose="020B0609020204030204" pitchFamily="49" charset="0"/>
              </a:rPr>
              <a:t>fetch</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a:ln>
                  <a:noFill/>
                </a:ln>
                <a:solidFill>
                  <a:srgbClr val="669900"/>
                </a:solidFill>
                <a:effectLst/>
                <a:latin typeface="Consolas" panose="020B0609020204030204" pitchFamily="49" charset="0"/>
              </a:rPr>
              <a:t>'</a:t>
            </a:r>
            <a:r>
              <a:rPr kumimoji="0" lang="de-DE" altLang="de-DE" sz="1000" b="0" i="0" u="none" strike="noStrike" cap="none" normalizeH="0" baseline="0" dirty="0" err="1">
                <a:ln>
                  <a:noFill/>
                </a:ln>
                <a:solidFill>
                  <a:srgbClr val="669900"/>
                </a:solidFill>
                <a:effectLst/>
                <a:latin typeface="Consolas" panose="020B0609020204030204" pitchFamily="49" charset="0"/>
              </a:rPr>
              <a:t>add.wasm</a:t>
            </a:r>
            <a:r>
              <a:rPr kumimoji="0" lang="de-DE" altLang="de-DE" sz="1000" b="0" i="0" u="none" strike="noStrike" cap="none" normalizeH="0" baseline="0" dirty="0">
                <a:ln>
                  <a:noFill/>
                </a:ln>
                <a:solidFill>
                  <a:srgbClr val="669900"/>
                </a:solidFill>
                <a:effectLst/>
                <a:latin typeface="Consolas" panose="020B0609020204030204" pitchFamily="49" charset="0"/>
              </a:rPr>
              <a:t>'</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err="1">
                <a:ln>
                  <a:noFill/>
                </a:ln>
                <a:solidFill>
                  <a:srgbClr val="DD4A68"/>
                </a:solidFill>
                <a:effectLst/>
                <a:latin typeface="Consolas" panose="020B0609020204030204" pitchFamily="49" charset="0"/>
              </a:rPr>
              <a:t>then</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err="1">
                <a:ln>
                  <a:noFill/>
                </a:ln>
                <a:solidFill>
                  <a:srgbClr val="333333"/>
                </a:solidFill>
                <a:effectLst/>
                <a:latin typeface="Consolas" panose="020B0609020204030204" pitchFamily="49" charset="0"/>
              </a:rPr>
              <a:t>obj</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9A6E3A"/>
                </a:solidFill>
                <a:effectLst/>
                <a:latin typeface="Consolas" panose="020B0609020204030204" pitchFamily="49" charset="0"/>
              </a:rPr>
              <a:t>=&gt;</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a:ln>
                  <a:noFill/>
                </a:ln>
                <a:solidFill>
                  <a:srgbClr val="333333"/>
                </a:solidFill>
                <a:effectLst/>
                <a:latin typeface="Consolas" panose="020B0609020204030204" pitchFamily="49" charset="0"/>
              </a:rPr>
              <a:t> console</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a:ln>
                  <a:noFill/>
                </a:ln>
                <a:solidFill>
                  <a:srgbClr val="DD4A68"/>
                </a:solidFill>
                <a:effectLst/>
                <a:latin typeface="Consolas" panose="020B0609020204030204" pitchFamily="49" charset="0"/>
              </a:rPr>
              <a:t>log</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err="1">
                <a:ln>
                  <a:noFill/>
                </a:ln>
                <a:solidFill>
                  <a:srgbClr val="333333"/>
                </a:solidFill>
                <a:effectLst/>
                <a:latin typeface="Consolas" panose="020B0609020204030204" pitchFamily="49" charset="0"/>
              </a:rPr>
              <a:t>obj</a:t>
            </a:r>
            <a:r>
              <a:rPr kumimoji="0" lang="de-DE" altLang="de-DE" sz="1000" b="0" i="0" u="none" strike="noStrike" cap="none" normalizeH="0" baseline="0" dirty="0" err="1">
                <a:ln>
                  <a:noFill/>
                </a:ln>
                <a:solidFill>
                  <a:srgbClr val="999999"/>
                </a:solidFill>
                <a:effectLst/>
                <a:latin typeface="Consolas" panose="020B0609020204030204" pitchFamily="49" charset="0"/>
              </a:rPr>
              <a:t>.</a:t>
            </a:r>
            <a:r>
              <a:rPr kumimoji="0" lang="de-DE" altLang="de-DE" sz="1000" b="0" i="0" u="none" strike="noStrike" cap="none" normalizeH="0" baseline="0" dirty="0" err="1">
                <a:ln>
                  <a:noFill/>
                </a:ln>
                <a:solidFill>
                  <a:srgbClr val="333333"/>
                </a:solidFill>
                <a:effectLst/>
                <a:latin typeface="Consolas" panose="020B0609020204030204" pitchFamily="49" charset="0"/>
              </a:rPr>
              <a:t>instance</a:t>
            </a:r>
            <a:r>
              <a:rPr kumimoji="0" lang="de-DE" altLang="de-DE" sz="1000" b="0" i="0" u="none" strike="noStrike" cap="none" normalizeH="0" baseline="0" dirty="0" err="1">
                <a:ln>
                  <a:noFill/>
                </a:ln>
                <a:solidFill>
                  <a:srgbClr val="999999"/>
                </a:solidFill>
                <a:effectLst/>
                <a:latin typeface="Consolas" panose="020B0609020204030204" pitchFamily="49" charset="0"/>
              </a:rPr>
              <a:t>.</a:t>
            </a:r>
            <a:r>
              <a:rPr kumimoji="0" lang="de-DE" altLang="de-DE" sz="1000" b="0" i="0" u="none" strike="noStrike" cap="none" normalizeH="0" baseline="0" dirty="0" err="1">
                <a:ln>
                  <a:noFill/>
                </a:ln>
                <a:solidFill>
                  <a:srgbClr val="333333"/>
                </a:solidFill>
                <a:effectLst/>
                <a:latin typeface="Consolas" panose="020B0609020204030204" pitchFamily="49" charset="0"/>
              </a:rPr>
              <a:t>exports</a:t>
            </a:r>
            <a:r>
              <a:rPr kumimoji="0" lang="de-DE" altLang="de-DE" sz="1000" b="0" i="0" u="none" strike="noStrike" cap="none" normalizeH="0" baseline="0" dirty="0" err="1">
                <a:ln>
                  <a:noFill/>
                </a:ln>
                <a:solidFill>
                  <a:srgbClr val="999999"/>
                </a:solidFill>
                <a:effectLst/>
                <a:latin typeface="Consolas" panose="020B0609020204030204" pitchFamily="49" charset="0"/>
              </a:rPr>
              <a:t>.</a:t>
            </a:r>
            <a:r>
              <a:rPr kumimoji="0" lang="de-DE" altLang="de-DE" sz="1000" b="0" i="0" u="none" strike="noStrike" cap="none" normalizeH="0" baseline="0" dirty="0" err="1">
                <a:ln>
                  <a:noFill/>
                </a:ln>
                <a:solidFill>
                  <a:srgbClr val="DD4A68"/>
                </a:solidFill>
                <a:effectLst/>
                <a:latin typeface="Consolas" panose="020B0609020204030204" pitchFamily="49" charset="0"/>
              </a:rPr>
              <a:t>add</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a:ln>
                  <a:noFill/>
                </a:ln>
                <a:solidFill>
                  <a:srgbClr val="990055"/>
                </a:solidFill>
                <a:effectLst/>
                <a:latin typeface="Consolas" panose="020B0609020204030204" pitchFamily="49" charset="0"/>
              </a:rPr>
              <a:t>1</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990055"/>
                </a:solidFill>
                <a:effectLst/>
                <a:latin typeface="Consolas" panose="020B0609020204030204" pitchFamily="49" charset="0"/>
              </a:rPr>
              <a:t>2</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708090"/>
                </a:solidFill>
                <a:effectLst/>
                <a:latin typeface="Consolas" panose="020B0609020204030204" pitchFamily="49" charset="0"/>
              </a:rPr>
              <a:t>// "3"</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600" b="0" i="0" u="none" strike="noStrike" cap="none" normalizeH="0" baseline="0" dirty="0">
                <a:ln>
                  <a:noFill/>
                </a:ln>
                <a:solidFill>
                  <a:schemeClr val="tx1"/>
                </a:solidFill>
                <a:effectLst/>
              </a:rPr>
              <a:t> </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5" name="Rechteck 14">
            <a:extLst>
              <a:ext uri="{FF2B5EF4-FFF2-40B4-BE49-F238E27FC236}">
                <a16:creationId xmlns:a16="http://schemas.microsoft.com/office/drawing/2014/main" id="{7130A1BB-91E7-4CD8-BF39-379F405A1CAB}"/>
              </a:ext>
            </a:extLst>
          </p:cNvPr>
          <p:cNvSpPr/>
          <p:nvPr/>
        </p:nvSpPr>
        <p:spPr>
          <a:xfrm>
            <a:off x="4688880" y="3535184"/>
            <a:ext cx="4121675" cy="738664"/>
          </a:xfrm>
          <a:prstGeom prst="rect">
            <a:avLst/>
          </a:prstGeom>
        </p:spPr>
        <p:txBody>
          <a:bodyPr wrap="square">
            <a:spAutoFit/>
          </a:bodyPr>
          <a:lstStyle/>
          <a:p>
            <a:r>
              <a:rPr lang="de-CH" sz="1050" dirty="0" err="1"/>
              <a:t>Lets</a:t>
            </a:r>
            <a:r>
              <a:rPr lang="de-CH" sz="1050" dirty="0"/>
              <a:t> </a:t>
            </a:r>
            <a:r>
              <a:rPr lang="de-CH" sz="1050" dirty="0" err="1"/>
              <a:t>have</a:t>
            </a:r>
            <a:r>
              <a:rPr lang="de-CH" sz="1050" dirty="0"/>
              <a:t> a </a:t>
            </a:r>
            <a:r>
              <a:rPr lang="de-CH" sz="1050" dirty="0" err="1"/>
              <a:t>look</a:t>
            </a:r>
            <a:r>
              <a:rPr lang="de-CH" sz="1050" dirty="0"/>
              <a:t> at </a:t>
            </a:r>
            <a:r>
              <a:rPr lang="de-CH" sz="1050" dirty="0" err="1"/>
              <a:t>this</a:t>
            </a:r>
            <a:r>
              <a:rPr lang="de-CH" sz="1050" dirty="0"/>
              <a:t>:</a:t>
            </a:r>
          </a:p>
          <a:p>
            <a:endParaRPr lang="de-CH" sz="1050" dirty="0">
              <a:hlinkClick r:id="rId3"/>
            </a:endParaRPr>
          </a:p>
          <a:p>
            <a:r>
              <a:rPr lang="de-CH" sz="1050" dirty="0">
                <a:hlinkClick r:id="rId3"/>
              </a:rPr>
              <a:t>https://mdn.github.io/webassembly-examples/understanding-text-format/add.html</a:t>
            </a:r>
            <a:endParaRPr lang="de-CH" sz="1050" dirty="0"/>
          </a:p>
        </p:txBody>
      </p:sp>
      <p:sp>
        <p:nvSpPr>
          <p:cNvPr id="16" name="Rechteck 15">
            <a:extLst>
              <a:ext uri="{FF2B5EF4-FFF2-40B4-BE49-F238E27FC236}">
                <a16:creationId xmlns:a16="http://schemas.microsoft.com/office/drawing/2014/main" id="{7EC3C345-E5D0-477C-8437-CC183EB5EC9F}"/>
              </a:ext>
            </a:extLst>
          </p:cNvPr>
          <p:cNvSpPr/>
          <p:nvPr/>
        </p:nvSpPr>
        <p:spPr>
          <a:xfrm>
            <a:off x="4664953" y="523263"/>
            <a:ext cx="4572000" cy="461665"/>
          </a:xfrm>
          <a:prstGeom prst="rect">
            <a:avLst/>
          </a:prstGeom>
        </p:spPr>
        <p:txBody>
          <a:bodyPr>
            <a:spAutoFit/>
          </a:bodyPr>
          <a:lstStyle/>
          <a:p>
            <a:r>
              <a:rPr lang="de-CH" sz="1200" dirty="0">
                <a:hlinkClick r:id="rId4"/>
              </a:rPr>
              <a:t>https://developer.mozilla.org/en-US/docs/WebAssembly/Understanding_the_text_format</a:t>
            </a:r>
            <a:endParaRPr lang="de-CH" sz="1200" dirty="0"/>
          </a:p>
        </p:txBody>
      </p:sp>
      <p:sp>
        <p:nvSpPr>
          <p:cNvPr id="17" name="Rechteck 16">
            <a:extLst>
              <a:ext uri="{FF2B5EF4-FFF2-40B4-BE49-F238E27FC236}">
                <a16:creationId xmlns:a16="http://schemas.microsoft.com/office/drawing/2014/main" id="{EF8DCCC5-4E56-4287-B9C5-87D98C73316C}"/>
              </a:ext>
            </a:extLst>
          </p:cNvPr>
          <p:cNvSpPr/>
          <p:nvPr/>
        </p:nvSpPr>
        <p:spPr>
          <a:xfrm>
            <a:off x="4688880" y="1787429"/>
            <a:ext cx="4104522" cy="369332"/>
          </a:xfrm>
          <a:prstGeom prst="rect">
            <a:avLst/>
          </a:prstGeom>
        </p:spPr>
        <p:txBody>
          <a:bodyPr wrap="none">
            <a:spAutoFit/>
          </a:bodyPr>
          <a:lstStyle/>
          <a:p>
            <a:r>
              <a:rPr lang="de-CH" dirty="0">
                <a:hlinkClick r:id="rId5"/>
              </a:rPr>
              <a:t>https://pengowray.github.io/wasm-ops/</a:t>
            </a:r>
            <a:endParaRPr lang="de-CH" dirty="0"/>
          </a:p>
        </p:txBody>
      </p:sp>
      <p:sp>
        <p:nvSpPr>
          <p:cNvPr id="18" name="Rechteck 17">
            <a:extLst>
              <a:ext uri="{FF2B5EF4-FFF2-40B4-BE49-F238E27FC236}">
                <a16:creationId xmlns:a16="http://schemas.microsoft.com/office/drawing/2014/main" id="{F51D85FE-3D43-4A33-87E4-12EFA580AB19}"/>
              </a:ext>
            </a:extLst>
          </p:cNvPr>
          <p:cNvSpPr/>
          <p:nvPr/>
        </p:nvSpPr>
        <p:spPr>
          <a:xfrm>
            <a:off x="4688880" y="2243082"/>
            <a:ext cx="2834943" cy="369332"/>
          </a:xfrm>
          <a:prstGeom prst="rect">
            <a:avLst/>
          </a:prstGeom>
        </p:spPr>
        <p:txBody>
          <a:bodyPr wrap="none">
            <a:spAutoFit/>
          </a:bodyPr>
          <a:lstStyle/>
          <a:p>
            <a:r>
              <a:rPr lang="de-CH" dirty="0">
                <a:hlinkClick r:id="rId6"/>
              </a:rPr>
              <a:t>https://wasmweekly.news/</a:t>
            </a:r>
            <a:endParaRPr lang="de-CH" dirty="0"/>
          </a:p>
        </p:txBody>
      </p:sp>
      <p:cxnSp>
        <p:nvCxnSpPr>
          <p:cNvPr id="13" name="Gerader Verbinder 12">
            <a:extLst>
              <a:ext uri="{FF2B5EF4-FFF2-40B4-BE49-F238E27FC236}">
                <a16:creationId xmlns:a16="http://schemas.microsoft.com/office/drawing/2014/main" id="{D0F074B2-9C5D-4FE5-9480-BF1C2CFBA457}"/>
              </a:ext>
            </a:extLst>
          </p:cNvPr>
          <p:cNvCxnSpPr>
            <a:cxnSpLocks/>
          </p:cNvCxnSpPr>
          <p:nvPr/>
        </p:nvCxnSpPr>
        <p:spPr>
          <a:xfrm>
            <a:off x="4613271" y="228599"/>
            <a:ext cx="44807" cy="4681498"/>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CE08272C-F764-4C2F-9EE9-73F2F4215A59}"/>
              </a:ext>
            </a:extLst>
          </p:cNvPr>
          <p:cNvSpPr txBox="1"/>
          <p:nvPr/>
        </p:nvSpPr>
        <p:spPr>
          <a:xfrm>
            <a:off x="361085" y="1037183"/>
            <a:ext cx="2146421" cy="153888"/>
          </a:xfrm>
          <a:prstGeom prst="rect">
            <a:avLst/>
          </a:prstGeom>
          <a:noFill/>
        </p:spPr>
        <p:txBody>
          <a:bodyPr wrap="none" lIns="0" tIns="0" rIns="0" bIns="0" rtlCol="0">
            <a:spAutoFit/>
          </a:bodyPr>
          <a:lstStyle/>
          <a:p>
            <a:pPr>
              <a:spcAft>
                <a:spcPts val="600"/>
              </a:spcAft>
            </a:pPr>
            <a:r>
              <a:rPr lang="de-CH" sz="1000" dirty="0" err="1"/>
              <a:t>There</a:t>
            </a:r>
            <a:r>
              <a:rPr lang="de-CH" sz="1000" dirty="0"/>
              <a:t> </a:t>
            </a:r>
            <a:r>
              <a:rPr lang="de-CH" sz="1000" dirty="0" err="1"/>
              <a:t>is</a:t>
            </a:r>
            <a:r>
              <a:rPr lang="de-CH" sz="1000" dirty="0"/>
              <a:t> a </a:t>
            </a:r>
            <a:r>
              <a:rPr lang="de-CH" sz="1000" dirty="0" err="1"/>
              <a:t>binary</a:t>
            </a:r>
            <a:r>
              <a:rPr lang="de-CH" sz="1000" dirty="0"/>
              <a:t> and a </a:t>
            </a:r>
            <a:r>
              <a:rPr lang="de-CH" sz="1000" dirty="0" err="1"/>
              <a:t>textual</a:t>
            </a:r>
            <a:r>
              <a:rPr lang="de-CH" sz="1000" dirty="0"/>
              <a:t> </a:t>
            </a:r>
            <a:r>
              <a:rPr lang="de-CH" sz="1000" dirty="0" err="1"/>
              <a:t>format</a:t>
            </a:r>
            <a:r>
              <a:rPr lang="de-CH" sz="1000" dirty="0"/>
              <a:t>.</a:t>
            </a:r>
          </a:p>
        </p:txBody>
      </p:sp>
      <p:sp>
        <p:nvSpPr>
          <p:cNvPr id="20" name="Textfeld 19">
            <a:extLst>
              <a:ext uri="{FF2B5EF4-FFF2-40B4-BE49-F238E27FC236}">
                <a16:creationId xmlns:a16="http://schemas.microsoft.com/office/drawing/2014/main" id="{7BADE405-D015-4030-80D5-9515D9255148}"/>
              </a:ext>
            </a:extLst>
          </p:cNvPr>
          <p:cNvSpPr txBox="1"/>
          <p:nvPr/>
        </p:nvSpPr>
        <p:spPr>
          <a:xfrm>
            <a:off x="361084" y="3931046"/>
            <a:ext cx="1999171" cy="153888"/>
          </a:xfrm>
          <a:prstGeom prst="rect">
            <a:avLst/>
          </a:prstGeom>
          <a:noFill/>
        </p:spPr>
        <p:txBody>
          <a:bodyPr wrap="square" lIns="0" tIns="0" rIns="0" bIns="0" rtlCol="0">
            <a:spAutoFit/>
          </a:bodyPr>
          <a:lstStyle/>
          <a:p>
            <a:pPr>
              <a:spcAft>
                <a:spcPts val="600"/>
              </a:spcAft>
            </a:pPr>
            <a:r>
              <a:rPr lang="de-CH" sz="1000" dirty="0" err="1"/>
              <a:t>How</a:t>
            </a:r>
            <a:r>
              <a:rPr lang="de-CH" sz="1000" dirty="0"/>
              <a:t> to </a:t>
            </a:r>
            <a:r>
              <a:rPr lang="de-CH" sz="1000" dirty="0" err="1"/>
              <a:t>call</a:t>
            </a:r>
            <a:r>
              <a:rPr lang="de-CH" sz="1000" dirty="0"/>
              <a:t> </a:t>
            </a:r>
            <a:r>
              <a:rPr lang="de-CH" sz="1000" dirty="0" err="1"/>
              <a:t>from</a:t>
            </a:r>
            <a:r>
              <a:rPr lang="de-CH" sz="1000" dirty="0"/>
              <a:t> Java </a:t>
            </a:r>
            <a:r>
              <a:rPr lang="de-CH" sz="1000" dirty="0" err="1"/>
              <a:t>Script</a:t>
            </a:r>
            <a:r>
              <a:rPr lang="de-CH" sz="1000" dirty="0"/>
              <a:t>:</a:t>
            </a:r>
          </a:p>
        </p:txBody>
      </p:sp>
    </p:spTree>
    <p:extLst>
      <p:ext uri="{BB962C8B-B14F-4D97-AF65-F5344CB8AC3E}">
        <p14:creationId xmlns:p14="http://schemas.microsoft.com/office/powerpoint/2010/main" val="743230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30E12E8B-A6E1-4F24-AB3E-26B1FBEC7A50}"/>
              </a:ext>
            </a:extLst>
          </p:cNvPr>
          <p:cNvSpPr>
            <a:spLocks noGrp="1"/>
          </p:cNvSpPr>
          <p:nvPr>
            <p:ph type="title"/>
          </p:nvPr>
        </p:nvSpPr>
        <p:spPr>
          <a:xfrm>
            <a:off x="360000" y="612000"/>
            <a:ext cx="8426450" cy="398653"/>
          </a:xfrm>
        </p:spPr>
        <p:txBody>
          <a:bodyPr/>
          <a:lstStyle/>
          <a:p>
            <a:pPr lvl="0" defTabSz="914400" eaLnBrk="0" fontAlgn="base" hangingPunct="0">
              <a:spcAft>
                <a:spcPct val="0"/>
              </a:spcAft>
            </a:pPr>
            <a:r>
              <a:rPr lang="de-CH" dirty="0"/>
              <a:t>WebAssembly – Basics 1b</a:t>
            </a:r>
            <a:br>
              <a:rPr lang="de-DE" altLang="de-DE" dirty="0">
                <a:solidFill>
                  <a:srgbClr val="3D3D3E"/>
                </a:solidFill>
                <a:latin typeface="Helvetica" panose="020B0604020202020204" pitchFamily="34" charset="0"/>
              </a:rPr>
            </a:br>
            <a:br>
              <a:rPr lang="de-CH" dirty="0"/>
            </a:br>
            <a:endParaRPr lang="de-CH" dirty="0"/>
          </a:p>
        </p:txBody>
      </p:sp>
      <p:sp>
        <p:nvSpPr>
          <p:cNvPr id="2" name="Datumsplatzhalter 1">
            <a:extLst>
              <a:ext uri="{FF2B5EF4-FFF2-40B4-BE49-F238E27FC236}">
                <a16:creationId xmlns:a16="http://schemas.microsoft.com/office/drawing/2014/main" id="{2A6B0AA5-0360-419B-A370-7F6D9AB0FB4D}"/>
              </a:ext>
            </a:extLst>
          </p:cNvPr>
          <p:cNvSpPr>
            <a:spLocks noGrp="1"/>
          </p:cNvSpPr>
          <p:nvPr>
            <p:ph type="dt" sz="half" idx="10"/>
          </p:nvPr>
        </p:nvSpPr>
        <p:spPr/>
        <p:txBody>
          <a:bodyPr/>
          <a:lstStyle/>
          <a:p>
            <a:fld id="{A088063E-02D9-4442-94A0-E216D020DF8F}" type="datetime1">
              <a:rPr lang="de-CH" smtClean="0"/>
              <a:t>08.01.2020</a:t>
            </a:fld>
            <a:endParaRPr lang="de-CH" dirty="0"/>
          </a:p>
        </p:txBody>
      </p:sp>
      <p:sp>
        <p:nvSpPr>
          <p:cNvPr id="3" name="Foliennummernplatzhalter 2">
            <a:extLst>
              <a:ext uri="{FF2B5EF4-FFF2-40B4-BE49-F238E27FC236}">
                <a16:creationId xmlns:a16="http://schemas.microsoft.com/office/drawing/2014/main" id="{AAC3DA20-FF11-44CB-9A6C-620D9881E83B}"/>
              </a:ext>
            </a:extLst>
          </p:cNvPr>
          <p:cNvSpPr>
            <a:spLocks noGrp="1"/>
          </p:cNvSpPr>
          <p:nvPr>
            <p:ph type="sldNum" sz="quarter" idx="12"/>
          </p:nvPr>
        </p:nvSpPr>
        <p:spPr/>
        <p:txBody>
          <a:bodyPr/>
          <a:lstStyle/>
          <a:p>
            <a:fld id="{381BE46F-23E3-46AE-8BDD-324ADB7FE361}" type="slidenum">
              <a:rPr lang="de-CH" smtClean="0"/>
              <a:pPr/>
              <a:t>5</a:t>
            </a:fld>
            <a:endParaRPr lang="de-CH" dirty="0"/>
          </a:p>
        </p:txBody>
      </p:sp>
      <p:sp>
        <p:nvSpPr>
          <p:cNvPr id="8" name="Rectangle 4">
            <a:extLst>
              <a:ext uri="{FF2B5EF4-FFF2-40B4-BE49-F238E27FC236}">
                <a16:creationId xmlns:a16="http://schemas.microsoft.com/office/drawing/2014/main" id="{A6984C5D-6294-4BF1-9617-17A5B2C9C974}"/>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E3E92513-8C4B-45BB-A7BC-883A92D6CBE9}"/>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6" name="Rechteck 15">
            <a:extLst>
              <a:ext uri="{FF2B5EF4-FFF2-40B4-BE49-F238E27FC236}">
                <a16:creationId xmlns:a16="http://schemas.microsoft.com/office/drawing/2014/main" id="{7EC3C345-E5D0-477C-8437-CC183EB5EC9F}"/>
              </a:ext>
            </a:extLst>
          </p:cNvPr>
          <p:cNvSpPr/>
          <p:nvPr/>
        </p:nvSpPr>
        <p:spPr>
          <a:xfrm>
            <a:off x="4664953" y="523263"/>
            <a:ext cx="4572000" cy="461665"/>
          </a:xfrm>
          <a:prstGeom prst="rect">
            <a:avLst/>
          </a:prstGeom>
        </p:spPr>
        <p:txBody>
          <a:bodyPr>
            <a:spAutoFit/>
          </a:bodyPr>
          <a:lstStyle/>
          <a:p>
            <a:r>
              <a:rPr lang="de-CH" sz="1200" dirty="0">
                <a:hlinkClick r:id="rId3"/>
              </a:rPr>
              <a:t>https://developer.mozilla.org/en-US/docs/WebAssembly/Understanding_the_text_format</a:t>
            </a:r>
            <a:endParaRPr lang="de-CH" sz="1200" dirty="0"/>
          </a:p>
        </p:txBody>
      </p:sp>
      <p:pic>
        <p:nvPicPr>
          <p:cNvPr id="7" name="Picture 6" descr="A screenshot of a social media post&#10;&#10;Description automatically generated">
            <a:extLst>
              <a:ext uri="{FF2B5EF4-FFF2-40B4-BE49-F238E27FC236}">
                <a16:creationId xmlns:a16="http://schemas.microsoft.com/office/drawing/2014/main" id="{91E50A69-BEA9-4D79-A76A-D9D2A235FBD1}"/>
              </a:ext>
            </a:extLst>
          </p:cNvPr>
          <p:cNvPicPr>
            <a:picLocks noChangeAspect="1"/>
          </p:cNvPicPr>
          <p:nvPr/>
        </p:nvPicPr>
        <p:blipFill>
          <a:blip r:embed="rId4"/>
          <a:stretch>
            <a:fillRect/>
          </a:stretch>
        </p:blipFill>
        <p:spPr>
          <a:xfrm>
            <a:off x="354210" y="1096248"/>
            <a:ext cx="5017463" cy="3435252"/>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164EA440-DA15-43F5-9B24-EDD24FF349E9}"/>
              </a:ext>
            </a:extLst>
          </p:cNvPr>
          <p:cNvPicPr>
            <a:picLocks noChangeAspect="1"/>
          </p:cNvPicPr>
          <p:nvPr/>
        </p:nvPicPr>
        <p:blipFill>
          <a:blip r:embed="rId5"/>
          <a:stretch>
            <a:fillRect/>
          </a:stretch>
        </p:blipFill>
        <p:spPr>
          <a:xfrm>
            <a:off x="5371673" y="3912289"/>
            <a:ext cx="3724795" cy="619211"/>
          </a:xfrm>
          <a:prstGeom prst="rect">
            <a:avLst/>
          </a:prstGeom>
        </p:spPr>
      </p:pic>
      <p:sp>
        <p:nvSpPr>
          <p:cNvPr id="14" name="TextBox 13">
            <a:extLst>
              <a:ext uri="{FF2B5EF4-FFF2-40B4-BE49-F238E27FC236}">
                <a16:creationId xmlns:a16="http://schemas.microsoft.com/office/drawing/2014/main" id="{903FE473-2A72-4123-9D73-16E7C8B84D74}"/>
              </a:ext>
            </a:extLst>
          </p:cNvPr>
          <p:cNvSpPr txBox="1"/>
          <p:nvPr/>
        </p:nvSpPr>
        <p:spPr>
          <a:xfrm>
            <a:off x="5563403" y="3732676"/>
            <a:ext cx="2141612" cy="153888"/>
          </a:xfrm>
          <a:prstGeom prst="rect">
            <a:avLst/>
          </a:prstGeom>
          <a:noFill/>
        </p:spPr>
        <p:txBody>
          <a:bodyPr wrap="none" lIns="0" tIns="0" rIns="0" bIns="0" rtlCol="0">
            <a:spAutoFit/>
          </a:bodyPr>
          <a:lstStyle/>
          <a:p>
            <a:pPr>
              <a:spcAft>
                <a:spcPts val="600"/>
              </a:spcAft>
            </a:pPr>
            <a:r>
              <a:rPr lang="de-CH" sz="1000" dirty="0"/>
              <a:t>Covert textual format to binary format:</a:t>
            </a:r>
          </a:p>
        </p:txBody>
      </p:sp>
    </p:spTree>
    <p:extLst>
      <p:ext uri="{BB962C8B-B14F-4D97-AF65-F5344CB8AC3E}">
        <p14:creationId xmlns:p14="http://schemas.microsoft.com/office/powerpoint/2010/main" val="3706750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30E12E8B-A6E1-4F24-AB3E-26B1FBEC7A50}"/>
              </a:ext>
            </a:extLst>
          </p:cNvPr>
          <p:cNvSpPr>
            <a:spLocks noGrp="1"/>
          </p:cNvSpPr>
          <p:nvPr>
            <p:ph type="title"/>
          </p:nvPr>
        </p:nvSpPr>
        <p:spPr>
          <a:xfrm>
            <a:off x="360000" y="612000"/>
            <a:ext cx="8426450" cy="398653"/>
          </a:xfrm>
        </p:spPr>
        <p:txBody>
          <a:bodyPr/>
          <a:lstStyle/>
          <a:p>
            <a:pPr lvl="0" defTabSz="914400" eaLnBrk="0" fontAlgn="base" hangingPunct="0">
              <a:spcAft>
                <a:spcPct val="0"/>
              </a:spcAft>
            </a:pPr>
            <a:r>
              <a:rPr lang="de-CH" dirty="0" err="1"/>
              <a:t>WebAssembly</a:t>
            </a:r>
            <a:r>
              <a:rPr lang="de-CH" dirty="0"/>
              <a:t> – Basics 2</a:t>
            </a:r>
            <a:br>
              <a:rPr lang="de-DE" altLang="de-DE" dirty="0">
                <a:solidFill>
                  <a:srgbClr val="3D3D3E"/>
                </a:solidFill>
                <a:latin typeface="Helvetica" panose="020B0604020202020204" pitchFamily="34" charset="0"/>
              </a:rPr>
            </a:br>
            <a:br>
              <a:rPr lang="de-CH" dirty="0"/>
            </a:br>
            <a:endParaRPr lang="de-CH" dirty="0"/>
          </a:p>
        </p:txBody>
      </p:sp>
      <p:sp>
        <p:nvSpPr>
          <p:cNvPr id="2" name="Datumsplatzhalter 1">
            <a:extLst>
              <a:ext uri="{FF2B5EF4-FFF2-40B4-BE49-F238E27FC236}">
                <a16:creationId xmlns:a16="http://schemas.microsoft.com/office/drawing/2014/main" id="{2A6B0AA5-0360-419B-A370-7F6D9AB0FB4D}"/>
              </a:ext>
            </a:extLst>
          </p:cNvPr>
          <p:cNvSpPr>
            <a:spLocks noGrp="1"/>
          </p:cNvSpPr>
          <p:nvPr>
            <p:ph type="dt" sz="half" idx="10"/>
          </p:nvPr>
        </p:nvSpPr>
        <p:spPr/>
        <p:txBody>
          <a:bodyPr/>
          <a:lstStyle/>
          <a:p>
            <a:fld id="{A088063E-02D9-4442-94A0-E216D020DF8F}" type="datetime1">
              <a:rPr lang="de-CH" smtClean="0"/>
              <a:t>08.01.2020</a:t>
            </a:fld>
            <a:endParaRPr lang="de-CH" dirty="0"/>
          </a:p>
        </p:txBody>
      </p:sp>
      <p:sp>
        <p:nvSpPr>
          <p:cNvPr id="3" name="Foliennummernplatzhalter 2">
            <a:extLst>
              <a:ext uri="{FF2B5EF4-FFF2-40B4-BE49-F238E27FC236}">
                <a16:creationId xmlns:a16="http://schemas.microsoft.com/office/drawing/2014/main" id="{AAC3DA20-FF11-44CB-9A6C-620D9881E83B}"/>
              </a:ext>
            </a:extLst>
          </p:cNvPr>
          <p:cNvSpPr>
            <a:spLocks noGrp="1"/>
          </p:cNvSpPr>
          <p:nvPr>
            <p:ph type="sldNum" sz="quarter" idx="12"/>
          </p:nvPr>
        </p:nvSpPr>
        <p:spPr/>
        <p:txBody>
          <a:bodyPr/>
          <a:lstStyle/>
          <a:p>
            <a:fld id="{381BE46F-23E3-46AE-8BDD-324ADB7FE361}" type="slidenum">
              <a:rPr lang="de-CH" smtClean="0"/>
              <a:pPr/>
              <a:t>6</a:t>
            </a:fld>
            <a:endParaRPr lang="de-CH" dirty="0"/>
          </a:p>
        </p:txBody>
      </p:sp>
      <p:sp>
        <p:nvSpPr>
          <p:cNvPr id="13" name="Textplatzhalter 12">
            <a:extLst>
              <a:ext uri="{FF2B5EF4-FFF2-40B4-BE49-F238E27FC236}">
                <a16:creationId xmlns:a16="http://schemas.microsoft.com/office/drawing/2014/main" id="{38293990-3DD5-4C18-B9FD-8E2FC4E12165}"/>
              </a:ext>
            </a:extLst>
          </p:cNvPr>
          <p:cNvSpPr>
            <a:spLocks noGrp="1"/>
          </p:cNvSpPr>
          <p:nvPr>
            <p:ph type="body" sz="quarter" idx="13"/>
          </p:nvPr>
        </p:nvSpPr>
        <p:spPr/>
        <p:txBody>
          <a:bodyPr/>
          <a:lstStyle/>
          <a:p>
            <a:endParaRPr lang="de-CH"/>
          </a:p>
        </p:txBody>
      </p:sp>
      <p:sp>
        <p:nvSpPr>
          <p:cNvPr id="8" name="Rectangle 4">
            <a:extLst>
              <a:ext uri="{FF2B5EF4-FFF2-40B4-BE49-F238E27FC236}">
                <a16:creationId xmlns:a16="http://schemas.microsoft.com/office/drawing/2014/main" id="{A6984C5D-6294-4BF1-9617-17A5B2C9C974}"/>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E3E92513-8C4B-45BB-A7BC-883A92D6CBE9}"/>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6" name="Rechteck 15">
            <a:extLst>
              <a:ext uri="{FF2B5EF4-FFF2-40B4-BE49-F238E27FC236}">
                <a16:creationId xmlns:a16="http://schemas.microsoft.com/office/drawing/2014/main" id="{7EC3C345-E5D0-477C-8437-CC183EB5EC9F}"/>
              </a:ext>
            </a:extLst>
          </p:cNvPr>
          <p:cNvSpPr/>
          <p:nvPr/>
        </p:nvSpPr>
        <p:spPr>
          <a:xfrm>
            <a:off x="4664953" y="523263"/>
            <a:ext cx="4572000" cy="461665"/>
          </a:xfrm>
          <a:prstGeom prst="rect">
            <a:avLst/>
          </a:prstGeom>
        </p:spPr>
        <p:txBody>
          <a:bodyPr>
            <a:spAutoFit/>
          </a:bodyPr>
          <a:lstStyle/>
          <a:p>
            <a:r>
              <a:rPr lang="de-CH" sz="1200" dirty="0">
                <a:hlinkClick r:id="rId3"/>
              </a:rPr>
              <a:t>https://developer.mozilla.org/en-US/docs/WebAssembly/Understanding_the_text_format</a:t>
            </a:r>
            <a:endParaRPr lang="de-CH" sz="1200" dirty="0"/>
          </a:p>
        </p:txBody>
      </p:sp>
      <p:pic>
        <p:nvPicPr>
          <p:cNvPr id="17" name="Grafik 16" descr="Ein Bild, das Screenshot enthält.&#10;&#10;Automatisch generierte Beschreibung">
            <a:extLst>
              <a:ext uri="{FF2B5EF4-FFF2-40B4-BE49-F238E27FC236}">
                <a16:creationId xmlns:a16="http://schemas.microsoft.com/office/drawing/2014/main" id="{DE6A181B-A981-4874-95AB-2C5460FD7088}"/>
              </a:ext>
            </a:extLst>
          </p:cNvPr>
          <p:cNvPicPr>
            <a:picLocks noChangeAspect="1"/>
          </p:cNvPicPr>
          <p:nvPr/>
        </p:nvPicPr>
        <p:blipFill>
          <a:blip r:embed="rId4"/>
          <a:stretch>
            <a:fillRect/>
          </a:stretch>
        </p:blipFill>
        <p:spPr>
          <a:xfrm>
            <a:off x="0" y="1099390"/>
            <a:ext cx="5141975" cy="3950313"/>
          </a:xfrm>
          <a:prstGeom prst="rect">
            <a:avLst/>
          </a:prstGeom>
        </p:spPr>
      </p:pic>
      <p:pic>
        <p:nvPicPr>
          <p:cNvPr id="5" name="Grafik 4" descr="Ein Bild, das Screenshot enthält.&#10;&#10;Automatisch generierte Beschreibung">
            <a:extLst>
              <a:ext uri="{FF2B5EF4-FFF2-40B4-BE49-F238E27FC236}">
                <a16:creationId xmlns:a16="http://schemas.microsoft.com/office/drawing/2014/main" id="{522AD403-B96B-4C79-AEED-F026F6B90DCE}"/>
              </a:ext>
            </a:extLst>
          </p:cNvPr>
          <p:cNvPicPr>
            <a:picLocks noChangeAspect="1"/>
          </p:cNvPicPr>
          <p:nvPr/>
        </p:nvPicPr>
        <p:blipFill>
          <a:blip r:embed="rId5"/>
          <a:stretch>
            <a:fillRect/>
          </a:stretch>
        </p:blipFill>
        <p:spPr>
          <a:xfrm>
            <a:off x="5141975" y="3622244"/>
            <a:ext cx="4025122" cy="1110095"/>
          </a:xfrm>
          <a:prstGeom prst="rect">
            <a:avLst/>
          </a:prstGeom>
        </p:spPr>
      </p:pic>
      <p:pic>
        <p:nvPicPr>
          <p:cNvPr id="6" name="Grafik 5">
            <a:extLst>
              <a:ext uri="{FF2B5EF4-FFF2-40B4-BE49-F238E27FC236}">
                <a16:creationId xmlns:a16="http://schemas.microsoft.com/office/drawing/2014/main" id="{64626865-806A-4FA2-9867-09E5BCAC3025}"/>
              </a:ext>
            </a:extLst>
          </p:cNvPr>
          <p:cNvPicPr>
            <a:picLocks noChangeAspect="1"/>
          </p:cNvPicPr>
          <p:nvPr/>
        </p:nvPicPr>
        <p:blipFill>
          <a:blip r:embed="rId6"/>
          <a:stretch>
            <a:fillRect/>
          </a:stretch>
        </p:blipFill>
        <p:spPr>
          <a:xfrm>
            <a:off x="5240511" y="1800565"/>
            <a:ext cx="3430413" cy="1394061"/>
          </a:xfrm>
          <a:prstGeom prst="rect">
            <a:avLst/>
          </a:prstGeom>
        </p:spPr>
      </p:pic>
      <p:sp>
        <p:nvSpPr>
          <p:cNvPr id="4" name="Rectangle 3">
            <a:extLst>
              <a:ext uri="{FF2B5EF4-FFF2-40B4-BE49-F238E27FC236}">
                <a16:creationId xmlns:a16="http://schemas.microsoft.com/office/drawing/2014/main" id="{299D67BF-E55D-4F96-89B9-0678089161C9}"/>
              </a:ext>
            </a:extLst>
          </p:cNvPr>
          <p:cNvSpPr/>
          <p:nvPr/>
        </p:nvSpPr>
        <p:spPr>
          <a:xfrm>
            <a:off x="4664953" y="1099854"/>
            <a:ext cx="4572000" cy="461665"/>
          </a:xfrm>
          <a:prstGeom prst="rect">
            <a:avLst/>
          </a:prstGeom>
        </p:spPr>
        <p:txBody>
          <a:bodyPr>
            <a:spAutoFit/>
          </a:bodyPr>
          <a:lstStyle/>
          <a:p>
            <a:r>
              <a:rPr lang="de-CH" sz="1200" dirty="0">
                <a:hlinkClick r:id="rId7"/>
              </a:rPr>
              <a:t>https://mdn.github.io/webassembly-examples/js-api-examples/global.html</a:t>
            </a:r>
            <a:endParaRPr lang="de-CH" sz="1200" dirty="0"/>
          </a:p>
        </p:txBody>
      </p:sp>
    </p:spTree>
    <p:extLst>
      <p:ext uri="{BB962C8B-B14F-4D97-AF65-F5344CB8AC3E}">
        <p14:creationId xmlns:p14="http://schemas.microsoft.com/office/powerpoint/2010/main" val="1671826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30E12E8B-A6E1-4F24-AB3E-26B1FBEC7A50}"/>
              </a:ext>
            </a:extLst>
          </p:cNvPr>
          <p:cNvSpPr>
            <a:spLocks noGrp="1"/>
          </p:cNvSpPr>
          <p:nvPr>
            <p:ph type="title"/>
          </p:nvPr>
        </p:nvSpPr>
        <p:spPr>
          <a:xfrm>
            <a:off x="360000" y="612000"/>
            <a:ext cx="8426450" cy="398653"/>
          </a:xfrm>
        </p:spPr>
        <p:txBody>
          <a:bodyPr/>
          <a:lstStyle/>
          <a:p>
            <a:pPr lvl="0" defTabSz="914400" eaLnBrk="0" fontAlgn="base" hangingPunct="0">
              <a:spcAft>
                <a:spcPct val="0"/>
              </a:spcAft>
            </a:pPr>
            <a:r>
              <a:rPr lang="de-CH" dirty="0" err="1"/>
              <a:t>WebAssembly</a:t>
            </a:r>
            <a:r>
              <a:rPr lang="de-CH" dirty="0"/>
              <a:t> – Basics 3</a:t>
            </a:r>
            <a:br>
              <a:rPr lang="de-DE" altLang="de-DE" dirty="0">
                <a:solidFill>
                  <a:srgbClr val="3D3D3E"/>
                </a:solidFill>
                <a:latin typeface="Helvetica" panose="020B0604020202020204" pitchFamily="34" charset="0"/>
              </a:rPr>
            </a:br>
            <a:br>
              <a:rPr lang="de-CH" dirty="0"/>
            </a:br>
            <a:endParaRPr lang="de-CH" dirty="0"/>
          </a:p>
        </p:txBody>
      </p:sp>
      <p:sp>
        <p:nvSpPr>
          <p:cNvPr id="2" name="Datumsplatzhalter 1">
            <a:extLst>
              <a:ext uri="{FF2B5EF4-FFF2-40B4-BE49-F238E27FC236}">
                <a16:creationId xmlns:a16="http://schemas.microsoft.com/office/drawing/2014/main" id="{2A6B0AA5-0360-419B-A370-7F6D9AB0FB4D}"/>
              </a:ext>
            </a:extLst>
          </p:cNvPr>
          <p:cNvSpPr>
            <a:spLocks noGrp="1"/>
          </p:cNvSpPr>
          <p:nvPr>
            <p:ph type="dt" sz="half" idx="10"/>
          </p:nvPr>
        </p:nvSpPr>
        <p:spPr/>
        <p:txBody>
          <a:bodyPr/>
          <a:lstStyle/>
          <a:p>
            <a:fld id="{A088063E-02D9-4442-94A0-E216D020DF8F}" type="datetime1">
              <a:rPr lang="de-CH" smtClean="0"/>
              <a:t>08.01.2020</a:t>
            </a:fld>
            <a:endParaRPr lang="de-CH" dirty="0"/>
          </a:p>
        </p:txBody>
      </p:sp>
      <p:sp>
        <p:nvSpPr>
          <p:cNvPr id="3" name="Foliennummernplatzhalter 2">
            <a:extLst>
              <a:ext uri="{FF2B5EF4-FFF2-40B4-BE49-F238E27FC236}">
                <a16:creationId xmlns:a16="http://schemas.microsoft.com/office/drawing/2014/main" id="{AAC3DA20-FF11-44CB-9A6C-620D9881E83B}"/>
              </a:ext>
            </a:extLst>
          </p:cNvPr>
          <p:cNvSpPr>
            <a:spLocks noGrp="1"/>
          </p:cNvSpPr>
          <p:nvPr>
            <p:ph type="sldNum" sz="quarter" idx="12"/>
          </p:nvPr>
        </p:nvSpPr>
        <p:spPr/>
        <p:txBody>
          <a:bodyPr/>
          <a:lstStyle/>
          <a:p>
            <a:fld id="{381BE46F-23E3-46AE-8BDD-324ADB7FE361}" type="slidenum">
              <a:rPr lang="de-CH" smtClean="0"/>
              <a:pPr/>
              <a:t>7</a:t>
            </a:fld>
            <a:endParaRPr lang="de-CH" dirty="0"/>
          </a:p>
        </p:txBody>
      </p:sp>
      <p:sp>
        <p:nvSpPr>
          <p:cNvPr id="8" name="Rectangle 4">
            <a:extLst>
              <a:ext uri="{FF2B5EF4-FFF2-40B4-BE49-F238E27FC236}">
                <a16:creationId xmlns:a16="http://schemas.microsoft.com/office/drawing/2014/main" id="{A6984C5D-6294-4BF1-9617-17A5B2C9C974}"/>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E3E92513-8C4B-45BB-A7BC-883A92D6CBE9}"/>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6" name="Rechteck 15">
            <a:extLst>
              <a:ext uri="{FF2B5EF4-FFF2-40B4-BE49-F238E27FC236}">
                <a16:creationId xmlns:a16="http://schemas.microsoft.com/office/drawing/2014/main" id="{7EC3C345-E5D0-477C-8437-CC183EB5EC9F}"/>
              </a:ext>
            </a:extLst>
          </p:cNvPr>
          <p:cNvSpPr/>
          <p:nvPr/>
        </p:nvSpPr>
        <p:spPr>
          <a:xfrm>
            <a:off x="4664953" y="523263"/>
            <a:ext cx="4572000" cy="461665"/>
          </a:xfrm>
          <a:prstGeom prst="rect">
            <a:avLst/>
          </a:prstGeom>
        </p:spPr>
        <p:txBody>
          <a:bodyPr>
            <a:spAutoFit/>
          </a:bodyPr>
          <a:lstStyle/>
          <a:p>
            <a:r>
              <a:rPr lang="de-CH" sz="1200" dirty="0">
                <a:hlinkClick r:id="rId3"/>
              </a:rPr>
              <a:t>https://developer.mozilla.org/en-US/docs/WebAssembly/Understanding_the_text_format</a:t>
            </a:r>
            <a:endParaRPr lang="de-CH" sz="1200" dirty="0"/>
          </a:p>
        </p:txBody>
      </p:sp>
      <p:pic>
        <p:nvPicPr>
          <p:cNvPr id="20" name="Grafik 19" descr="Ein Bild, das Screenshot enthält.&#10;&#10;Automatisch generierte Beschreibung">
            <a:extLst>
              <a:ext uri="{FF2B5EF4-FFF2-40B4-BE49-F238E27FC236}">
                <a16:creationId xmlns:a16="http://schemas.microsoft.com/office/drawing/2014/main" id="{9D6A713E-EEBE-4ACE-B5E6-F24BDF7E78AC}"/>
              </a:ext>
            </a:extLst>
          </p:cNvPr>
          <p:cNvPicPr>
            <a:picLocks noChangeAspect="1"/>
          </p:cNvPicPr>
          <p:nvPr/>
        </p:nvPicPr>
        <p:blipFill>
          <a:blip r:embed="rId4"/>
          <a:stretch>
            <a:fillRect/>
          </a:stretch>
        </p:blipFill>
        <p:spPr>
          <a:xfrm>
            <a:off x="220685" y="984928"/>
            <a:ext cx="5187252" cy="4094432"/>
          </a:xfrm>
          <a:prstGeom prst="rect">
            <a:avLst/>
          </a:prstGeom>
        </p:spPr>
      </p:pic>
    </p:spTree>
    <p:extLst>
      <p:ext uri="{BB962C8B-B14F-4D97-AF65-F5344CB8AC3E}">
        <p14:creationId xmlns:p14="http://schemas.microsoft.com/office/powerpoint/2010/main" val="2053733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30E12E8B-A6E1-4F24-AB3E-26B1FBEC7A50}"/>
              </a:ext>
            </a:extLst>
          </p:cNvPr>
          <p:cNvSpPr>
            <a:spLocks noGrp="1"/>
          </p:cNvSpPr>
          <p:nvPr>
            <p:ph type="title"/>
          </p:nvPr>
        </p:nvSpPr>
        <p:spPr>
          <a:xfrm>
            <a:off x="360000" y="612000"/>
            <a:ext cx="8426450" cy="398653"/>
          </a:xfrm>
        </p:spPr>
        <p:txBody>
          <a:bodyPr/>
          <a:lstStyle/>
          <a:p>
            <a:pPr lvl="0" defTabSz="914400" eaLnBrk="0" fontAlgn="base" hangingPunct="0">
              <a:spcAft>
                <a:spcPct val="0"/>
              </a:spcAft>
            </a:pPr>
            <a:r>
              <a:rPr lang="de-CH" dirty="0" err="1"/>
              <a:t>WebAssembly</a:t>
            </a:r>
            <a:r>
              <a:rPr lang="de-CH" dirty="0"/>
              <a:t> – Basics 4</a:t>
            </a:r>
            <a:br>
              <a:rPr lang="de-DE" altLang="de-DE" dirty="0">
                <a:solidFill>
                  <a:srgbClr val="3D3D3E"/>
                </a:solidFill>
                <a:latin typeface="Helvetica" panose="020B0604020202020204" pitchFamily="34" charset="0"/>
              </a:rPr>
            </a:br>
            <a:br>
              <a:rPr lang="de-CH" dirty="0"/>
            </a:br>
            <a:endParaRPr lang="de-CH" dirty="0"/>
          </a:p>
        </p:txBody>
      </p:sp>
      <p:sp>
        <p:nvSpPr>
          <p:cNvPr id="2" name="Datumsplatzhalter 1">
            <a:extLst>
              <a:ext uri="{FF2B5EF4-FFF2-40B4-BE49-F238E27FC236}">
                <a16:creationId xmlns:a16="http://schemas.microsoft.com/office/drawing/2014/main" id="{2A6B0AA5-0360-419B-A370-7F6D9AB0FB4D}"/>
              </a:ext>
            </a:extLst>
          </p:cNvPr>
          <p:cNvSpPr>
            <a:spLocks noGrp="1"/>
          </p:cNvSpPr>
          <p:nvPr>
            <p:ph type="dt" sz="half" idx="10"/>
          </p:nvPr>
        </p:nvSpPr>
        <p:spPr/>
        <p:txBody>
          <a:bodyPr/>
          <a:lstStyle/>
          <a:p>
            <a:fld id="{A088063E-02D9-4442-94A0-E216D020DF8F}" type="datetime1">
              <a:rPr lang="de-CH" smtClean="0"/>
              <a:t>08.01.2020</a:t>
            </a:fld>
            <a:endParaRPr lang="de-CH" dirty="0"/>
          </a:p>
        </p:txBody>
      </p:sp>
      <p:sp>
        <p:nvSpPr>
          <p:cNvPr id="3" name="Foliennummernplatzhalter 2">
            <a:extLst>
              <a:ext uri="{FF2B5EF4-FFF2-40B4-BE49-F238E27FC236}">
                <a16:creationId xmlns:a16="http://schemas.microsoft.com/office/drawing/2014/main" id="{AAC3DA20-FF11-44CB-9A6C-620D9881E83B}"/>
              </a:ext>
            </a:extLst>
          </p:cNvPr>
          <p:cNvSpPr>
            <a:spLocks noGrp="1"/>
          </p:cNvSpPr>
          <p:nvPr>
            <p:ph type="sldNum" sz="quarter" idx="12"/>
          </p:nvPr>
        </p:nvSpPr>
        <p:spPr/>
        <p:txBody>
          <a:bodyPr/>
          <a:lstStyle/>
          <a:p>
            <a:fld id="{381BE46F-23E3-46AE-8BDD-324ADB7FE361}" type="slidenum">
              <a:rPr lang="de-CH" smtClean="0"/>
              <a:pPr/>
              <a:t>8</a:t>
            </a:fld>
            <a:endParaRPr lang="de-CH" dirty="0"/>
          </a:p>
        </p:txBody>
      </p:sp>
      <p:sp>
        <p:nvSpPr>
          <p:cNvPr id="13" name="Textplatzhalter 12">
            <a:extLst>
              <a:ext uri="{FF2B5EF4-FFF2-40B4-BE49-F238E27FC236}">
                <a16:creationId xmlns:a16="http://schemas.microsoft.com/office/drawing/2014/main" id="{38293990-3DD5-4C18-B9FD-8E2FC4E12165}"/>
              </a:ext>
            </a:extLst>
          </p:cNvPr>
          <p:cNvSpPr>
            <a:spLocks noGrp="1"/>
          </p:cNvSpPr>
          <p:nvPr>
            <p:ph type="body" sz="quarter" idx="13"/>
          </p:nvPr>
        </p:nvSpPr>
        <p:spPr/>
        <p:txBody>
          <a:bodyPr/>
          <a:lstStyle/>
          <a:p>
            <a:endParaRPr lang="de-CH"/>
          </a:p>
        </p:txBody>
      </p:sp>
      <p:sp>
        <p:nvSpPr>
          <p:cNvPr id="8" name="Rectangle 4">
            <a:extLst>
              <a:ext uri="{FF2B5EF4-FFF2-40B4-BE49-F238E27FC236}">
                <a16:creationId xmlns:a16="http://schemas.microsoft.com/office/drawing/2014/main" id="{A6984C5D-6294-4BF1-9617-17A5B2C9C974}"/>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E3E92513-8C4B-45BB-A7BC-883A92D6CBE9}"/>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6" name="Rechteck 15">
            <a:extLst>
              <a:ext uri="{FF2B5EF4-FFF2-40B4-BE49-F238E27FC236}">
                <a16:creationId xmlns:a16="http://schemas.microsoft.com/office/drawing/2014/main" id="{7EC3C345-E5D0-477C-8437-CC183EB5EC9F}"/>
              </a:ext>
            </a:extLst>
          </p:cNvPr>
          <p:cNvSpPr/>
          <p:nvPr/>
        </p:nvSpPr>
        <p:spPr>
          <a:xfrm>
            <a:off x="4572000" y="381167"/>
            <a:ext cx="4630577" cy="461665"/>
          </a:xfrm>
          <a:prstGeom prst="rect">
            <a:avLst/>
          </a:prstGeom>
        </p:spPr>
        <p:txBody>
          <a:bodyPr wrap="square">
            <a:spAutoFit/>
          </a:bodyPr>
          <a:lstStyle/>
          <a:p>
            <a:r>
              <a:rPr lang="de-CH" sz="1200" dirty="0">
                <a:hlinkClick r:id="rId3"/>
              </a:rPr>
              <a:t>https://developer.mozilla.org/en-US/docs/WebAssembly/Understanding_the_text_format</a:t>
            </a:r>
            <a:endParaRPr lang="de-CH" sz="1200" dirty="0"/>
          </a:p>
        </p:txBody>
      </p:sp>
      <p:pic>
        <p:nvPicPr>
          <p:cNvPr id="6" name="Grafik 5" descr="Ein Bild, das Screenshot enthält.&#10;&#10;Automatisch generierte Beschreibung">
            <a:extLst>
              <a:ext uri="{FF2B5EF4-FFF2-40B4-BE49-F238E27FC236}">
                <a16:creationId xmlns:a16="http://schemas.microsoft.com/office/drawing/2014/main" id="{9251AE42-33A8-4361-A777-F61F53B5ABFA}"/>
              </a:ext>
            </a:extLst>
          </p:cNvPr>
          <p:cNvPicPr>
            <a:picLocks noChangeAspect="1"/>
          </p:cNvPicPr>
          <p:nvPr/>
        </p:nvPicPr>
        <p:blipFill>
          <a:blip r:embed="rId4"/>
          <a:stretch>
            <a:fillRect/>
          </a:stretch>
        </p:blipFill>
        <p:spPr>
          <a:xfrm>
            <a:off x="0" y="1375037"/>
            <a:ext cx="4467644" cy="3520097"/>
          </a:xfrm>
          <a:prstGeom prst="rect">
            <a:avLst/>
          </a:prstGeom>
        </p:spPr>
      </p:pic>
      <p:pic>
        <p:nvPicPr>
          <p:cNvPr id="9" name="Grafik 8" descr="Ein Bild, das Screenshot enthält.&#10;&#10;Automatisch generierte Beschreibung">
            <a:extLst>
              <a:ext uri="{FF2B5EF4-FFF2-40B4-BE49-F238E27FC236}">
                <a16:creationId xmlns:a16="http://schemas.microsoft.com/office/drawing/2014/main" id="{D99108E5-3BAA-4BF7-B06A-DFBED1865A5A}"/>
              </a:ext>
            </a:extLst>
          </p:cNvPr>
          <p:cNvPicPr>
            <a:picLocks noChangeAspect="1"/>
          </p:cNvPicPr>
          <p:nvPr/>
        </p:nvPicPr>
        <p:blipFill>
          <a:blip r:embed="rId5"/>
          <a:stretch>
            <a:fillRect/>
          </a:stretch>
        </p:blipFill>
        <p:spPr>
          <a:xfrm>
            <a:off x="4572000" y="1375038"/>
            <a:ext cx="4528122" cy="2921954"/>
          </a:xfrm>
          <a:prstGeom prst="rect">
            <a:avLst/>
          </a:prstGeom>
        </p:spPr>
      </p:pic>
    </p:spTree>
    <p:extLst>
      <p:ext uri="{BB962C8B-B14F-4D97-AF65-F5344CB8AC3E}">
        <p14:creationId xmlns:p14="http://schemas.microsoft.com/office/powerpoint/2010/main" val="3901745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30E12E8B-A6E1-4F24-AB3E-26B1FBEC7A50}"/>
              </a:ext>
            </a:extLst>
          </p:cNvPr>
          <p:cNvSpPr>
            <a:spLocks noGrp="1"/>
          </p:cNvSpPr>
          <p:nvPr>
            <p:ph type="title"/>
          </p:nvPr>
        </p:nvSpPr>
        <p:spPr>
          <a:xfrm>
            <a:off x="360000" y="612000"/>
            <a:ext cx="8426450" cy="398653"/>
          </a:xfrm>
        </p:spPr>
        <p:txBody>
          <a:bodyPr/>
          <a:lstStyle/>
          <a:p>
            <a:pPr lvl="0" defTabSz="914400" eaLnBrk="0" fontAlgn="base" hangingPunct="0">
              <a:spcAft>
                <a:spcPct val="0"/>
              </a:spcAft>
            </a:pPr>
            <a:r>
              <a:rPr lang="de-CH" dirty="0" err="1"/>
              <a:t>WebAssembly</a:t>
            </a:r>
            <a:r>
              <a:rPr lang="de-CH" dirty="0"/>
              <a:t> – Basics 5</a:t>
            </a:r>
            <a:br>
              <a:rPr lang="de-DE" altLang="de-DE" dirty="0">
                <a:solidFill>
                  <a:srgbClr val="3D3D3E"/>
                </a:solidFill>
                <a:latin typeface="Helvetica" panose="020B0604020202020204" pitchFamily="34" charset="0"/>
              </a:rPr>
            </a:br>
            <a:br>
              <a:rPr lang="de-CH" dirty="0"/>
            </a:br>
            <a:endParaRPr lang="de-CH" dirty="0"/>
          </a:p>
        </p:txBody>
      </p:sp>
      <p:sp>
        <p:nvSpPr>
          <p:cNvPr id="2" name="Datumsplatzhalter 1">
            <a:extLst>
              <a:ext uri="{FF2B5EF4-FFF2-40B4-BE49-F238E27FC236}">
                <a16:creationId xmlns:a16="http://schemas.microsoft.com/office/drawing/2014/main" id="{2A6B0AA5-0360-419B-A370-7F6D9AB0FB4D}"/>
              </a:ext>
            </a:extLst>
          </p:cNvPr>
          <p:cNvSpPr>
            <a:spLocks noGrp="1"/>
          </p:cNvSpPr>
          <p:nvPr>
            <p:ph type="dt" sz="half" idx="10"/>
          </p:nvPr>
        </p:nvSpPr>
        <p:spPr/>
        <p:txBody>
          <a:bodyPr/>
          <a:lstStyle/>
          <a:p>
            <a:fld id="{A088063E-02D9-4442-94A0-E216D020DF8F}" type="datetime1">
              <a:rPr lang="de-CH" smtClean="0"/>
              <a:t>08.01.2020</a:t>
            </a:fld>
            <a:endParaRPr lang="de-CH" dirty="0"/>
          </a:p>
        </p:txBody>
      </p:sp>
      <p:sp>
        <p:nvSpPr>
          <p:cNvPr id="3" name="Foliennummernplatzhalter 2">
            <a:extLst>
              <a:ext uri="{FF2B5EF4-FFF2-40B4-BE49-F238E27FC236}">
                <a16:creationId xmlns:a16="http://schemas.microsoft.com/office/drawing/2014/main" id="{AAC3DA20-FF11-44CB-9A6C-620D9881E83B}"/>
              </a:ext>
            </a:extLst>
          </p:cNvPr>
          <p:cNvSpPr>
            <a:spLocks noGrp="1"/>
          </p:cNvSpPr>
          <p:nvPr>
            <p:ph type="sldNum" sz="quarter" idx="12"/>
          </p:nvPr>
        </p:nvSpPr>
        <p:spPr/>
        <p:txBody>
          <a:bodyPr/>
          <a:lstStyle/>
          <a:p>
            <a:fld id="{381BE46F-23E3-46AE-8BDD-324ADB7FE361}" type="slidenum">
              <a:rPr lang="de-CH" smtClean="0"/>
              <a:pPr/>
              <a:t>9</a:t>
            </a:fld>
            <a:endParaRPr lang="de-CH" dirty="0"/>
          </a:p>
        </p:txBody>
      </p:sp>
      <p:sp>
        <p:nvSpPr>
          <p:cNvPr id="8" name="Rectangle 4">
            <a:extLst>
              <a:ext uri="{FF2B5EF4-FFF2-40B4-BE49-F238E27FC236}">
                <a16:creationId xmlns:a16="http://schemas.microsoft.com/office/drawing/2014/main" id="{A6984C5D-6294-4BF1-9617-17A5B2C9C974}"/>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E3E92513-8C4B-45BB-A7BC-883A92D6CBE9}"/>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6" name="Rechteck 15">
            <a:extLst>
              <a:ext uri="{FF2B5EF4-FFF2-40B4-BE49-F238E27FC236}">
                <a16:creationId xmlns:a16="http://schemas.microsoft.com/office/drawing/2014/main" id="{7EC3C345-E5D0-477C-8437-CC183EB5EC9F}"/>
              </a:ext>
            </a:extLst>
          </p:cNvPr>
          <p:cNvSpPr/>
          <p:nvPr/>
        </p:nvSpPr>
        <p:spPr>
          <a:xfrm>
            <a:off x="4572000" y="381167"/>
            <a:ext cx="4630577" cy="461665"/>
          </a:xfrm>
          <a:prstGeom prst="rect">
            <a:avLst/>
          </a:prstGeom>
        </p:spPr>
        <p:txBody>
          <a:bodyPr wrap="square">
            <a:spAutoFit/>
          </a:bodyPr>
          <a:lstStyle/>
          <a:p>
            <a:r>
              <a:rPr lang="de-CH" sz="1200" dirty="0">
                <a:hlinkClick r:id="rId3"/>
              </a:rPr>
              <a:t>https://developer.mozilla.org/en-US/docs/WebAssembly/Understanding_the_text_format</a:t>
            </a:r>
            <a:endParaRPr lang="de-CH" sz="1200" dirty="0"/>
          </a:p>
        </p:txBody>
      </p:sp>
      <p:pic>
        <p:nvPicPr>
          <p:cNvPr id="5" name="Grafik 4" descr="Ein Bild, das Screenshot enthält.&#10;&#10;Automatisch generierte Beschreibung">
            <a:extLst>
              <a:ext uri="{FF2B5EF4-FFF2-40B4-BE49-F238E27FC236}">
                <a16:creationId xmlns:a16="http://schemas.microsoft.com/office/drawing/2014/main" id="{5B584B90-8A3B-4D5E-B750-55FBB5EF02F5}"/>
              </a:ext>
            </a:extLst>
          </p:cNvPr>
          <p:cNvPicPr>
            <a:picLocks noChangeAspect="1"/>
          </p:cNvPicPr>
          <p:nvPr/>
        </p:nvPicPr>
        <p:blipFill>
          <a:blip r:embed="rId4"/>
          <a:stretch>
            <a:fillRect/>
          </a:stretch>
        </p:blipFill>
        <p:spPr>
          <a:xfrm>
            <a:off x="1" y="1010653"/>
            <a:ext cx="4541030" cy="3751680"/>
          </a:xfrm>
          <a:prstGeom prst="rect">
            <a:avLst/>
          </a:prstGeom>
        </p:spPr>
      </p:pic>
      <p:pic>
        <p:nvPicPr>
          <p:cNvPr id="12" name="Grafik 11" descr="Ein Bild, das Screenshot enthält.&#10;&#10;Automatisch generierte Beschreibung">
            <a:extLst>
              <a:ext uri="{FF2B5EF4-FFF2-40B4-BE49-F238E27FC236}">
                <a16:creationId xmlns:a16="http://schemas.microsoft.com/office/drawing/2014/main" id="{BC88442F-E290-4069-82BA-6910016F738F}"/>
              </a:ext>
            </a:extLst>
          </p:cNvPr>
          <p:cNvPicPr>
            <a:picLocks noChangeAspect="1"/>
          </p:cNvPicPr>
          <p:nvPr/>
        </p:nvPicPr>
        <p:blipFill>
          <a:blip r:embed="rId5"/>
          <a:stretch>
            <a:fillRect/>
          </a:stretch>
        </p:blipFill>
        <p:spPr>
          <a:xfrm>
            <a:off x="4547967" y="1420303"/>
            <a:ext cx="4541029" cy="1616606"/>
          </a:xfrm>
          <a:prstGeom prst="rect">
            <a:avLst/>
          </a:prstGeom>
        </p:spPr>
      </p:pic>
    </p:spTree>
    <p:extLst>
      <p:ext uri="{BB962C8B-B14F-4D97-AF65-F5344CB8AC3E}">
        <p14:creationId xmlns:p14="http://schemas.microsoft.com/office/powerpoint/2010/main" val="23796246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FFISYNC_CONTAIN_GUIDS" val="TRUE"/>
</p:tagLst>
</file>

<file path=ppt/tags/tag2.xml><?xml version="1.0" encoding="utf-8"?>
<p:tagLst xmlns:a="http://schemas.openxmlformats.org/drawingml/2006/main" xmlns:r="http://schemas.openxmlformats.org/officeDocument/2006/relationships" xmlns:p="http://schemas.openxmlformats.org/presentationml/2006/main">
  <p:tag name="OFFISYNC_SLIDE_GUID" val="97193967-fd20-4deb-ae20-abf429420087"/>
</p:tagLst>
</file>

<file path=ppt/theme/theme1.xml><?xml version="1.0" encoding="utf-8"?>
<a:theme xmlns:a="http://schemas.openxmlformats.org/drawingml/2006/main" name="ti8m Master 2018/04">
  <a:themeElements>
    <a:clrScheme name="ti8m Farben 2018 April">
      <a:dk1>
        <a:srgbClr val="000000"/>
      </a:dk1>
      <a:lt1>
        <a:srgbClr val="FFFFFF"/>
      </a:lt1>
      <a:dk2>
        <a:srgbClr val="0EC8C7"/>
      </a:dk2>
      <a:lt2>
        <a:srgbClr val="004D9F"/>
      </a:lt2>
      <a:accent1>
        <a:srgbClr val="14ADAA"/>
      </a:accent1>
      <a:accent2>
        <a:srgbClr val="575757"/>
      </a:accent2>
      <a:accent3>
        <a:srgbClr val="878787"/>
      </a:accent3>
      <a:accent4>
        <a:srgbClr val="D8D8D8"/>
      </a:accent4>
      <a:accent5>
        <a:srgbClr val="F2F2F2"/>
      </a:accent5>
      <a:accent6>
        <a:srgbClr val="F89406"/>
      </a:accent6>
      <a:hlink>
        <a:srgbClr val="004D9F"/>
      </a:hlink>
      <a:folHlink>
        <a:srgbClr val="14ADAA"/>
      </a:folHlink>
    </a:clrScheme>
    <a:fontScheme name="ti8m Schrift Roboto light und medium">
      <a:majorFont>
        <a:latin typeface="Roboto Medium"/>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144000" indent="-144000">
          <a:spcAft>
            <a:spcPts val="600"/>
          </a:spcAft>
          <a:buFont typeface="Symbol" panose="05050102010706020507" pitchFamily="18" charset="2"/>
          <a:buChar char="-"/>
          <a:defRPr sz="1000"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2280</Words>
  <Application>Microsoft Office PowerPoint</Application>
  <PresentationFormat>On-screen Show (16:9)</PresentationFormat>
  <Paragraphs>346</Paragraphs>
  <Slides>31</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Arial</vt:lpstr>
      <vt:lpstr>Calibri</vt:lpstr>
      <vt:lpstr>Consolas</vt:lpstr>
      <vt:lpstr>Helvetica</vt:lpstr>
      <vt:lpstr>IBM Plex Sans</vt:lpstr>
      <vt:lpstr>inherit</vt:lpstr>
      <vt:lpstr>Roboto Light</vt:lpstr>
      <vt:lpstr>Roboto Medium</vt:lpstr>
      <vt:lpstr>Symbol</vt:lpstr>
      <vt:lpstr>ti8m Master 2018/04</vt:lpstr>
      <vt:lpstr>Blazor / WebAssembly</vt:lpstr>
      <vt:lpstr>WebAssembly</vt:lpstr>
      <vt:lpstr>WebAssembly   https://webassembly.org/ https://webassembly.github.io/spec/core/intro/introduction.html https://wasdk.github.io/WasmFiddle/ https://webassembly.studio/?f=ivzzdwn7fcn   </vt:lpstr>
      <vt:lpstr>WebAssembly – Basics 1  </vt:lpstr>
      <vt:lpstr>WebAssembly – Basics 1b  </vt:lpstr>
      <vt:lpstr>WebAssembly – Basics 2  </vt:lpstr>
      <vt:lpstr>WebAssembly – Basics 3  </vt:lpstr>
      <vt:lpstr>WebAssembly – Basics 4  </vt:lpstr>
      <vt:lpstr>WebAssembly – Basics 5  </vt:lpstr>
      <vt:lpstr>WebAssembly – Basics 6  </vt:lpstr>
      <vt:lpstr>WebAssembly – Basics 7  </vt:lpstr>
      <vt:lpstr>Performance of WebAssembly</vt:lpstr>
      <vt:lpstr>How to handle Strings?</vt:lpstr>
      <vt:lpstr>Blazor</vt:lpstr>
      <vt:lpstr>Overview </vt:lpstr>
      <vt:lpstr>PowerPoint Presentation</vt:lpstr>
      <vt:lpstr>PowerPoint Presentation</vt:lpstr>
      <vt:lpstr>Install Blazor on local machine</vt:lpstr>
      <vt:lpstr>Get started with ASP.NET Core Blazor</vt:lpstr>
      <vt:lpstr>Structure of Razor - Pages</vt:lpstr>
      <vt:lpstr>Example of ToDo - List</vt:lpstr>
      <vt:lpstr>Extended ToDo – List with Handler</vt:lpstr>
      <vt:lpstr>Creating a component</vt:lpstr>
      <vt:lpstr>Creating a component</vt:lpstr>
      <vt:lpstr>Tutorial</vt:lpstr>
      <vt:lpstr>Links</vt:lpstr>
      <vt:lpstr>Anhang</vt:lpstr>
      <vt:lpstr>PowerPoint Presentation</vt:lpstr>
      <vt:lpstr>WebAssembly &amp; Blazor</vt:lpstr>
      <vt:lpstr>WebAssembly &amp; Blazor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Blazor / WebAssembly</dc:title>
  <dc:creator>m k</dc:creator>
  <cp:lastModifiedBy>m k</cp:lastModifiedBy>
  <cp:revision>31</cp:revision>
  <dcterms:created xsi:type="dcterms:W3CDTF">2020-01-06T06:50:52Z</dcterms:created>
  <dcterms:modified xsi:type="dcterms:W3CDTF">2020-01-08T17:54:49Z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Jive_ModifiedButNotPublished">
    <vt:lpwstr>True</vt:lpwstr>
  </property>
  <property fmtid="{D5CDD505-2E9C-101B-9397-08002B2CF9AE}" pid="3" name="TmpVertraulichkeit">
    <vt:lpwstr/>
  </property>
  <property fmtid="{D5CDD505-2E9C-101B-9397-08002B2CF9AE}" pid="4" name="TmpStatus">
    <vt:lpwstr/>
  </property>
</Properties>
</file>