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6AC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3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09088-DBB3-C948-9DDC-DB7D99FEE6FD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2066-C8AA-8545-A9C9-0FC0D428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30000" dirty="0" smtClean="0">
                <a:solidFill>
                  <a:srgbClr val="219DC9"/>
                </a:solidFill>
                <a:latin typeface="Helvetica Neue"/>
                <a:cs typeface="Helvetica Neue"/>
              </a:rPr>
              <a:t>a system to infer high-level contextual cues from human visual </a:t>
            </a:r>
            <a:r>
              <a:rPr lang="en-US" altLang="zh-CN" sz="1200" baseline="30000" dirty="0" err="1" smtClean="0">
                <a:solidFill>
                  <a:srgbClr val="219DC9"/>
                </a:solidFill>
                <a:latin typeface="Helvetica Neue"/>
                <a:cs typeface="Helvetica Neue"/>
              </a:rPr>
              <a:t>behaviour</a:t>
            </a:r>
            <a:endParaRPr kumimoji="1" lang="zh-CN" altLang="en-US" sz="1200" dirty="0" smtClean="0">
              <a:solidFill>
                <a:srgbClr val="219DC9"/>
              </a:solidFill>
              <a:latin typeface="Helvetica Neue"/>
              <a:cs typeface="Helvetica Neue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94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15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3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6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2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9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3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2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646531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zh-CN" altLang="en-US" sz="5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八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次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实践</a:t>
            </a:r>
            <a:endParaRPr kumimoji="1" lang="zh-CN" altLang="en-US" sz="5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7071" y="4696681"/>
            <a:ext cx="2995658" cy="132554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小组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张磊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MF1332057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唐毅明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MF1232037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李辉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364" y="3935629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报告人：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张磊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9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3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098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论文排序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-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结果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29" y="2264597"/>
            <a:ext cx="4518341" cy="28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4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815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重复检测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-mapper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4" y="1253935"/>
            <a:ext cx="6816451" cy="5239092"/>
          </a:xfrm>
        </p:spPr>
      </p:pic>
    </p:spTree>
    <p:extLst>
      <p:ext uri="{BB962C8B-B14F-4D97-AF65-F5344CB8AC3E}">
        <p14:creationId xmlns:p14="http://schemas.microsoft.com/office/powerpoint/2010/main" val="27620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4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977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重复检测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-reducer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8317" y="1820841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318" y="2981050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4412" y="1801432"/>
            <a:ext cx="555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如果某个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传进来的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values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个数为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，舍弃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72525" y="2981050"/>
            <a:ext cx="5023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对于某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对应多个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values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的情况：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建立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相同队列，将此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下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内容完全一样的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至于一个队列中。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8318" y="4762484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87185" y="4762484"/>
            <a:ext cx="581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舍弃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个队列中队列长度为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个队列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输出重复的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在数据库中的</a:t>
            </a:r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paperId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492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4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098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重复检测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-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结果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1" y="1659635"/>
            <a:ext cx="7972797" cy="4242594"/>
          </a:xfrm>
        </p:spPr>
      </p:pic>
    </p:spTree>
    <p:extLst>
      <p:ext uri="{BB962C8B-B14F-4D97-AF65-F5344CB8AC3E}">
        <p14:creationId xmlns:p14="http://schemas.microsoft.com/office/powerpoint/2010/main" val="10498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774952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Thank</a:t>
            </a:r>
            <a:r>
              <a:rPr lang="zh-CN" altLang="en-US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8354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022" y="1961301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23" y="3324377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2117" y="2101761"/>
            <a:ext cx="38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100,000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条文献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记录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评价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60230" y="3324377"/>
            <a:ext cx="502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录入统计、评价统计、文献排序、文献查重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9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6672" y="1957449"/>
            <a:ext cx="2284510" cy="375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0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上限</a:t>
            </a:r>
            <a:r>
              <a:rPr kumimoji="1" lang="en-US" altLang="zh-CN" sz="20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:50—&gt;250</a:t>
            </a:r>
            <a:endParaRPr kumimoji="1" lang="en-US" altLang="zh-CN" sz="12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6137" y="395291"/>
            <a:ext cx="75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JS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8510" y="1331650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3345" y="1370307"/>
            <a:ext cx="48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2,000</a:t>
            </a:r>
            <a:r>
              <a:rPr kumimoji="1" lang="zh-CN" altLang="en-US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条英文单词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8938" y="603164"/>
            <a:ext cx="35994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记录生成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510" y="2784525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7502" y="3007941"/>
            <a:ext cx="202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data8.txt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38" y="3769912"/>
            <a:ext cx="6438659" cy="20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599" y="0"/>
            <a:ext cx="1657227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621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HBase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9724" y="1668436"/>
            <a:ext cx="7190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latin typeface="Courier"/>
                <a:cs typeface="Courier"/>
              </a:rPr>
              <a:t>conference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|             information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</a:t>
            </a:r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| title | year | conference | </a:t>
            </a:r>
            <a:r>
              <a:rPr kumimoji="1" lang="en-US" altLang="zh-CN" sz="1200" dirty="0">
                <a:latin typeface="Courier"/>
                <a:cs typeface="Courier"/>
              </a:rPr>
              <a:t>author </a:t>
            </a:r>
            <a:r>
              <a:rPr kumimoji="1" lang="en-US" altLang="zh-CN" sz="1200" dirty="0" smtClean="0">
                <a:latin typeface="Courier"/>
                <a:cs typeface="Courier"/>
              </a:rPr>
              <a:t>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typeUser</a:t>
            </a:r>
            <a:r>
              <a:rPr kumimoji="1" lang="en-US" altLang="zh-CN" sz="1200" dirty="0" smtClean="0">
                <a:latin typeface="Courier"/>
                <a:cs typeface="Courier"/>
              </a:rPr>
              <a:t> 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typeDate</a:t>
            </a:r>
            <a:r>
              <a:rPr kumimoji="1" lang="en-US" altLang="zh-CN" sz="1200" dirty="0" smtClean="0">
                <a:latin typeface="Courier"/>
                <a:cs typeface="Courier"/>
              </a:rPr>
              <a:t>  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paperId</a:t>
            </a:r>
            <a:r>
              <a:rPr kumimoji="1" lang="en-US" altLang="zh-CN" sz="1200" dirty="0" smtClean="0">
                <a:latin typeface="Courier"/>
                <a:cs typeface="Courier"/>
              </a:rPr>
              <a:t>      |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comment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</a:t>
            </a:r>
            <a:r>
              <a:rPr kumimoji="1" lang="en-US" altLang="zh-CN" sz="1200" dirty="0">
                <a:latin typeface="Courier"/>
                <a:cs typeface="Courier"/>
              </a:rPr>
              <a:t>|    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commentUser</a:t>
            </a:r>
            <a:r>
              <a:rPr kumimoji="1" lang="en-US" altLang="zh-CN" sz="1200" dirty="0" smtClean="0">
                <a:latin typeface="Courier"/>
                <a:cs typeface="Courier"/>
              </a:rPr>
              <a:t>           |    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commentDate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</a:t>
            </a:r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</a:t>
            </a:r>
            <a:r>
              <a:rPr kumimoji="1" lang="en-US" altLang="zh-CN" sz="1200" dirty="0" smtClean="0">
                <a:latin typeface="Courier"/>
                <a:cs typeface="Courier"/>
              </a:rPr>
              <a:t>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commentId</a:t>
            </a:r>
            <a:r>
              <a:rPr kumimoji="1" lang="en-US" altLang="zh-CN" sz="1200" dirty="0" smtClean="0">
                <a:latin typeface="Courier"/>
                <a:cs typeface="Courier"/>
              </a:rPr>
              <a:t> | </a:t>
            </a:r>
            <a:r>
              <a:rPr kumimoji="1" lang="en-US" altLang="zh-CN" sz="1200" dirty="0">
                <a:latin typeface="Courier"/>
                <a:cs typeface="Courier"/>
              </a:rPr>
              <a:t>... </a:t>
            </a:r>
            <a:r>
              <a:rPr kumimoji="1" lang="en-US" altLang="zh-CN" sz="1200" dirty="0" smtClean="0">
                <a:latin typeface="Courier"/>
                <a:cs typeface="Courier"/>
              </a:rPr>
              <a:t>           | </a:t>
            </a:r>
            <a:r>
              <a:rPr kumimoji="1" lang="en-US" altLang="zh-CN" sz="1200" dirty="0" err="1">
                <a:latin typeface="Courier"/>
                <a:cs typeface="Courier"/>
              </a:rPr>
              <a:t>commentId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smtClean="0">
                <a:latin typeface="Courier"/>
                <a:cs typeface="Courier"/>
              </a:rPr>
              <a:t> | </a:t>
            </a:r>
            <a:r>
              <a:rPr kumimoji="1" lang="en-US" altLang="zh-CN" sz="1200" dirty="0">
                <a:latin typeface="Courier"/>
                <a:cs typeface="Courier"/>
              </a:rPr>
              <a:t>... 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paperId</a:t>
            </a:r>
            <a:r>
              <a:rPr kumimoji="1" lang="en-US" altLang="zh-CN" sz="1200" dirty="0" smtClean="0">
                <a:latin typeface="Courier"/>
                <a:cs typeface="Courier"/>
              </a:rPr>
              <a:t>      | </a:t>
            </a:r>
            <a:r>
              <a:rPr kumimoji="1" lang="en-US" altLang="zh-CN" sz="1200" dirty="0">
                <a:latin typeface="Courier"/>
                <a:cs typeface="Courier"/>
              </a:rPr>
              <a:t>username  |                </a:t>
            </a:r>
            <a:r>
              <a:rPr kumimoji="1" lang="en-US" altLang="zh-CN" sz="1200" dirty="0" smtClean="0">
                <a:latin typeface="Courier"/>
                <a:cs typeface="Courier"/>
              </a:rPr>
              <a:t>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commentDate</a:t>
            </a:r>
            <a:r>
              <a:rPr kumimoji="1" lang="en-US" altLang="zh-CN" sz="1200" dirty="0" smtClean="0">
                <a:latin typeface="Courier"/>
                <a:cs typeface="Courier"/>
              </a:rPr>
              <a:t>|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endParaRPr kumimoji="1" lang="en-US" altLang="zh-CN" sz="1200" dirty="0" smtClean="0">
              <a:latin typeface="Courier"/>
              <a:cs typeface="Courie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8938" y="603164"/>
            <a:ext cx="35994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数据库设计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1350" y="5305685"/>
            <a:ext cx="316476" cy="325444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818" y="5225216"/>
            <a:ext cx="515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写入数据库 方法同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assigment7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315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1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953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录入统计 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-mapper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6" y="1491343"/>
            <a:ext cx="7294874" cy="4669030"/>
          </a:xfrm>
        </p:spPr>
      </p:pic>
    </p:spTree>
    <p:extLst>
      <p:ext uri="{BB962C8B-B14F-4D97-AF65-F5344CB8AC3E}">
        <p14:creationId xmlns:p14="http://schemas.microsoft.com/office/powerpoint/2010/main" val="5515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1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4115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录入统计 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-reducer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63" y="1335458"/>
            <a:ext cx="5505674" cy="4941840"/>
          </a:xfrm>
        </p:spPr>
      </p:pic>
    </p:spTree>
    <p:extLst>
      <p:ext uri="{BB962C8B-B14F-4D97-AF65-F5344CB8AC3E}">
        <p14:creationId xmlns:p14="http://schemas.microsoft.com/office/powerpoint/2010/main" val="38486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1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332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录入统计 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–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结果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2035969"/>
            <a:ext cx="8426857" cy="3259931"/>
          </a:xfrm>
        </p:spPr>
      </p:pic>
    </p:spTree>
    <p:extLst>
      <p:ext uri="{BB962C8B-B14F-4D97-AF65-F5344CB8AC3E}">
        <p14:creationId xmlns:p14="http://schemas.microsoft.com/office/powerpoint/2010/main" val="41297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2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评价统计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0" y="2523858"/>
            <a:ext cx="8117965" cy="2817890"/>
          </a:xfrm>
        </p:spPr>
      </p:pic>
      <p:sp>
        <p:nvSpPr>
          <p:cNvPr id="8" name="矩形 7"/>
          <p:cNvSpPr/>
          <p:nvPr/>
        </p:nvSpPr>
        <p:spPr>
          <a:xfrm>
            <a:off x="592680" y="1692623"/>
            <a:ext cx="316476" cy="325444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7111" y="1612154"/>
            <a:ext cx="632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方法过程和录入统计极其类似，只给出结果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73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117995"/>
            <a:ext cx="1359897" cy="106883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3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论文排序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2978" y="1592729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979" y="3435084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0446" y="1559500"/>
            <a:ext cx="541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利用进入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reduce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之前数据是排序的</a:t>
            </a:r>
            <a:endParaRPr kumimoji="1"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复合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count#AvgDate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0446" y="3339179"/>
            <a:ext cx="5534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PaperSortPartition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暂无意义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GroupComparator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设置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group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分组，可以调节每次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reduce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的组大小。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0446" y="2367125"/>
            <a:ext cx="628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重写</a:t>
            </a:r>
            <a:r>
              <a:rPr kumimoji="1" lang="en-US" altLang="zh-CN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SortComparator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job.setSortComparatorClass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u="sng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KeyComparator</a:t>
            </a:r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.class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);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16210" r="83634" b="71207"/>
          <a:stretch/>
        </p:blipFill>
        <p:spPr>
          <a:xfrm>
            <a:off x="2445153" y="5005269"/>
            <a:ext cx="2053015" cy="10988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6683" y="5305063"/>
            <a:ext cx="109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 —&gt;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44550" r="81805" b="42152"/>
          <a:stretch/>
        </p:blipFill>
        <p:spPr>
          <a:xfrm>
            <a:off x="5727697" y="5005269"/>
            <a:ext cx="2046259" cy="10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273</Words>
  <Application>Microsoft Office PowerPoint</Application>
  <PresentationFormat>全屏显示(4:3)</PresentationFormat>
  <Paragraphs>83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Avenir Heavy</vt:lpstr>
      <vt:lpstr>Courier</vt:lpstr>
      <vt:lpstr>Helvetica Neue</vt:lpstr>
      <vt:lpstr>方正大黑_GBK</vt:lpstr>
      <vt:lpstr>宋体</vt:lpstr>
      <vt:lpstr>微软雅黑</vt:lpstr>
      <vt:lpstr>Arial</vt:lpstr>
      <vt:lpstr>Calibri</vt:lpstr>
      <vt:lpstr>Office 主题</vt:lpstr>
      <vt:lpstr>第八次实践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EyeContext: Recognition of High-level Contextual Cues from Human Visual Behaviour</dc:title>
  <dc:creator>Yiming Tang</dc:creator>
  <cp:lastModifiedBy>Lei Zhang</cp:lastModifiedBy>
  <cp:revision>389</cp:revision>
  <dcterms:created xsi:type="dcterms:W3CDTF">2014-02-26T08:26:42Z</dcterms:created>
  <dcterms:modified xsi:type="dcterms:W3CDTF">2014-03-19T09:20:18Z</dcterms:modified>
</cp:coreProperties>
</file>