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3" r:id="rId17"/>
    <p:sldId id="279" r:id="rId18"/>
    <p:sldId id="280" r:id="rId19"/>
    <p:sldId id="270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6AC"/>
    <a:srgbClr val="219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09088-DBB3-C948-9DDC-DB7D99FEE6FD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2066-C8AA-8545-A9C9-0FC0D428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1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30000" dirty="0" smtClean="0">
                <a:solidFill>
                  <a:srgbClr val="219DC9"/>
                </a:solidFill>
                <a:latin typeface="Helvetica Neue"/>
                <a:cs typeface="Helvetica Neue"/>
              </a:rPr>
              <a:t>a system to infer high-level contextual cues from human visual </a:t>
            </a:r>
            <a:r>
              <a:rPr lang="en-US" altLang="zh-CN" sz="1200" baseline="30000" dirty="0" err="1" smtClean="0">
                <a:solidFill>
                  <a:srgbClr val="219DC9"/>
                </a:solidFill>
                <a:latin typeface="Helvetica Neue"/>
                <a:cs typeface="Helvetica Neue"/>
              </a:rPr>
              <a:t>behaviour</a:t>
            </a:r>
            <a:endParaRPr kumimoji="1" lang="zh-CN" altLang="en-US" sz="1200" dirty="0" smtClean="0">
              <a:solidFill>
                <a:srgbClr val="219DC9"/>
              </a:solidFill>
              <a:latin typeface="Helvetica Neue"/>
              <a:cs typeface="Helvetica Neue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94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6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05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3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5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60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28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9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7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39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76CF-2B82-5749-ABF6-B3E7097980B9}" type="datetimeFigureOut">
              <a:rPr kumimoji="1" lang="zh-CN" altLang="en-US" smtClean="0"/>
              <a:t>3/5/14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2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646531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第五次实践</a:t>
            </a:r>
            <a:endParaRPr kumimoji="1" lang="zh-CN" altLang="en-US" sz="5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7071" y="4125181"/>
            <a:ext cx="2995658" cy="1325546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第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小组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MF1332057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唐毅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明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MF1332086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张磊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MF1232037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李辉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268" y="3663796"/>
            <a:ext cx="7965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安装、配置以及基本的文件读写</a:t>
            </a: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95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734982"/>
            <a:ext cx="8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编辑</a:t>
            </a:r>
            <a:r>
              <a:rPr lang="en-US" altLang="zh-TW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yourHadoopDir</a:t>
            </a:r>
            <a:r>
              <a:rPr lang="zh-TW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TW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etc</a:t>
            </a:r>
            <a:r>
              <a:rPr lang="en-US" altLang="zh-TW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TW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lang="en-US" altLang="zh-TW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/core-</a:t>
            </a:r>
            <a:r>
              <a:rPr lang="en-US" altLang="zh-TW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site.xml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599" y="2554139"/>
            <a:ext cx="8501684" cy="2554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configuration&gt;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fs.default.name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&lt;value&gt;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hdfs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://localhost:9000&lt;/value&gt;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hadoop.tmp.dir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yourTempDataDir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/value&gt;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550316"/>
            <a:ext cx="8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编辑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youHadoopDir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etc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/yarn-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site.xml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599" y="2027017"/>
            <a:ext cx="8501684" cy="42780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&lt;configuration&gt;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yarn.nodemanager.aux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-services&lt;/name&gt;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&lt;value&gt;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mapreduce_shuffle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&lt;/value&gt;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yarn.nodemanager.aux-services.mapreduce.shuffle.class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&lt;value&gt;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org.apache.hadoop.mapred.ShuffleHandler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&lt;/value&gt;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yarn.nodemanager.resource.memory-mb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&lt;value&gt;10240&lt;/value&gt;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&lt;description&gt;the amount of memory on the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NodeManager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in GB&lt;/description&gt;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734982"/>
            <a:ext cx="8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编辑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yourHadoop</a:t>
            </a:r>
            <a:r>
              <a:rPr lang="en-US" altLang="zh-CN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etc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mapred-site.xml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599" y="2482794"/>
            <a:ext cx="8501684" cy="40318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configuration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mapreduce.framework.name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&lt;value&gt;yarn&lt;/value&gt;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mapreduce.cluster.temp.dir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yourMapredTempDir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/value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&lt;final&gt;true&lt;/final&gt;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mapreduce.cluster.local.dir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&lt;value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yourMapredLocalDir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/value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&lt;final&gt;true&lt;/final&gt;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&lt;/property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734982"/>
            <a:ext cx="8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编辑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yourHadoopDir</a:t>
            </a:r>
            <a:r>
              <a:rPr lang="zh-CN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etc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hdfs-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site.xml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599" y="2439987"/>
            <a:ext cx="8501684" cy="35394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&lt;configuration&gt;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dfs.replication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&lt;value&gt;1&lt;/value&gt;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&lt;/property&gt;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dfs.namenode.name.dir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&lt;value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HDFSNameNodeDir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/value&gt;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&lt;/property&gt;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&lt;property&gt;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&lt;name&gt;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dfs.datanode.data.dir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&lt;/name&gt;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 &lt;value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yourHDFSDataNodeDir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/value&gt;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&lt;/property&gt;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734982"/>
            <a:ext cx="8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格式化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599" y="2397180"/>
            <a:ext cx="8501684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hadoop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namenode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-format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0600" y="3514037"/>
            <a:ext cx="8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启动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0600" y="4176235"/>
            <a:ext cx="8501684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 start-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dfs.sh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 start-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yarn.sh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 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jp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734982"/>
            <a:ext cx="815186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3200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pt-BR" sz="3200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查看</a:t>
            </a:r>
            <a:r>
              <a:rPr lang="pt-BR" altLang="zh-CN" sz="3200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Hadoop</a:t>
            </a:r>
            <a:endParaRPr lang="pt-BR" altLang="zh-CN" sz="3200" dirty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  <a:p>
            <a:endParaRPr lang="pt-BR" altLang="zh-CN" dirty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pt-BR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查看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HDFS</a:t>
            </a:r>
            <a:r>
              <a:rPr lang="zh-CN" altLang="pt-BR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的状态：</a:t>
            </a:r>
            <a:r>
              <a:rPr lang="pt-BR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http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://localhost:50070</a:t>
            </a:r>
          </a:p>
          <a:p>
            <a:r>
              <a:rPr lang="zh-CN" altLang="pt-BR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查看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YARN</a:t>
            </a:r>
            <a:r>
              <a:rPr lang="zh-CN" altLang="pt-BR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的状态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pt-BR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http</a:t>
            </a:r>
            <a:r>
              <a:rPr lang="pt-BR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://localhost:8088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4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截图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2" name="图片 1" descr="启动测试截图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0" y="1198975"/>
            <a:ext cx="8059421" cy="51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2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截图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3" name="图片 2" descr="网页查看管理界面-端口808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3" y="1469699"/>
            <a:ext cx="5718881" cy="3643447"/>
          </a:xfrm>
          <a:prstGeom prst="rect">
            <a:avLst/>
          </a:prstGeom>
        </p:spPr>
      </p:pic>
      <p:pic>
        <p:nvPicPr>
          <p:cNvPr id="7" name="图片 6" descr="网页查看节点信息-端口50070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23" y="2747688"/>
            <a:ext cx="5170815" cy="32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截图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2" name="图片 1" descr="运行结果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0" y="1325169"/>
            <a:ext cx="7525388" cy="4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3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774952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Thank</a:t>
            </a:r>
            <a:r>
              <a:rPr lang="zh-CN" altLang="en-US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you</a:t>
            </a:r>
            <a:endParaRPr kumimoji="1" lang="zh-CN" altLang="en-US" sz="600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83544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任务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025" y="1590009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023" y="2942526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7996" y="1474357"/>
            <a:ext cx="381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Hadoop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97995" y="1936022"/>
            <a:ext cx="64192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伪分布式</a:t>
            </a:r>
            <a:r>
              <a:rPr lang="en-US" altLang="zh-CN" sz="1600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平台的安装和配置</a:t>
            </a:r>
            <a:endParaRPr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7996" y="2847786"/>
            <a:ext cx="322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HDFS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读写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97996" y="3309451"/>
            <a:ext cx="6322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简单的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demo</a:t>
            </a:r>
            <a:endParaRPr kumimoji="1" lang="zh-CN" altLang="en-US" sz="1600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6025" y="4282220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97996" y="4187502"/>
            <a:ext cx="502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文献管理系统附件存储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97996" y="4621555"/>
            <a:ext cx="716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将系统的论文、演示等附件存入</a:t>
            </a:r>
            <a:r>
              <a:rPr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HDFS</a:t>
            </a:r>
            <a:endParaRPr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939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013" y="2065376"/>
            <a:ext cx="600799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1.21</a:t>
            </a:r>
            <a:r>
              <a:rPr kumimoji="1" lang="en-US" altLang="en-US" sz="2400" b="1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旧版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en-US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优点：</a:t>
            </a:r>
            <a:r>
              <a:rPr kumimoji="1" lang="en-US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稳定，文档充足，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很有多可以参考的实践</a:t>
            </a:r>
            <a:r>
              <a:rPr kumimoji="1" lang="en-US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缺点：一些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known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issue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尚未修复，缺少新特性。</a:t>
            </a:r>
            <a:endParaRPr kumimoji="1"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8013" y="3565812"/>
            <a:ext cx="7092576" cy="141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2.2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（最新版）</a:t>
            </a:r>
            <a:endParaRPr kumimoji="1"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优点：支持很多新特性，解决了老版本的一些问题。</a:t>
            </a:r>
            <a:endParaRPr kumimoji="1"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缺点：尚未经过业界充分测试，存有潜在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bug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，文档还不充足，可参考的实践不多。</a:t>
            </a:r>
            <a:endParaRPr kumimoji="1" lang="zh-CN" altLang="en-US" sz="1600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4925" y="2180226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84925" y="3779847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81548" y="699505"/>
            <a:ext cx="214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选新还是选旧</a:t>
            </a:r>
            <a:endParaRPr kumimoji="1" lang="zh-CN" altLang="en-US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版本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8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53424" y="2497061"/>
            <a:ext cx="2197700" cy="1289421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kumimoji="1" lang="en-US" altLang="zh-CN" sz="8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2.2</a:t>
            </a:r>
            <a:endParaRPr kumimoji="1" lang="zh-CN" altLang="en-US" sz="8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268" y="3892100"/>
            <a:ext cx="7965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既然是课程实验，不妨尝尝鲜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5901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3346" y="3441806"/>
            <a:ext cx="3090652" cy="82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Java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JDK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1.6+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1.7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为佳</a:t>
            </a:r>
            <a:endParaRPr kumimoji="1"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安装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84925" y="1880577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4925" y="3394584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1931" y="1836879"/>
            <a:ext cx="488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操作系统</a:t>
            </a:r>
            <a:endParaRPr kumimoji="1" lang="en-US" altLang="zh-CN" sz="28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1931" y="2410187"/>
            <a:ext cx="70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nix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系统，如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Mac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10.9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Mavericks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/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Ubuntu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12.04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LTS</a:t>
            </a:r>
            <a:r>
              <a:rPr kumimoji="1" lang="zh-CN" altLang="en-US" sz="1600" dirty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or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newer</a:t>
            </a:r>
            <a:endParaRPr kumimoji="1" lang="en-US" altLang="zh-CN" sz="1600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不建议在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Windows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上搭建，若主动求虐，可忽略这一条。</a:t>
            </a:r>
            <a:endParaRPr kumimoji="1" lang="zh-CN" altLang="en-US" sz="1600" dirty="0">
              <a:solidFill>
                <a:srgbClr val="219DC9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003345" y="4892678"/>
            <a:ext cx="7015786" cy="824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8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建议事先装有包管理工具</a:t>
            </a:r>
            <a:endParaRPr kumimoji="1" lang="en-US" altLang="zh-CN" sz="28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Font typeface="Arial"/>
              <a:buNone/>
            </a:pP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Mac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下有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homebrew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Ubuntu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sz="1600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debian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系的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apt-get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fedora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yum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Arch</a:t>
            </a:r>
            <a:r>
              <a:rPr kumimoji="1" lang="zh-CN" altLang="en-US" sz="16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sz="1600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pacman</a:t>
            </a:r>
            <a:endParaRPr kumimoji="1" lang="en-US" altLang="zh-CN" sz="16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4925" y="4845456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0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599" y="0"/>
            <a:ext cx="1143491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安装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599" y="1678220"/>
            <a:ext cx="795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关于操作系统，</a:t>
            </a:r>
            <a:r>
              <a:rPr kumimoji="1" lang="en-US" altLang="zh-CN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JDK</a:t>
            </a:r>
            <a:r>
              <a:rPr kumimoji="1" lang="zh-CN" altLang="en-US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，包管理工具如何安装和使用可以</a:t>
            </a:r>
            <a:r>
              <a:rPr kumimoji="1" lang="en-US" altLang="zh-CN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Google</a:t>
            </a:r>
            <a:r>
              <a:rPr kumimoji="1" lang="zh-CN" altLang="en-US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得到</a:t>
            </a:r>
            <a:endParaRPr kumimoji="1" lang="zh-CN" altLang="en-US" sz="20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6094" y="2490954"/>
            <a:ext cx="7952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SSH</a:t>
            </a:r>
            <a:r>
              <a:rPr kumimoji="1" lang="zh-CN" altLang="en-US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免密码登陆</a:t>
            </a:r>
            <a:r>
              <a:rPr kumimoji="1" lang="en-US" altLang="zh-CN" sz="20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localhost</a:t>
            </a:r>
            <a:endParaRPr kumimoji="1" lang="en-US" altLang="zh-CN" sz="20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buAutoNum type="arabicPeriod"/>
            </a:pPr>
            <a:r>
              <a:rPr kumimoji="1" lang="zh-CN" altLang="en-US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用</a:t>
            </a:r>
            <a:r>
              <a:rPr kumimoji="1" lang="en-US" altLang="zh-CN" sz="20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ssh-keygen</a:t>
            </a:r>
            <a:r>
              <a:rPr kumimoji="1" lang="zh-CN" altLang="en-US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生成</a:t>
            </a:r>
            <a:r>
              <a:rPr kumimoji="1" lang="en-US" altLang="zh-CN" sz="20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rsa</a:t>
            </a:r>
            <a:r>
              <a:rPr kumimoji="1" lang="zh-CN" altLang="en-US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key</a:t>
            </a:r>
          </a:p>
          <a:p>
            <a:pPr marL="457200" indent="-457200">
              <a:buAutoNum type="arabicPeriod"/>
            </a:pPr>
            <a:r>
              <a:rPr kumimoji="1" lang="zh-CN" altLang="en-US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把公钥拷贝到</a:t>
            </a:r>
            <a:r>
              <a:rPr kumimoji="1" lang="en-US" altLang="zh-CN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20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ssh</a:t>
            </a:r>
            <a:r>
              <a:rPr kumimoji="1" lang="en-US" altLang="zh-CN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20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authorized_keys</a:t>
            </a:r>
            <a:r>
              <a:rPr kumimoji="1" lang="en-US" altLang="zh-CN" sz="20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	</a:t>
            </a:r>
            <a:endParaRPr kumimoji="1" lang="zh-CN" altLang="en-US" sz="20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093" y="4209332"/>
            <a:ext cx="8501684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</a:t>
            </a:r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ssh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-keygen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-t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rsa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-P </a:t>
            </a:r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””</a:t>
            </a:r>
          </a:p>
          <a:p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</a:t>
            </a:r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cat 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$HOME/.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ssh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id_rsa.pub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&gt;&gt; $HOME/.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ssh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</a:t>
            </a:r>
            <a:r>
              <a:rPr kumimoji="1"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authorized_keys</a:t>
            </a:r>
            <a:endParaRPr kumimoji="1"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</a:t>
            </a:r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ssh</a:t>
            </a:r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localhost</a:t>
            </a:r>
            <a:endParaRPr kumimoji="1"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2748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0599" y="1696628"/>
            <a:ext cx="78664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Mac</a:t>
            </a:r>
            <a:r>
              <a:rPr kumimoji="1" lang="zh-CN" altLang="en-US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0599" y="3331440"/>
            <a:ext cx="78664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Ubuntu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6094" y="2411447"/>
            <a:ext cx="64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urier"/>
                <a:cs typeface="Courier"/>
              </a:rPr>
              <a:t>$</a:t>
            </a:r>
            <a:r>
              <a:rPr kumimoji="1" lang="zh-CN" altLang="en-US" dirty="0" smtClean="0">
                <a:latin typeface="Courier"/>
                <a:cs typeface="Courier"/>
              </a:rPr>
              <a:t> </a:t>
            </a:r>
            <a:r>
              <a:rPr kumimoji="1" lang="en-US" altLang="zh-CN" dirty="0" smtClean="0">
                <a:latin typeface="Courier"/>
                <a:cs typeface="Courier"/>
              </a:rPr>
              <a:t>brew</a:t>
            </a:r>
            <a:r>
              <a:rPr kumimoji="1" lang="zh-CN" altLang="en-US" dirty="0" smtClean="0">
                <a:latin typeface="Courier"/>
                <a:cs typeface="Courier"/>
              </a:rPr>
              <a:t> </a:t>
            </a:r>
            <a:r>
              <a:rPr kumimoji="1" lang="en-US" altLang="zh-CN" dirty="0" smtClean="0">
                <a:latin typeface="Courier"/>
                <a:cs typeface="Courier"/>
              </a:rPr>
              <a:t>install</a:t>
            </a:r>
            <a:r>
              <a:rPr kumimoji="1" lang="zh-CN" altLang="en-US" dirty="0" smtClean="0">
                <a:latin typeface="Courier"/>
                <a:cs typeface="Courier"/>
              </a:rPr>
              <a:t> </a:t>
            </a:r>
            <a:r>
              <a:rPr kumimoji="1" lang="en-US" altLang="zh-CN" dirty="0" err="1" smtClean="0">
                <a:latin typeface="Courier"/>
                <a:cs typeface="Courier"/>
              </a:rPr>
              <a:t>hadoop</a:t>
            </a:r>
            <a:endParaRPr kumimoji="1" lang="zh-CN" altLang="en-US" dirty="0">
              <a:latin typeface="Courier"/>
              <a:cs typeface="Courier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6094" y="4632838"/>
            <a:ext cx="648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urier"/>
                <a:cs typeface="Courier"/>
              </a:rPr>
              <a:t>$ </a:t>
            </a:r>
            <a:r>
              <a:rPr kumimoji="1" lang="en-US" altLang="zh-CN" dirty="0" smtClean="0">
                <a:latin typeface="Courier"/>
                <a:cs typeface="Courier"/>
              </a:rPr>
              <a:t>tar </a:t>
            </a:r>
            <a:r>
              <a:rPr kumimoji="1" lang="en-US" altLang="zh-CN" dirty="0" err="1">
                <a:latin typeface="Courier"/>
                <a:cs typeface="Courier"/>
              </a:rPr>
              <a:t>xzvf</a:t>
            </a:r>
            <a:r>
              <a:rPr kumimoji="1" lang="en-US" altLang="zh-CN" dirty="0">
                <a:latin typeface="Courier"/>
                <a:cs typeface="Courier"/>
              </a:rPr>
              <a:t> hadoop-2.2.0.</a:t>
            </a:r>
            <a:r>
              <a:rPr kumimoji="1" lang="en-US" altLang="zh-CN" dirty="0" smtClean="0">
                <a:latin typeface="Courier"/>
                <a:cs typeface="Courier"/>
              </a:rPr>
              <a:t>tar.gz</a:t>
            </a:r>
          </a:p>
          <a:p>
            <a:r>
              <a:rPr kumimoji="1" lang="en-US" altLang="zh-CN" dirty="0" smtClean="0">
                <a:latin typeface="Courier"/>
                <a:cs typeface="Courier"/>
              </a:rPr>
              <a:t>$ </a:t>
            </a:r>
            <a:r>
              <a:rPr kumimoji="1" lang="en-US" altLang="zh-CN" dirty="0">
                <a:latin typeface="Courier"/>
                <a:cs typeface="Courier"/>
              </a:rPr>
              <a:t>mv hadoop-2.2.0 </a:t>
            </a:r>
            <a:r>
              <a:rPr kumimoji="1" lang="en-US" altLang="zh-CN" dirty="0" err="1" smtClean="0">
                <a:latin typeface="Courier"/>
                <a:cs typeface="Courier"/>
              </a:rPr>
              <a:t>yourDestination</a:t>
            </a:r>
            <a:endParaRPr kumimoji="1" lang="zh-CN" altLang="en-US" dirty="0">
              <a:latin typeface="Courier"/>
              <a:cs typeface="Courie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094" y="3932183"/>
            <a:ext cx="78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可以添加源，在命令行安装。组里的同学直接下了压缩包，解压。</a:t>
            </a:r>
            <a:endParaRPr kumimoji="1" lang="en-US" altLang="zh-CN" sz="16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安装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54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449602"/>
            <a:ext cx="568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配置跟实际环境相关的，只列举通用的</a:t>
            </a:r>
            <a:endParaRPr lang="en-US" altLang="zh-CN" sz="2400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599" y="2268759"/>
            <a:ext cx="8501684" cy="40318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#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在你的的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shell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配置文件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(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如 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bash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用户对应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~/.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bashrc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ZSH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用户对应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~/.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zshrc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)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里加入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JAVA_HOME=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yourJaveHomePath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JRE_HOME=$JAVA_HOME/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jre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CLASSPATH=.:$JAVA_HOME/lib:$JRE_HOME/lib:$CLASSPATH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PATH=.:$JAVA_HOME/bin:$JRE_HOME/bin:$PATH</a:t>
            </a:r>
          </a:p>
          <a:p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HADOOP_INSTALL=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yourHadoopPath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PATH=$PATH:$HADOOP_INSTALL/bin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PATH=$PATH:$HADOOP_INSTALL/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sbin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HADOOP_MAPRED_HOME=$HADOOP_INSTALL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HADOOP_COMMON_HOME=$HADOOP_INSTALL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HADOOP_HDFS_HOME=$HADOOP_INSTALL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HADOOP_YARN_HOME=$HADOOP_INSTALL</a:t>
            </a:r>
          </a:p>
          <a:p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$ source 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~/.</a:t>
            </a:r>
            <a:r>
              <a:rPr kumimoji="1"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yourShellrc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3153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599" y="1734982"/>
            <a:ext cx="815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编辑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env.sh</a:t>
            </a:r>
            <a:r>
              <a:rPr lang="zh-CN" altLang="en-US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，路径一般为</a:t>
            </a:r>
            <a:r>
              <a:rPr lang="en-US" altLang="zh-CN" dirty="0" err="1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yourHadoopDir</a:t>
            </a:r>
            <a:r>
              <a:rPr lang="en-US" altLang="zh-CN" dirty="0" smtClean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etc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lang="en-US" altLang="zh-CN" dirty="0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1C86AC"/>
                </a:solidFill>
                <a:latin typeface="微软雅黑"/>
                <a:ea typeface="微软雅黑"/>
                <a:cs typeface="微软雅黑"/>
              </a:rPr>
              <a:t>hadoop-env.sh</a:t>
            </a:r>
            <a:endParaRPr lang="en-US" altLang="zh-CN" dirty="0" smtClean="0">
              <a:solidFill>
                <a:srgbClr val="1C86A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599" y="2554139"/>
            <a:ext cx="8501684" cy="20621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#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config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JAVA_HOME and HADOOP_OPTS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JAVA_HOME=/Library/Java/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JavaVirtualMachines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/jdk1.7.0_17.jdk/Contents/Home/</a:t>
            </a:r>
          </a:p>
          <a:p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# HADOOP_OPTS is to get rid of warning message "Unable to load realm 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# info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from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SCDynamicStore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"</a:t>
            </a:r>
          </a:p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export HADOOP_OPTS="-Djava.security.krb5.realm= -Djava.security.krb5.kdc= -Djava.security.krb5.conf=/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dev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/null"</a:t>
            </a:r>
          </a:p>
        </p:txBody>
      </p:sp>
    </p:spTree>
    <p:extLst>
      <p:ext uri="{BB962C8B-B14F-4D97-AF65-F5344CB8AC3E}">
        <p14:creationId xmlns:p14="http://schemas.microsoft.com/office/powerpoint/2010/main" val="331591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994</Words>
  <Application>Microsoft Macintosh PowerPoint</Application>
  <PresentationFormat>全屏显示(4:3)</PresentationFormat>
  <Paragraphs>166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第五次实践</vt:lpstr>
      <vt:lpstr>PowerPoint 演示文稿</vt:lpstr>
      <vt:lpstr>PowerPoint 演示文稿</vt:lpstr>
      <vt:lpstr>2.2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EyeContext: Recognition of High-level Contextual Cues from Human Visual Behaviour </dc:title>
  <dc:creator>Yiming Tang</dc:creator>
  <cp:lastModifiedBy>Yiming Tang</cp:lastModifiedBy>
  <cp:revision>185</cp:revision>
  <dcterms:created xsi:type="dcterms:W3CDTF">2014-02-26T08:26:42Z</dcterms:created>
  <dcterms:modified xsi:type="dcterms:W3CDTF">2014-03-05T16:18:16Z</dcterms:modified>
</cp:coreProperties>
</file>