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59" r:id="rId5"/>
    <p:sldId id="261" r:id="rId6"/>
    <p:sldId id="262" r:id="rId7"/>
    <p:sldId id="273" r:id="rId8"/>
    <p:sldId id="272" r:id="rId9"/>
    <p:sldId id="277" r:id="rId10"/>
    <p:sldId id="278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6AC"/>
    <a:srgbClr val="219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09088-DBB3-C948-9DDC-DB7D99FEE6FD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2066-C8AA-8545-A9C9-0FC0D428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1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30000" dirty="0" smtClean="0">
                <a:solidFill>
                  <a:srgbClr val="219DC9"/>
                </a:solidFill>
                <a:latin typeface="Helvetica Neue"/>
                <a:cs typeface="Helvetica Neue"/>
              </a:rPr>
              <a:t>a system to infer high-level contextual cues from human visual </a:t>
            </a:r>
            <a:r>
              <a:rPr lang="en-US" altLang="zh-CN" sz="1200" baseline="30000" dirty="0" err="1" smtClean="0">
                <a:solidFill>
                  <a:srgbClr val="219DC9"/>
                </a:solidFill>
                <a:latin typeface="Helvetica Neue"/>
                <a:cs typeface="Helvetica Neue"/>
              </a:rPr>
              <a:t>behaviour</a:t>
            </a:r>
            <a:endParaRPr kumimoji="1" lang="zh-CN" altLang="en-US" sz="1200" dirty="0" smtClean="0">
              <a:solidFill>
                <a:srgbClr val="219DC9"/>
              </a:solidFill>
              <a:latin typeface="Helvetica Neue"/>
              <a:cs typeface="Helvetica Neue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94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6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05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3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5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60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28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9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7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39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76CF-2B82-5749-ABF6-B3E7097980B9}" type="datetimeFigureOut">
              <a:rPr kumimoji="1" lang="zh-CN" altLang="en-US" smtClean="0"/>
              <a:t>3/6/14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2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646531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第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六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次实践</a:t>
            </a:r>
            <a:endParaRPr kumimoji="1" lang="zh-CN" altLang="en-US" sz="5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7071" y="4125181"/>
            <a:ext cx="2995658" cy="1325546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第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小组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MF1332057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唐毅明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MF1332086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张磊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MF1232037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李辉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268" y="3663796"/>
            <a:ext cx="7965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的安装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、配置以及基本的文件读写</a:t>
            </a: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95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734982"/>
            <a:ext cx="815186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3200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pt-BR" sz="3200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查看</a:t>
            </a:r>
            <a:r>
              <a:rPr lang="zh-CN" altLang="pt-BR" sz="3200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状态</a:t>
            </a:r>
            <a:endParaRPr lang="pt-BR" altLang="zh-CN" sz="3200" dirty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  <a:p>
            <a:endParaRPr lang="pt-BR" altLang="zh-CN" dirty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pt-BR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查看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Master Status</a:t>
            </a:r>
            <a:r>
              <a:rPr lang="zh-CN" altLang="pt-BR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： </a:t>
            </a:r>
            <a:r>
              <a:rPr lang="pt-BR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http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://localhost:60010/</a:t>
            </a:r>
            <a:r>
              <a:rPr lang="pt-BR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master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-status</a:t>
            </a:r>
          </a:p>
          <a:p>
            <a:r>
              <a:rPr lang="zh-CN" altLang="pt-BR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查看</a:t>
            </a:r>
            <a:r>
              <a:rPr lang="pt-BR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Region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 Server Status</a:t>
            </a:r>
            <a:r>
              <a:rPr lang="zh-CN" altLang="pt-BR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： </a:t>
            </a:r>
            <a:r>
              <a:rPr lang="pt-BR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http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://localhost:60030/</a:t>
            </a:r>
            <a:r>
              <a:rPr lang="pt-BR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rs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-status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状态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774952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Thank</a:t>
            </a:r>
            <a:r>
              <a:rPr lang="zh-CN" altLang="en-US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you</a:t>
            </a:r>
            <a:endParaRPr kumimoji="1" lang="zh-CN" altLang="en-US" sz="600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83544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025" y="1590009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023" y="2942526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7996" y="1474357"/>
            <a:ext cx="381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HBase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97995" y="1936022"/>
            <a:ext cx="64192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伪</a:t>
            </a:r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分布式</a:t>
            </a:r>
            <a:r>
              <a:rPr lang="en-US" altLang="zh-CN" sz="1600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，版本</a:t>
            </a:r>
            <a:r>
              <a:rPr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0.96</a:t>
            </a:r>
            <a:endParaRPr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7996" y="2847786"/>
            <a:ext cx="322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建数据库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97996" y="3309451"/>
            <a:ext cx="6322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简单的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demo</a:t>
            </a:r>
            <a:endParaRPr kumimoji="1" lang="zh-CN" altLang="en-US" sz="1600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6025" y="4282220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97996" y="4187502"/>
            <a:ext cx="502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TODO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文献管理系统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数据库迁移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97996" y="4621555"/>
            <a:ext cx="716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从</a:t>
            </a:r>
            <a:r>
              <a:rPr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MySQL</a:t>
            </a:r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迁移到</a:t>
            </a:r>
            <a:r>
              <a:rPr lang="en-US" altLang="zh-CN" sz="1600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（施工中）</a:t>
            </a:r>
            <a:endParaRPr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939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11668" y="2497061"/>
            <a:ext cx="2893449" cy="1289421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kumimoji="1" lang="en-US" altLang="zh-CN" sz="8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0.96</a:t>
            </a:r>
            <a:endParaRPr kumimoji="1" lang="zh-CN" altLang="en-US" sz="8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268" y="3892100"/>
            <a:ext cx="7965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0.94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跑不起来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5901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3346" y="3441806"/>
            <a:ext cx="3090652" cy="82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Java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JDK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1.6+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1.7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为佳</a:t>
            </a:r>
            <a:endParaRPr kumimoji="1"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安装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84925" y="1880577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4925" y="3394584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1931" y="1836879"/>
            <a:ext cx="488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操作系统</a:t>
            </a:r>
            <a:endParaRPr kumimoji="1" lang="en-US" altLang="zh-CN" sz="28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1931" y="2410187"/>
            <a:ext cx="70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nix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系统，如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Mac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10.9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Mavericks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/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Ubuntu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12.04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LTS</a:t>
            </a:r>
            <a:r>
              <a:rPr kumimoji="1" lang="zh-CN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or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newer</a:t>
            </a:r>
            <a:endParaRPr kumimoji="1" lang="en-US" altLang="zh-CN" sz="1600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不建议在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Windows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上搭建，若主动求虐，可忽略这一条。</a:t>
            </a:r>
            <a:endParaRPr kumimoji="1" lang="zh-CN" altLang="en-US" sz="1600" dirty="0">
              <a:solidFill>
                <a:srgbClr val="219DC9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003345" y="4892678"/>
            <a:ext cx="7015786" cy="824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8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建议事先装有包管理工具</a:t>
            </a:r>
            <a:endParaRPr kumimoji="1" lang="en-US" altLang="zh-CN" sz="28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Font typeface="Arial"/>
              <a:buNone/>
            </a:pP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Mac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下有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homebrew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Ubuntu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sz="1600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debian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系的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apt-get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fedora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yum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Arch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sz="1600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pacman</a:t>
            </a:r>
            <a:endParaRPr kumimoji="1"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4925" y="4845456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0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0599" y="1696628"/>
            <a:ext cx="78664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Mac</a:t>
            </a:r>
            <a:r>
              <a:rPr kumimoji="1" lang="zh-CN" altLang="en-US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0599" y="3331440"/>
            <a:ext cx="78664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Ubuntu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6094" y="2411447"/>
            <a:ext cx="64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urier"/>
                <a:cs typeface="Courier"/>
              </a:rPr>
              <a:t>$</a:t>
            </a:r>
            <a:r>
              <a:rPr kumimoji="1" lang="zh-CN" altLang="en-US" dirty="0" smtClean="0">
                <a:latin typeface="Courier"/>
                <a:cs typeface="Courier"/>
              </a:rPr>
              <a:t> </a:t>
            </a:r>
            <a:r>
              <a:rPr kumimoji="1" lang="en-US" altLang="zh-CN" dirty="0" smtClean="0">
                <a:latin typeface="Courier"/>
                <a:cs typeface="Courier"/>
              </a:rPr>
              <a:t>brew</a:t>
            </a:r>
            <a:r>
              <a:rPr kumimoji="1" lang="zh-CN" altLang="en-US" dirty="0" smtClean="0">
                <a:latin typeface="Courier"/>
                <a:cs typeface="Courier"/>
              </a:rPr>
              <a:t> </a:t>
            </a:r>
            <a:r>
              <a:rPr kumimoji="1" lang="en-US" altLang="zh-CN" dirty="0" smtClean="0">
                <a:latin typeface="Courier"/>
                <a:cs typeface="Courier"/>
              </a:rPr>
              <a:t>install</a:t>
            </a:r>
            <a:r>
              <a:rPr kumimoji="1" lang="zh-CN" altLang="en-US" dirty="0" smtClean="0">
                <a:latin typeface="Courier"/>
                <a:cs typeface="Courier"/>
              </a:rPr>
              <a:t> </a:t>
            </a:r>
            <a:r>
              <a:rPr kumimoji="1" lang="en-US" altLang="zh-CN" dirty="0" err="1" smtClean="0">
                <a:latin typeface="Courier"/>
                <a:cs typeface="Courier"/>
              </a:rPr>
              <a:t>hbase</a:t>
            </a:r>
            <a:endParaRPr kumimoji="1" lang="zh-CN" altLang="en-US" dirty="0">
              <a:latin typeface="Courier"/>
              <a:cs typeface="Courier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6094" y="4632838"/>
            <a:ext cx="648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urier"/>
                <a:cs typeface="Courier"/>
              </a:rPr>
              <a:t>$ tar </a:t>
            </a:r>
            <a:r>
              <a:rPr kumimoji="1" lang="en-US" altLang="zh-CN" dirty="0" err="1">
                <a:latin typeface="Courier"/>
                <a:cs typeface="Courier"/>
              </a:rPr>
              <a:t>xzvf</a:t>
            </a:r>
            <a:r>
              <a:rPr kumimoji="1" lang="en-US" altLang="zh-CN" dirty="0">
                <a:latin typeface="Courier"/>
                <a:cs typeface="Courier"/>
              </a:rPr>
              <a:t> hbase-0.96.1-hadoop2-bin.tar.gz  </a:t>
            </a:r>
          </a:p>
          <a:p>
            <a:r>
              <a:rPr kumimoji="1" lang="en-US" altLang="zh-CN" dirty="0">
                <a:latin typeface="Courier"/>
                <a:cs typeface="Courier"/>
              </a:rPr>
              <a:t>$ mv hbase-0.96.1-hadoop2 </a:t>
            </a:r>
            <a:r>
              <a:rPr kumimoji="1" lang="en-US" altLang="zh-CN" dirty="0" err="1">
                <a:latin typeface="Courier"/>
                <a:cs typeface="Courier"/>
              </a:rPr>
              <a:t>hbase</a:t>
            </a:r>
            <a:endParaRPr kumimoji="1" lang="zh-CN" altLang="en-US" dirty="0">
              <a:latin typeface="Courier"/>
              <a:cs typeface="Courie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094" y="3932183"/>
            <a:ext cx="78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可以添加源，在命令行安装。组里的同学直接下了压缩包，解压。</a:t>
            </a:r>
            <a:endParaRPr kumimoji="1" lang="en-US" altLang="zh-CN" sz="16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安装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54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449602"/>
            <a:ext cx="568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配置跟实际环境相关的，只列举通用的</a:t>
            </a:r>
            <a:endParaRPr lang="en-US" altLang="zh-CN" sz="2400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599" y="2268759"/>
            <a:ext cx="8501684" cy="13234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#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在你的的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shell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配置文件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(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如 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bash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用户对应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~/.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bashrc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ZSH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用户对应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~/.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zshrc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)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里加入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#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Config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HBase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HBASE_HOME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=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yourHBasePath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PATH=$PATH:$HBASE_HOME/bin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3153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734982"/>
            <a:ext cx="8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编辑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conf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hbase-env.sh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599" y="2554139"/>
            <a:ext cx="8501684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JAVA_HOME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=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yourJavaHomePath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HBASE_OPTS="-Djava.security.krb5.realm= -Djava.security.krb5.kdc= -Djava.security.krb5.conf=/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dev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/null"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348414"/>
            <a:ext cx="8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编辑</a:t>
            </a:r>
            <a:r>
              <a:rPr kumimoji="1" lang="en-US" altLang="zh-CN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hbase-site.xml</a:t>
            </a:r>
            <a:endParaRPr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6094" y="1759240"/>
            <a:ext cx="8501684" cy="48936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configuration&gt;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hbase.rootdir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&lt;value&gt;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hdfs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://localhost:9000/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hbase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&lt;/value&gt;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</a:t>
            </a: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hbase.cluster.distributed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&lt;value&gt;true&lt;/value&gt;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</a:t>
            </a: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hbase.zookeeper.quorum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&lt;value&gt;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localhost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&lt;/value&gt;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</a:t>
            </a: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dfs.replication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&lt;value&gt;1&lt;/value&gt;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</a:t>
            </a: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hbase.zookeeper.property.clientPort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&lt;value&gt;2181&lt;/value&gt;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</a:t>
            </a: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hbase.zookeeper.property.dataDir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</a:t>
            </a: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r>
              <a:rPr kumimoji="1"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yourDataDir</a:t>
            </a: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/value&gt;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&lt;/property&gt;</a:t>
            </a:r>
          </a:p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&lt;/configuration&gt;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1591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24938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0600" y="1401759"/>
            <a:ext cx="8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启动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0600" y="2063957"/>
            <a:ext cx="8501684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 start-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dfs.sh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 start-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hbase.sh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jps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525</Words>
  <Application>Microsoft Macintosh PowerPoint</Application>
  <PresentationFormat>全屏显示(4:3)</PresentationFormat>
  <Paragraphs>93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第六次实践</vt:lpstr>
      <vt:lpstr>PowerPoint 演示文稿</vt:lpstr>
      <vt:lpstr>0.96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EyeContext: Recognition of High-level Contextual Cues from Human Visual Behaviour </dc:title>
  <dc:creator>Yiming Tang</dc:creator>
  <cp:lastModifiedBy>Yiming Tang</cp:lastModifiedBy>
  <cp:revision>213</cp:revision>
  <dcterms:created xsi:type="dcterms:W3CDTF">2014-02-26T08:26:42Z</dcterms:created>
  <dcterms:modified xsi:type="dcterms:W3CDTF">2014-03-05T16:42:42Z</dcterms:modified>
</cp:coreProperties>
</file>