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90" y="-348"/>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6"/>
            <a:ext cx="7772400" cy="1225021"/>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D06E534-944A-42BD-9E17-F6913E66AA52}"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343429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06E534-944A-42BD-9E17-F6913E66AA52}"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3126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4064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90500"/>
            <a:ext cx="6019800" cy="406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06E534-944A-42BD-9E17-F6913E66AA52}"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80655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D06E534-944A-42BD-9E17-F6913E66AA52}"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16075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3"/>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06E534-944A-42BD-9E17-F6913E66AA52}"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5677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111250"/>
            <a:ext cx="4038600"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D06E534-944A-42BD-9E17-F6913E66AA52}"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278978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279262"/>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8" y="1279262"/>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D06E534-944A-42BD-9E17-F6913E66AA52}" type="datetimeFigureOut">
              <a:rPr lang="en-GB" smtClean="0"/>
              <a:t>19/11/2019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224353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D06E534-944A-42BD-9E17-F6913E66AA52}" type="datetimeFigureOut">
              <a:rPr lang="en-GB" smtClean="0"/>
              <a:t>19/11/2019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2179799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06E534-944A-42BD-9E17-F6913E66AA52}" type="datetimeFigureOut">
              <a:rPr lang="en-GB" smtClean="0"/>
              <a:t>19/11/2019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212287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27543"/>
            <a:ext cx="3008313" cy="968375"/>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6E534-944A-42BD-9E17-F6913E66AA52}"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3334069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06E534-944A-42BD-9E17-F6913E66AA52}"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004407-4388-4D6B-8B21-9DE73D41ECE7}" type="slidenum">
              <a:rPr lang="en-GB" smtClean="0"/>
              <a:t>‹#›</a:t>
            </a:fld>
            <a:endParaRPr lang="en-GB"/>
          </a:p>
        </p:txBody>
      </p:sp>
    </p:spTree>
    <p:extLst>
      <p:ext uri="{BB962C8B-B14F-4D97-AF65-F5344CB8AC3E}">
        <p14:creationId xmlns:p14="http://schemas.microsoft.com/office/powerpoint/2010/main" val="2687416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9999">
              <a:schemeClr val="bg1">
                <a:lumMod val="85000"/>
                <a:lumOff val="15000"/>
              </a:schemeClr>
            </a:gs>
            <a:gs pos="70000">
              <a:schemeClr val="bg1">
                <a:lumMod val="75000"/>
                <a:lumOff val="25000"/>
              </a:schemeClr>
            </a:gs>
            <a:gs pos="100000">
              <a:schemeClr val="bg1">
                <a:lumMod val="50000"/>
                <a:lumOff val="5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2D06E534-944A-42BD-9E17-F6913E66AA52}" type="datetimeFigureOut">
              <a:rPr lang="en-GB" smtClean="0"/>
              <a:t>19/11/2019</a:t>
            </a:fld>
            <a:endParaRPr lang="en-GB"/>
          </a:p>
        </p:txBody>
      </p:sp>
      <p:sp>
        <p:nvSpPr>
          <p:cNvPr id="5" name="Footer Placeholder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56004407-4388-4D6B-8B21-9DE73D41ECE7}" type="slidenum">
              <a:rPr lang="en-GB" smtClean="0"/>
              <a:t>‹#›</a:t>
            </a:fld>
            <a:endParaRPr lang="en-GB"/>
          </a:p>
        </p:txBody>
      </p:sp>
    </p:spTree>
    <p:extLst>
      <p:ext uri="{BB962C8B-B14F-4D97-AF65-F5344CB8AC3E}">
        <p14:creationId xmlns:p14="http://schemas.microsoft.com/office/powerpoint/2010/main" val="1801894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6" name="Rectangle 5"/>
          <p:cNvSpPr/>
          <p:nvPr/>
        </p:nvSpPr>
        <p:spPr>
          <a:xfrm rot="540000">
            <a:off x="3135691" y="2042288"/>
            <a:ext cx="1613006" cy="923330"/>
          </a:xfrm>
          <a:prstGeom prst="rect">
            <a:avLst/>
          </a:prstGeom>
          <a:noFill/>
        </p:spPr>
        <p:txBody>
          <a:bodyPr wrap="non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5400" b="1" cap="none" spc="150" dirty="0" smtClean="0">
                <a:ln w="11430"/>
                <a:solidFill>
                  <a:srgbClr val="F8F8F8"/>
                </a:solidFill>
                <a:effectLst>
                  <a:outerShdw blurRad="25400" algn="tl" rotWithShape="0">
                    <a:srgbClr val="000000">
                      <a:alpha val="43000"/>
                    </a:srgbClr>
                  </a:outerShdw>
                </a:effectLst>
              </a:rPr>
              <a:t>MVC</a:t>
            </a:r>
            <a:endParaRPr lang="en-US" sz="5400" b="1" cap="none" spc="150" dirty="0">
              <a:ln w="11430"/>
              <a:solidFill>
                <a:srgbClr val="F8F8F8"/>
              </a:solidFill>
              <a:effectLst>
                <a:outerShdw blurRad="25400" algn="tl" rotWithShape="0">
                  <a:srgbClr val="000000">
                    <a:alpha val="43000"/>
                  </a:srgbClr>
                </a:outerShdw>
              </a:effectLst>
            </a:endParaRPr>
          </a:p>
        </p:txBody>
      </p:sp>
      <p:sp>
        <p:nvSpPr>
          <p:cNvPr id="7" name="Rectangle 6"/>
          <p:cNvSpPr/>
          <p:nvPr/>
        </p:nvSpPr>
        <p:spPr>
          <a:xfrm rot="540000">
            <a:off x="3358031" y="3179929"/>
            <a:ext cx="5009064" cy="58477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MODEL-VIEW-CONTROLLER</a:t>
            </a:r>
            <a:endParaRPr lang="en-US" sz="32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8" name="Rectangle 7"/>
          <p:cNvSpPr/>
          <p:nvPr/>
        </p:nvSpPr>
        <p:spPr>
          <a:xfrm rot="20634531">
            <a:off x="6530478" y="4636699"/>
            <a:ext cx="2495748" cy="738664"/>
          </a:xfrm>
          <a:prstGeom prst="rect">
            <a:avLst/>
          </a:prstGeom>
          <a:noFill/>
        </p:spPr>
        <p:txBody>
          <a:bodyPr wrap="none" lIns="91440" tIns="45720" rIns="91440" bIns="45720">
            <a:spAutoFit/>
          </a:bodyPr>
          <a:lstStyle/>
          <a:p>
            <a:pPr algn="ctr"/>
            <a:r>
              <a:rPr lang="en-US" sz="2400" b="1" cap="none"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KAARTHIKEYAN R</a:t>
            </a:r>
          </a:p>
          <a:p>
            <a:pPr algn="ctr"/>
            <a:r>
              <a:rPr lang="en-US"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(808002)</a:t>
            </a:r>
            <a:endParaRPr lang="en-US"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360424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Model-View-Controller (MVC)</a:t>
            </a:r>
            <a:endParaRPr lang="en-GB"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Model–View–Controller (usually known as MVC) is a software design </a:t>
            </a:r>
            <a:r>
              <a:rPr lang="en-US" dirty="0" smtClean="0"/>
              <a:t>pattern</a:t>
            </a:r>
            <a:r>
              <a:rPr lang="en-US" dirty="0"/>
              <a:t> commonly used for developing user interfaces which divides the related program logic into three interconnected elements. This is done to separate internal representations of information from the ways information is presented to and accepted from the user</a:t>
            </a:r>
            <a:r>
              <a:rPr lang="en-US" dirty="0" smtClean="0"/>
              <a:t>.</a:t>
            </a:r>
            <a:r>
              <a:rPr lang="en-US" dirty="0"/>
              <a:t> Following the MVC architectural pattern decouples these major components allowing for code reuse and parallel development</a:t>
            </a:r>
            <a:r>
              <a:rPr lang="en-US" dirty="0" smtClean="0"/>
              <a:t>.</a:t>
            </a:r>
          </a:p>
          <a:p>
            <a:pPr marL="0" indent="0" algn="just">
              <a:buNone/>
            </a:pPr>
            <a:endParaRPr lang="en-US" dirty="0"/>
          </a:p>
          <a:p>
            <a:pPr marL="0" indent="0" algn="just">
              <a:buNone/>
            </a:pPr>
            <a:r>
              <a:rPr lang="en-US" dirty="0"/>
              <a:t>Traditionally used for desktop graphical user interfaces (GUIs), this pattern has become popular for designing web applications</a:t>
            </a:r>
            <a:r>
              <a:rPr lang="en-US" dirty="0" smtClean="0"/>
              <a:t>.</a:t>
            </a:r>
            <a:r>
              <a:rPr lang="en-US" dirty="0"/>
              <a:t> Popular programming languages like JavaScript, Python, Ruby, PHP, Java, and C# have MVC frameworks that are used in web application development straight out of the box.</a:t>
            </a:r>
          </a:p>
          <a:p>
            <a:pPr marL="0" indent="0" algn="just">
              <a:buNone/>
            </a:pPr>
            <a:endParaRPr lang="en-GB" dirty="0"/>
          </a:p>
        </p:txBody>
      </p:sp>
    </p:spTree>
    <p:extLst>
      <p:ext uri="{BB962C8B-B14F-4D97-AF65-F5344CB8AC3E}">
        <p14:creationId xmlns:p14="http://schemas.microsoft.com/office/powerpoint/2010/main" val="375874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lgn="l"/>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MVC Pattern</a:t>
            </a:r>
            <a:endParaRPr lang="en-GB"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1026" name="Picture 2" descr="C:\Users\kaart\AppData\Local\Microsoft\Windows\INetCache\IE\GZAR8KIK\User[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552700"/>
            <a:ext cx="725426" cy="106680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0600" y="3543300"/>
            <a:ext cx="700833" cy="369332"/>
          </a:xfrm>
          <a:prstGeom prst="rect">
            <a:avLst/>
          </a:prstGeom>
          <a:noFill/>
        </p:spPr>
        <p:txBody>
          <a:bodyPr wrap="none" rtlCol="0">
            <a:spAutoFit/>
            <a:scene3d>
              <a:camera prst="orthographicFront"/>
              <a:lightRig rig="soft" dir="t">
                <a:rot lat="0" lon="0" rev="10800000"/>
              </a:lightRig>
            </a:scene3d>
            <a:sp3d>
              <a:bevelT w="27940" h="12700"/>
              <a:contourClr>
                <a:srgbClr val="DDDDDD"/>
              </a:contourClr>
            </a:sp3d>
          </a:bodyPr>
          <a:lstStyle/>
          <a:p>
            <a:r>
              <a:rPr lang="en-US" b="1" spc="150" dirty="0" smtClean="0">
                <a:ln w="11430"/>
                <a:solidFill>
                  <a:srgbClr val="F8F8F8"/>
                </a:solidFill>
                <a:effectLst>
                  <a:outerShdw blurRad="25400" algn="tl" rotWithShape="0">
                    <a:srgbClr val="000000">
                      <a:alpha val="43000"/>
                    </a:srgbClr>
                  </a:outerShdw>
                </a:effectLst>
              </a:rPr>
              <a:t>User</a:t>
            </a:r>
            <a:endParaRPr lang="en-GB" b="1" spc="150" dirty="0">
              <a:ln w="11430"/>
              <a:solidFill>
                <a:srgbClr val="F8F8F8"/>
              </a:solidFill>
              <a:effectLst>
                <a:outerShdw blurRad="25400" algn="tl" rotWithShape="0">
                  <a:srgbClr val="000000">
                    <a:alpha val="43000"/>
                  </a:srgbClr>
                </a:outerShdw>
              </a:effectLst>
            </a:endParaRPr>
          </a:p>
        </p:txBody>
      </p:sp>
      <p:pic>
        <p:nvPicPr>
          <p:cNvPr id="1027" name="Picture 3" descr="C:\Users\kaart\AppData\Local\Microsoft\Windows\INetCache\IE\SNVNUV49\Oval-Transparent[1].png"/>
          <p:cNvPicPr>
            <a:picLocks noChangeAspect="1" noChangeArrowheads="1"/>
          </p:cNvPicPr>
          <p:nvPr/>
        </p:nvPicPr>
        <p:blipFill>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124200" y="1562100"/>
            <a:ext cx="1517504"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kaart\AppData\Local\Microsoft\Windows\INetCache\IE\SNVNUV49\Oval-Transparent[1].png"/>
          <p:cNvPicPr>
            <a:picLocks noChangeAspect="1" noChangeArrowheads="1"/>
          </p:cNvPicPr>
          <p:nvPr/>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124200" y="4000500"/>
            <a:ext cx="1517504" cy="76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kaart\AppData\Local\Microsoft\Windows\INetCache\IE\SNVNUV49\Oval-Transparent[1].png"/>
          <p:cNvPicPr>
            <a:picLocks noChangeAspect="1" noChangeArrowheads="1"/>
          </p:cNvPicPr>
          <p:nvPr/>
        </p:nvPicPr>
        <p:blipFill>
          <a:blip r:embed="rId3"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629400" y="2705100"/>
            <a:ext cx="1517504"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90259" y="2855267"/>
            <a:ext cx="995785" cy="461665"/>
          </a:xfrm>
          <a:prstGeom prst="rect">
            <a:avLst/>
          </a:prstGeom>
          <a:noFill/>
        </p:spPr>
        <p:txBody>
          <a:bodyPr wrap="none" rtlCol="0">
            <a:spAutoFit/>
          </a:bodyPr>
          <a:lstStyle/>
          <a:p>
            <a:r>
              <a:rPr lang="en-US" sz="2400" dirty="0" smtClean="0">
                <a:solidFill>
                  <a:schemeClr val="bg1"/>
                </a:solidFill>
              </a:rPr>
              <a:t>Model</a:t>
            </a:r>
            <a:endParaRPr lang="en-GB" sz="2400" dirty="0">
              <a:solidFill>
                <a:schemeClr val="bg1"/>
              </a:solidFill>
            </a:endParaRPr>
          </a:p>
        </p:txBody>
      </p:sp>
      <p:sp>
        <p:nvSpPr>
          <p:cNvPr id="6" name="TextBox 5"/>
          <p:cNvSpPr txBox="1"/>
          <p:nvPr/>
        </p:nvSpPr>
        <p:spPr>
          <a:xfrm>
            <a:off x="3481976" y="1712267"/>
            <a:ext cx="801951" cy="461665"/>
          </a:xfrm>
          <a:prstGeom prst="rect">
            <a:avLst/>
          </a:prstGeom>
          <a:noFill/>
        </p:spPr>
        <p:txBody>
          <a:bodyPr wrap="none" rtlCol="0">
            <a:spAutoFit/>
          </a:bodyPr>
          <a:lstStyle/>
          <a:p>
            <a:r>
              <a:rPr lang="en-US" sz="2400" dirty="0" smtClean="0">
                <a:solidFill>
                  <a:schemeClr val="bg1"/>
                </a:solidFill>
              </a:rPr>
              <a:t>View</a:t>
            </a:r>
            <a:endParaRPr lang="en-GB" sz="2400" dirty="0">
              <a:solidFill>
                <a:schemeClr val="bg1"/>
              </a:solidFill>
            </a:endParaRPr>
          </a:p>
        </p:txBody>
      </p:sp>
      <p:sp>
        <p:nvSpPr>
          <p:cNvPr id="9" name="TextBox 8"/>
          <p:cNvSpPr txBox="1"/>
          <p:nvPr/>
        </p:nvSpPr>
        <p:spPr>
          <a:xfrm>
            <a:off x="3163747" y="4159724"/>
            <a:ext cx="1438407" cy="461665"/>
          </a:xfrm>
          <a:prstGeom prst="rect">
            <a:avLst/>
          </a:prstGeom>
          <a:noFill/>
        </p:spPr>
        <p:txBody>
          <a:bodyPr wrap="none" rtlCol="0">
            <a:spAutoFit/>
          </a:bodyPr>
          <a:lstStyle/>
          <a:p>
            <a:r>
              <a:rPr lang="en-US" sz="2400" dirty="0" smtClean="0">
                <a:solidFill>
                  <a:schemeClr val="bg1"/>
                </a:solidFill>
              </a:rPr>
              <a:t>Controller</a:t>
            </a:r>
            <a:endParaRPr lang="en-GB" sz="2400" dirty="0">
              <a:solidFill>
                <a:schemeClr val="bg1"/>
              </a:solidFill>
            </a:endParaRPr>
          </a:p>
        </p:txBody>
      </p:sp>
      <p:cxnSp>
        <p:nvCxnSpPr>
          <p:cNvPr id="15" name="Elbow Connector 14"/>
          <p:cNvCxnSpPr>
            <a:stCxn id="9" idx="3"/>
            <a:endCxn id="8" idx="2"/>
          </p:cNvCxnSpPr>
          <p:nvPr/>
        </p:nvCxnSpPr>
        <p:spPr>
          <a:xfrm flipV="1">
            <a:off x="4602154" y="3467100"/>
            <a:ext cx="2785998" cy="9234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4" idx="2"/>
            <a:endCxn id="7" idx="1"/>
          </p:cNvCxnSpPr>
          <p:nvPr/>
        </p:nvCxnSpPr>
        <p:spPr>
          <a:xfrm rot="16200000" flipH="1">
            <a:off x="1998174" y="3255474"/>
            <a:ext cx="468868" cy="178318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1027" idx="1"/>
            <a:endCxn id="1026" idx="0"/>
          </p:cNvCxnSpPr>
          <p:nvPr/>
        </p:nvCxnSpPr>
        <p:spPr>
          <a:xfrm rot="10800000" flipV="1">
            <a:off x="1353314" y="1943100"/>
            <a:ext cx="1770887" cy="6096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8" idx="0"/>
            <a:endCxn id="1027" idx="3"/>
          </p:cNvCxnSpPr>
          <p:nvPr/>
        </p:nvCxnSpPr>
        <p:spPr>
          <a:xfrm rot="16200000" flipV="1">
            <a:off x="5633928" y="950876"/>
            <a:ext cx="762000" cy="27464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691433" y="4436723"/>
            <a:ext cx="653704" cy="369332"/>
          </a:xfrm>
          <a:prstGeom prst="rect">
            <a:avLst/>
          </a:prstGeom>
          <a:noFill/>
        </p:spPr>
        <p:txBody>
          <a:bodyPr wrap="none" lIns="91440" tIns="45720" rIns="91440" bIns="45720">
            <a:spAutoFit/>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USES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9" name="Rectangle 28"/>
          <p:cNvSpPr/>
          <p:nvPr/>
        </p:nvSpPr>
        <p:spPr>
          <a:xfrm>
            <a:off x="5253240" y="4436723"/>
            <a:ext cx="1528560" cy="369332"/>
          </a:xfrm>
          <a:prstGeom prst="rect">
            <a:avLst/>
          </a:prstGeom>
          <a:noFill/>
        </p:spPr>
        <p:txBody>
          <a:bodyPr wrap="none" lIns="91440" tIns="45720" rIns="91440" bIns="45720">
            <a:spAutoFit/>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MANIPULATES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0" name="Rectangle 29"/>
          <p:cNvSpPr/>
          <p:nvPr/>
        </p:nvSpPr>
        <p:spPr>
          <a:xfrm>
            <a:off x="5478635" y="1527601"/>
            <a:ext cx="1033040" cy="369332"/>
          </a:xfrm>
          <a:prstGeom prst="rect">
            <a:avLst/>
          </a:prstGeom>
          <a:noFill/>
        </p:spPr>
        <p:txBody>
          <a:bodyPr wrap="none" lIns="91440" tIns="45720" rIns="91440" bIns="45720">
            <a:spAutoFit/>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UPDATES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1" name="Rectangle 30"/>
          <p:cNvSpPr/>
          <p:nvPr/>
        </p:nvSpPr>
        <p:spPr>
          <a:xfrm>
            <a:off x="1709066" y="1526653"/>
            <a:ext cx="618439" cy="369332"/>
          </a:xfrm>
          <a:prstGeom prst="rect">
            <a:avLst/>
          </a:prstGeom>
          <a:noFill/>
        </p:spPr>
        <p:txBody>
          <a:bodyPr wrap="none" lIns="91440" tIns="45720" rIns="91440" bIns="45720">
            <a:spAutoFit/>
          </a:bodyPr>
          <a:lstStyle/>
          <a:p>
            <a:pPr algn="ctr"/>
            <a:r>
              <a:rPr lang="en-US"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SEES</a:t>
            </a:r>
            <a:endParaRPr lang="en-US"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213616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427499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22</Words>
  <Application>Microsoft Office PowerPoint</Application>
  <PresentationFormat>On-screen Show (16:10)</PresentationFormat>
  <Paragraphs>17</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Model-View-Controller (MVC)</vt:lpstr>
      <vt:lpstr>MVC Pattern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MVC</dc:title>
  <dc:creator>Kaarthik Raghavan</dc:creator>
  <cp:lastModifiedBy>Kaarthik Raghavan</cp:lastModifiedBy>
  <cp:revision>6</cp:revision>
  <dcterms:created xsi:type="dcterms:W3CDTF">2019-11-19T11:53:08Z</dcterms:created>
  <dcterms:modified xsi:type="dcterms:W3CDTF">2019-11-19T13:09:28Z</dcterms:modified>
</cp:coreProperties>
</file>