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7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1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3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4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3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9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518-7251-422B-8120-A919CD671D3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5518-7251-422B-8120-A919CD671D3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4D32-D0FA-4E50-9722-277513C4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4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Upload </a:t>
            </a:r>
            <a:r>
              <a:rPr lang="en-US" dirty="0" smtClean="0"/>
              <a:t>Homework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Demo Responsive Website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2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Establish a </a:t>
            </a:r>
            <a:r>
              <a:rPr lang="en-US" dirty="0" err="1" smtClean="0"/>
              <a:t>Github</a:t>
            </a:r>
            <a:r>
              <a:rPr lang="en-US" dirty="0" smtClean="0"/>
              <a:t> repository for </a:t>
            </a:r>
            <a:r>
              <a:rPr lang="en-US" dirty="0" smtClean="0"/>
              <a:t>ET-</a:t>
            </a:r>
            <a:endParaRPr lang="en-US" dirty="0" smtClean="0"/>
          </a:p>
          <a:p>
            <a:r>
              <a:rPr lang="en-US" dirty="0" smtClean="0"/>
              <a:t>Set up a site directory in the repository</a:t>
            </a:r>
          </a:p>
          <a:p>
            <a:r>
              <a:rPr lang="en-US" dirty="0" smtClean="0"/>
              <a:t>Included the </a:t>
            </a:r>
            <a:r>
              <a:rPr lang="en-US" dirty="0" err="1" smtClean="0"/>
              <a:t>Zurb</a:t>
            </a:r>
            <a:r>
              <a:rPr lang="en-US" dirty="0" smtClean="0"/>
              <a:t> Foundation code</a:t>
            </a:r>
          </a:p>
          <a:p>
            <a:r>
              <a:rPr lang="en-US" dirty="0" smtClean="0"/>
              <a:t>Open Atom and point it to the site directory</a:t>
            </a:r>
          </a:p>
          <a:p>
            <a:r>
              <a:rPr lang="en-US" dirty="0" smtClean="0"/>
              <a:t>Select 3 </a:t>
            </a:r>
            <a:r>
              <a:rPr lang="en-US" dirty="0"/>
              <a:t>B</a:t>
            </a:r>
            <a:r>
              <a:rPr lang="en-US" dirty="0" smtClean="0"/>
              <a:t>uilding Blocks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9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Web Site Design – What it is and why its important.</a:t>
            </a:r>
          </a:p>
          <a:p>
            <a:r>
              <a:rPr lang="en-US" dirty="0" smtClean="0"/>
              <a:t>Agile History &amp; Methodology - https://www.youtube.com/user/axosoft</a:t>
            </a:r>
          </a:p>
          <a:p>
            <a:r>
              <a:rPr lang="en-US" dirty="0" smtClean="0"/>
              <a:t>Six Sigma History &amp; Methodology - https://4squareviews.com/2012/11/21/design-for-six-sigma-the-dmadv-roadmap-contrasted-with-the-dmaic-process/</a:t>
            </a:r>
          </a:p>
        </p:txBody>
      </p:sp>
    </p:spTree>
    <p:extLst>
      <p:ext uri="{BB962C8B-B14F-4D97-AF65-F5344CB8AC3E}">
        <p14:creationId xmlns:p14="http://schemas.microsoft.com/office/powerpoint/2010/main" val="63061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Today’s Objectives</vt:lpstr>
      <vt:lpstr>Steps</vt:lpstr>
      <vt:lpstr>Discussion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Objectives</dc:title>
  <dc:creator>Instructor</dc:creator>
  <cp:lastModifiedBy>Instructor</cp:lastModifiedBy>
  <cp:revision>5</cp:revision>
  <dcterms:created xsi:type="dcterms:W3CDTF">2016-10-17T20:54:06Z</dcterms:created>
  <dcterms:modified xsi:type="dcterms:W3CDTF">2016-10-19T15:26:02Z</dcterms:modified>
</cp:coreProperties>
</file>