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266C-9766-4082-AA1A-FC105390DA00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1B7-19CF-4C2F-BC38-14A84CB8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266C-9766-4082-AA1A-FC105390DA00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1B7-19CF-4C2F-BC38-14A84CB8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266C-9766-4082-AA1A-FC105390DA00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1B7-19CF-4C2F-BC38-14A84CB8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266C-9766-4082-AA1A-FC105390DA00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1B7-19CF-4C2F-BC38-14A84CB8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3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266C-9766-4082-AA1A-FC105390DA00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1B7-19CF-4C2F-BC38-14A84CB8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266C-9766-4082-AA1A-FC105390DA00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1B7-19CF-4C2F-BC38-14A84CB8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266C-9766-4082-AA1A-FC105390DA00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1B7-19CF-4C2F-BC38-14A84CB8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266C-9766-4082-AA1A-FC105390DA00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1B7-19CF-4C2F-BC38-14A84CB8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266C-9766-4082-AA1A-FC105390DA00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1B7-19CF-4C2F-BC38-14A84CB8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266C-9766-4082-AA1A-FC105390DA00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1B7-19CF-4C2F-BC38-14A84CB8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266C-9766-4082-AA1A-FC105390DA00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1B7-19CF-4C2F-BC38-14A84CB8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266C-9766-4082-AA1A-FC105390DA00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A1B7-19CF-4C2F-BC38-14A84CB88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/>
              <a:t>Color2Gray: salience-preserving color removal</a:t>
            </a:r>
            <a:br>
              <a:rPr lang="en-US" b="1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Amy A. Gooch ,Sven C. Olsen, Jack </a:t>
            </a:r>
            <a:r>
              <a:rPr lang="en-US" dirty="0" err="1"/>
              <a:t>Tumblin</a:t>
            </a:r>
            <a:r>
              <a:rPr lang="en-US" dirty="0"/>
              <a:t> , Bruce Gooch                       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Presented By:</a:t>
            </a:r>
          </a:p>
          <a:p>
            <a:r>
              <a:rPr lang="en-US" dirty="0"/>
              <a:t>                                                                                  Rahul Kumar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6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Color2Gray Algorithms allows users to control the mapping of color differences to grayscale differences via three simple parameters: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φ</a:t>
            </a:r>
            <a:r>
              <a:rPr lang="en-US" dirty="0"/>
              <a:t> :divides the chrominance plane and determines whether a chromatic difference will darken or lighten the source luminance difference.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α</a:t>
            </a:r>
            <a:r>
              <a:rPr lang="en-US" dirty="0"/>
              <a:t>: controls the amount of chromatic variation applied to the source luminance values.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l-GR" i="1" dirty="0"/>
              <a:t>μ</a:t>
            </a:r>
            <a:r>
              <a:rPr lang="en-US" dirty="0"/>
              <a:t>: controls the size of the neighborhood, indicating whether a user is more interested in preserving local or global changes.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Blocks 13.12 as IDE</a:t>
            </a:r>
          </a:p>
          <a:p>
            <a:r>
              <a:rPr lang="en-US" dirty="0"/>
              <a:t>C++ </a:t>
            </a:r>
          </a:p>
          <a:p>
            <a:r>
              <a:rPr lang="en-US" dirty="0"/>
              <a:t>OpenCV 2.4.9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2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383" y="1815846"/>
            <a:ext cx="1219200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279" y="1839659"/>
            <a:ext cx="11811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76" y="1293750"/>
            <a:ext cx="5830114" cy="2474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05" y="4420312"/>
            <a:ext cx="1717485" cy="16890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92" y="4492081"/>
            <a:ext cx="1611606" cy="15455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4291" y="636385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6691" y="6299200"/>
            <a:ext cx="149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Color2Gray</a:t>
            </a:r>
          </a:p>
        </p:txBody>
      </p:sp>
    </p:spTree>
    <p:extLst>
      <p:ext uri="{BB962C8B-B14F-4D97-AF65-F5344CB8AC3E}">
        <p14:creationId xmlns:p14="http://schemas.microsoft.com/office/powerpoint/2010/main" val="111018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Color2Gray +Color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makes color images more comprehensible .</a:t>
            </a:r>
          </a:p>
          <a:p>
            <a:r>
              <a:rPr lang="en-US" dirty="0"/>
              <a:t>Add the source image’s chrominance channels to Color2gray results and then convert image into RGB.</a:t>
            </a:r>
          </a:p>
          <a:p>
            <a:r>
              <a:rPr lang="en-US" dirty="0"/>
              <a:t>Adding color to Color2Gray result provides visual adjustments made to Color2Gray Algorithms.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5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93371" y="5738949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1931" y="5799909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Color2Gray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52411" y="5799909"/>
            <a:ext cx="186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Color2Gray+color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3" y="3714558"/>
            <a:ext cx="1998748" cy="19313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0" y="3714558"/>
            <a:ext cx="1777762" cy="1818629"/>
          </a:xfrm>
          <a:prstGeom prst="rect">
            <a:avLst/>
          </a:prstGeom>
        </p:spPr>
      </p:pic>
      <p:pic>
        <p:nvPicPr>
          <p:cNvPr id="40" name="Picture 39" descr="A large body of water&#10;&#10;Description generated with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31" y="3661284"/>
            <a:ext cx="1744273" cy="1871903"/>
          </a:xfrm>
          <a:prstGeom prst="rect">
            <a:avLst/>
          </a:prstGeom>
        </p:spPr>
      </p:pic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Color2Gray+</a:t>
            </a:r>
            <a:r>
              <a:rPr lang="en-US"/>
              <a:t>Color Output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66856" y="5634182"/>
            <a:ext cx="1121289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57736" y="5634182"/>
            <a:ext cx="1509732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Color2Gray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81818" y="5634182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Color2Gray+color</a:t>
            </a:r>
          </a:p>
        </p:txBody>
      </p:sp>
      <p:pic>
        <p:nvPicPr>
          <p:cNvPr id="50" name="Content Placeholder 49" descr="A close up of a green room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75" y="1855059"/>
            <a:ext cx="1781833" cy="1738017"/>
          </a:xfrm>
        </p:spPr>
      </p:pic>
      <p:pic>
        <p:nvPicPr>
          <p:cNvPr id="52" name="Picture 51" descr="A bathroom with a white door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05" y="1855059"/>
            <a:ext cx="1792424" cy="1718965"/>
          </a:xfrm>
          <a:prstGeom prst="rect">
            <a:avLst/>
          </a:prstGeom>
        </p:spPr>
      </p:pic>
      <p:pic>
        <p:nvPicPr>
          <p:cNvPr id="56" name="Picture 55" descr="A picture containing indoor, floor, wall, thing&#10;&#10;Description generated with very high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35" y="1855059"/>
            <a:ext cx="1636651" cy="1649849"/>
          </a:xfrm>
          <a:prstGeom prst="rect">
            <a:avLst/>
          </a:prstGeom>
        </p:spPr>
      </p:pic>
      <p:pic>
        <p:nvPicPr>
          <p:cNvPr id="58" name="Picture 57" descr="A blue and green grass&#10;&#10;Description generated with high confidenc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14" y="3964623"/>
            <a:ext cx="1764193" cy="1721511"/>
          </a:xfrm>
          <a:prstGeom prst="rect">
            <a:avLst/>
          </a:prstGeom>
        </p:spPr>
      </p:pic>
      <p:pic>
        <p:nvPicPr>
          <p:cNvPr id="60" name="Picture 59" descr="A picture containing outdoor, sky, thing&#10;&#10;Description generated with very high confidenc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03" y="3992881"/>
            <a:ext cx="1643288" cy="1656648"/>
          </a:xfrm>
          <a:prstGeom prst="rect">
            <a:avLst/>
          </a:prstGeom>
        </p:spPr>
      </p:pic>
      <p:pic>
        <p:nvPicPr>
          <p:cNvPr id="62" name="Picture 61" descr="A picture containing grass, sky, thing, outdoor&#10;&#10;Description generated with very high confidenc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18" y="3964623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6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Removal of dependency </a:t>
            </a:r>
            <a:r>
              <a:rPr lang="en-US" i="1" dirty="0"/>
              <a:t>φ</a:t>
            </a:r>
            <a:r>
              <a:rPr lang="en-US" dirty="0"/>
              <a:t>.</a:t>
            </a:r>
          </a:p>
          <a:p>
            <a:r>
              <a:rPr lang="en-US" dirty="0"/>
              <a:t>Optimization method to match both signed and unsigned difference.</a:t>
            </a:r>
          </a:p>
          <a:p>
            <a:r>
              <a:rPr lang="en-US" dirty="0"/>
              <a:t>Implement multiscale methods which would allow faster solutions on higher resolutions image.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7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Adobe Photoshop, 2004. Photoshop: Converting color images to black and white. http://www.adobe.com/tips/phs8colorbw/ main.html</a:t>
            </a:r>
          </a:p>
          <a:p>
            <a:r>
              <a:rPr lang="en-US" sz="2400" dirty="0"/>
              <a:t>Brown, R., 2004. Photoshop tips: Seeing in black &amp; white. http: //www.russellbrown.com/tips_tech.html.</a:t>
            </a:r>
          </a:p>
          <a:p>
            <a:r>
              <a:rPr lang="en-US" sz="2400" dirty="0" err="1"/>
              <a:t>Fattal</a:t>
            </a:r>
            <a:r>
              <a:rPr lang="en-US" sz="2400" dirty="0"/>
              <a:t>, R., </a:t>
            </a:r>
            <a:r>
              <a:rPr lang="en-US" sz="2400" dirty="0" err="1"/>
              <a:t>Lischinski</a:t>
            </a:r>
            <a:r>
              <a:rPr lang="en-US" sz="2400" dirty="0"/>
              <a:t>, D., and </a:t>
            </a:r>
            <a:r>
              <a:rPr lang="en-US" sz="2400" dirty="0" err="1"/>
              <a:t>Werman</a:t>
            </a:r>
            <a:r>
              <a:rPr lang="en-US" sz="2400" dirty="0"/>
              <a:t>, M. 2002. Gradient domain high dynamic range compression. ACM Transactions on Graphics 21, 3 (July), 249–256. </a:t>
            </a:r>
          </a:p>
          <a:p>
            <a:r>
              <a:rPr lang="en-US" sz="2400" dirty="0"/>
              <a:t>Healey, C. G., and Enns, J. T. 1996. A perceptual </a:t>
            </a:r>
            <a:r>
              <a:rPr lang="en-US" sz="2400" dirty="0" err="1"/>
              <a:t>colour</a:t>
            </a:r>
            <a:r>
              <a:rPr lang="en-US" sz="2400" dirty="0"/>
              <a:t> segmentation algorithm. Tech. Rep. TR-96-09, UBC CS. </a:t>
            </a:r>
          </a:p>
          <a:p>
            <a:r>
              <a:rPr lang="en-US" sz="2400" dirty="0"/>
              <a:t>Levin, A., </a:t>
            </a:r>
            <a:r>
              <a:rPr lang="en-US" sz="2400" dirty="0" err="1"/>
              <a:t>Lischinski</a:t>
            </a:r>
            <a:r>
              <a:rPr lang="en-US" sz="2400" dirty="0"/>
              <a:t>, D., and Weiss, Y. 2004. Colorization using optimization. In ACM Transactions on Graphics.</a:t>
            </a:r>
          </a:p>
        </p:txBody>
      </p:sp>
    </p:spTree>
    <p:extLst>
      <p:ext uri="{BB962C8B-B14F-4D97-AF65-F5344CB8AC3E}">
        <p14:creationId xmlns:p14="http://schemas.microsoft.com/office/powerpoint/2010/main" val="386120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Thank You.</a:t>
            </a:r>
          </a:p>
        </p:txBody>
      </p:sp>
    </p:spTree>
    <p:extLst>
      <p:ext uri="{BB962C8B-B14F-4D97-AF65-F5344CB8AC3E}">
        <p14:creationId xmlns:p14="http://schemas.microsoft.com/office/powerpoint/2010/main" val="306912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Need for Color to Gray Images.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Previous work</a:t>
            </a:r>
          </a:p>
          <a:p>
            <a:r>
              <a:rPr lang="en-US" dirty="0"/>
              <a:t>About Color2Gray Algorithms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Color2Gray+Color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4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Color to Gray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information of the images doesn’t help in identifying the important edges or other features.</a:t>
            </a:r>
          </a:p>
          <a:p>
            <a:r>
              <a:rPr lang="en-US" dirty="0"/>
              <a:t>Complexity of code: it need additional work to find edges based on luminance and chrominance.</a:t>
            </a:r>
          </a:p>
          <a:p>
            <a:r>
              <a:rPr lang="en-US" dirty="0"/>
              <a:t>Speed: Processing a three channel color images takes 3 times or 4 times as long as processing the grayscale images.</a:t>
            </a:r>
          </a:p>
        </p:txBody>
      </p:sp>
    </p:spTree>
    <p:extLst>
      <p:ext uri="{BB962C8B-B14F-4D97-AF65-F5344CB8AC3E}">
        <p14:creationId xmlns:p14="http://schemas.microsoft.com/office/powerpoint/2010/main" val="331280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try to convert color images to grayscale ,some visually important image features get lost.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" y="2795588"/>
            <a:ext cx="4676775" cy="33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322" y="2795588"/>
            <a:ext cx="47148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4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So to overcome the losses ,a new algorithm has been introduced named Color2Gray Algorithm.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65" y="2911475"/>
            <a:ext cx="4705350" cy="3400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1000"/>
            <a:ext cx="43910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9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Earlier method for converting RGB images to grayscale used dot products or weighted sums to map a three dimensional color space to single dimension.</a:t>
            </a:r>
          </a:p>
          <a:p>
            <a:r>
              <a:rPr lang="en-US" dirty="0"/>
              <a:t>Other method used by program like Adobe Photoshop devised custom non-linear projections and required users to set image-dependent parameters by trial and error.</a:t>
            </a:r>
          </a:p>
          <a:p>
            <a:r>
              <a:rPr lang="en-US" dirty="0"/>
              <a:t>But these methods were ineffective to preserve luminance and chrominance.</a:t>
            </a:r>
          </a:p>
        </p:txBody>
      </p:sp>
    </p:spTree>
    <p:extLst>
      <p:ext uri="{BB962C8B-B14F-4D97-AF65-F5344CB8AC3E}">
        <p14:creationId xmlns:p14="http://schemas.microsoft.com/office/powerpoint/2010/main" val="88059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Color2Gray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Color2Gray Algorithm is a 3 Step process:</a:t>
            </a:r>
          </a:p>
          <a:p>
            <a:pPr marL="0" indent="0">
              <a:buNone/>
            </a:pPr>
            <a:r>
              <a:rPr lang="en-US" dirty="0"/>
              <a:t>1) Convert RGB inputs to a perceptually uniform CIE </a:t>
            </a:r>
            <a:r>
              <a:rPr lang="en-US" i="1" dirty="0"/>
              <a:t>L </a:t>
            </a:r>
            <a:r>
              <a:rPr lang="en-US" i="1" baseline="30000" dirty="0"/>
              <a:t>∗</a:t>
            </a:r>
            <a:r>
              <a:rPr lang="en-US" i="1" dirty="0"/>
              <a:t> a </a:t>
            </a:r>
            <a:r>
              <a:rPr lang="en-US" i="1" baseline="30000" dirty="0"/>
              <a:t>∗</a:t>
            </a:r>
            <a:r>
              <a:rPr lang="en-US" i="1" dirty="0"/>
              <a:t> b </a:t>
            </a:r>
            <a:r>
              <a:rPr lang="en-US" i="1" baseline="30000" dirty="0"/>
              <a:t>∗</a:t>
            </a:r>
            <a:r>
              <a:rPr lang="en-US" i="1" dirty="0"/>
              <a:t> </a:t>
            </a:r>
            <a:r>
              <a:rPr lang="en-US" dirty="0"/>
              <a:t>color    space.</a:t>
            </a:r>
          </a:p>
          <a:p>
            <a:pPr marL="0" indent="0">
              <a:buNone/>
            </a:pPr>
            <a:r>
              <a:rPr lang="en-US" dirty="0"/>
              <a:t>2)Compute target difference between nearby image pixels using chrominance and luminance differences.</a:t>
            </a:r>
          </a:p>
          <a:p>
            <a:pPr marL="0" indent="0">
              <a:buNone/>
            </a:pPr>
            <a:r>
              <a:rPr lang="en-US" dirty="0"/>
              <a:t>3)Use a squares optimization technique to selectively modulate the source luminance differences in order to reflect changes in the source image’s chrominance.</a:t>
            </a:r>
          </a:p>
        </p:txBody>
      </p:sp>
    </p:spTree>
    <p:extLst>
      <p:ext uri="{BB962C8B-B14F-4D97-AF65-F5344CB8AC3E}">
        <p14:creationId xmlns:p14="http://schemas.microsoft.com/office/powerpoint/2010/main" val="136773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838" y="365124"/>
            <a:ext cx="10495961" cy="926347"/>
          </a:xfrm>
        </p:spPr>
        <p:txBody>
          <a:bodyPr>
            <a:noAutofit/>
          </a:bodyPr>
          <a:lstStyle/>
          <a:p>
            <a:r>
              <a:rPr lang="en-US" dirty="0"/>
              <a:t>About Color2Gray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color differences between pixels in the color image is then expressed as a set of signed scalar values and then build a grayscale version of image with those values.</a:t>
            </a:r>
          </a:p>
          <a:p>
            <a:r>
              <a:rPr lang="en-US" dirty="0"/>
              <a:t>For each pixel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neighbor pixel </a:t>
            </a:r>
            <a:r>
              <a:rPr lang="en-US" i="1" dirty="0"/>
              <a:t>j</a:t>
            </a:r>
            <a:r>
              <a:rPr lang="en-US" dirty="0"/>
              <a:t> ,we find a signed distance scalar </a:t>
            </a:r>
            <a:r>
              <a:rPr lang="el-GR" i="1" dirty="0"/>
              <a:t>δ</a:t>
            </a:r>
            <a:r>
              <a:rPr lang="en-US" i="1" baseline="-25000" dirty="0" err="1"/>
              <a:t>ij</a:t>
            </a:r>
            <a:r>
              <a:rPr lang="en-US" i="1" dirty="0"/>
              <a:t> </a:t>
            </a:r>
            <a:r>
              <a:rPr lang="en-US" dirty="0"/>
              <a:t>based on chrominance and luminance difference between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99" y="4010003"/>
            <a:ext cx="585869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7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About Color2Gray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Using these values ,value for grayscale image </a:t>
            </a:r>
            <a:r>
              <a:rPr lang="en-US" i="1" dirty="0"/>
              <a:t>g</a:t>
            </a:r>
            <a:r>
              <a:rPr lang="en-US" dirty="0"/>
              <a:t> is derived between pixel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a neighboring pixel</a:t>
            </a:r>
            <a:r>
              <a:rPr lang="en-US" i="1" dirty="0"/>
              <a:t> j </a:t>
            </a:r>
            <a:r>
              <a:rPr lang="en-US" dirty="0"/>
              <a:t>as (</a:t>
            </a:r>
            <a:r>
              <a:rPr lang="en-US" i="1" dirty="0" err="1"/>
              <a:t>g</a:t>
            </a:r>
            <a:r>
              <a:rPr lang="en-US" i="1" baseline="-25000" dirty="0" err="1"/>
              <a:t>i</a:t>
            </a:r>
            <a:r>
              <a:rPr lang="en-US" dirty="0"/>
              <a:t> − </a:t>
            </a:r>
            <a:r>
              <a:rPr lang="en-US" i="1" dirty="0" err="1"/>
              <a:t>g</a:t>
            </a:r>
            <a:r>
              <a:rPr lang="en-US" i="1" baseline="-25000" dirty="0" err="1"/>
              <a:t>j</a:t>
            </a:r>
            <a:r>
              <a:rPr lang="en-US" dirty="0"/>
              <a:t> 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Grayscale image g minimizes the given function </a:t>
            </a:r>
            <a:r>
              <a:rPr lang="en-US" i="1" dirty="0"/>
              <a:t>f(g) </a:t>
            </a:r>
            <a:r>
              <a:rPr lang="en-US" dirty="0"/>
              <a:t>in above equation </a:t>
            </a:r>
          </a:p>
          <a:p>
            <a:r>
              <a:rPr lang="en-US" dirty="0"/>
              <a:t>Here, </a:t>
            </a:r>
            <a:r>
              <a:rPr lang="en-US" i="1" dirty="0"/>
              <a:t>K</a:t>
            </a:r>
            <a:r>
              <a:rPr lang="en-US" dirty="0"/>
              <a:t> is set of ordered pixel pair</a:t>
            </a:r>
            <a:r>
              <a:rPr lang="en-US" i="1" dirty="0"/>
              <a:t>(</a:t>
            </a:r>
            <a:r>
              <a:rPr lang="en-US" i="1" dirty="0" err="1"/>
              <a:t>I,j</a:t>
            </a:r>
            <a:r>
              <a:rPr lang="en-US" i="1" dirty="0"/>
              <a:t>).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51" y="2963389"/>
            <a:ext cx="373432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743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Color2Gray: salience-preserving color removal </vt:lpstr>
      <vt:lpstr>    Contents</vt:lpstr>
      <vt:lpstr>Need for Color to Gray Images</vt:lpstr>
      <vt:lpstr>Introduction</vt:lpstr>
      <vt:lpstr>Introduction</vt:lpstr>
      <vt:lpstr>Previous Work</vt:lpstr>
      <vt:lpstr>About Color2Gray Algorithm</vt:lpstr>
      <vt:lpstr>About Color2Gray Algorithm</vt:lpstr>
      <vt:lpstr>About Color2Gray Algorithm</vt:lpstr>
      <vt:lpstr>Parameters</vt:lpstr>
      <vt:lpstr>Implementation</vt:lpstr>
      <vt:lpstr>Results:</vt:lpstr>
      <vt:lpstr>Color2Gray +Color</vt:lpstr>
      <vt:lpstr>Results:</vt:lpstr>
      <vt:lpstr>Results</vt:lpstr>
      <vt:lpstr>Conclusion &amp; Future Works</vt:lpstr>
      <vt:lpstr>References:</vt:lpstr>
      <vt:lpstr>                         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Normalized Cuts and Image Segmentation Jianbo Shi and Jitendra Malik, Member, IEEE</dc:title>
  <dc:creator>Rahul Kumar</dc:creator>
  <cp:lastModifiedBy>Rahul Kumar</cp:lastModifiedBy>
  <cp:revision>61</cp:revision>
  <cp:lastPrinted>2017-06-07T22:47:05Z</cp:lastPrinted>
  <dcterms:created xsi:type="dcterms:W3CDTF">2017-05-08T17:30:36Z</dcterms:created>
  <dcterms:modified xsi:type="dcterms:W3CDTF">2017-06-09T21:45:12Z</dcterms:modified>
</cp:coreProperties>
</file>