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D5"/>
    <a:srgbClr val="FFABAB"/>
    <a:srgbClr val="FF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81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E3C4-6040-4C7B-AF9A-61ED47A0871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249F-695F-45D4-86E7-6534C439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9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E3C4-6040-4C7B-AF9A-61ED47A0871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249F-695F-45D4-86E7-6534C439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1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E3C4-6040-4C7B-AF9A-61ED47A0871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249F-695F-45D4-86E7-6534C439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3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E3C4-6040-4C7B-AF9A-61ED47A0871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249F-695F-45D4-86E7-6534C439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0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E3C4-6040-4C7B-AF9A-61ED47A0871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249F-695F-45D4-86E7-6534C439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5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E3C4-6040-4C7B-AF9A-61ED47A0871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249F-695F-45D4-86E7-6534C439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3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E3C4-6040-4C7B-AF9A-61ED47A0871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249F-695F-45D4-86E7-6534C439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0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E3C4-6040-4C7B-AF9A-61ED47A0871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249F-695F-45D4-86E7-6534C439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8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E3C4-6040-4C7B-AF9A-61ED47A0871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249F-695F-45D4-86E7-6534C439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2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E3C4-6040-4C7B-AF9A-61ED47A0871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249F-695F-45D4-86E7-6534C439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4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E3C4-6040-4C7B-AF9A-61ED47A0871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249F-695F-45D4-86E7-6534C439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7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4E3C4-6040-4C7B-AF9A-61ED47A0871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C249F-695F-45D4-86E7-6534C439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6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14487"/>
            <a:ext cx="7315200" cy="3629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80531" y="550950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5244" y="550950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43082" y="550950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Badge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8882147" y="5222226"/>
            <a:ext cx="1" cy="28727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5215669" y="5222226"/>
            <a:ext cx="1" cy="28727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7056818" y="5222226"/>
            <a:ext cx="930" cy="26599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20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00" r="54852"/>
          <a:stretch/>
        </p:blipFill>
        <p:spPr>
          <a:xfrm>
            <a:off x="1625523" y="400498"/>
            <a:ext cx="4437926" cy="2264073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4021584" y="719091"/>
            <a:ext cx="1230705" cy="813443"/>
          </a:xfrm>
          <a:prstGeom prst="ellipse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85449" y="1989474"/>
            <a:ext cx="1737470" cy="443009"/>
          </a:xfrm>
          <a:prstGeom prst="ellipse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7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Magnetic Disk 5"/>
          <p:cNvSpPr/>
          <p:nvPr/>
        </p:nvSpPr>
        <p:spPr>
          <a:xfrm>
            <a:off x="4889103" y="2233951"/>
            <a:ext cx="2280062" cy="2078182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7" name="Pentagon 6"/>
          <p:cNvSpPr/>
          <p:nvPr/>
        </p:nvSpPr>
        <p:spPr>
          <a:xfrm flipH="1">
            <a:off x="2490657" y="2838203"/>
            <a:ext cx="1752808" cy="891154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Periodic</a:t>
            </a:r>
            <a:br>
              <a:rPr lang="en-US" dirty="0" smtClean="0"/>
            </a:br>
            <a:r>
              <a:rPr lang="en-US" dirty="0" smtClean="0"/>
              <a:t>Notification Service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78431" y="2838456"/>
            <a:ext cx="1595338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App</a:t>
            </a:r>
            <a:br>
              <a:rPr lang="en-US" dirty="0" smtClean="0"/>
            </a:br>
            <a:r>
              <a:rPr lang="en-US" dirty="0" smtClean="0"/>
              <a:t>via Windows</a:t>
            </a:r>
            <a:endParaRPr lang="en-US" dirty="0"/>
          </a:p>
        </p:txBody>
      </p:sp>
      <p:sp>
        <p:nvSpPr>
          <p:cNvPr id="9" name="Arc 8"/>
          <p:cNvSpPr/>
          <p:nvPr/>
        </p:nvSpPr>
        <p:spPr>
          <a:xfrm>
            <a:off x="6801276" y="572902"/>
            <a:ext cx="1132281" cy="1131826"/>
          </a:xfrm>
          <a:prstGeom prst="arc">
            <a:avLst>
              <a:gd name="adj1" fmla="val 681059"/>
              <a:gd name="adj2" fmla="val 21129111"/>
            </a:avLst>
          </a:prstGeom>
          <a:ln w="31750" cmpd="sng">
            <a:solidFill>
              <a:srgbClr val="7030A0"/>
            </a:solidFill>
            <a:prstDash val="solid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lIns="93278" tIns="46639" rIns="93278" bIns="46639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20274" y="815649"/>
            <a:ext cx="894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Server</a:t>
            </a:r>
            <a:br>
              <a:rPr lang="en-US" dirty="0" smtClean="0"/>
            </a:b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0352986" y="2357252"/>
            <a:ext cx="1131443" cy="6887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Mobile</a:t>
            </a:r>
            <a:br>
              <a:rPr lang="en-US" dirty="0"/>
            </a:br>
            <a:r>
              <a:rPr lang="en-US" dirty="0" smtClean="0"/>
              <a:t>Devices</a:t>
            </a:r>
            <a:endParaRPr lang="en-US" dirty="0"/>
          </a:p>
        </p:txBody>
      </p:sp>
      <p:sp>
        <p:nvSpPr>
          <p:cNvPr id="13" name="Pentagon 12"/>
          <p:cNvSpPr/>
          <p:nvPr/>
        </p:nvSpPr>
        <p:spPr>
          <a:xfrm flipH="1">
            <a:off x="8901035" y="693237"/>
            <a:ext cx="1998214" cy="891154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Services</a:t>
            </a:r>
            <a:endParaRPr lang="en-US" dirty="0"/>
          </a:p>
        </p:txBody>
      </p:sp>
      <p:sp>
        <p:nvSpPr>
          <p:cNvPr id="14" name="Snip Single Corner Rectangle 13"/>
          <p:cNvSpPr/>
          <p:nvPr/>
        </p:nvSpPr>
        <p:spPr>
          <a:xfrm>
            <a:off x="7169165" y="4632767"/>
            <a:ext cx="1068779" cy="1223159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br>
              <a:rPr lang="en-US" dirty="0" smtClean="0"/>
            </a:br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15" name="Pentagon 14"/>
          <p:cNvSpPr/>
          <p:nvPr/>
        </p:nvSpPr>
        <p:spPr>
          <a:xfrm>
            <a:off x="7933557" y="2369002"/>
            <a:ext cx="1690667" cy="66527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Service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507678" y="1704727"/>
            <a:ext cx="412596" cy="444707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85857" y="4408714"/>
            <a:ext cx="491837" cy="555172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289440" y="2712376"/>
            <a:ext cx="572622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9697239" y="2712376"/>
            <a:ext cx="57262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153400" y="1146221"/>
            <a:ext cx="657166" cy="766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846785" y="3295655"/>
            <a:ext cx="57262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292731" y="3295655"/>
            <a:ext cx="572622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0352986" y="3281316"/>
            <a:ext cx="1131443" cy="1104405"/>
          </a:xfrm>
          <a:prstGeom prst="roundRect">
            <a:avLst/>
          </a:prstGeom>
          <a:gradFill>
            <a:gsLst>
              <a:gs pos="0">
                <a:srgbClr val="FF7D7D"/>
              </a:gs>
              <a:gs pos="35000">
                <a:srgbClr val="FFABAB"/>
              </a:gs>
              <a:gs pos="100000">
                <a:srgbClr val="FFD5D5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</a:t>
            </a:r>
            <a:br>
              <a:rPr lang="en-US" dirty="0"/>
            </a:br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37" name="Pentagon 36"/>
          <p:cNvSpPr/>
          <p:nvPr/>
        </p:nvSpPr>
        <p:spPr>
          <a:xfrm>
            <a:off x="7933557" y="3500884"/>
            <a:ext cx="1690667" cy="66527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Services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7289440" y="3844258"/>
            <a:ext cx="572622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9697239" y="3844258"/>
            <a:ext cx="57262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65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2158478" y="1256417"/>
            <a:ext cx="1600200" cy="83343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Running</a:t>
            </a:r>
            <a:br>
              <a:rPr lang="en-US" dirty="0" smtClean="0"/>
            </a:br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774720" y="1471359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520677" y="1252843"/>
            <a:ext cx="2109355" cy="4202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Channel Request API</a:t>
            </a:r>
            <a:endParaRPr lang="en-US" sz="1600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2186552" y="2512523"/>
            <a:ext cx="1600200" cy="833437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Suspended</a:t>
            </a:r>
            <a:br>
              <a:rPr lang="en-US" sz="1600" dirty="0" smtClean="0"/>
            </a:br>
            <a:r>
              <a:rPr lang="en-US" sz="1600" dirty="0" smtClean="0"/>
              <a:t>or not running</a:t>
            </a:r>
            <a:endParaRPr lang="en-US" sz="16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953189" y="1301071"/>
            <a:ext cx="0" cy="2068317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Up-Down Arrow 8"/>
          <p:cNvSpPr/>
          <p:nvPr/>
        </p:nvSpPr>
        <p:spPr>
          <a:xfrm>
            <a:off x="2910452" y="2161300"/>
            <a:ext cx="152400" cy="279776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7914586" y="1270327"/>
            <a:ext cx="1562100" cy="1095056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758678" y="1814023"/>
            <a:ext cx="41559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39498" y="1817698"/>
            <a:ext cx="2271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channel to web service</a:t>
            </a:r>
            <a:endParaRPr lang="en-US" sz="1400" dirty="0"/>
          </a:p>
        </p:txBody>
      </p:sp>
      <p:sp>
        <p:nvSpPr>
          <p:cNvPr id="13" name="Flowchart: Punched Tape 12"/>
          <p:cNvSpPr/>
          <p:nvPr/>
        </p:nvSpPr>
        <p:spPr>
          <a:xfrm>
            <a:off x="8448989" y="2876432"/>
            <a:ext cx="1599197" cy="838200"/>
          </a:xfrm>
          <a:prstGeom prst="flowChartPunchedTa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WNS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967235" y="2221177"/>
            <a:ext cx="0" cy="749695"/>
          </a:xfrm>
          <a:prstGeom prst="line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67235" y="2278606"/>
            <a:ext cx="702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</a:t>
            </a:r>
            <a:br>
              <a:rPr lang="en-US" sz="1400" dirty="0" smtClean="0"/>
            </a:br>
            <a:r>
              <a:rPr lang="en-US" sz="1400" dirty="0" smtClean="0"/>
              <a:t>update</a:t>
            </a:r>
            <a:endParaRPr lang="en-US" sz="1400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989" y="2238271"/>
            <a:ext cx="14478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684" y="2808878"/>
            <a:ext cx="1920643" cy="440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 descr="C:\Users\kasriniv\AppData\Local\Microsoft\Windows\Temporary Internet Files\Content.Outlook\K1OLXWVI\LockScreen_PressImage_6 (2)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" t="57105" r="51707" b="358"/>
          <a:stretch/>
        </p:blipFill>
        <p:spPr bwMode="auto">
          <a:xfrm>
            <a:off x="5130284" y="3036972"/>
            <a:ext cx="1856874" cy="91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>
            <a:stCxn id="13" idx="1"/>
          </p:cNvCxnSpPr>
          <p:nvPr/>
        </p:nvCxnSpPr>
        <p:spPr>
          <a:xfrm flipH="1">
            <a:off x="7003194" y="3295532"/>
            <a:ext cx="1445795" cy="294"/>
          </a:xfrm>
          <a:prstGeom prst="line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73952" y="2762787"/>
            <a:ext cx="1165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Push updates</a:t>
            </a:r>
            <a:br>
              <a:rPr lang="en-US" sz="1400" dirty="0" smtClean="0"/>
            </a:br>
            <a:r>
              <a:rPr lang="en-US" sz="1400" dirty="0" smtClean="0"/>
              <a:t>to client</a:t>
            </a:r>
            <a:endParaRPr lang="en-US" sz="1400" dirty="0"/>
          </a:p>
        </p:txBody>
      </p:sp>
      <p:sp>
        <p:nvSpPr>
          <p:cNvPr id="21" name="Flowchart: Alternate Process 20"/>
          <p:cNvSpPr/>
          <p:nvPr/>
        </p:nvSpPr>
        <p:spPr>
          <a:xfrm>
            <a:off x="4257989" y="4471373"/>
            <a:ext cx="2715963" cy="657434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 background task can process notification if desired</a:t>
            </a:r>
            <a:endParaRPr lang="en-US" sz="1400" dirty="0"/>
          </a:p>
        </p:txBody>
      </p:sp>
      <p:cxnSp>
        <p:nvCxnSpPr>
          <p:cNvPr id="22" name="Straight Connector 21"/>
          <p:cNvCxnSpPr>
            <a:stCxn id="13" idx="1"/>
            <a:endCxn id="21" idx="3"/>
          </p:cNvCxnSpPr>
          <p:nvPr/>
        </p:nvCxnSpPr>
        <p:spPr>
          <a:xfrm flipH="1">
            <a:off x="6973952" y="3295532"/>
            <a:ext cx="1475037" cy="1504558"/>
          </a:xfrm>
          <a:prstGeom prst="line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575354" y="4007620"/>
            <a:ext cx="8374" cy="423561"/>
          </a:xfrm>
          <a:prstGeom prst="line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29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14691</TotalTime>
  <Words>41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Kraig Brockschmidt</dc:creator>
  <cp:lastModifiedBy>Kraig Brockschmidt</cp:lastModifiedBy>
  <cp:revision>11</cp:revision>
  <dcterms:created xsi:type="dcterms:W3CDTF">2013-01-15T21:06:26Z</dcterms:created>
  <dcterms:modified xsi:type="dcterms:W3CDTF">2013-02-22T02:46:10Z</dcterms:modified>
</cp:coreProperties>
</file>