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71FA-5189-4593-97CE-DDAD0187DFFB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632-F6BD-437D-A83A-C4BC63ED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71FA-5189-4593-97CE-DDAD0187DFFB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632-F6BD-437D-A83A-C4BC63ED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71FA-5189-4593-97CE-DDAD0187DFFB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632-F6BD-437D-A83A-C4BC63ED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71FA-5189-4593-97CE-DDAD0187DFFB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632-F6BD-437D-A83A-C4BC63ED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1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71FA-5189-4593-97CE-DDAD0187DFFB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632-F6BD-437D-A83A-C4BC63ED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3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71FA-5189-4593-97CE-DDAD0187DFFB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632-F6BD-437D-A83A-C4BC63ED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2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71FA-5189-4593-97CE-DDAD0187DFFB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632-F6BD-437D-A83A-C4BC63ED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5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71FA-5189-4593-97CE-DDAD0187DFFB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632-F6BD-437D-A83A-C4BC63ED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1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71FA-5189-4593-97CE-DDAD0187DFFB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632-F6BD-437D-A83A-C4BC63ED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5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71FA-5189-4593-97CE-DDAD0187DFFB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632-F6BD-437D-A83A-C4BC63ED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71FA-5189-4593-97CE-DDAD0187DFFB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632-F6BD-437D-A83A-C4BC63ED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5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71FA-5189-4593-97CE-DDAD0187DFFB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7632-F6BD-437D-A83A-C4BC63ED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6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5492" y="55420"/>
            <a:ext cx="1456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Originator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9001" y="1465861"/>
            <a:ext cx="1246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Creation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4684056" y="1782612"/>
            <a:ext cx="2286000" cy="685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“Yes, I promise…”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590771" y="73891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Consumer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79" y="799666"/>
            <a:ext cx="1225296" cy="17940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86334" y="1498141"/>
            <a:ext cx="957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Makes a</a:t>
            </a:r>
            <a:br>
              <a:rPr lang="en-US" dirty="0" smtClean="0"/>
            </a:br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0983" y="4659895"/>
            <a:ext cx="152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Fulfillment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>
            <a:off x="4688511" y="4295490"/>
            <a:ext cx="2286000" cy="685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“Here you are!”</a:t>
            </a:r>
            <a:endParaRPr lang="en-US" sz="1600" dirty="0"/>
          </a:p>
        </p:txBody>
      </p:sp>
      <p:sp>
        <p:nvSpPr>
          <p:cNvPr id="17" name="Down Arrow 16"/>
          <p:cNvSpPr/>
          <p:nvPr/>
        </p:nvSpPr>
        <p:spPr>
          <a:xfrm>
            <a:off x="3620655" y="3001808"/>
            <a:ext cx="531198" cy="94211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99644" y="4179851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Acquires</a:t>
            </a:r>
            <a:br>
              <a:rPr lang="en-US" dirty="0" smtClean="0"/>
            </a:br>
            <a:r>
              <a:rPr lang="en-US" dirty="0" smtClean="0"/>
              <a:t>the goods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8700171" y="2401435"/>
            <a:ext cx="2088944" cy="64633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Goes on with Life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941" y="3943919"/>
            <a:ext cx="1274543" cy="12745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44" y="4161496"/>
            <a:ext cx="961715" cy="96171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045004" y="4334959"/>
            <a:ext cx="130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Consumes the goods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74511" y="78492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①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78252" y="400872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④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44452" y="400448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⑤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13784" y="445199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⑥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2277" y="214447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②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54751" y="11288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③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Left Arrow 30"/>
          <p:cNvSpPr/>
          <p:nvPr/>
        </p:nvSpPr>
        <p:spPr>
          <a:xfrm>
            <a:off x="4636658" y="627847"/>
            <a:ext cx="2286000" cy="6834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“Can you give me…?”</a:t>
            </a:r>
            <a:endParaRPr lang="en-US" sz="1600" dirty="0"/>
          </a:p>
        </p:txBody>
      </p:sp>
      <p:sp>
        <p:nvSpPr>
          <p:cNvPr id="30" name="Right Arrow 29"/>
          <p:cNvSpPr/>
          <p:nvPr/>
        </p:nvSpPr>
        <p:spPr>
          <a:xfrm>
            <a:off x="4684056" y="3050585"/>
            <a:ext cx="2286000" cy="4563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“Here’s where we are…”</a:t>
            </a:r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>
            <a:off x="4688511" y="5703510"/>
            <a:ext cx="2286000" cy="685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“I’m sorry!”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952487" y="5675489"/>
            <a:ext cx="1425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Can’t acquire</a:t>
            </a:r>
            <a:br>
              <a:rPr lang="en-US" dirty="0" smtClean="0"/>
            </a:br>
            <a:r>
              <a:rPr lang="en-US" dirty="0" smtClean="0"/>
              <a:t>the goods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58143" y="550808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⑧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378618" y="568897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⑨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58143" y="267843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⑦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461" y="5364940"/>
            <a:ext cx="1040845" cy="12674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1890" y="5343545"/>
            <a:ext cx="1008912" cy="1310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96" y="1165797"/>
            <a:ext cx="1714500" cy="1714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05188" y="1415474"/>
            <a:ext cx="2050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“OK, tell me when you</a:t>
            </a:r>
            <a:br>
              <a:rPr lang="en-US" sz="1600" dirty="0" smtClean="0"/>
            </a:br>
            <a:r>
              <a:rPr lang="en-US" sz="1600" dirty="0" smtClean="0"/>
              <a:t>have the goods”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092209" y="5743334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Utter</a:t>
            </a:r>
            <a:br>
              <a:rPr lang="en-US" dirty="0" smtClean="0"/>
            </a:br>
            <a:r>
              <a:rPr lang="en-US" dirty="0" smtClean="0"/>
              <a:t>disappointment</a:t>
            </a:r>
            <a:endParaRPr lang="en-US" dirty="0"/>
          </a:p>
        </p:txBody>
      </p:sp>
      <p:sp>
        <p:nvSpPr>
          <p:cNvPr id="40" name="Left Arrow 39"/>
          <p:cNvSpPr/>
          <p:nvPr/>
        </p:nvSpPr>
        <p:spPr>
          <a:xfrm>
            <a:off x="4584955" y="3450180"/>
            <a:ext cx="2286000" cy="44755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“Never mind…”</a:t>
            </a:r>
            <a:endParaRPr lang="en-US" sz="1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60" y="3045566"/>
            <a:ext cx="799159" cy="7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1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5492" y="55420"/>
            <a:ext cx="1456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Originator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9001" y="1465861"/>
            <a:ext cx="1246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Creation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4684056" y="1782612"/>
            <a:ext cx="2286000" cy="685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“Yes, I promise…”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590771" y="73891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Consumer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79" y="799666"/>
            <a:ext cx="1225296" cy="17940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86334" y="1498141"/>
            <a:ext cx="957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Makes a</a:t>
            </a:r>
            <a:br>
              <a:rPr lang="en-US" dirty="0" smtClean="0"/>
            </a:br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0983" y="4659895"/>
            <a:ext cx="152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Fulfillment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>
            <a:off x="4688511" y="4295490"/>
            <a:ext cx="2286000" cy="685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“Here you are!”</a:t>
            </a:r>
            <a:endParaRPr lang="en-US" sz="1600" dirty="0"/>
          </a:p>
        </p:txBody>
      </p:sp>
      <p:sp>
        <p:nvSpPr>
          <p:cNvPr id="17" name="Down Arrow 16"/>
          <p:cNvSpPr/>
          <p:nvPr/>
        </p:nvSpPr>
        <p:spPr>
          <a:xfrm>
            <a:off x="3620655" y="3001808"/>
            <a:ext cx="531198" cy="94211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99644" y="4179851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Acquires</a:t>
            </a:r>
            <a:br>
              <a:rPr lang="en-US" dirty="0" smtClean="0"/>
            </a:br>
            <a:r>
              <a:rPr lang="en-US" dirty="0" smtClean="0"/>
              <a:t>the goods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8700171" y="2401435"/>
            <a:ext cx="2088944" cy="64633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Goes on with Life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941" y="3943919"/>
            <a:ext cx="1274543" cy="12745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44" y="4161496"/>
            <a:ext cx="961715" cy="96171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045004" y="4334959"/>
            <a:ext cx="130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Consumes the goods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74511" y="78492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①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78252" y="400872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④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44452" y="400448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⑤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13784" y="445199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⑥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2277" y="214447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②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54751" y="11288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③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Left Arrow 30"/>
          <p:cNvSpPr/>
          <p:nvPr/>
        </p:nvSpPr>
        <p:spPr>
          <a:xfrm>
            <a:off x="4636658" y="627847"/>
            <a:ext cx="2286000" cy="6834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“Can you give me…?”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96" y="1165797"/>
            <a:ext cx="1714500" cy="1714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05188" y="1415474"/>
            <a:ext cx="2050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“OK, tell me when you</a:t>
            </a:r>
            <a:br>
              <a:rPr lang="en-US" sz="1600" dirty="0" smtClean="0"/>
            </a:br>
            <a:r>
              <a:rPr lang="en-US" sz="1600" dirty="0" smtClean="0"/>
              <a:t>have the goods”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8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1964" y="947310"/>
            <a:ext cx="43226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//Consumer code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promise 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doSomethingForNothing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promise.then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(results)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JSON.stringify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(results));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948217" y="947310"/>
            <a:ext cx="418638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//Originator code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doSomethingForNothing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EmptyPromise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EmptyPromise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._value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{};   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.then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completedHandler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completedHandler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._value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36291" y="1274617"/>
            <a:ext cx="19119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112000" y="1551709"/>
            <a:ext cx="9236" cy="387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13527" y="2364509"/>
            <a:ext cx="4211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992582" y="2540000"/>
            <a:ext cx="3620654" cy="1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46834" y="89592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①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78360" y="15517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②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73998" y="196948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③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22033" y="246161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④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96032" y="262072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⑤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03781" y="28309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⑥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6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3170</TotalTime>
  <Words>177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15</cp:revision>
  <dcterms:created xsi:type="dcterms:W3CDTF">2013-02-25T22:18:12Z</dcterms:created>
  <dcterms:modified xsi:type="dcterms:W3CDTF">2013-06-07T05:48:42Z</dcterms:modified>
</cp:coreProperties>
</file>