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40" d="100"/>
          <a:sy n="140" d="100"/>
        </p:scale>
        <p:origin x="102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4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0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0531-B6A1-4403-A982-27B9EB12827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F172-8621-434B-BF5A-AB88238D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7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9" y="174661"/>
            <a:ext cx="3674723" cy="65360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60288" y="2537717"/>
            <a:ext cx="1304818" cy="371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65133" y="915061"/>
            <a:ext cx="5862502" cy="5055230"/>
          </a:xfrm>
          <a:prstGeom prst="rect">
            <a:avLst/>
          </a:prstGeom>
          <a:solidFill>
            <a:srgbClr val="FDFDFD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 ListView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00B0F0"/>
                </a:solidFill>
              </a:rPr>
              <a:t>Small item template:</a:t>
            </a: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statusTemplate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smallListIconTextTemplate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data-win-control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WinJS.Binding.Template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none"&gt;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smallListIconTextItem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smallListIconTextItem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-Image“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data-win-bind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picture"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smallListIconTextItem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-Detail"&gt;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h4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data-win-bind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innerText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title"&gt;&lt;/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h4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h6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="win-type-ellipsis“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data-win-bind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innerText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text"&gt;&lt;/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h6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Large item template</a:t>
            </a:r>
            <a:r>
              <a:rPr lang="en-US" sz="12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photoTemplate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data-win-control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WinJS.Binding.Template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imageOverlayLanding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imageOverlayLandingImage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data-win-bind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picture"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imageOverlayLandingOverlay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imageOverlayLandingOverlayText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win-type-ellipsis"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data-win-bind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innerText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title"&gt;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h6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imageOverlayLandingOverlayTextLight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win-type-ellipsis"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data-win-bind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innerText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text"&gt;&lt;/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h6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5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710649" y="1140431"/>
            <a:ext cx="1854484" cy="13972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4746" y="2558955"/>
            <a:ext cx="1262418" cy="4299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1488" y="3012771"/>
            <a:ext cx="1262418" cy="12180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97039" y="1446663"/>
            <a:ext cx="1668095" cy="12487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897039" y="3507475"/>
            <a:ext cx="1668095" cy="22178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2</cp:revision>
  <dcterms:created xsi:type="dcterms:W3CDTF">2013-10-04T17:05:33Z</dcterms:created>
  <dcterms:modified xsi:type="dcterms:W3CDTF">2013-10-07T04:05:04Z</dcterms:modified>
</cp:coreProperties>
</file>