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1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9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6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03C3-56E8-440A-AA1D-D4972714129E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2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206841" y="742950"/>
            <a:ext cx="24978" cy="335749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31492" y="1168950"/>
            <a:ext cx="2418017" cy="499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3274" tIns="46637" rIns="93274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In memory</a:t>
            </a:r>
            <a:r>
              <a:rPr lang="en-US" sz="1100" dirty="0">
                <a:solidFill>
                  <a:schemeClr val="tx1"/>
                </a:solidFill>
              </a:rPr>
              <a:t/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(app </a:t>
            </a:r>
            <a:r>
              <a:rPr lang="en-US" sz="1100" dirty="0" smtClean="0">
                <a:solidFill>
                  <a:schemeClr val="tx1"/>
                </a:solidFill>
              </a:rPr>
              <a:t>changes variables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74295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Running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60437" y="742950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Suspended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749510" y="742950"/>
            <a:ext cx="0" cy="335749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109639" y="742950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running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755948" y="767035"/>
            <a:ext cx="0" cy="335749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961738" y="742950"/>
            <a:ext cx="1231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restart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659492" y="814457"/>
            <a:ext cx="0" cy="335749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762385" y="742950"/>
            <a:ext cx="1193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Other devices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31494" y="1794330"/>
            <a:ext cx="6327997" cy="6324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3274" tIns="46637" rIns="93274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Local/temp app data </a:t>
            </a:r>
            <a:r>
              <a:rPr lang="en-US" sz="1200" dirty="0">
                <a:solidFill>
                  <a:schemeClr val="tx1"/>
                </a:solidFill>
              </a:rPr>
              <a:t>(modified by </a:t>
            </a:r>
            <a:r>
              <a:rPr lang="en-US" sz="1200" dirty="0" smtClean="0">
                <a:solidFill>
                  <a:schemeClr val="tx1"/>
                </a:solidFill>
              </a:rPr>
              <a:t>WinRT &amp; other APIs; temp affected by disk cleanup)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Conceptually includes </a:t>
            </a:r>
            <a:r>
              <a:rPr lang="en-US" sz="1050" dirty="0">
                <a:solidFill>
                  <a:schemeClr val="tx1"/>
                </a:solidFill>
              </a:rPr>
              <a:t>databases (SQLite, IndexedDB, ESE/Jet) and other </a:t>
            </a:r>
            <a:r>
              <a:rPr lang="en-US" sz="1050" dirty="0" smtClean="0">
                <a:solidFill>
                  <a:schemeClr val="tx1"/>
                </a:solidFill>
              </a:rPr>
              <a:t>state-related facilities (</a:t>
            </a:r>
            <a:r>
              <a:rPr lang="en-US" sz="1050" dirty="0">
                <a:solidFill>
                  <a:schemeClr val="tx1"/>
                </a:solidFill>
              </a:rPr>
              <a:t>HTML AppCache, local storage, </a:t>
            </a:r>
            <a:r>
              <a:rPr lang="en-US" sz="1050" dirty="0" smtClean="0">
                <a:solidFill>
                  <a:schemeClr val="tx1"/>
                </a:solidFill>
              </a:rPr>
              <a:t>third-party </a:t>
            </a:r>
            <a:r>
              <a:rPr lang="en-US" sz="1050" dirty="0">
                <a:solidFill>
                  <a:schemeClr val="tx1"/>
                </a:solidFill>
              </a:rPr>
              <a:t>libraries</a:t>
            </a:r>
            <a:r>
              <a:rPr lang="en-US" sz="1050" dirty="0" smtClean="0">
                <a:solidFill>
                  <a:schemeClr val="tx1"/>
                </a:solidFill>
              </a:rPr>
              <a:t>), but not necessarily in app data folders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31493" y="2569079"/>
            <a:ext cx="7974307" cy="3953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3274" tIns="46637" rIns="93274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Roaming </a:t>
            </a:r>
            <a:r>
              <a:rPr lang="en-US" sz="1400" dirty="0" smtClean="0">
                <a:solidFill>
                  <a:schemeClr val="tx1"/>
                </a:solidFill>
              </a:rPr>
              <a:t>app </a:t>
            </a:r>
            <a:r>
              <a:rPr lang="en-US" sz="1400" dirty="0">
                <a:solidFill>
                  <a:schemeClr val="tx1"/>
                </a:solidFill>
              </a:rPr>
              <a:t>d</a:t>
            </a:r>
            <a:r>
              <a:rPr lang="en-US" sz="1400" dirty="0" smtClean="0">
                <a:solidFill>
                  <a:schemeClr val="tx1"/>
                </a:solidFill>
              </a:rPr>
              <a:t>ata </a:t>
            </a:r>
            <a:r>
              <a:rPr lang="en-US" sz="1200" dirty="0">
                <a:solidFill>
                  <a:schemeClr val="tx1"/>
                </a:solidFill>
              </a:rPr>
              <a:t>(modified by WinRT and other </a:t>
            </a:r>
            <a:r>
              <a:rPr lang="en-US" sz="1200" dirty="0" smtClean="0">
                <a:solidFill>
                  <a:schemeClr val="tx1"/>
                </a:solidFill>
              </a:rPr>
              <a:t>APIs and syncing), </a:t>
            </a:r>
            <a:r>
              <a:rPr lang="en-US" sz="1200" dirty="0">
                <a:solidFill>
                  <a:schemeClr val="tx1"/>
                </a:solidFill>
              </a:rPr>
              <a:t>sync’d to </a:t>
            </a:r>
            <a:r>
              <a:rPr lang="en-US" sz="1200" dirty="0" smtClean="0">
                <a:solidFill>
                  <a:schemeClr val="tx1"/>
                </a:solidFill>
              </a:rPr>
              <a:t>cloud (within quota)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31494" y="3123467"/>
            <a:ext cx="6327997" cy="3392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3274" tIns="46637" rIns="93274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Windows.Storage.AccessCache </a:t>
            </a:r>
            <a:r>
              <a:rPr lang="en-US" sz="1200" dirty="0" smtClean="0">
                <a:solidFill>
                  <a:schemeClr val="tx1"/>
                </a:solidFill>
              </a:rPr>
              <a:t>(modified by WinRT API)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31494" y="3605080"/>
            <a:ext cx="7974306" cy="3392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3274" tIns="46637" rIns="93274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Windows.Storage.PasswordVault </a:t>
            </a:r>
            <a:r>
              <a:rPr lang="en-US" sz="1200" dirty="0" smtClean="0">
                <a:solidFill>
                  <a:schemeClr val="tx1"/>
                </a:solidFill>
              </a:rPr>
              <a:t>(modified by WinRT API and syncing)</a:t>
            </a:r>
            <a:r>
              <a:rPr lang="en-US" sz="1400" dirty="0" smtClean="0">
                <a:solidFill>
                  <a:schemeClr val="tx1"/>
                </a:solidFill>
              </a:rPr>
              <a:t>, sync’d to cloud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19543" y="514351"/>
            <a:ext cx="1783795" cy="35626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19543" y="528117"/>
            <a:ext cx="178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StorageFolder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2" y="866671"/>
            <a:ext cx="178379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Direct Properties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i="1" dirty="0" smtClean="0"/>
              <a:t>attributes</a:t>
            </a:r>
            <a:br>
              <a:rPr lang="en-US" sz="1050" i="1" dirty="0" smtClean="0"/>
            </a:br>
            <a:r>
              <a:rPr lang="en-US" sz="1050" i="1" dirty="0" err="1" smtClean="0"/>
              <a:t>dateCreated</a:t>
            </a:r>
            <a:r>
              <a:rPr lang="en-US" sz="1050" i="1" dirty="0" smtClean="0"/>
              <a:t/>
            </a:r>
            <a:br>
              <a:rPr lang="en-US" sz="1050" i="1" dirty="0" smtClean="0"/>
            </a:br>
            <a:r>
              <a:rPr lang="en-US" sz="1050" i="1" dirty="0" err="1" smtClean="0"/>
              <a:t>displayName</a:t>
            </a:r>
            <a:r>
              <a:rPr lang="en-US" sz="1050" i="1" dirty="0" smtClean="0"/>
              <a:t>, </a:t>
            </a:r>
            <a:r>
              <a:rPr lang="en-US" sz="1050" i="1" dirty="0" err="1" smtClean="0"/>
              <a:t>displayType</a:t>
            </a:r>
            <a:r>
              <a:rPr lang="en-US" sz="1050" i="1" dirty="0" smtClean="0"/>
              <a:t/>
            </a:r>
            <a:br>
              <a:rPr lang="en-US" sz="1050" i="1" dirty="0" smtClean="0"/>
            </a:br>
            <a:r>
              <a:rPr lang="en-US" sz="1050" i="1" dirty="0" smtClean="0"/>
              <a:t>name, path</a:t>
            </a:r>
            <a:br>
              <a:rPr lang="en-US" sz="1050" i="1" dirty="0" smtClean="0"/>
            </a:br>
            <a:r>
              <a:rPr lang="en-US" sz="1050" i="1" dirty="0" smtClean="0"/>
              <a:t>properties</a:t>
            </a:r>
            <a:br>
              <a:rPr lang="en-US" sz="1050" i="1" dirty="0" smtClean="0"/>
            </a:br>
            <a:r>
              <a:rPr lang="en-US" sz="1050" i="1" dirty="0" smtClean="0"/>
              <a:t>provider</a:t>
            </a:r>
            <a:br>
              <a:rPr lang="en-US" sz="1050" i="1" dirty="0" smtClean="0"/>
            </a:br>
            <a:endParaRPr lang="en-US" sz="1050" i="1" dirty="0" smtClean="0"/>
          </a:p>
          <a:p>
            <a:pPr algn="ctr"/>
            <a:r>
              <a:rPr lang="en-US" sz="1050" b="1" dirty="0" smtClean="0"/>
              <a:t>Core Methods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i="1" dirty="0" smtClean="0"/>
              <a:t>[create/get]Folder[s]Async</a:t>
            </a:r>
            <a:br>
              <a:rPr lang="en-US" sz="1050" i="1" dirty="0" smtClean="0"/>
            </a:br>
            <a:r>
              <a:rPr lang="en-US" sz="1050" i="1" dirty="0" err="1" smtClean="0"/>
              <a:t>getParentAsync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b="1" dirty="0" smtClean="0"/>
              <a:t>[</a:t>
            </a:r>
            <a:r>
              <a:rPr lang="en-US" sz="1050" i="1" dirty="0" smtClean="0"/>
              <a:t>create/get]File[s]Async</a:t>
            </a:r>
          </a:p>
          <a:p>
            <a:pPr algn="ctr"/>
            <a:r>
              <a:rPr lang="en-US" sz="1050" i="1" dirty="0" smtClean="0"/>
              <a:t/>
            </a:r>
            <a:br>
              <a:rPr lang="en-US" sz="1050" i="1" dirty="0" smtClean="0"/>
            </a:br>
            <a:r>
              <a:rPr lang="en-US" sz="1050" i="1" dirty="0" err="1" smtClean="0"/>
              <a:t>getItem</a:t>
            </a:r>
            <a:r>
              <a:rPr lang="en-US" sz="1050" i="1" dirty="0" smtClean="0"/>
              <a:t>[s]Async</a:t>
            </a:r>
            <a:br>
              <a:rPr lang="en-US" sz="1050" i="1" dirty="0" smtClean="0"/>
            </a:br>
            <a:r>
              <a:rPr lang="en-US" sz="1050" i="1" dirty="0" err="1" smtClean="0"/>
              <a:t>tryGetItemAsync</a:t>
            </a:r>
            <a:endParaRPr lang="en-US" sz="1050" i="1" dirty="0" smtClean="0"/>
          </a:p>
          <a:p>
            <a:pPr algn="ctr"/>
            <a:endParaRPr lang="en-US" sz="1050" i="1" dirty="0"/>
          </a:p>
          <a:p>
            <a:pPr algn="ctr"/>
            <a:r>
              <a:rPr lang="en-US" sz="1050" i="1" dirty="0" err="1" smtClean="0"/>
              <a:t>deleteAsync</a:t>
            </a:r>
            <a:r>
              <a:rPr lang="en-US" sz="1050" i="1" dirty="0" smtClean="0"/>
              <a:t>, </a:t>
            </a:r>
            <a:r>
              <a:rPr lang="en-US" sz="1050" i="1" dirty="0" err="1" smtClean="0"/>
              <a:t>renameAsync</a:t>
            </a:r>
            <a:endParaRPr lang="en-US" sz="1050" i="1" dirty="0"/>
          </a:p>
        </p:txBody>
      </p:sp>
      <p:sp>
        <p:nvSpPr>
          <p:cNvPr id="29" name="Rectangle 28"/>
          <p:cNvSpPr/>
          <p:nvPr/>
        </p:nvSpPr>
        <p:spPr>
          <a:xfrm>
            <a:off x="3057943" y="514351"/>
            <a:ext cx="2460243" cy="3305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StorageFolder</a:t>
            </a:r>
            <a:endParaRPr lang="en-US" sz="14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3048000" y="918490"/>
            <a:ext cx="2448340" cy="2819399"/>
            <a:chOff x="2122781" y="1379382"/>
            <a:chExt cx="2664670" cy="1638766"/>
          </a:xfrm>
        </p:grpSpPr>
        <p:sp>
          <p:nvSpPr>
            <p:cNvPr id="31" name="Rectangle 30"/>
            <p:cNvSpPr/>
            <p:nvPr/>
          </p:nvSpPr>
          <p:spPr>
            <a:xfrm>
              <a:off x="2133600" y="1379382"/>
              <a:ext cx="2653851" cy="15866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22781" y="1384765"/>
              <a:ext cx="2653851" cy="204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StorageFile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22781" y="1598286"/>
              <a:ext cx="2653851" cy="141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/>
                <a:t>Direct Properties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1050" i="1" dirty="0" smtClean="0"/>
                <a:t>attributes, properties, size</a:t>
              </a:r>
              <a:r>
                <a:rPr lang="en-US" sz="1050" i="1" dirty="0"/>
                <a:t/>
              </a:r>
              <a:br>
                <a:rPr lang="en-US" sz="1050" i="1" dirty="0"/>
              </a:br>
              <a:r>
                <a:rPr lang="en-US" sz="1050" i="1" dirty="0" err="1" smtClean="0"/>
                <a:t>contentType</a:t>
              </a:r>
              <a:r>
                <a:rPr lang="en-US" sz="1050" i="1" dirty="0" smtClean="0"/>
                <a:t>, </a:t>
              </a:r>
              <a:r>
                <a:rPr lang="en-US" sz="1050" i="1" dirty="0" err="1" smtClean="0"/>
                <a:t>fileType</a:t>
              </a:r>
              <a:r>
                <a:rPr lang="en-US" sz="1050" i="1" dirty="0" smtClean="0"/>
                <a:t>, </a:t>
              </a:r>
              <a:r>
                <a:rPr lang="en-US" sz="1050" i="1" dirty="0" err="1" smtClean="0"/>
                <a:t>isOfType</a:t>
              </a:r>
              <a:r>
                <a:rPr lang="en-US" sz="1050" i="1" dirty="0"/>
                <a:t/>
              </a:r>
              <a:br>
                <a:rPr lang="en-US" sz="1050" i="1" dirty="0"/>
              </a:br>
              <a:r>
                <a:rPr lang="en-US" sz="1050" i="1" dirty="0" err="1" smtClean="0"/>
                <a:t>isAvailable</a:t>
              </a:r>
              <a:r>
                <a:rPr lang="en-US" sz="1050" i="1" dirty="0" smtClean="0"/>
                <a:t>, </a:t>
              </a:r>
              <a:r>
                <a:rPr lang="en-US" sz="1050" i="1" dirty="0" err="1" smtClean="0"/>
                <a:t>dateCreated</a:t>
              </a:r>
              <a:r>
                <a:rPr lang="en-US" sz="1050" i="1" dirty="0"/>
                <a:t/>
              </a:r>
              <a:br>
                <a:rPr lang="en-US" sz="1050" i="1" dirty="0"/>
              </a:br>
              <a:r>
                <a:rPr lang="en-US" sz="1050" i="1" dirty="0" err="1" smtClean="0"/>
                <a:t>displayName</a:t>
              </a:r>
              <a:r>
                <a:rPr lang="en-US" sz="1050" i="1" dirty="0" smtClean="0"/>
                <a:t>, </a:t>
              </a:r>
              <a:r>
                <a:rPr lang="en-US" sz="1050" i="1" dirty="0" err="1" smtClean="0"/>
                <a:t>displayType</a:t>
              </a:r>
              <a:r>
                <a:rPr lang="en-US" sz="1050" i="1" dirty="0"/>
                <a:t/>
              </a:r>
              <a:br>
                <a:rPr lang="en-US" sz="1050" i="1" dirty="0"/>
              </a:br>
              <a:r>
                <a:rPr lang="en-US" sz="1050" i="1" dirty="0" err="1" smtClean="0"/>
                <a:t>folderRelativeId</a:t>
              </a:r>
              <a:r>
                <a:rPr lang="en-US" sz="1050" i="1" dirty="0"/>
                <a:t/>
              </a:r>
              <a:br>
                <a:rPr lang="en-US" sz="1050" i="1" dirty="0"/>
              </a:br>
              <a:r>
                <a:rPr lang="en-US" sz="1050" i="1" dirty="0" smtClean="0"/>
                <a:t>name, path</a:t>
              </a:r>
              <a:br>
                <a:rPr lang="en-US" sz="1050" i="1" dirty="0" smtClean="0"/>
              </a:b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1050" b="1" dirty="0" smtClean="0"/>
                <a:t>Methods</a:t>
              </a:r>
            </a:p>
            <a:p>
              <a:pPr algn="ctr"/>
              <a:r>
                <a:rPr lang="en-US" sz="1050" i="1" dirty="0" err="1" smtClean="0"/>
                <a:t>copyAsync</a:t>
              </a:r>
              <a:r>
                <a:rPr lang="en-US" sz="1050" i="1" dirty="0" smtClean="0"/>
                <a:t>, </a:t>
              </a:r>
              <a:r>
                <a:rPr lang="en-US" sz="1050" i="1" dirty="0" err="1" smtClean="0"/>
                <a:t>copyAndReplaceAsync</a:t>
              </a: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1050" i="1" dirty="0" err="1" smtClean="0"/>
                <a:t>moveAsync</a:t>
              </a:r>
              <a:r>
                <a:rPr lang="en-US" sz="1050" i="1" dirty="0" smtClean="0"/>
                <a:t>, </a:t>
              </a:r>
              <a:r>
                <a:rPr lang="en-US" sz="1050" i="1" dirty="0" err="1" smtClean="0"/>
                <a:t>moveAndReplaceAsync</a:t>
              </a: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1050" i="1" dirty="0" err="1" smtClean="0"/>
                <a:t>getParentAsync</a:t>
              </a:r>
              <a:endParaRPr lang="en-US" sz="1050" i="1" dirty="0" smtClean="0"/>
            </a:p>
            <a:p>
              <a:pPr algn="ctr"/>
              <a:r>
                <a:rPr lang="en-US" sz="1050" i="1" dirty="0" err="1" smtClean="0"/>
                <a:t>openAsync</a:t>
              </a:r>
              <a:r>
                <a:rPr lang="en-US" sz="1050" i="1" dirty="0" smtClean="0"/>
                <a:t>, </a:t>
              </a:r>
              <a:r>
                <a:rPr lang="en-US" sz="1050" i="1" dirty="0" err="1" smtClean="0"/>
                <a:t>openReadAsync</a:t>
              </a:r>
              <a:r>
                <a:rPr lang="en-US" sz="1050" i="1" dirty="0" smtClean="0"/>
                <a:t>, etc.</a:t>
              </a:r>
              <a:br>
                <a:rPr lang="en-US" sz="1050" i="1" dirty="0" smtClean="0"/>
              </a:br>
              <a:r>
                <a:rPr lang="en-US" sz="1050" i="1" dirty="0" err="1" smtClean="0"/>
                <a:t>deleteAsync</a:t>
              </a:r>
              <a:r>
                <a:rPr lang="en-US" sz="1050" i="1" dirty="0" smtClean="0"/>
                <a:t>, </a:t>
              </a:r>
              <a:r>
                <a:rPr lang="en-US" sz="1050" i="1" dirty="0" err="1" smtClean="0"/>
                <a:t>renameAsync</a:t>
              </a:r>
              <a:endParaRPr lang="en-US" sz="1050" i="1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3054628" y="3714750"/>
            <a:ext cx="2438398" cy="362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StorageItem</a:t>
            </a:r>
            <a:endParaRPr lang="en-US" sz="1400" dirty="0"/>
          </a:p>
        </p:txBody>
      </p:sp>
      <p:sp>
        <p:nvSpPr>
          <p:cNvPr id="72" name="Freeform 71"/>
          <p:cNvSpPr/>
          <p:nvPr/>
        </p:nvSpPr>
        <p:spPr>
          <a:xfrm>
            <a:off x="2295942" y="695183"/>
            <a:ext cx="761999" cy="1856417"/>
          </a:xfrm>
          <a:custGeom>
            <a:avLst/>
            <a:gdLst>
              <a:gd name="connsiteX0" fmla="*/ 0 w 528637"/>
              <a:gd name="connsiteY0" fmla="*/ 2671762 h 2671762"/>
              <a:gd name="connsiteX1" fmla="*/ 164306 w 528637"/>
              <a:gd name="connsiteY1" fmla="*/ 2671762 h 2671762"/>
              <a:gd name="connsiteX2" fmla="*/ 164306 w 528637"/>
              <a:gd name="connsiteY2" fmla="*/ 0 h 2671762"/>
              <a:gd name="connsiteX3" fmla="*/ 528637 w 528637"/>
              <a:gd name="connsiteY3" fmla="*/ 0 h 26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637" h="2671762">
                <a:moveTo>
                  <a:pt x="0" y="2671762"/>
                </a:moveTo>
                <a:lnTo>
                  <a:pt x="164306" y="2671762"/>
                </a:lnTo>
                <a:lnTo>
                  <a:pt x="164306" y="0"/>
                </a:lnTo>
                <a:lnTo>
                  <a:pt x="528637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2302569" y="2190750"/>
            <a:ext cx="762515" cy="736905"/>
          </a:xfrm>
          <a:custGeom>
            <a:avLst/>
            <a:gdLst>
              <a:gd name="connsiteX0" fmla="*/ 0 w 428625"/>
              <a:gd name="connsiteY0" fmla="*/ 1457325 h 1457325"/>
              <a:gd name="connsiteX1" fmla="*/ 257175 w 428625"/>
              <a:gd name="connsiteY1" fmla="*/ 1457325 h 1457325"/>
              <a:gd name="connsiteX2" fmla="*/ 257175 w 428625"/>
              <a:gd name="connsiteY2" fmla="*/ 0 h 1457325"/>
              <a:gd name="connsiteX3" fmla="*/ 428625 w 428625"/>
              <a:gd name="connsiteY3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5" h="1457325">
                <a:moveTo>
                  <a:pt x="0" y="1457325"/>
                </a:moveTo>
                <a:lnTo>
                  <a:pt x="257175" y="1457325"/>
                </a:lnTo>
                <a:lnTo>
                  <a:pt x="257175" y="0"/>
                </a:lnTo>
                <a:lnTo>
                  <a:pt x="428625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endCxn id="34" idx="1"/>
          </p:cNvCxnSpPr>
          <p:nvPr/>
        </p:nvCxnSpPr>
        <p:spPr>
          <a:xfrm>
            <a:off x="2302569" y="3308074"/>
            <a:ext cx="752059" cy="587825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877343" y="2601431"/>
            <a:ext cx="1447800" cy="360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StorageFolder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5877343" y="2063487"/>
            <a:ext cx="1447800" cy="360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StorageFile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5877343" y="3141860"/>
            <a:ext cx="1447800" cy="3608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stream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65" idx="1"/>
          </p:cNvCxnSpPr>
          <p:nvPr/>
        </p:nvCxnSpPr>
        <p:spPr>
          <a:xfrm flipV="1">
            <a:off x="5343943" y="3322285"/>
            <a:ext cx="533400" cy="1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52" idx="1"/>
          </p:cNvCxnSpPr>
          <p:nvPr/>
        </p:nvCxnSpPr>
        <p:spPr>
          <a:xfrm flipV="1">
            <a:off x="5343943" y="2781856"/>
            <a:ext cx="533400" cy="360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343943" y="2266950"/>
            <a:ext cx="533400" cy="660705"/>
            <a:chOff x="4800600" y="2343150"/>
            <a:chExt cx="457200" cy="66070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800600" y="3003855"/>
              <a:ext cx="762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876800" y="2343150"/>
              <a:ext cx="0" cy="66070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876800" y="2343150"/>
              <a:ext cx="381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8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9532</TotalTime>
  <Words>77</Words>
  <Application>Microsoft Office PowerPoint</Application>
  <PresentationFormat>On-screen Show (16:9)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13</cp:revision>
  <dcterms:created xsi:type="dcterms:W3CDTF">2012-07-04T18:22:24Z</dcterms:created>
  <dcterms:modified xsi:type="dcterms:W3CDTF">2013-09-07T00:09:13Z</dcterms:modified>
</cp:coreProperties>
</file>