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42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1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03C3-56E8-440A-AA1D-D4972714129E}" type="datetimeFigureOut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2AD7-8F5F-4CC5-ADA8-94362124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1352550"/>
            <a:ext cx="11430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3105150"/>
            <a:ext cx="1143000" cy="685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 Data</a:t>
            </a:r>
            <a:endParaRPr lang="en-US" sz="1600" dirty="0"/>
          </a:p>
        </p:txBody>
      </p:sp>
      <p:sp>
        <p:nvSpPr>
          <p:cNvPr id="6" name="Up-Down Arrow 5"/>
          <p:cNvSpPr/>
          <p:nvPr/>
        </p:nvSpPr>
        <p:spPr>
          <a:xfrm>
            <a:off x="1028700" y="2761635"/>
            <a:ext cx="152400" cy="304800"/>
          </a:xfrm>
          <a:prstGeom prst="upDownArrow">
            <a:avLst>
              <a:gd name="adj1" fmla="val 50000"/>
              <a:gd name="adj2" fmla="val 338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857499" y="438150"/>
            <a:ext cx="1" cy="441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90166" y="326614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346539" y="590550"/>
            <a:ext cx="1524000" cy="8382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Libraries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100" dirty="0" smtClean="0"/>
              <a:t>(manifest capabilities)</a:t>
            </a:r>
            <a:endParaRPr lang="en-US" sz="11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4346539" y="1527687"/>
            <a:ext cx="1524000" cy="8382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 System</a:t>
            </a:r>
            <a:br>
              <a:rPr lang="en-US" sz="1400" dirty="0" smtClean="0"/>
            </a:br>
            <a:r>
              <a:rPr lang="en-US" sz="1100" dirty="0" smtClean="0"/>
              <a:t>(all other locations)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2286000" y="1587296"/>
            <a:ext cx="1142999" cy="1670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WinRT APIs</a:t>
            </a:r>
            <a:br>
              <a:rPr lang="en-US" sz="1200" dirty="0" smtClean="0"/>
            </a:br>
            <a:r>
              <a:rPr lang="en-US" sz="1200" dirty="0" smtClean="0"/>
              <a:t>producing </a:t>
            </a:r>
            <a:r>
              <a:rPr lang="en-US" sz="1200" dirty="0" err="1" smtClean="0"/>
              <a:t>StorageFile</a:t>
            </a:r>
            <a:r>
              <a:rPr lang="en-US" sz="1200" dirty="0" smtClean="0"/>
              <a:t>,</a:t>
            </a:r>
            <a:br>
              <a:rPr lang="en-US" sz="1200" dirty="0" smtClean="0"/>
            </a:br>
            <a:r>
              <a:rPr lang="en-US" sz="1200" dirty="0" err="1" smtClean="0"/>
              <a:t>StorageFolder</a:t>
            </a:r>
            <a:r>
              <a:rPr lang="en-US" sz="1200" dirty="0" smtClean="0"/>
              <a:t>,</a:t>
            </a:r>
            <a:br>
              <a:rPr lang="en-US" sz="1200" dirty="0" smtClean="0"/>
            </a:br>
            <a:r>
              <a:rPr lang="en-US" sz="1200" dirty="0" smtClean="0"/>
              <a:t>etc.</a:t>
            </a:r>
            <a:endParaRPr lang="en-US" sz="1200" dirty="0"/>
          </a:p>
        </p:txBody>
      </p:sp>
      <p:sp>
        <p:nvSpPr>
          <p:cNvPr id="15" name="Left-Right Arrow 14"/>
          <p:cNvSpPr/>
          <p:nvPr/>
        </p:nvSpPr>
        <p:spPr>
          <a:xfrm>
            <a:off x="1700980" y="1962150"/>
            <a:ext cx="533400" cy="1524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6499256" y="1470537"/>
            <a:ext cx="1446436" cy="9525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One</a:t>
            </a:r>
            <a:r>
              <a:rPr lang="en-US" sz="1400" dirty="0" err="1" smtClean="0"/>
              <a:t>Drive</a:t>
            </a:r>
            <a:endParaRPr lang="en-US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4341623" y="4058265"/>
            <a:ext cx="1446436" cy="875685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Provider Apps</a:t>
            </a:r>
            <a:endParaRPr lang="en-US" sz="1400" dirty="0"/>
          </a:p>
        </p:txBody>
      </p:sp>
      <p:sp>
        <p:nvSpPr>
          <p:cNvPr id="18" name="Cloud 17"/>
          <p:cNvSpPr/>
          <p:nvPr/>
        </p:nvSpPr>
        <p:spPr>
          <a:xfrm>
            <a:off x="6494340" y="3943965"/>
            <a:ext cx="1446436" cy="9525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cloud back-ends</a:t>
            </a:r>
            <a:endParaRPr lang="en-US" sz="1400" dirty="0"/>
          </a:p>
        </p:txBody>
      </p:sp>
      <p:sp>
        <p:nvSpPr>
          <p:cNvPr id="19" name="Left-Right Arrow 18"/>
          <p:cNvSpPr/>
          <p:nvPr/>
        </p:nvSpPr>
        <p:spPr>
          <a:xfrm>
            <a:off x="5899356" y="4316363"/>
            <a:ext cx="533400" cy="152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428999" y="1964609"/>
            <a:ext cx="228601" cy="3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57600" y="1050208"/>
            <a:ext cx="0" cy="33503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57600" y="1050208"/>
            <a:ext cx="684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57600" y="1964608"/>
            <a:ext cx="684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57600" y="4400550"/>
            <a:ext cx="684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Left-Right Arrow 34"/>
          <p:cNvSpPr/>
          <p:nvPr/>
        </p:nvSpPr>
        <p:spPr>
          <a:xfrm>
            <a:off x="5913281" y="1888408"/>
            <a:ext cx="533400" cy="1524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isplay 40"/>
          <p:cNvSpPr/>
          <p:nvPr/>
        </p:nvSpPr>
        <p:spPr>
          <a:xfrm flipH="1">
            <a:off x="4341623" y="3298722"/>
            <a:ext cx="1528916" cy="621738"/>
          </a:xfrm>
          <a:prstGeom prst="flowChartDisplay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Networks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7600" y="2800350"/>
            <a:ext cx="684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Snip Diagonal Corner Rectangle 47"/>
          <p:cNvSpPr/>
          <p:nvPr/>
        </p:nvSpPr>
        <p:spPr>
          <a:xfrm>
            <a:off x="4363745" y="2515675"/>
            <a:ext cx="1506793" cy="645242"/>
          </a:xfrm>
          <a:prstGeom prst="snip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Removable Storage</a:t>
            </a:r>
            <a:br>
              <a:rPr lang="en-US" sz="1200" dirty="0" smtClean="0"/>
            </a:br>
            <a:r>
              <a:rPr lang="en-US" sz="1200" dirty="0" smtClean="0"/>
              <a:t>Devices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657600" y="3638550"/>
            <a:ext cx="684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6199" y="590550"/>
            <a:ext cx="1849973" cy="3681413"/>
            <a:chOff x="304800" y="842024"/>
            <a:chExt cx="1849973" cy="3390731"/>
          </a:xfrm>
        </p:grpSpPr>
        <p:sp>
          <p:nvSpPr>
            <p:cNvPr id="25" name="Rectangle 24"/>
            <p:cNvSpPr/>
            <p:nvPr/>
          </p:nvSpPr>
          <p:spPr>
            <a:xfrm>
              <a:off x="304801" y="842024"/>
              <a:ext cx="1783795" cy="33907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4801" y="854942"/>
              <a:ext cx="1783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StorageFile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00" y="1244986"/>
              <a:ext cx="1849973" cy="267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Direct Properties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i="1" dirty="0" smtClean="0"/>
                <a:t>name</a:t>
              </a:r>
              <a:br>
                <a:rPr lang="en-US" sz="1050" i="1" dirty="0" smtClean="0"/>
              </a:br>
              <a:r>
                <a:rPr lang="en-US" sz="1050" i="1" dirty="0" smtClean="0"/>
                <a:t>path</a:t>
              </a:r>
              <a:br>
                <a:rPr lang="en-US" sz="1050" i="1" dirty="0" smtClean="0"/>
              </a:br>
              <a:r>
                <a:rPr lang="en-US" sz="1050" i="1" dirty="0" err="1" smtClean="0"/>
                <a:t>displayName</a:t>
              </a:r>
              <a:r>
                <a:rPr lang="en-US" sz="1050" i="1" dirty="0" smtClean="0"/>
                <a:t>,</a:t>
              </a:r>
              <a:br>
                <a:rPr lang="en-US" sz="1050" i="1" dirty="0" smtClean="0"/>
              </a:br>
              <a:r>
                <a:rPr lang="en-US" sz="1050" i="1" dirty="0" err="1" smtClean="0"/>
                <a:t>fileType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i="1" dirty="0" err="1" smtClean="0"/>
                <a:t>contentType</a:t>
              </a:r>
              <a:r>
                <a:rPr lang="en-US" sz="1050" i="1" dirty="0" smtClean="0"/>
                <a:t>,</a:t>
              </a:r>
              <a:br>
                <a:rPr lang="en-US" sz="1050" i="1" dirty="0" smtClean="0"/>
              </a:br>
              <a:r>
                <a:rPr lang="en-US" sz="1050" i="1" dirty="0" err="1" smtClean="0"/>
                <a:t>dateCreated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i="1" dirty="0" smtClean="0"/>
                <a:t>attributes</a:t>
              </a:r>
              <a:br>
                <a:rPr lang="en-US" sz="1050" i="1" dirty="0" smtClean="0"/>
              </a:br>
              <a:r>
                <a:rPr lang="en-US" sz="1050" i="1" dirty="0" err="1" smtClean="0"/>
                <a:t>folderRelativeId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i="1" dirty="0" smtClean="0"/>
                <a:t>provider</a:t>
              </a:r>
              <a:br>
                <a:rPr lang="en-US" sz="1050" i="1" dirty="0" smtClean="0"/>
              </a:br>
              <a:r>
                <a:rPr lang="en-US" sz="1050" i="1" dirty="0" err="1" smtClean="0"/>
                <a:t>isAvailable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b="1" dirty="0" smtClean="0"/>
                <a:t>Additional Properties</a:t>
              </a:r>
              <a:br>
                <a:rPr lang="en-US" sz="1050" b="1" dirty="0" smtClean="0"/>
              </a:br>
              <a:r>
                <a:rPr lang="en-US" sz="900" i="1" dirty="0" err="1" smtClean="0"/>
                <a:t>getThumbnailAsync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900" i="1" dirty="0" err="1" smtClean="0"/>
                <a:t>getScaledImageAsThumbnailAsync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b="1" dirty="0" smtClean="0"/>
                <a:t/>
              </a:r>
              <a:br>
                <a:rPr lang="en-US" sz="1050" b="1" dirty="0" smtClean="0"/>
              </a:br>
              <a:r>
                <a:rPr lang="en-US" sz="1050" i="1" dirty="0" err="1" smtClean="0"/>
                <a:t>getBasicPropertiesAsync</a:t>
              </a:r>
              <a:endParaRPr lang="en-US" sz="1050" i="1" dirty="0" smtClean="0"/>
            </a:p>
            <a:p>
              <a:pPr algn="ctr"/>
              <a:endParaRPr lang="en-US" sz="1050" i="1" dirty="0" smtClean="0"/>
            </a:p>
            <a:p>
              <a:pPr algn="ctr"/>
              <a:r>
                <a:rPr lang="en-US" sz="1050" i="1" dirty="0" smtClean="0"/>
                <a:t>properties</a:t>
              </a:r>
              <a:endParaRPr lang="en-US" sz="1050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16557" y="505311"/>
            <a:ext cx="2460243" cy="642113"/>
            <a:chOff x="3925388" y="1876455"/>
            <a:chExt cx="3008811" cy="790545"/>
          </a:xfrm>
        </p:grpSpPr>
        <p:sp>
          <p:nvSpPr>
            <p:cNvPr id="29" name="Rectangle 28"/>
            <p:cNvSpPr/>
            <p:nvPr/>
          </p:nvSpPr>
          <p:spPr>
            <a:xfrm>
              <a:off x="3925388" y="1876455"/>
              <a:ext cx="3008811" cy="79054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49949" y="2071672"/>
              <a:ext cx="2984250" cy="37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StorageItemThumbnail</a:t>
              </a:r>
              <a:endParaRPr lang="en-US" sz="16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14176" y="1379382"/>
            <a:ext cx="2438400" cy="1613029"/>
            <a:chOff x="2133600" y="1379382"/>
            <a:chExt cx="2653851" cy="1613029"/>
          </a:xfrm>
        </p:grpSpPr>
        <p:sp>
          <p:nvSpPr>
            <p:cNvPr id="31" name="Rectangle 30"/>
            <p:cNvSpPr/>
            <p:nvPr/>
          </p:nvSpPr>
          <p:spPr>
            <a:xfrm>
              <a:off x="2133600" y="1379382"/>
              <a:ext cx="2653851" cy="15866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33600" y="1419860"/>
              <a:ext cx="2653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BasicProperties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33600" y="1768999"/>
              <a:ext cx="2653851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Direct Properties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1050" i="1" dirty="0" err="1" smtClean="0"/>
                <a:t>dateModified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i="1" dirty="0" err="1" smtClean="0"/>
                <a:t>itemDate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i="1" dirty="0" smtClean="0"/>
                <a:t>size</a:t>
              </a:r>
              <a:br>
                <a:rPr lang="en-US" sz="1050" i="1" dirty="0" smtClean="0"/>
              </a:b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b="1" dirty="0" smtClean="0"/>
                <a:t>Additional Properties</a:t>
              </a:r>
            </a:p>
            <a:p>
              <a:pPr algn="ctr"/>
              <a:r>
                <a:rPr lang="en-US" sz="1050" i="1" dirty="0" err="1" smtClean="0"/>
                <a:t>retrievePropertiesAsync</a:t>
              </a:r>
              <a:endParaRPr lang="en-US" sz="1050" i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414178" y="3271132"/>
            <a:ext cx="2438398" cy="1586618"/>
            <a:chOff x="2133600" y="3271132"/>
            <a:chExt cx="2653851" cy="1586618"/>
          </a:xfrm>
        </p:grpSpPr>
        <p:sp>
          <p:nvSpPr>
            <p:cNvPr id="34" name="Rectangle 33"/>
            <p:cNvSpPr/>
            <p:nvPr/>
          </p:nvSpPr>
          <p:spPr>
            <a:xfrm>
              <a:off x="2133600" y="3271132"/>
              <a:ext cx="2653851" cy="1586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33600" y="3311610"/>
              <a:ext cx="2653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StorageItemContentProperties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33600" y="3660752"/>
              <a:ext cx="2653851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Additional Properties</a:t>
              </a:r>
            </a:p>
            <a:p>
              <a:pPr algn="ctr"/>
              <a:r>
                <a:rPr lang="en-US" sz="1050" i="1" dirty="0" err="1" smtClean="0"/>
                <a:t>retrievePropertiesAsync</a:t>
              </a:r>
              <a:r>
                <a:rPr lang="en-US" sz="1050" i="1" dirty="0" smtClean="0"/>
                <a:t/>
              </a:r>
              <a:br>
                <a:rPr lang="en-US" sz="1050" i="1" dirty="0" smtClean="0"/>
              </a:br>
              <a:r>
                <a:rPr lang="en-US" sz="1050" i="1" dirty="0" err="1" smtClean="0"/>
                <a:t>getImagePropertiesAsync</a:t>
              </a:r>
              <a:endParaRPr lang="en-US" sz="1050" i="1" dirty="0" smtClean="0"/>
            </a:p>
            <a:p>
              <a:pPr algn="ctr"/>
              <a:r>
                <a:rPr lang="en-US" sz="1050" i="1" dirty="0" err="1" smtClean="0"/>
                <a:t>getMusicPropertiesAsync</a:t>
              </a:r>
              <a:endParaRPr lang="en-US" sz="1050" i="1" dirty="0" smtClean="0"/>
            </a:p>
            <a:p>
              <a:pPr algn="ctr"/>
              <a:r>
                <a:rPr lang="en-US" sz="1050" i="1" dirty="0" err="1" smtClean="0"/>
                <a:t>getVideoPropertiesAsync</a:t>
              </a:r>
              <a:endParaRPr lang="en-US" sz="1050" i="1" dirty="0" smtClean="0"/>
            </a:p>
            <a:p>
              <a:pPr algn="ctr"/>
              <a:r>
                <a:rPr lang="en-US" sz="1050" i="1" dirty="0" err="1" smtClean="0"/>
                <a:t>getDocumentPropertiesAsync</a:t>
              </a:r>
              <a:endParaRPr lang="en-US" sz="1050" i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38826" y="590550"/>
            <a:ext cx="2675693" cy="807913"/>
            <a:chOff x="5855903" y="1379382"/>
            <a:chExt cx="2675693" cy="807913"/>
          </a:xfrm>
        </p:grpSpPr>
        <p:sp>
          <p:nvSpPr>
            <p:cNvPr id="43" name="Rectangle 42"/>
            <p:cNvSpPr/>
            <p:nvPr/>
          </p:nvSpPr>
          <p:spPr>
            <a:xfrm>
              <a:off x="5855903" y="1379382"/>
              <a:ext cx="2675693" cy="7933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66823" y="1379382"/>
              <a:ext cx="2653851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 err="1" smtClean="0"/>
                <a:t>ImageProperties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1000" dirty="0" smtClean="0"/>
                <a:t>Various direct properties</a:t>
              </a:r>
            </a:p>
            <a:p>
              <a:pPr algn="ctr">
                <a:spcAft>
                  <a:spcPts val="600"/>
                </a:spcAft>
              </a:pPr>
              <a:r>
                <a:rPr lang="en-US" sz="1050" i="1" dirty="0" err="1" smtClean="0"/>
                <a:t>retrievePropertiesAsync</a:t>
              </a:r>
              <a:endParaRPr lang="en-US" sz="14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38826" y="1657350"/>
            <a:ext cx="2675693" cy="823302"/>
            <a:chOff x="5855903" y="1379382"/>
            <a:chExt cx="2675693" cy="823302"/>
          </a:xfrm>
        </p:grpSpPr>
        <p:sp>
          <p:nvSpPr>
            <p:cNvPr id="57" name="Rectangle 56"/>
            <p:cNvSpPr/>
            <p:nvPr/>
          </p:nvSpPr>
          <p:spPr>
            <a:xfrm>
              <a:off x="5855903" y="1379382"/>
              <a:ext cx="2675693" cy="7933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66823" y="1379382"/>
              <a:ext cx="2653851" cy="82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 err="1" smtClean="0"/>
                <a:t>MusicProperties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1000" dirty="0" smtClean="0"/>
                <a:t>Various direct properties</a:t>
              </a:r>
            </a:p>
            <a:p>
              <a:pPr algn="ctr">
                <a:spcAft>
                  <a:spcPts val="600"/>
                </a:spcAft>
              </a:pPr>
              <a:r>
                <a:rPr lang="en-US" sz="1050" i="1" dirty="0" err="1" smtClean="0"/>
                <a:t>retrievePropertiesAsync</a:t>
              </a:r>
              <a:endParaRPr lang="en-US" sz="1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38826" y="2739306"/>
            <a:ext cx="2675693" cy="823302"/>
            <a:chOff x="5855903" y="1379382"/>
            <a:chExt cx="2675693" cy="823302"/>
          </a:xfrm>
        </p:grpSpPr>
        <p:sp>
          <p:nvSpPr>
            <p:cNvPr id="60" name="Rectangle 59"/>
            <p:cNvSpPr/>
            <p:nvPr/>
          </p:nvSpPr>
          <p:spPr>
            <a:xfrm>
              <a:off x="5855903" y="1379382"/>
              <a:ext cx="2675693" cy="7933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66823" y="1379382"/>
              <a:ext cx="2653851" cy="82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 err="1" smtClean="0"/>
                <a:t>VideoProperties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1000" dirty="0" smtClean="0"/>
                <a:t>Various direct properties</a:t>
              </a:r>
            </a:p>
            <a:p>
              <a:pPr algn="ctr">
                <a:spcAft>
                  <a:spcPts val="600"/>
                </a:spcAft>
              </a:pPr>
              <a:r>
                <a:rPr lang="en-US" sz="1050" i="1" dirty="0" err="1" smtClean="0"/>
                <a:t>retrievePropertiesAsync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838826" y="3784704"/>
            <a:ext cx="2675693" cy="823302"/>
            <a:chOff x="5855903" y="1379382"/>
            <a:chExt cx="2675693" cy="823302"/>
          </a:xfrm>
        </p:grpSpPr>
        <p:sp>
          <p:nvSpPr>
            <p:cNvPr id="63" name="Rectangle 62"/>
            <p:cNvSpPr/>
            <p:nvPr/>
          </p:nvSpPr>
          <p:spPr>
            <a:xfrm>
              <a:off x="5855903" y="1379382"/>
              <a:ext cx="2675693" cy="7933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6823" y="1379382"/>
              <a:ext cx="2653851" cy="82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dirty="0" err="1" smtClean="0"/>
                <a:t>DocumentProperties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1000" dirty="0" smtClean="0"/>
                <a:t>Various direct properties</a:t>
              </a:r>
            </a:p>
            <a:p>
              <a:pPr algn="ctr">
                <a:spcAft>
                  <a:spcPts val="600"/>
                </a:spcAft>
              </a:pPr>
              <a:r>
                <a:rPr lang="en-US" sz="1050" i="1" dirty="0" err="1" smtClean="0"/>
                <a:t>retrievePropertiesAsync</a:t>
              </a:r>
              <a:endParaRPr lang="en-US" sz="1400" dirty="0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7896226" y="1294130"/>
            <a:ext cx="1064418" cy="287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Array of</a:t>
            </a:r>
            <a:br>
              <a:rPr lang="en-US" sz="900" dirty="0" smtClean="0"/>
            </a:br>
            <a:r>
              <a:rPr lang="en-US" sz="900" dirty="0" smtClean="0"/>
              <a:t>Named Properties</a:t>
            </a:r>
            <a:endParaRPr lang="en-US" sz="900" dirty="0"/>
          </a:p>
        </p:txBody>
      </p:sp>
      <p:sp>
        <p:nvSpPr>
          <p:cNvPr id="68" name="Rectangle 67"/>
          <p:cNvSpPr/>
          <p:nvPr/>
        </p:nvSpPr>
        <p:spPr>
          <a:xfrm>
            <a:off x="7896226" y="2360930"/>
            <a:ext cx="1064418" cy="287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Array of</a:t>
            </a:r>
            <a:br>
              <a:rPr lang="en-US" sz="900" dirty="0" smtClean="0"/>
            </a:br>
            <a:r>
              <a:rPr lang="en-US" sz="900" dirty="0" smtClean="0"/>
              <a:t>Named Properties</a:t>
            </a:r>
            <a:endParaRPr lang="en-US" sz="900" dirty="0"/>
          </a:p>
        </p:txBody>
      </p:sp>
      <p:sp>
        <p:nvSpPr>
          <p:cNvPr id="69" name="Rectangle 68"/>
          <p:cNvSpPr/>
          <p:nvPr/>
        </p:nvSpPr>
        <p:spPr>
          <a:xfrm>
            <a:off x="7927182" y="3427730"/>
            <a:ext cx="1064418" cy="287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Array of</a:t>
            </a:r>
            <a:br>
              <a:rPr lang="en-US" sz="900" dirty="0" smtClean="0"/>
            </a:br>
            <a:r>
              <a:rPr lang="en-US" sz="900" dirty="0" smtClean="0"/>
              <a:t>Named Properties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7927182" y="4494530"/>
            <a:ext cx="1064418" cy="287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Array of</a:t>
            </a:r>
            <a:br>
              <a:rPr lang="en-US" sz="900" dirty="0" smtClean="0"/>
            </a:br>
            <a:r>
              <a:rPr lang="en-US" sz="900" dirty="0" smtClean="0"/>
              <a:t>Named Properties</a:t>
            </a:r>
            <a:endParaRPr lang="en-US" sz="900" dirty="0"/>
          </a:p>
        </p:txBody>
      </p:sp>
      <p:sp>
        <p:nvSpPr>
          <p:cNvPr id="72" name="Freeform 71"/>
          <p:cNvSpPr/>
          <p:nvPr/>
        </p:nvSpPr>
        <p:spPr>
          <a:xfrm>
            <a:off x="1792680" y="826368"/>
            <a:ext cx="620305" cy="2485242"/>
          </a:xfrm>
          <a:custGeom>
            <a:avLst/>
            <a:gdLst>
              <a:gd name="connsiteX0" fmla="*/ 0 w 528637"/>
              <a:gd name="connsiteY0" fmla="*/ 2671762 h 2671762"/>
              <a:gd name="connsiteX1" fmla="*/ 164306 w 528637"/>
              <a:gd name="connsiteY1" fmla="*/ 2671762 h 2671762"/>
              <a:gd name="connsiteX2" fmla="*/ 164306 w 528637"/>
              <a:gd name="connsiteY2" fmla="*/ 0 h 2671762"/>
              <a:gd name="connsiteX3" fmla="*/ 528637 w 528637"/>
              <a:gd name="connsiteY3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637" h="2671762">
                <a:moveTo>
                  <a:pt x="0" y="2671762"/>
                </a:moveTo>
                <a:lnTo>
                  <a:pt x="164306" y="2671762"/>
                </a:lnTo>
                <a:lnTo>
                  <a:pt x="164306" y="0"/>
                </a:lnTo>
                <a:lnTo>
                  <a:pt x="528637" y="0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338467" y="4025686"/>
            <a:ext cx="1074518" cy="45719"/>
          </a:xfrm>
          <a:custGeom>
            <a:avLst/>
            <a:gdLst>
              <a:gd name="connsiteX0" fmla="*/ 0 w 800100"/>
              <a:gd name="connsiteY0" fmla="*/ 0 h 0"/>
              <a:gd name="connsiteX1" fmla="*/ 800100 w 800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4495800" y="995645"/>
            <a:ext cx="1343026" cy="3112011"/>
          </a:xfrm>
          <a:custGeom>
            <a:avLst/>
            <a:gdLst>
              <a:gd name="connsiteX0" fmla="*/ 0 w 1400175"/>
              <a:gd name="connsiteY0" fmla="*/ 2950368 h 2950368"/>
              <a:gd name="connsiteX1" fmla="*/ 992981 w 1400175"/>
              <a:gd name="connsiteY1" fmla="*/ 2950368 h 2950368"/>
              <a:gd name="connsiteX2" fmla="*/ 992981 w 1400175"/>
              <a:gd name="connsiteY2" fmla="*/ 0 h 2950368"/>
              <a:gd name="connsiteX3" fmla="*/ 1400175 w 1400175"/>
              <a:gd name="connsiteY3" fmla="*/ 0 h 295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175" h="2950368">
                <a:moveTo>
                  <a:pt x="0" y="2950368"/>
                </a:moveTo>
                <a:lnTo>
                  <a:pt x="992981" y="2950368"/>
                </a:lnTo>
                <a:lnTo>
                  <a:pt x="992981" y="0"/>
                </a:lnTo>
                <a:lnTo>
                  <a:pt x="1400175" y="0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4495800" y="2054004"/>
            <a:ext cx="1343026" cy="2217959"/>
          </a:xfrm>
          <a:custGeom>
            <a:avLst/>
            <a:gdLst>
              <a:gd name="connsiteX0" fmla="*/ 0 w 1407319"/>
              <a:gd name="connsiteY0" fmla="*/ 2178844 h 2178844"/>
              <a:gd name="connsiteX1" fmla="*/ 1071562 w 1407319"/>
              <a:gd name="connsiteY1" fmla="*/ 2178844 h 2178844"/>
              <a:gd name="connsiteX2" fmla="*/ 1071562 w 1407319"/>
              <a:gd name="connsiteY2" fmla="*/ 0 h 2178844"/>
              <a:gd name="connsiteX3" fmla="*/ 1407319 w 1407319"/>
              <a:gd name="connsiteY3" fmla="*/ 0 h 217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319" h="2178844">
                <a:moveTo>
                  <a:pt x="0" y="2178844"/>
                </a:moveTo>
                <a:lnTo>
                  <a:pt x="1071562" y="2178844"/>
                </a:lnTo>
                <a:lnTo>
                  <a:pt x="1071562" y="0"/>
                </a:lnTo>
                <a:lnTo>
                  <a:pt x="1407319" y="0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4495800" y="3189684"/>
            <a:ext cx="1343026" cy="1239441"/>
          </a:xfrm>
          <a:custGeom>
            <a:avLst/>
            <a:gdLst>
              <a:gd name="connsiteX0" fmla="*/ 0 w 1393031"/>
              <a:gd name="connsiteY0" fmla="*/ 1328737 h 1328737"/>
              <a:gd name="connsiteX1" fmla="*/ 1157287 w 1393031"/>
              <a:gd name="connsiteY1" fmla="*/ 1328737 h 1328737"/>
              <a:gd name="connsiteX2" fmla="*/ 1157287 w 1393031"/>
              <a:gd name="connsiteY2" fmla="*/ 0 h 1328737"/>
              <a:gd name="connsiteX3" fmla="*/ 1393031 w 1393031"/>
              <a:gd name="connsiteY3" fmla="*/ 0 h 132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031" h="1328737">
                <a:moveTo>
                  <a:pt x="0" y="1328737"/>
                </a:moveTo>
                <a:lnTo>
                  <a:pt x="1157287" y="1328737"/>
                </a:lnTo>
                <a:lnTo>
                  <a:pt x="1157287" y="0"/>
                </a:lnTo>
                <a:lnTo>
                  <a:pt x="1393031" y="0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08912" y="2870585"/>
            <a:ext cx="1064418" cy="287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Array of</a:t>
            </a:r>
            <a:br>
              <a:rPr lang="en-US" sz="900" dirty="0" smtClean="0"/>
            </a:br>
            <a:r>
              <a:rPr lang="en-US" sz="900" dirty="0" smtClean="0"/>
              <a:t>Named Properties</a:t>
            </a:r>
            <a:endParaRPr lang="en-US" sz="900" dirty="0"/>
          </a:p>
        </p:txBody>
      </p:sp>
      <p:sp>
        <p:nvSpPr>
          <p:cNvPr id="84" name="Freeform 83"/>
          <p:cNvSpPr/>
          <p:nvPr/>
        </p:nvSpPr>
        <p:spPr>
          <a:xfrm>
            <a:off x="1762943" y="2159045"/>
            <a:ext cx="673697" cy="1555705"/>
          </a:xfrm>
          <a:custGeom>
            <a:avLst/>
            <a:gdLst>
              <a:gd name="connsiteX0" fmla="*/ 0 w 428625"/>
              <a:gd name="connsiteY0" fmla="*/ 1457325 h 1457325"/>
              <a:gd name="connsiteX1" fmla="*/ 257175 w 428625"/>
              <a:gd name="connsiteY1" fmla="*/ 1457325 h 1457325"/>
              <a:gd name="connsiteX2" fmla="*/ 257175 w 428625"/>
              <a:gd name="connsiteY2" fmla="*/ 0 h 1457325"/>
              <a:gd name="connsiteX3" fmla="*/ 428625 w 428625"/>
              <a:gd name="connsiteY3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" h="1457325">
                <a:moveTo>
                  <a:pt x="0" y="1457325"/>
                </a:moveTo>
                <a:lnTo>
                  <a:pt x="257175" y="1457325"/>
                </a:lnTo>
                <a:lnTo>
                  <a:pt x="257175" y="0"/>
                </a:lnTo>
                <a:lnTo>
                  <a:pt x="428625" y="0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10800000">
            <a:off x="4484877" y="3162983"/>
            <a:ext cx="453433" cy="785796"/>
          </a:xfrm>
          <a:custGeom>
            <a:avLst/>
            <a:gdLst>
              <a:gd name="connsiteX0" fmla="*/ 464344 w 464344"/>
              <a:gd name="connsiteY0" fmla="*/ 0 h 485775"/>
              <a:gd name="connsiteX1" fmla="*/ 0 w 464344"/>
              <a:gd name="connsiteY1" fmla="*/ 0 h 485775"/>
              <a:gd name="connsiteX2" fmla="*/ 0 w 464344"/>
              <a:gd name="connsiteY2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344" h="485775">
                <a:moveTo>
                  <a:pt x="464344" y="0"/>
                </a:moveTo>
                <a:lnTo>
                  <a:pt x="0" y="0"/>
                </a:lnTo>
                <a:lnTo>
                  <a:pt x="0" y="485775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881036" y="2943224"/>
            <a:ext cx="416956" cy="104223"/>
          </a:xfrm>
          <a:custGeom>
            <a:avLst/>
            <a:gdLst>
              <a:gd name="connsiteX0" fmla="*/ 0 w 521493"/>
              <a:gd name="connsiteY0" fmla="*/ 0 h 71438"/>
              <a:gd name="connsiteX1" fmla="*/ 0 w 521493"/>
              <a:gd name="connsiteY1" fmla="*/ 71438 h 71438"/>
              <a:gd name="connsiteX2" fmla="*/ 521493 w 521493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93" h="71438">
                <a:moveTo>
                  <a:pt x="0" y="0"/>
                </a:moveTo>
                <a:lnTo>
                  <a:pt x="0" y="71438"/>
                </a:lnTo>
                <a:lnTo>
                  <a:pt x="521493" y="71438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7398545" y="1323136"/>
            <a:ext cx="496490" cy="114504"/>
          </a:xfrm>
          <a:custGeom>
            <a:avLst/>
            <a:gdLst>
              <a:gd name="connsiteX0" fmla="*/ 0 w 521493"/>
              <a:gd name="connsiteY0" fmla="*/ 0 h 71438"/>
              <a:gd name="connsiteX1" fmla="*/ 0 w 521493"/>
              <a:gd name="connsiteY1" fmla="*/ 71438 h 71438"/>
              <a:gd name="connsiteX2" fmla="*/ 521493 w 521493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93" h="71438">
                <a:moveTo>
                  <a:pt x="0" y="0"/>
                </a:moveTo>
                <a:lnTo>
                  <a:pt x="0" y="71438"/>
                </a:lnTo>
                <a:lnTo>
                  <a:pt x="521493" y="71438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7398545" y="2398767"/>
            <a:ext cx="504825" cy="110048"/>
          </a:xfrm>
          <a:custGeom>
            <a:avLst/>
            <a:gdLst>
              <a:gd name="connsiteX0" fmla="*/ 0 w 521493"/>
              <a:gd name="connsiteY0" fmla="*/ 0 h 71438"/>
              <a:gd name="connsiteX1" fmla="*/ 0 w 521493"/>
              <a:gd name="connsiteY1" fmla="*/ 71438 h 71438"/>
              <a:gd name="connsiteX2" fmla="*/ 521493 w 521493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93" h="71438">
                <a:moveTo>
                  <a:pt x="0" y="0"/>
                </a:moveTo>
                <a:lnTo>
                  <a:pt x="0" y="71438"/>
                </a:lnTo>
                <a:lnTo>
                  <a:pt x="521493" y="71438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7398545" y="3469698"/>
            <a:ext cx="521493" cy="123607"/>
          </a:xfrm>
          <a:custGeom>
            <a:avLst/>
            <a:gdLst>
              <a:gd name="connsiteX0" fmla="*/ 0 w 521493"/>
              <a:gd name="connsiteY0" fmla="*/ 0 h 71438"/>
              <a:gd name="connsiteX1" fmla="*/ 0 w 521493"/>
              <a:gd name="connsiteY1" fmla="*/ 71438 h 71438"/>
              <a:gd name="connsiteX2" fmla="*/ 521493 w 521493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93" h="71438">
                <a:moveTo>
                  <a:pt x="0" y="0"/>
                </a:moveTo>
                <a:lnTo>
                  <a:pt x="0" y="71438"/>
                </a:lnTo>
                <a:lnTo>
                  <a:pt x="521493" y="71438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7398545" y="4512220"/>
            <a:ext cx="528637" cy="125820"/>
          </a:xfrm>
          <a:custGeom>
            <a:avLst/>
            <a:gdLst>
              <a:gd name="connsiteX0" fmla="*/ 0 w 521493"/>
              <a:gd name="connsiteY0" fmla="*/ 0 h 71438"/>
              <a:gd name="connsiteX1" fmla="*/ 0 w 521493"/>
              <a:gd name="connsiteY1" fmla="*/ 71438 h 71438"/>
              <a:gd name="connsiteX2" fmla="*/ 521493 w 521493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493" h="71438">
                <a:moveTo>
                  <a:pt x="0" y="0"/>
                </a:moveTo>
                <a:lnTo>
                  <a:pt x="0" y="71438"/>
                </a:lnTo>
                <a:lnTo>
                  <a:pt x="521493" y="71438"/>
                </a:ln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>
            <a:endCxn id="64" idx="1"/>
          </p:cNvCxnSpPr>
          <p:nvPr/>
        </p:nvCxnSpPr>
        <p:spPr>
          <a:xfrm flipV="1">
            <a:off x="4495800" y="4196355"/>
            <a:ext cx="1353946" cy="411651"/>
          </a:xfrm>
          <a:prstGeom prst="bentConnector3">
            <a:avLst>
              <a:gd name="adj1" fmla="val 86491"/>
            </a:avLst>
          </a:pr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01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45</Words>
  <Application>Microsoft Office PowerPoint</Application>
  <PresentationFormat>On-screen Show (16:9)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11</cp:revision>
  <dcterms:created xsi:type="dcterms:W3CDTF">2012-07-04T18:22:24Z</dcterms:created>
  <dcterms:modified xsi:type="dcterms:W3CDTF">2014-03-03T00:02:41Z</dcterms:modified>
</cp:coreProperties>
</file>