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4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67DE-CC1F-47C2-8E7F-8E2AF1FDB3EC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742DF-637D-40BE-A522-5C07ECA0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742DF-637D-40BE-A522-5C07ECA09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D01A-48BC-4CEB-8254-F8D210AE1F8D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2664-73A0-487F-B7B9-933E422B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09550"/>
            <a:ext cx="3657600" cy="2056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9550"/>
            <a:ext cx="3657600" cy="2056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ight Arrow 3"/>
          <p:cNvSpPr/>
          <p:nvPr/>
        </p:nvSpPr>
        <p:spPr>
          <a:xfrm rot="19683122">
            <a:off x="4044440" y="1380894"/>
            <a:ext cx="787698" cy="26619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571750"/>
            <a:ext cx="3657600" cy="2056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579" y="2571750"/>
            <a:ext cx="3657600" cy="2056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Right Arrow 9"/>
          <p:cNvSpPr/>
          <p:nvPr/>
        </p:nvSpPr>
        <p:spPr>
          <a:xfrm rot="19683122">
            <a:off x="4044440" y="3750595"/>
            <a:ext cx="787698" cy="26619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608881" y="3061535"/>
            <a:ext cx="1143000" cy="106680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4127" y="910575"/>
            <a:ext cx="1143000" cy="106680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330327" y="1034505"/>
            <a:ext cx="918254" cy="866670"/>
          </a:xfrm>
          <a:custGeom>
            <a:avLst/>
            <a:gdLst>
              <a:gd name="connsiteX0" fmla="*/ 0 w 554569"/>
              <a:gd name="connsiteY0" fmla="*/ 21600 h 532800"/>
              <a:gd name="connsiteX1" fmla="*/ 36000 w 554569"/>
              <a:gd name="connsiteY1" fmla="*/ 28800 h 532800"/>
              <a:gd name="connsiteX2" fmla="*/ 50400 w 554569"/>
              <a:gd name="connsiteY2" fmla="*/ 50400 h 532800"/>
              <a:gd name="connsiteX3" fmla="*/ 302400 w 554569"/>
              <a:gd name="connsiteY3" fmla="*/ 43200 h 532800"/>
              <a:gd name="connsiteX4" fmla="*/ 316800 w 554569"/>
              <a:gd name="connsiteY4" fmla="*/ 21600 h 532800"/>
              <a:gd name="connsiteX5" fmla="*/ 338400 w 554569"/>
              <a:gd name="connsiteY5" fmla="*/ 14400 h 532800"/>
              <a:gd name="connsiteX6" fmla="*/ 403200 w 554569"/>
              <a:gd name="connsiteY6" fmla="*/ 28800 h 532800"/>
              <a:gd name="connsiteX7" fmla="*/ 432000 w 554569"/>
              <a:gd name="connsiteY7" fmla="*/ 21600 h 532800"/>
              <a:gd name="connsiteX8" fmla="*/ 439200 w 554569"/>
              <a:gd name="connsiteY8" fmla="*/ 0 h 532800"/>
              <a:gd name="connsiteX9" fmla="*/ 460800 w 554569"/>
              <a:gd name="connsiteY9" fmla="*/ 43200 h 532800"/>
              <a:gd name="connsiteX10" fmla="*/ 475200 w 554569"/>
              <a:gd name="connsiteY10" fmla="*/ 64800 h 532800"/>
              <a:gd name="connsiteX11" fmla="*/ 482400 w 554569"/>
              <a:gd name="connsiteY11" fmla="*/ 86400 h 532800"/>
              <a:gd name="connsiteX12" fmla="*/ 496800 w 554569"/>
              <a:gd name="connsiteY12" fmla="*/ 108000 h 532800"/>
              <a:gd name="connsiteX13" fmla="*/ 511200 w 554569"/>
              <a:gd name="connsiteY13" fmla="*/ 151200 h 532800"/>
              <a:gd name="connsiteX14" fmla="*/ 518400 w 554569"/>
              <a:gd name="connsiteY14" fmla="*/ 252000 h 532800"/>
              <a:gd name="connsiteX15" fmla="*/ 525600 w 554569"/>
              <a:gd name="connsiteY15" fmla="*/ 280800 h 532800"/>
              <a:gd name="connsiteX16" fmla="*/ 547200 w 554569"/>
              <a:gd name="connsiteY16" fmla="*/ 302400 h 532800"/>
              <a:gd name="connsiteX17" fmla="*/ 547200 w 554569"/>
              <a:gd name="connsiteY17" fmla="*/ 381600 h 532800"/>
              <a:gd name="connsiteX18" fmla="*/ 525600 w 554569"/>
              <a:gd name="connsiteY18" fmla="*/ 388800 h 532800"/>
              <a:gd name="connsiteX19" fmla="*/ 446400 w 554569"/>
              <a:gd name="connsiteY19" fmla="*/ 367200 h 532800"/>
              <a:gd name="connsiteX20" fmla="*/ 403200 w 554569"/>
              <a:gd name="connsiteY20" fmla="*/ 338400 h 532800"/>
              <a:gd name="connsiteX21" fmla="*/ 381600 w 554569"/>
              <a:gd name="connsiteY21" fmla="*/ 288000 h 532800"/>
              <a:gd name="connsiteX22" fmla="*/ 352800 w 554569"/>
              <a:gd name="connsiteY22" fmla="*/ 244800 h 532800"/>
              <a:gd name="connsiteX23" fmla="*/ 309600 w 554569"/>
              <a:gd name="connsiteY23" fmla="*/ 280800 h 532800"/>
              <a:gd name="connsiteX24" fmla="*/ 302400 w 554569"/>
              <a:gd name="connsiteY24" fmla="*/ 309600 h 532800"/>
              <a:gd name="connsiteX25" fmla="*/ 295200 w 554569"/>
              <a:gd name="connsiteY25" fmla="*/ 331200 h 532800"/>
              <a:gd name="connsiteX26" fmla="*/ 280800 w 554569"/>
              <a:gd name="connsiteY26" fmla="*/ 352800 h 532800"/>
              <a:gd name="connsiteX27" fmla="*/ 208800 w 554569"/>
              <a:gd name="connsiteY27" fmla="*/ 374400 h 532800"/>
              <a:gd name="connsiteX28" fmla="*/ 165600 w 554569"/>
              <a:gd name="connsiteY28" fmla="*/ 388800 h 532800"/>
              <a:gd name="connsiteX29" fmla="*/ 144000 w 554569"/>
              <a:gd name="connsiteY29" fmla="*/ 396000 h 532800"/>
              <a:gd name="connsiteX30" fmla="*/ 122400 w 554569"/>
              <a:gd name="connsiteY30" fmla="*/ 403200 h 532800"/>
              <a:gd name="connsiteX31" fmla="*/ 100800 w 554569"/>
              <a:gd name="connsiteY31" fmla="*/ 381600 h 532800"/>
              <a:gd name="connsiteX32" fmla="*/ 86400 w 554569"/>
              <a:gd name="connsiteY32" fmla="*/ 338400 h 532800"/>
              <a:gd name="connsiteX33" fmla="*/ 57600 w 554569"/>
              <a:gd name="connsiteY33" fmla="*/ 288000 h 532800"/>
              <a:gd name="connsiteX34" fmla="*/ 64800 w 554569"/>
              <a:gd name="connsiteY34" fmla="*/ 266400 h 532800"/>
              <a:gd name="connsiteX35" fmla="*/ 151200 w 554569"/>
              <a:gd name="connsiteY35" fmla="*/ 273600 h 532800"/>
              <a:gd name="connsiteX36" fmla="*/ 172800 w 554569"/>
              <a:gd name="connsiteY36" fmla="*/ 316800 h 532800"/>
              <a:gd name="connsiteX37" fmla="*/ 187200 w 554569"/>
              <a:gd name="connsiteY37" fmla="*/ 345600 h 532800"/>
              <a:gd name="connsiteX38" fmla="*/ 223200 w 554569"/>
              <a:gd name="connsiteY38" fmla="*/ 410400 h 532800"/>
              <a:gd name="connsiteX39" fmla="*/ 244800 w 554569"/>
              <a:gd name="connsiteY39" fmla="*/ 424800 h 532800"/>
              <a:gd name="connsiteX40" fmla="*/ 266400 w 554569"/>
              <a:gd name="connsiteY40" fmla="*/ 468000 h 532800"/>
              <a:gd name="connsiteX41" fmla="*/ 288000 w 554569"/>
              <a:gd name="connsiteY41" fmla="*/ 489600 h 532800"/>
              <a:gd name="connsiteX42" fmla="*/ 324000 w 554569"/>
              <a:gd name="connsiteY42" fmla="*/ 532800 h 532800"/>
              <a:gd name="connsiteX43" fmla="*/ 367200 w 554569"/>
              <a:gd name="connsiteY43" fmla="*/ 518400 h 53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4569" h="532800">
                <a:moveTo>
                  <a:pt x="0" y="21600"/>
                </a:moveTo>
                <a:cubicBezTo>
                  <a:pt x="12000" y="24000"/>
                  <a:pt x="25375" y="22728"/>
                  <a:pt x="36000" y="28800"/>
                </a:cubicBezTo>
                <a:cubicBezTo>
                  <a:pt x="43513" y="33093"/>
                  <a:pt x="41759" y="49933"/>
                  <a:pt x="50400" y="50400"/>
                </a:cubicBezTo>
                <a:cubicBezTo>
                  <a:pt x="134312" y="54936"/>
                  <a:pt x="218400" y="45600"/>
                  <a:pt x="302400" y="43200"/>
                </a:cubicBezTo>
                <a:cubicBezTo>
                  <a:pt x="307200" y="36000"/>
                  <a:pt x="310043" y="27006"/>
                  <a:pt x="316800" y="21600"/>
                </a:cubicBezTo>
                <a:cubicBezTo>
                  <a:pt x="322726" y="16859"/>
                  <a:pt x="330811" y="14400"/>
                  <a:pt x="338400" y="14400"/>
                </a:cubicBezTo>
                <a:cubicBezTo>
                  <a:pt x="363743" y="14400"/>
                  <a:pt x="380926" y="21375"/>
                  <a:pt x="403200" y="28800"/>
                </a:cubicBezTo>
                <a:cubicBezTo>
                  <a:pt x="412800" y="26400"/>
                  <a:pt x="424273" y="27782"/>
                  <a:pt x="432000" y="21600"/>
                </a:cubicBezTo>
                <a:cubicBezTo>
                  <a:pt x="437926" y="16859"/>
                  <a:pt x="431611" y="0"/>
                  <a:pt x="439200" y="0"/>
                </a:cubicBezTo>
                <a:cubicBezTo>
                  <a:pt x="449517" y="0"/>
                  <a:pt x="458137" y="37874"/>
                  <a:pt x="460800" y="43200"/>
                </a:cubicBezTo>
                <a:cubicBezTo>
                  <a:pt x="464670" y="50940"/>
                  <a:pt x="471330" y="57060"/>
                  <a:pt x="475200" y="64800"/>
                </a:cubicBezTo>
                <a:cubicBezTo>
                  <a:pt x="478594" y="71588"/>
                  <a:pt x="479006" y="79612"/>
                  <a:pt x="482400" y="86400"/>
                </a:cubicBezTo>
                <a:cubicBezTo>
                  <a:pt x="486270" y="94140"/>
                  <a:pt x="493286" y="100092"/>
                  <a:pt x="496800" y="108000"/>
                </a:cubicBezTo>
                <a:cubicBezTo>
                  <a:pt x="502965" y="121871"/>
                  <a:pt x="511200" y="151200"/>
                  <a:pt x="511200" y="151200"/>
                </a:cubicBezTo>
                <a:cubicBezTo>
                  <a:pt x="513600" y="184800"/>
                  <a:pt x="514680" y="218520"/>
                  <a:pt x="518400" y="252000"/>
                </a:cubicBezTo>
                <a:cubicBezTo>
                  <a:pt x="519493" y="261835"/>
                  <a:pt x="520690" y="272208"/>
                  <a:pt x="525600" y="280800"/>
                </a:cubicBezTo>
                <a:cubicBezTo>
                  <a:pt x="530652" y="289641"/>
                  <a:pt x="540000" y="295200"/>
                  <a:pt x="547200" y="302400"/>
                </a:cubicBezTo>
                <a:cubicBezTo>
                  <a:pt x="547795" y="307164"/>
                  <a:pt x="563479" y="365321"/>
                  <a:pt x="547200" y="381600"/>
                </a:cubicBezTo>
                <a:cubicBezTo>
                  <a:pt x="541833" y="386967"/>
                  <a:pt x="532800" y="386400"/>
                  <a:pt x="525600" y="388800"/>
                </a:cubicBezTo>
                <a:cubicBezTo>
                  <a:pt x="491145" y="383058"/>
                  <a:pt x="476926" y="383850"/>
                  <a:pt x="446400" y="367200"/>
                </a:cubicBezTo>
                <a:cubicBezTo>
                  <a:pt x="431207" y="358913"/>
                  <a:pt x="403200" y="338400"/>
                  <a:pt x="403200" y="338400"/>
                </a:cubicBezTo>
                <a:cubicBezTo>
                  <a:pt x="350785" y="259777"/>
                  <a:pt x="428094" y="380987"/>
                  <a:pt x="381600" y="288000"/>
                </a:cubicBezTo>
                <a:cubicBezTo>
                  <a:pt x="373860" y="272520"/>
                  <a:pt x="352800" y="244800"/>
                  <a:pt x="352800" y="244800"/>
                </a:cubicBezTo>
                <a:cubicBezTo>
                  <a:pt x="339036" y="253976"/>
                  <a:pt x="318129" y="265874"/>
                  <a:pt x="309600" y="280800"/>
                </a:cubicBezTo>
                <a:cubicBezTo>
                  <a:pt x="304690" y="289392"/>
                  <a:pt x="305118" y="300085"/>
                  <a:pt x="302400" y="309600"/>
                </a:cubicBezTo>
                <a:cubicBezTo>
                  <a:pt x="300315" y="316897"/>
                  <a:pt x="298594" y="324412"/>
                  <a:pt x="295200" y="331200"/>
                </a:cubicBezTo>
                <a:cubicBezTo>
                  <a:pt x="291330" y="338940"/>
                  <a:pt x="288138" y="348214"/>
                  <a:pt x="280800" y="352800"/>
                </a:cubicBezTo>
                <a:cubicBezTo>
                  <a:pt x="265135" y="362591"/>
                  <a:pt x="228255" y="368563"/>
                  <a:pt x="208800" y="374400"/>
                </a:cubicBezTo>
                <a:cubicBezTo>
                  <a:pt x="194261" y="378762"/>
                  <a:pt x="180000" y="384000"/>
                  <a:pt x="165600" y="388800"/>
                </a:cubicBezTo>
                <a:lnTo>
                  <a:pt x="144000" y="396000"/>
                </a:lnTo>
                <a:lnTo>
                  <a:pt x="122400" y="403200"/>
                </a:lnTo>
                <a:cubicBezTo>
                  <a:pt x="115200" y="396000"/>
                  <a:pt x="105745" y="390501"/>
                  <a:pt x="100800" y="381600"/>
                </a:cubicBezTo>
                <a:cubicBezTo>
                  <a:pt x="93428" y="368331"/>
                  <a:pt x="93188" y="351976"/>
                  <a:pt x="86400" y="338400"/>
                </a:cubicBezTo>
                <a:cubicBezTo>
                  <a:pt x="68130" y="301860"/>
                  <a:pt x="77954" y="318531"/>
                  <a:pt x="57600" y="288000"/>
                </a:cubicBezTo>
                <a:cubicBezTo>
                  <a:pt x="60000" y="280800"/>
                  <a:pt x="57753" y="269219"/>
                  <a:pt x="64800" y="266400"/>
                </a:cubicBezTo>
                <a:cubicBezTo>
                  <a:pt x="118321" y="244992"/>
                  <a:pt x="119432" y="252422"/>
                  <a:pt x="151200" y="273600"/>
                </a:cubicBezTo>
                <a:cubicBezTo>
                  <a:pt x="178873" y="315110"/>
                  <a:pt x="154914" y="275067"/>
                  <a:pt x="172800" y="316800"/>
                </a:cubicBezTo>
                <a:cubicBezTo>
                  <a:pt x="177028" y="326665"/>
                  <a:pt x="182972" y="335735"/>
                  <a:pt x="187200" y="345600"/>
                </a:cubicBezTo>
                <a:cubicBezTo>
                  <a:pt x="197704" y="370110"/>
                  <a:pt x="195136" y="391690"/>
                  <a:pt x="223200" y="410400"/>
                </a:cubicBezTo>
                <a:lnTo>
                  <a:pt x="244800" y="424800"/>
                </a:lnTo>
                <a:cubicBezTo>
                  <a:pt x="252016" y="446448"/>
                  <a:pt x="250892" y="449390"/>
                  <a:pt x="266400" y="468000"/>
                </a:cubicBezTo>
                <a:cubicBezTo>
                  <a:pt x="272919" y="475822"/>
                  <a:pt x="282082" y="481314"/>
                  <a:pt x="288000" y="489600"/>
                </a:cubicBezTo>
                <a:cubicBezTo>
                  <a:pt x="321218" y="536105"/>
                  <a:pt x="281418" y="504412"/>
                  <a:pt x="324000" y="532800"/>
                </a:cubicBezTo>
                <a:lnTo>
                  <a:pt x="367200" y="518400"/>
                </a:ln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782" y="893226"/>
            <a:ext cx="1128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pointerdown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54127" y="834375"/>
            <a:ext cx="1143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73327" y="910575"/>
            <a:ext cx="0" cy="1066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595" y="505740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Horizontal threshold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079045" y="1313170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Vertical threshold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1720727" y="1069640"/>
            <a:ext cx="609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78135" y="2180363"/>
            <a:ext cx="231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pointerup</a:t>
            </a:r>
            <a:r>
              <a:rPr lang="en-US" sz="1400" dirty="0" smtClean="0"/>
              <a:t>  </a:t>
            </a:r>
            <a:r>
              <a:rPr lang="en-US" sz="1400" dirty="0" smtClean="0"/>
              <a:t>&gt;&gt;  </a:t>
            </a:r>
            <a:r>
              <a:rPr lang="en-US" sz="1400" dirty="0" err="1" smtClean="0"/>
              <a:t>MSGestureTap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9927" y="1945686"/>
            <a:ext cx="0" cy="28397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25800" y="1020924"/>
            <a:ext cx="104670" cy="10467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74011" y="1841016"/>
            <a:ext cx="104670" cy="1046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1831" y="1428456"/>
            <a:ext cx="121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pointermove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(many events)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0870" y="1596375"/>
            <a:ext cx="609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21564" y="3044186"/>
            <a:ext cx="1128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pointerdown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75481" y="3220600"/>
            <a:ext cx="6096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83387" y="2674280"/>
            <a:ext cx="127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pointerup</a:t>
            </a:r>
            <a:r>
              <a:rPr lang="en-US" sz="1400" dirty="0" smtClean="0"/>
              <a:t> </a:t>
            </a:r>
            <a:r>
              <a:rPr lang="en-US" sz="1400" dirty="0" smtClean="0"/>
              <a:t>and</a:t>
            </a:r>
            <a:br>
              <a:rPr lang="en-US" sz="1400" dirty="0" smtClean="0"/>
            </a:br>
            <a:r>
              <a:rPr lang="en-US" sz="1400" dirty="0" err="1" smtClean="0"/>
              <a:t>MSGestureEnd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70881" y="3647271"/>
            <a:ext cx="373039" cy="2015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80554" y="3171884"/>
            <a:ext cx="104671" cy="10467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65417" y="3454849"/>
            <a:ext cx="104671" cy="1046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49648" y="3542600"/>
            <a:ext cx="104671" cy="10467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795400" y="3241920"/>
            <a:ext cx="948520" cy="341770"/>
          </a:xfrm>
          <a:custGeom>
            <a:avLst/>
            <a:gdLst>
              <a:gd name="connsiteX0" fmla="*/ 0 w 948520"/>
              <a:gd name="connsiteY0" fmla="*/ 0 h 341770"/>
              <a:gd name="connsiteX1" fmla="*/ 34120 w 948520"/>
              <a:gd name="connsiteY1" fmla="*/ 13648 h 341770"/>
              <a:gd name="connsiteX2" fmla="*/ 54591 w 948520"/>
              <a:gd name="connsiteY2" fmla="*/ 27295 h 341770"/>
              <a:gd name="connsiteX3" fmla="*/ 95535 w 948520"/>
              <a:gd name="connsiteY3" fmla="*/ 40943 h 341770"/>
              <a:gd name="connsiteX4" fmla="*/ 116006 w 948520"/>
              <a:gd name="connsiteY4" fmla="*/ 47767 h 341770"/>
              <a:gd name="connsiteX5" fmla="*/ 170597 w 948520"/>
              <a:gd name="connsiteY5" fmla="*/ 75062 h 341770"/>
              <a:gd name="connsiteX6" fmla="*/ 197893 w 948520"/>
              <a:gd name="connsiteY6" fmla="*/ 88710 h 341770"/>
              <a:gd name="connsiteX7" fmla="*/ 218365 w 948520"/>
              <a:gd name="connsiteY7" fmla="*/ 102358 h 341770"/>
              <a:gd name="connsiteX8" fmla="*/ 279780 w 948520"/>
              <a:gd name="connsiteY8" fmla="*/ 122830 h 341770"/>
              <a:gd name="connsiteX9" fmla="*/ 300251 w 948520"/>
              <a:gd name="connsiteY9" fmla="*/ 129653 h 341770"/>
              <a:gd name="connsiteX10" fmla="*/ 320723 w 948520"/>
              <a:gd name="connsiteY10" fmla="*/ 136477 h 341770"/>
              <a:gd name="connsiteX11" fmla="*/ 341194 w 948520"/>
              <a:gd name="connsiteY11" fmla="*/ 150125 h 341770"/>
              <a:gd name="connsiteX12" fmla="*/ 361666 w 948520"/>
              <a:gd name="connsiteY12" fmla="*/ 156949 h 341770"/>
              <a:gd name="connsiteX13" fmla="*/ 388962 w 948520"/>
              <a:gd name="connsiteY13" fmla="*/ 170597 h 341770"/>
              <a:gd name="connsiteX14" fmla="*/ 409433 w 948520"/>
              <a:gd name="connsiteY14" fmla="*/ 177421 h 341770"/>
              <a:gd name="connsiteX15" fmla="*/ 464024 w 948520"/>
              <a:gd name="connsiteY15" fmla="*/ 197892 h 341770"/>
              <a:gd name="connsiteX16" fmla="*/ 504968 w 948520"/>
              <a:gd name="connsiteY16" fmla="*/ 218364 h 341770"/>
              <a:gd name="connsiteX17" fmla="*/ 545911 w 948520"/>
              <a:gd name="connsiteY17" fmla="*/ 238836 h 341770"/>
              <a:gd name="connsiteX18" fmla="*/ 566382 w 948520"/>
              <a:gd name="connsiteY18" fmla="*/ 259307 h 341770"/>
              <a:gd name="connsiteX19" fmla="*/ 580030 w 948520"/>
              <a:gd name="connsiteY19" fmla="*/ 279779 h 341770"/>
              <a:gd name="connsiteX20" fmla="*/ 620974 w 948520"/>
              <a:gd name="connsiteY20" fmla="*/ 307074 h 341770"/>
              <a:gd name="connsiteX21" fmla="*/ 723332 w 948520"/>
              <a:gd name="connsiteY21" fmla="*/ 313898 h 341770"/>
              <a:gd name="connsiteX22" fmla="*/ 825690 w 948520"/>
              <a:gd name="connsiteY22" fmla="*/ 327546 h 341770"/>
              <a:gd name="connsiteX23" fmla="*/ 893929 w 948520"/>
              <a:gd name="connsiteY23" fmla="*/ 341194 h 341770"/>
              <a:gd name="connsiteX24" fmla="*/ 948520 w 948520"/>
              <a:gd name="connsiteY24" fmla="*/ 341194 h 34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48520" h="341770">
                <a:moveTo>
                  <a:pt x="0" y="0"/>
                </a:moveTo>
                <a:cubicBezTo>
                  <a:pt x="11373" y="4549"/>
                  <a:pt x="23164" y="8170"/>
                  <a:pt x="34120" y="13648"/>
                </a:cubicBezTo>
                <a:cubicBezTo>
                  <a:pt x="41455" y="17316"/>
                  <a:pt x="47097" y="23964"/>
                  <a:pt x="54591" y="27295"/>
                </a:cubicBezTo>
                <a:cubicBezTo>
                  <a:pt x="67737" y="33138"/>
                  <a:pt x="81887" y="36394"/>
                  <a:pt x="95535" y="40943"/>
                </a:cubicBezTo>
                <a:cubicBezTo>
                  <a:pt x="102359" y="43218"/>
                  <a:pt x="109573" y="44550"/>
                  <a:pt x="116006" y="47767"/>
                </a:cubicBezTo>
                <a:lnTo>
                  <a:pt x="170597" y="75062"/>
                </a:lnTo>
                <a:cubicBezTo>
                  <a:pt x="179696" y="79611"/>
                  <a:pt x="189429" y="83067"/>
                  <a:pt x="197893" y="88710"/>
                </a:cubicBezTo>
                <a:cubicBezTo>
                  <a:pt x="204717" y="93259"/>
                  <a:pt x="210870" y="99027"/>
                  <a:pt x="218365" y="102358"/>
                </a:cubicBezTo>
                <a:lnTo>
                  <a:pt x="279780" y="122830"/>
                </a:lnTo>
                <a:lnTo>
                  <a:pt x="300251" y="129653"/>
                </a:lnTo>
                <a:lnTo>
                  <a:pt x="320723" y="136477"/>
                </a:lnTo>
                <a:cubicBezTo>
                  <a:pt x="327547" y="141026"/>
                  <a:pt x="333859" y="146457"/>
                  <a:pt x="341194" y="150125"/>
                </a:cubicBezTo>
                <a:cubicBezTo>
                  <a:pt x="347628" y="153342"/>
                  <a:pt x="355054" y="154115"/>
                  <a:pt x="361666" y="156949"/>
                </a:cubicBezTo>
                <a:cubicBezTo>
                  <a:pt x="371016" y="160956"/>
                  <a:pt x="379612" y="166590"/>
                  <a:pt x="388962" y="170597"/>
                </a:cubicBezTo>
                <a:cubicBezTo>
                  <a:pt x="395573" y="173430"/>
                  <a:pt x="402822" y="174588"/>
                  <a:pt x="409433" y="177421"/>
                </a:cubicBezTo>
                <a:cubicBezTo>
                  <a:pt x="459388" y="198830"/>
                  <a:pt x="413704" y="185311"/>
                  <a:pt x="464024" y="197892"/>
                </a:cubicBezTo>
                <a:cubicBezTo>
                  <a:pt x="522699" y="237008"/>
                  <a:pt x="448459" y="190109"/>
                  <a:pt x="504968" y="218364"/>
                </a:cubicBezTo>
                <a:cubicBezTo>
                  <a:pt x="557881" y="244821"/>
                  <a:pt x="494453" y="221683"/>
                  <a:pt x="545911" y="238836"/>
                </a:cubicBezTo>
                <a:cubicBezTo>
                  <a:pt x="552735" y="245660"/>
                  <a:pt x="560204" y="251894"/>
                  <a:pt x="566382" y="259307"/>
                </a:cubicBezTo>
                <a:cubicBezTo>
                  <a:pt x="571632" y="265608"/>
                  <a:pt x="574780" y="273478"/>
                  <a:pt x="580030" y="279779"/>
                </a:cubicBezTo>
                <a:cubicBezTo>
                  <a:pt x="592783" y="295083"/>
                  <a:pt x="600891" y="304843"/>
                  <a:pt x="620974" y="307074"/>
                </a:cubicBezTo>
                <a:cubicBezTo>
                  <a:pt x="654960" y="310850"/>
                  <a:pt x="689213" y="311623"/>
                  <a:pt x="723332" y="313898"/>
                </a:cubicBezTo>
                <a:cubicBezTo>
                  <a:pt x="786457" y="329680"/>
                  <a:pt x="710596" y="312200"/>
                  <a:pt x="825690" y="327546"/>
                </a:cubicBezTo>
                <a:cubicBezTo>
                  <a:pt x="890808" y="336229"/>
                  <a:pt x="807737" y="335037"/>
                  <a:pt x="893929" y="341194"/>
                </a:cubicBezTo>
                <a:cubicBezTo>
                  <a:pt x="912080" y="342490"/>
                  <a:pt x="930323" y="341194"/>
                  <a:pt x="948520" y="341194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873574" y="3555818"/>
            <a:ext cx="1084997" cy="136478"/>
          </a:xfrm>
          <a:custGeom>
            <a:avLst/>
            <a:gdLst>
              <a:gd name="connsiteX0" fmla="*/ 0 w 1084997"/>
              <a:gd name="connsiteY0" fmla="*/ 40944 h 136478"/>
              <a:gd name="connsiteX1" fmla="*/ 204716 w 1084997"/>
              <a:gd name="connsiteY1" fmla="*/ 47767 h 136478"/>
              <a:gd name="connsiteX2" fmla="*/ 232011 w 1084997"/>
              <a:gd name="connsiteY2" fmla="*/ 54591 h 136478"/>
              <a:gd name="connsiteX3" fmla="*/ 354841 w 1084997"/>
              <a:gd name="connsiteY3" fmla="*/ 75063 h 136478"/>
              <a:gd name="connsiteX4" fmla="*/ 552734 w 1084997"/>
              <a:gd name="connsiteY4" fmla="*/ 88711 h 136478"/>
              <a:gd name="connsiteX5" fmla="*/ 620973 w 1084997"/>
              <a:gd name="connsiteY5" fmla="*/ 102358 h 136478"/>
              <a:gd name="connsiteX6" fmla="*/ 641444 w 1084997"/>
              <a:gd name="connsiteY6" fmla="*/ 116006 h 136478"/>
              <a:gd name="connsiteX7" fmla="*/ 723331 w 1084997"/>
              <a:gd name="connsiteY7" fmla="*/ 136478 h 136478"/>
              <a:gd name="connsiteX8" fmla="*/ 798394 w 1084997"/>
              <a:gd name="connsiteY8" fmla="*/ 122830 h 136478"/>
              <a:gd name="connsiteX9" fmla="*/ 846161 w 1084997"/>
              <a:gd name="connsiteY9" fmla="*/ 95535 h 136478"/>
              <a:gd name="connsiteX10" fmla="*/ 866632 w 1084997"/>
              <a:gd name="connsiteY10" fmla="*/ 81887 h 136478"/>
              <a:gd name="connsiteX11" fmla="*/ 907576 w 1084997"/>
              <a:gd name="connsiteY11" fmla="*/ 68239 h 136478"/>
              <a:gd name="connsiteX12" fmla="*/ 955343 w 1084997"/>
              <a:gd name="connsiteY12" fmla="*/ 47767 h 136478"/>
              <a:gd name="connsiteX13" fmla="*/ 975814 w 1084997"/>
              <a:gd name="connsiteY13" fmla="*/ 34120 h 136478"/>
              <a:gd name="connsiteX14" fmla="*/ 1044053 w 1084997"/>
              <a:gd name="connsiteY14" fmla="*/ 20472 h 136478"/>
              <a:gd name="connsiteX15" fmla="*/ 1064525 w 1084997"/>
              <a:gd name="connsiteY15" fmla="*/ 6824 h 136478"/>
              <a:gd name="connsiteX16" fmla="*/ 1084997 w 1084997"/>
              <a:gd name="connsiteY16" fmla="*/ 0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4997" h="136478">
                <a:moveTo>
                  <a:pt x="0" y="40944"/>
                </a:moveTo>
                <a:cubicBezTo>
                  <a:pt x="68239" y="43218"/>
                  <a:pt x="136557" y="43758"/>
                  <a:pt x="204716" y="47767"/>
                </a:cubicBezTo>
                <a:cubicBezTo>
                  <a:pt x="214078" y="48318"/>
                  <a:pt x="222841" y="52626"/>
                  <a:pt x="232011" y="54591"/>
                </a:cubicBezTo>
                <a:cubicBezTo>
                  <a:pt x="276618" y="64150"/>
                  <a:pt x="310132" y="71438"/>
                  <a:pt x="354841" y="75063"/>
                </a:cubicBezTo>
                <a:cubicBezTo>
                  <a:pt x="420746" y="80407"/>
                  <a:pt x="552734" y="88711"/>
                  <a:pt x="552734" y="88711"/>
                </a:cubicBezTo>
                <a:cubicBezTo>
                  <a:pt x="575480" y="93260"/>
                  <a:pt x="601672" y="89490"/>
                  <a:pt x="620973" y="102358"/>
                </a:cubicBezTo>
                <a:cubicBezTo>
                  <a:pt x="627797" y="106907"/>
                  <a:pt x="633950" y="112675"/>
                  <a:pt x="641444" y="116006"/>
                </a:cubicBezTo>
                <a:cubicBezTo>
                  <a:pt x="673885" y="130424"/>
                  <a:pt x="688999" y="130756"/>
                  <a:pt x="723331" y="136478"/>
                </a:cubicBezTo>
                <a:cubicBezTo>
                  <a:pt x="725645" y="136189"/>
                  <a:pt x="783829" y="132540"/>
                  <a:pt x="798394" y="122830"/>
                </a:cubicBezTo>
                <a:cubicBezTo>
                  <a:pt x="847178" y="90307"/>
                  <a:pt x="788432" y="109965"/>
                  <a:pt x="846161" y="95535"/>
                </a:cubicBezTo>
                <a:cubicBezTo>
                  <a:pt x="852985" y="90986"/>
                  <a:pt x="859138" y="85218"/>
                  <a:pt x="866632" y="81887"/>
                </a:cubicBezTo>
                <a:cubicBezTo>
                  <a:pt x="879778" y="76044"/>
                  <a:pt x="907576" y="68239"/>
                  <a:pt x="907576" y="68239"/>
                </a:cubicBezTo>
                <a:cubicBezTo>
                  <a:pt x="958964" y="33979"/>
                  <a:pt x="893658" y="74203"/>
                  <a:pt x="955343" y="47767"/>
                </a:cubicBezTo>
                <a:cubicBezTo>
                  <a:pt x="962881" y="44537"/>
                  <a:pt x="968479" y="37788"/>
                  <a:pt x="975814" y="34120"/>
                </a:cubicBezTo>
                <a:cubicBezTo>
                  <a:pt x="994871" y="24592"/>
                  <a:pt x="1026448" y="22987"/>
                  <a:pt x="1044053" y="20472"/>
                </a:cubicBezTo>
                <a:cubicBezTo>
                  <a:pt x="1050877" y="15923"/>
                  <a:pt x="1057189" y="10492"/>
                  <a:pt x="1064525" y="6824"/>
                </a:cubicBezTo>
                <a:cubicBezTo>
                  <a:pt x="1070959" y="3607"/>
                  <a:pt x="1084997" y="0"/>
                  <a:pt x="1084997" y="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180467" y="3763094"/>
            <a:ext cx="1348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MSGestureStart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03865" y="4123130"/>
            <a:ext cx="175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MSGestureChange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(zero or more events)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277320" y="3686639"/>
            <a:ext cx="0" cy="38423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17752" y="3169196"/>
            <a:ext cx="1" cy="26604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1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31835" y="1089193"/>
            <a:ext cx="1143000" cy="106680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46760" y="860317"/>
            <a:ext cx="12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pointerup</a:t>
            </a:r>
            <a:r>
              <a:rPr lang="en-US" sz="1400" dirty="0" smtClean="0"/>
              <a:t> and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MSInertiaStart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93835" y="1674929"/>
            <a:ext cx="373039" cy="2015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03508" y="1199542"/>
            <a:ext cx="104671" cy="10467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20269" y="1635710"/>
            <a:ext cx="104671" cy="1046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72602" y="1570258"/>
            <a:ext cx="104671" cy="10467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518354" y="1269578"/>
            <a:ext cx="948520" cy="341770"/>
          </a:xfrm>
          <a:custGeom>
            <a:avLst/>
            <a:gdLst>
              <a:gd name="connsiteX0" fmla="*/ 0 w 948520"/>
              <a:gd name="connsiteY0" fmla="*/ 0 h 341770"/>
              <a:gd name="connsiteX1" fmla="*/ 34120 w 948520"/>
              <a:gd name="connsiteY1" fmla="*/ 13648 h 341770"/>
              <a:gd name="connsiteX2" fmla="*/ 54591 w 948520"/>
              <a:gd name="connsiteY2" fmla="*/ 27295 h 341770"/>
              <a:gd name="connsiteX3" fmla="*/ 95535 w 948520"/>
              <a:gd name="connsiteY3" fmla="*/ 40943 h 341770"/>
              <a:gd name="connsiteX4" fmla="*/ 116006 w 948520"/>
              <a:gd name="connsiteY4" fmla="*/ 47767 h 341770"/>
              <a:gd name="connsiteX5" fmla="*/ 170597 w 948520"/>
              <a:gd name="connsiteY5" fmla="*/ 75062 h 341770"/>
              <a:gd name="connsiteX6" fmla="*/ 197893 w 948520"/>
              <a:gd name="connsiteY6" fmla="*/ 88710 h 341770"/>
              <a:gd name="connsiteX7" fmla="*/ 218365 w 948520"/>
              <a:gd name="connsiteY7" fmla="*/ 102358 h 341770"/>
              <a:gd name="connsiteX8" fmla="*/ 279780 w 948520"/>
              <a:gd name="connsiteY8" fmla="*/ 122830 h 341770"/>
              <a:gd name="connsiteX9" fmla="*/ 300251 w 948520"/>
              <a:gd name="connsiteY9" fmla="*/ 129653 h 341770"/>
              <a:gd name="connsiteX10" fmla="*/ 320723 w 948520"/>
              <a:gd name="connsiteY10" fmla="*/ 136477 h 341770"/>
              <a:gd name="connsiteX11" fmla="*/ 341194 w 948520"/>
              <a:gd name="connsiteY11" fmla="*/ 150125 h 341770"/>
              <a:gd name="connsiteX12" fmla="*/ 361666 w 948520"/>
              <a:gd name="connsiteY12" fmla="*/ 156949 h 341770"/>
              <a:gd name="connsiteX13" fmla="*/ 388962 w 948520"/>
              <a:gd name="connsiteY13" fmla="*/ 170597 h 341770"/>
              <a:gd name="connsiteX14" fmla="*/ 409433 w 948520"/>
              <a:gd name="connsiteY14" fmla="*/ 177421 h 341770"/>
              <a:gd name="connsiteX15" fmla="*/ 464024 w 948520"/>
              <a:gd name="connsiteY15" fmla="*/ 197892 h 341770"/>
              <a:gd name="connsiteX16" fmla="*/ 504968 w 948520"/>
              <a:gd name="connsiteY16" fmla="*/ 218364 h 341770"/>
              <a:gd name="connsiteX17" fmla="*/ 545911 w 948520"/>
              <a:gd name="connsiteY17" fmla="*/ 238836 h 341770"/>
              <a:gd name="connsiteX18" fmla="*/ 566382 w 948520"/>
              <a:gd name="connsiteY18" fmla="*/ 259307 h 341770"/>
              <a:gd name="connsiteX19" fmla="*/ 580030 w 948520"/>
              <a:gd name="connsiteY19" fmla="*/ 279779 h 341770"/>
              <a:gd name="connsiteX20" fmla="*/ 620974 w 948520"/>
              <a:gd name="connsiteY20" fmla="*/ 307074 h 341770"/>
              <a:gd name="connsiteX21" fmla="*/ 723332 w 948520"/>
              <a:gd name="connsiteY21" fmla="*/ 313898 h 341770"/>
              <a:gd name="connsiteX22" fmla="*/ 825690 w 948520"/>
              <a:gd name="connsiteY22" fmla="*/ 327546 h 341770"/>
              <a:gd name="connsiteX23" fmla="*/ 893929 w 948520"/>
              <a:gd name="connsiteY23" fmla="*/ 341194 h 341770"/>
              <a:gd name="connsiteX24" fmla="*/ 948520 w 948520"/>
              <a:gd name="connsiteY24" fmla="*/ 341194 h 34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48520" h="341770">
                <a:moveTo>
                  <a:pt x="0" y="0"/>
                </a:moveTo>
                <a:cubicBezTo>
                  <a:pt x="11373" y="4549"/>
                  <a:pt x="23164" y="8170"/>
                  <a:pt x="34120" y="13648"/>
                </a:cubicBezTo>
                <a:cubicBezTo>
                  <a:pt x="41455" y="17316"/>
                  <a:pt x="47097" y="23964"/>
                  <a:pt x="54591" y="27295"/>
                </a:cubicBezTo>
                <a:cubicBezTo>
                  <a:pt x="67737" y="33138"/>
                  <a:pt x="81887" y="36394"/>
                  <a:pt x="95535" y="40943"/>
                </a:cubicBezTo>
                <a:cubicBezTo>
                  <a:pt x="102359" y="43218"/>
                  <a:pt x="109573" y="44550"/>
                  <a:pt x="116006" y="47767"/>
                </a:cubicBezTo>
                <a:lnTo>
                  <a:pt x="170597" y="75062"/>
                </a:lnTo>
                <a:cubicBezTo>
                  <a:pt x="179696" y="79611"/>
                  <a:pt x="189429" y="83067"/>
                  <a:pt x="197893" y="88710"/>
                </a:cubicBezTo>
                <a:cubicBezTo>
                  <a:pt x="204717" y="93259"/>
                  <a:pt x="210870" y="99027"/>
                  <a:pt x="218365" y="102358"/>
                </a:cubicBezTo>
                <a:lnTo>
                  <a:pt x="279780" y="122830"/>
                </a:lnTo>
                <a:lnTo>
                  <a:pt x="300251" y="129653"/>
                </a:lnTo>
                <a:lnTo>
                  <a:pt x="320723" y="136477"/>
                </a:lnTo>
                <a:cubicBezTo>
                  <a:pt x="327547" y="141026"/>
                  <a:pt x="333859" y="146457"/>
                  <a:pt x="341194" y="150125"/>
                </a:cubicBezTo>
                <a:cubicBezTo>
                  <a:pt x="347628" y="153342"/>
                  <a:pt x="355054" y="154115"/>
                  <a:pt x="361666" y="156949"/>
                </a:cubicBezTo>
                <a:cubicBezTo>
                  <a:pt x="371016" y="160956"/>
                  <a:pt x="379612" y="166590"/>
                  <a:pt x="388962" y="170597"/>
                </a:cubicBezTo>
                <a:cubicBezTo>
                  <a:pt x="395573" y="173430"/>
                  <a:pt x="402822" y="174588"/>
                  <a:pt x="409433" y="177421"/>
                </a:cubicBezTo>
                <a:cubicBezTo>
                  <a:pt x="459388" y="198830"/>
                  <a:pt x="413704" y="185311"/>
                  <a:pt x="464024" y="197892"/>
                </a:cubicBezTo>
                <a:cubicBezTo>
                  <a:pt x="522699" y="237008"/>
                  <a:pt x="448459" y="190109"/>
                  <a:pt x="504968" y="218364"/>
                </a:cubicBezTo>
                <a:cubicBezTo>
                  <a:pt x="557881" y="244821"/>
                  <a:pt x="494453" y="221683"/>
                  <a:pt x="545911" y="238836"/>
                </a:cubicBezTo>
                <a:cubicBezTo>
                  <a:pt x="552735" y="245660"/>
                  <a:pt x="560204" y="251894"/>
                  <a:pt x="566382" y="259307"/>
                </a:cubicBezTo>
                <a:cubicBezTo>
                  <a:pt x="571632" y="265608"/>
                  <a:pt x="574780" y="273478"/>
                  <a:pt x="580030" y="279779"/>
                </a:cubicBezTo>
                <a:cubicBezTo>
                  <a:pt x="592783" y="295083"/>
                  <a:pt x="600891" y="304843"/>
                  <a:pt x="620974" y="307074"/>
                </a:cubicBezTo>
                <a:cubicBezTo>
                  <a:pt x="654960" y="310850"/>
                  <a:pt x="689213" y="311623"/>
                  <a:pt x="723332" y="313898"/>
                </a:cubicBezTo>
                <a:cubicBezTo>
                  <a:pt x="786457" y="329680"/>
                  <a:pt x="710596" y="312200"/>
                  <a:pt x="825690" y="327546"/>
                </a:cubicBezTo>
                <a:cubicBezTo>
                  <a:pt x="890808" y="336229"/>
                  <a:pt x="807737" y="335037"/>
                  <a:pt x="893929" y="341194"/>
                </a:cubicBezTo>
                <a:cubicBezTo>
                  <a:pt x="912080" y="342490"/>
                  <a:pt x="930323" y="341194"/>
                  <a:pt x="948520" y="341194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03421" y="1790752"/>
            <a:ext cx="1348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MSGestureStart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065896" y="2214309"/>
            <a:ext cx="154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MSGestureChange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712630" y="1790753"/>
            <a:ext cx="0" cy="45085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269390" y="1355233"/>
            <a:ext cx="1" cy="26604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609833" y="1596788"/>
            <a:ext cx="1610436" cy="140730"/>
          </a:xfrm>
          <a:custGeom>
            <a:avLst/>
            <a:gdLst>
              <a:gd name="connsiteX0" fmla="*/ 0 w 1610436"/>
              <a:gd name="connsiteY0" fmla="*/ 0 h 140730"/>
              <a:gd name="connsiteX1" fmla="*/ 122830 w 1610436"/>
              <a:gd name="connsiteY1" fmla="*/ 6824 h 140730"/>
              <a:gd name="connsiteX2" fmla="*/ 197892 w 1610436"/>
              <a:gd name="connsiteY2" fmla="*/ 20472 h 140730"/>
              <a:gd name="connsiteX3" fmla="*/ 245660 w 1610436"/>
              <a:gd name="connsiteY3" fmla="*/ 27296 h 140730"/>
              <a:gd name="connsiteX4" fmla="*/ 279779 w 1610436"/>
              <a:gd name="connsiteY4" fmla="*/ 34119 h 140730"/>
              <a:gd name="connsiteX5" fmla="*/ 368489 w 1610436"/>
              <a:gd name="connsiteY5" fmla="*/ 40943 h 140730"/>
              <a:gd name="connsiteX6" fmla="*/ 429904 w 1610436"/>
              <a:gd name="connsiteY6" fmla="*/ 47767 h 140730"/>
              <a:gd name="connsiteX7" fmla="*/ 518615 w 1610436"/>
              <a:gd name="connsiteY7" fmla="*/ 54591 h 140730"/>
              <a:gd name="connsiteX8" fmla="*/ 702860 w 1610436"/>
              <a:gd name="connsiteY8" fmla="*/ 75063 h 140730"/>
              <a:gd name="connsiteX9" fmla="*/ 723331 w 1610436"/>
              <a:gd name="connsiteY9" fmla="*/ 81887 h 140730"/>
              <a:gd name="connsiteX10" fmla="*/ 777922 w 1610436"/>
              <a:gd name="connsiteY10" fmla="*/ 88711 h 140730"/>
              <a:gd name="connsiteX11" fmla="*/ 798394 w 1610436"/>
              <a:gd name="connsiteY11" fmla="*/ 95534 h 140730"/>
              <a:gd name="connsiteX12" fmla="*/ 962167 w 1610436"/>
              <a:gd name="connsiteY12" fmla="*/ 109182 h 140730"/>
              <a:gd name="connsiteX13" fmla="*/ 1153236 w 1610436"/>
              <a:gd name="connsiteY13" fmla="*/ 129654 h 140730"/>
              <a:gd name="connsiteX14" fmla="*/ 1405719 w 1610436"/>
              <a:gd name="connsiteY14" fmla="*/ 129654 h 140730"/>
              <a:gd name="connsiteX15" fmla="*/ 1426191 w 1610436"/>
              <a:gd name="connsiteY15" fmla="*/ 122830 h 140730"/>
              <a:gd name="connsiteX16" fmla="*/ 1508077 w 1610436"/>
              <a:gd name="connsiteY16" fmla="*/ 116006 h 140730"/>
              <a:gd name="connsiteX17" fmla="*/ 1549021 w 1610436"/>
              <a:gd name="connsiteY17" fmla="*/ 109182 h 140730"/>
              <a:gd name="connsiteX18" fmla="*/ 1583140 w 1610436"/>
              <a:gd name="connsiteY18" fmla="*/ 102358 h 140730"/>
              <a:gd name="connsiteX19" fmla="*/ 1610436 w 1610436"/>
              <a:gd name="connsiteY19" fmla="*/ 102358 h 14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0436" h="140730">
                <a:moveTo>
                  <a:pt x="0" y="0"/>
                </a:moveTo>
                <a:cubicBezTo>
                  <a:pt x="40943" y="2275"/>
                  <a:pt x="81954" y="3554"/>
                  <a:pt x="122830" y="6824"/>
                </a:cubicBezTo>
                <a:cubicBezTo>
                  <a:pt x="193931" y="12512"/>
                  <a:pt x="146801" y="11183"/>
                  <a:pt x="197892" y="20472"/>
                </a:cubicBezTo>
                <a:cubicBezTo>
                  <a:pt x="213717" y="23349"/>
                  <a:pt x="229794" y="24652"/>
                  <a:pt x="245660" y="27296"/>
                </a:cubicBezTo>
                <a:cubicBezTo>
                  <a:pt x="257100" y="29203"/>
                  <a:pt x="268252" y="32838"/>
                  <a:pt x="279779" y="34119"/>
                </a:cubicBezTo>
                <a:cubicBezTo>
                  <a:pt x="309255" y="37394"/>
                  <a:pt x="338953" y="38258"/>
                  <a:pt x="368489" y="40943"/>
                </a:cubicBezTo>
                <a:cubicBezTo>
                  <a:pt x="389002" y="42808"/>
                  <a:pt x="409391" y="45902"/>
                  <a:pt x="429904" y="47767"/>
                </a:cubicBezTo>
                <a:cubicBezTo>
                  <a:pt x="459440" y="50452"/>
                  <a:pt x="489045" y="52316"/>
                  <a:pt x="518615" y="54591"/>
                </a:cubicBezTo>
                <a:cubicBezTo>
                  <a:pt x="643037" y="82241"/>
                  <a:pt x="514163" y="57091"/>
                  <a:pt x="702860" y="75063"/>
                </a:cubicBezTo>
                <a:cubicBezTo>
                  <a:pt x="710020" y="75745"/>
                  <a:pt x="716254" y="80600"/>
                  <a:pt x="723331" y="81887"/>
                </a:cubicBezTo>
                <a:cubicBezTo>
                  <a:pt x="741374" y="85168"/>
                  <a:pt x="759725" y="86436"/>
                  <a:pt x="777922" y="88711"/>
                </a:cubicBezTo>
                <a:cubicBezTo>
                  <a:pt x="784746" y="90985"/>
                  <a:pt x="791341" y="94123"/>
                  <a:pt x="798394" y="95534"/>
                </a:cubicBezTo>
                <a:cubicBezTo>
                  <a:pt x="849658" y="105786"/>
                  <a:pt x="914034" y="106351"/>
                  <a:pt x="962167" y="109182"/>
                </a:cubicBezTo>
                <a:cubicBezTo>
                  <a:pt x="1098528" y="126227"/>
                  <a:pt x="1034798" y="119784"/>
                  <a:pt x="1153236" y="129654"/>
                </a:cubicBezTo>
                <a:cubicBezTo>
                  <a:pt x="1258562" y="147209"/>
                  <a:pt x="1206901" y="141349"/>
                  <a:pt x="1405719" y="129654"/>
                </a:cubicBezTo>
                <a:cubicBezTo>
                  <a:pt x="1412900" y="129232"/>
                  <a:pt x="1419061" y="123781"/>
                  <a:pt x="1426191" y="122830"/>
                </a:cubicBezTo>
                <a:cubicBezTo>
                  <a:pt x="1453341" y="119210"/>
                  <a:pt x="1480855" y="119031"/>
                  <a:pt x="1508077" y="116006"/>
                </a:cubicBezTo>
                <a:cubicBezTo>
                  <a:pt x="1521829" y="114478"/>
                  <a:pt x="1535408" y="111657"/>
                  <a:pt x="1549021" y="109182"/>
                </a:cubicBezTo>
                <a:cubicBezTo>
                  <a:pt x="1560432" y="107107"/>
                  <a:pt x="1571613" y="103639"/>
                  <a:pt x="1583140" y="102358"/>
                </a:cubicBezTo>
                <a:cubicBezTo>
                  <a:pt x="1592183" y="101353"/>
                  <a:pt x="1601337" y="102358"/>
                  <a:pt x="1610436" y="102358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329451" y="1678675"/>
            <a:ext cx="1351128" cy="68929"/>
          </a:xfrm>
          <a:custGeom>
            <a:avLst/>
            <a:gdLst>
              <a:gd name="connsiteX0" fmla="*/ 0 w 1351128"/>
              <a:gd name="connsiteY0" fmla="*/ 0 h 68929"/>
              <a:gd name="connsiteX1" fmla="*/ 109182 w 1351128"/>
              <a:gd name="connsiteY1" fmla="*/ 6824 h 68929"/>
              <a:gd name="connsiteX2" fmla="*/ 143301 w 1351128"/>
              <a:gd name="connsiteY2" fmla="*/ 13647 h 68929"/>
              <a:gd name="connsiteX3" fmla="*/ 211540 w 1351128"/>
              <a:gd name="connsiteY3" fmla="*/ 20471 h 68929"/>
              <a:gd name="connsiteX4" fmla="*/ 409433 w 1351128"/>
              <a:gd name="connsiteY4" fmla="*/ 34119 h 68929"/>
              <a:gd name="connsiteX5" fmla="*/ 1003110 w 1351128"/>
              <a:gd name="connsiteY5" fmla="*/ 27295 h 68929"/>
              <a:gd name="connsiteX6" fmla="*/ 1201003 w 1351128"/>
              <a:gd name="connsiteY6" fmla="*/ 34119 h 68929"/>
              <a:gd name="connsiteX7" fmla="*/ 1221474 w 1351128"/>
              <a:gd name="connsiteY7" fmla="*/ 40943 h 68929"/>
              <a:gd name="connsiteX8" fmla="*/ 1255594 w 1351128"/>
              <a:gd name="connsiteY8" fmla="*/ 47767 h 68929"/>
              <a:gd name="connsiteX9" fmla="*/ 1317009 w 1351128"/>
              <a:gd name="connsiteY9" fmla="*/ 40943 h 68929"/>
              <a:gd name="connsiteX10" fmla="*/ 1351128 w 1351128"/>
              <a:gd name="connsiteY10" fmla="*/ 34119 h 6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1128" h="68929">
                <a:moveTo>
                  <a:pt x="0" y="0"/>
                </a:moveTo>
                <a:cubicBezTo>
                  <a:pt x="36394" y="2275"/>
                  <a:pt x="72881" y="3367"/>
                  <a:pt x="109182" y="6824"/>
                </a:cubicBezTo>
                <a:cubicBezTo>
                  <a:pt x="120728" y="7924"/>
                  <a:pt x="131805" y="12114"/>
                  <a:pt x="143301" y="13647"/>
                </a:cubicBezTo>
                <a:cubicBezTo>
                  <a:pt x="165960" y="16668"/>
                  <a:pt x="188738" y="18842"/>
                  <a:pt x="211540" y="20471"/>
                </a:cubicBezTo>
                <a:cubicBezTo>
                  <a:pt x="479980" y="39646"/>
                  <a:pt x="219688" y="16869"/>
                  <a:pt x="409433" y="34119"/>
                </a:cubicBezTo>
                <a:cubicBezTo>
                  <a:pt x="603441" y="72922"/>
                  <a:pt x="814542" y="90154"/>
                  <a:pt x="1003110" y="27295"/>
                </a:cubicBezTo>
                <a:cubicBezTo>
                  <a:pt x="1069074" y="29570"/>
                  <a:pt x="1135128" y="30002"/>
                  <a:pt x="1201003" y="34119"/>
                </a:cubicBezTo>
                <a:cubicBezTo>
                  <a:pt x="1208182" y="34568"/>
                  <a:pt x="1214496" y="39198"/>
                  <a:pt x="1221474" y="40943"/>
                </a:cubicBezTo>
                <a:cubicBezTo>
                  <a:pt x="1232726" y="43756"/>
                  <a:pt x="1244221" y="45492"/>
                  <a:pt x="1255594" y="47767"/>
                </a:cubicBezTo>
                <a:cubicBezTo>
                  <a:pt x="1276066" y="45492"/>
                  <a:pt x="1296651" y="44075"/>
                  <a:pt x="1317009" y="40943"/>
                </a:cubicBezTo>
                <a:cubicBezTo>
                  <a:pt x="1364950" y="33567"/>
                  <a:pt x="1330453" y="34119"/>
                  <a:pt x="1351128" y="3411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78323" y="1678209"/>
            <a:ext cx="104671" cy="1046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3079" y="2139090"/>
            <a:ext cx="12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MSGestureEnd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6730658" y="1876492"/>
            <a:ext cx="1" cy="26259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81600" y="1790754"/>
            <a:ext cx="609600" cy="4508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5993" y="3867150"/>
            <a:ext cx="130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MSPointerOver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064076" y="3867150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MSPointerDown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602159" y="3867150"/>
            <a:ext cx="136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MSPointerMove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140242" y="3867150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MSPointerUp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678323" y="3872686"/>
            <a:ext cx="130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MSPointerOver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052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363766" y="819150"/>
            <a:ext cx="6544235" cy="2971800"/>
          </a:xfrm>
          <a:custGeom>
            <a:avLst/>
            <a:gdLst>
              <a:gd name="connsiteX0" fmla="*/ 0 w 6113929"/>
              <a:gd name="connsiteY0" fmla="*/ 0 h 4150659"/>
              <a:gd name="connsiteX1" fmla="*/ 0 w 6113929"/>
              <a:gd name="connsiteY1" fmla="*/ 4150659 h 4150659"/>
              <a:gd name="connsiteX2" fmla="*/ 6113929 w 6113929"/>
              <a:gd name="connsiteY2" fmla="*/ 4150659 h 415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3929" h="4150659">
                <a:moveTo>
                  <a:pt x="0" y="0"/>
                </a:moveTo>
                <a:lnTo>
                  <a:pt x="0" y="4150659"/>
                </a:lnTo>
                <a:lnTo>
                  <a:pt x="6113929" y="415065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390660" y="1885950"/>
            <a:ext cx="3469341" cy="1869141"/>
          </a:xfrm>
          <a:custGeom>
            <a:avLst/>
            <a:gdLst>
              <a:gd name="connsiteX0" fmla="*/ 0 w 6060141"/>
              <a:gd name="connsiteY0" fmla="*/ 2519087 h 2519087"/>
              <a:gd name="connsiteX1" fmla="*/ 3030070 w 6060141"/>
              <a:gd name="connsiteY1" fmla="*/ 5 h 2519087"/>
              <a:gd name="connsiteX2" fmla="*/ 6060141 w 6060141"/>
              <a:gd name="connsiteY2" fmla="*/ 2501158 h 25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141" h="2519087">
                <a:moveTo>
                  <a:pt x="0" y="2519087"/>
                </a:moveTo>
                <a:cubicBezTo>
                  <a:pt x="1010023" y="1261040"/>
                  <a:pt x="2020047" y="2993"/>
                  <a:pt x="3030070" y="5"/>
                </a:cubicBezTo>
                <a:cubicBezTo>
                  <a:pt x="4040093" y="-2983"/>
                  <a:pt x="5050117" y="1249087"/>
                  <a:pt x="6060141" y="250115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9536" y="20383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Inertia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7504" y="3258901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Manipulation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5600" y="39110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94026" y="1853683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Movement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120362" y="1856221"/>
            <a:ext cx="3702960" cy="1896629"/>
          </a:xfrm>
          <a:custGeom>
            <a:avLst/>
            <a:gdLst>
              <a:gd name="connsiteX0" fmla="*/ 0 w 3810000"/>
              <a:gd name="connsiteY0" fmla="*/ 631493 h 2433399"/>
              <a:gd name="connsiteX1" fmla="*/ 1882588 w 3810000"/>
              <a:gd name="connsiteY1" fmla="*/ 102575 h 2433399"/>
              <a:gd name="connsiteX2" fmla="*/ 3810000 w 3810000"/>
              <a:gd name="connsiteY2" fmla="*/ 2433399 h 2433399"/>
              <a:gd name="connsiteX0" fmla="*/ 0 w 3042411"/>
              <a:gd name="connsiteY0" fmla="*/ 285646 h 2581912"/>
              <a:gd name="connsiteX1" fmla="*/ 1114999 w 3042411"/>
              <a:gd name="connsiteY1" fmla="*/ 251088 h 2581912"/>
              <a:gd name="connsiteX2" fmla="*/ 3042411 w 3042411"/>
              <a:gd name="connsiteY2" fmla="*/ 2581912 h 2581912"/>
              <a:gd name="connsiteX0" fmla="*/ 0 w 3042411"/>
              <a:gd name="connsiteY0" fmla="*/ 183520 h 2479786"/>
              <a:gd name="connsiteX1" fmla="*/ 1114999 w 3042411"/>
              <a:gd name="connsiteY1" fmla="*/ 148962 h 2479786"/>
              <a:gd name="connsiteX2" fmla="*/ 3042411 w 3042411"/>
              <a:gd name="connsiteY2" fmla="*/ 2479786 h 2479786"/>
              <a:gd name="connsiteX0" fmla="*/ 0 w 3068285"/>
              <a:gd name="connsiteY0" fmla="*/ 107782 h 2527639"/>
              <a:gd name="connsiteX1" fmla="*/ 1140873 w 3068285"/>
              <a:gd name="connsiteY1" fmla="*/ 196815 h 2527639"/>
              <a:gd name="connsiteX2" fmla="*/ 3068285 w 3068285"/>
              <a:gd name="connsiteY2" fmla="*/ 2527639 h 2527639"/>
              <a:gd name="connsiteX0" fmla="*/ 0 w 3068285"/>
              <a:gd name="connsiteY0" fmla="*/ 0 h 2419857"/>
              <a:gd name="connsiteX1" fmla="*/ 1140873 w 3068285"/>
              <a:gd name="connsiteY1" fmla="*/ 89033 h 2419857"/>
              <a:gd name="connsiteX2" fmla="*/ 3068285 w 3068285"/>
              <a:gd name="connsiteY2" fmla="*/ 2419857 h 2419857"/>
              <a:gd name="connsiteX0" fmla="*/ 0 w 3068285"/>
              <a:gd name="connsiteY0" fmla="*/ 0 h 2419857"/>
              <a:gd name="connsiteX1" fmla="*/ 3068285 w 3068285"/>
              <a:gd name="connsiteY1" fmla="*/ 2419857 h 2419857"/>
              <a:gd name="connsiteX0" fmla="*/ 0 w 3068285"/>
              <a:gd name="connsiteY0" fmla="*/ 0 h 2419857"/>
              <a:gd name="connsiteX1" fmla="*/ 1568205 w 3068285"/>
              <a:gd name="connsiteY1" fmla="*/ 152010 h 2419857"/>
              <a:gd name="connsiteX2" fmla="*/ 3068285 w 3068285"/>
              <a:gd name="connsiteY2" fmla="*/ 2419857 h 2419857"/>
              <a:gd name="connsiteX0" fmla="*/ 0 w 2386942"/>
              <a:gd name="connsiteY0" fmla="*/ 0 h 2432216"/>
              <a:gd name="connsiteX1" fmla="*/ 886862 w 2386942"/>
              <a:gd name="connsiteY1" fmla="*/ 164369 h 2432216"/>
              <a:gd name="connsiteX2" fmla="*/ 2386942 w 2386942"/>
              <a:gd name="connsiteY2" fmla="*/ 2432216 h 2432216"/>
              <a:gd name="connsiteX0" fmla="*/ 0 w 2386942"/>
              <a:gd name="connsiteY0" fmla="*/ 52695 h 2484911"/>
              <a:gd name="connsiteX1" fmla="*/ 886862 w 2386942"/>
              <a:gd name="connsiteY1" fmla="*/ 217064 h 2484911"/>
              <a:gd name="connsiteX2" fmla="*/ 2386942 w 2386942"/>
              <a:gd name="connsiteY2" fmla="*/ 2484911 h 2484911"/>
              <a:gd name="connsiteX0" fmla="*/ 0 w 2386942"/>
              <a:gd name="connsiteY0" fmla="*/ 12233 h 2444449"/>
              <a:gd name="connsiteX1" fmla="*/ 1007607 w 2386942"/>
              <a:gd name="connsiteY1" fmla="*/ 324911 h 2444449"/>
              <a:gd name="connsiteX2" fmla="*/ 2386942 w 2386942"/>
              <a:gd name="connsiteY2" fmla="*/ 2444449 h 2444449"/>
              <a:gd name="connsiteX0" fmla="*/ 0 w 2386942"/>
              <a:gd name="connsiteY0" fmla="*/ 12233 h 2444449"/>
              <a:gd name="connsiteX1" fmla="*/ 1007607 w 2386942"/>
              <a:gd name="connsiteY1" fmla="*/ 324911 h 2444449"/>
              <a:gd name="connsiteX2" fmla="*/ 2386942 w 2386942"/>
              <a:gd name="connsiteY2" fmla="*/ 2444449 h 2444449"/>
              <a:gd name="connsiteX0" fmla="*/ 0 w 2386942"/>
              <a:gd name="connsiteY0" fmla="*/ 11046 h 2443262"/>
              <a:gd name="connsiteX1" fmla="*/ 1007607 w 2386942"/>
              <a:gd name="connsiteY1" fmla="*/ 323724 h 2443262"/>
              <a:gd name="connsiteX2" fmla="*/ 2386942 w 2386942"/>
              <a:gd name="connsiteY2" fmla="*/ 2443262 h 2443262"/>
              <a:gd name="connsiteX0" fmla="*/ 0 w 2386942"/>
              <a:gd name="connsiteY0" fmla="*/ 2455792 h 4888008"/>
              <a:gd name="connsiteX1" fmla="*/ 1966711 w 2386942"/>
              <a:gd name="connsiteY1" fmla="*/ 24768 h 4888008"/>
              <a:gd name="connsiteX2" fmla="*/ 2386942 w 2386942"/>
              <a:gd name="connsiteY2" fmla="*/ 4888008 h 4888008"/>
              <a:gd name="connsiteX0" fmla="*/ 0 w 2386942"/>
              <a:gd name="connsiteY0" fmla="*/ 2455792 h 4888008"/>
              <a:gd name="connsiteX1" fmla="*/ 1966711 w 2386942"/>
              <a:gd name="connsiteY1" fmla="*/ 24769 h 4888008"/>
              <a:gd name="connsiteX2" fmla="*/ 2386942 w 2386942"/>
              <a:gd name="connsiteY2" fmla="*/ 4888008 h 4888008"/>
              <a:gd name="connsiteX0" fmla="*/ 0 w 2386942"/>
              <a:gd name="connsiteY0" fmla="*/ 2541813 h 4974029"/>
              <a:gd name="connsiteX1" fmla="*/ 1966711 w 2386942"/>
              <a:gd name="connsiteY1" fmla="*/ 110790 h 4974029"/>
              <a:gd name="connsiteX2" fmla="*/ 2386942 w 2386942"/>
              <a:gd name="connsiteY2" fmla="*/ 4974029 h 4974029"/>
              <a:gd name="connsiteX0" fmla="*/ 0 w 2386942"/>
              <a:gd name="connsiteY0" fmla="*/ 64007 h 2496223"/>
              <a:gd name="connsiteX1" fmla="*/ 1339605 w 2386942"/>
              <a:gd name="connsiteY1" fmla="*/ 524994 h 2496223"/>
              <a:gd name="connsiteX2" fmla="*/ 2386942 w 2386942"/>
              <a:gd name="connsiteY2" fmla="*/ 2496223 h 2496223"/>
              <a:gd name="connsiteX0" fmla="*/ 0 w 2386942"/>
              <a:gd name="connsiteY0" fmla="*/ 23008 h 2455224"/>
              <a:gd name="connsiteX1" fmla="*/ 1376444 w 2386942"/>
              <a:gd name="connsiteY1" fmla="*/ 631959 h 2455224"/>
              <a:gd name="connsiteX2" fmla="*/ 2386942 w 2386942"/>
              <a:gd name="connsiteY2" fmla="*/ 2455224 h 24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942" h="2455224">
                <a:moveTo>
                  <a:pt x="0" y="23008"/>
                </a:moveTo>
                <a:cubicBezTo>
                  <a:pt x="465237" y="-12835"/>
                  <a:pt x="904370" y="-99273"/>
                  <a:pt x="1376444" y="631959"/>
                </a:cubicBezTo>
                <a:cubicBezTo>
                  <a:pt x="1848518" y="1363191"/>
                  <a:pt x="1927164" y="1748711"/>
                  <a:pt x="2386942" y="2455224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60927" y="1824549"/>
            <a:ext cx="118872" cy="12280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4481" y="1030086"/>
            <a:ext cx="1442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Inertia release point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MSInertiaStart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08527" y="1497384"/>
            <a:ext cx="147918" cy="2617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6452" y="1435926"/>
            <a:ext cx="166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Continued movement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without pointer contact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MSGestureChange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7963" y="2574048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Movement follows pointer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MSGestureChange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4810319" y="3693690"/>
            <a:ext cx="118872" cy="12280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16927" y="2720194"/>
            <a:ext cx="120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Manipulation</a:t>
            </a:r>
            <a:b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release point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MSGestureEnd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29191" y="3366525"/>
            <a:ext cx="197258" cy="26170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80495" y="3668148"/>
            <a:ext cx="118872" cy="12280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0947" y="4003417"/>
            <a:ext cx="1270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Gesture detected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MSGestureStart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35610" y="3855035"/>
            <a:ext cx="0" cy="1869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6401" y="2894806"/>
            <a:ext cx="149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Movement complete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MSGestureEnd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6763886" y="3691449"/>
            <a:ext cx="118872" cy="12280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51</Words>
  <Application>Microsoft Office PowerPoint</Application>
  <PresentationFormat>On-screen Show (16:9)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13</cp:revision>
  <dcterms:created xsi:type="dcterms:W3CDTF">2012-06-29T20:39:01Z</dcterms:created>
  <dcterms:modified xsi:type="dcterms:W3CDTF">2013-10-21T14:32:16Z</dcterms:modified>
</cp:coreProperties>
</file>