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0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4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0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83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49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7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01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66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2BF9-63A5-4FFE-B2F9-BAD3AFE7A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54CA-9ADE-4285-B6B2-07ECCAF2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E3C4-6040-4C7B-AF9A-61ED47A087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249F-695F-45D4-86E7-6534C439E8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83201"/>
            <a:ext cx="1447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Alternate Process 3"/>
          <p:cNvSpPr/>
          <p:nvPr/>
        </p:nvSpPr>
        <p:spPr>
          <a:xfrm>
            <a:off x="990600" y="869157"/>
            <a:ext cx="1600200" cy="8334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869158"/>
            <a:ext cx="1752600" cy="833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&amp; Badge API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Toast API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80"/>
          <a:stretch/>
        </p:blipFill>
        <p:spPr bwMode="auto">
          <a:xfrm>
            <a:off x="5247042" y="1686553"/>
            <a:ext cx="2896138" cy="53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590800" y="128587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1057276"/>
            <a:ext cx="16383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05400" y="1469984"/>
            <a:ext cx="2362200" cy="224589"/>
            <a:chOff x="4876800" y="2133600"/>
            <a:chExt cx="2362200" cy="2245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876800" y="2133600"/>
              <a:ext cx="23622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39000" y="2133600"/>
              <a:ext cx="0" cy="224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Flowchart: Alternate Process 27"/>
          <p:cNvSpPr/>
          <p:nvPr/>
        </p:nvSpPr>
        <p:spPr>
          <a:xfrm>
            <a:off x="352926" y="3280174"/>
            <a:ext cx="1600200" cy="8334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>
          <a:xfrm>
            <a:off x="1953126" y="3696893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15126" y="3276600"/>
            <a:ext cx="1752600" cy="833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Scheduled Notification API</a:t>
            </a:r>
            <a:endParaRPr lang="en-US" sz="1600" dirty="0"/>
          </a:p>
        </p:txBody>
      </p:sp>
      <p:sp>
        <p:nvSpPr>
          <p:cNvPr id="40" name="Flowchart: Multidocument 39"/>
          <p:cNvSpPr/>
          <p:nvPr/>
        </p:nvSpPr>
        <p:spPr>
          <a:xfrm>
            <a:off x="2791326" y="4423174"/>
            <a:ext cx="1676400" cy="9144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4" idx="2"/>
          </p:cNvCxnSpPr>
          <p:nvPr/>
        </p:nvCxnSpPr>
        <p:spPr>
          <a:xfrm>
            <a:off x="3591426" y="4110036"/>
            <a:ext cx="0" cy="313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4332642" y="4411142"/>
            <a:ext cx="772758" cy="772758"/>
          </a:xfrm>
          <a:prstGeom prst="arc">
            <a:avLst>
              <a:gd name="adj1" fmla="val 681059"/>
              <a:gd name="adj2" fmla="val 2112911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29200" y="4314585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process</a:t>
            </a:r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05" y="3540917"/>
            <a:ext cx="1447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Straight Connector 46"/>
          <p:cNvCxnSpPr/>
          <p:nvPr/>
        </p:nvCxnSpPr>
        <p:spPr>
          <a:xfrm>
            <a:off x="5176574" y="4952998"/>
            <a:ext cx="678402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V="1">
            <a:off x="5191505" y="4423173"/>
            <a:ext cx="2362200" cy="260744"/>
            <a:chOff x="4876800" y="2133600"/>
            <a:chExt cx="2362200" cy="22458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6800" y="2133600"/>
              <a:ext cx="23622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239000" y="2133600"/>
              <a:ext cx="0" cy="224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1" name="Flowchart: Alternate Process 50"/>
          <p:cNvSpPr/>
          <p:nvPr/>
        </p:nvSpPr>
        <p:spPr>
          <a:xfrm>
            <a:off x="381000" y="4536280"/>
            <a:ext cx="1600200" cy="83343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Suspended</a:t>
            </a:r>
            <a:br>
              <a:rPr lang="en-US" sz="1600" dirty="0" smtClean="0"/>
            </a:br>
            <a:r>
              <a:rPr lang="en-US" sz="1600" dirty="0" smtClean="0"/>
              <a:t>or not running</a:t>
            </a:r>
            <a:endParaRPr lang="en-US" sz="16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286000" y="3312317"/>
            <a:ext cx="0" cy="20252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76" y="4854490"/>
            <a:ext cx="2441679" cy="55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Up-Down Arrow 53"/>
          <p:cNvSpPr/>
          <p:nvPr/>
        </p:nvSpPr>
        <p:spPr>
          <a:xfrm>
            <a:off x="1104900" y="4185057"/>
            <a:ext cx="152400" cy="2797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Alternate Process 23"/>
          <p:cNvSpPr/>
          <p:nvPr/>
        </p:nvSpPr>
        <p:spPr>
          <a:xfrm>
            <a:off x="888331" y="313546"/>
            <a:ext cx="1600200" cy="8334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 code or manifest entry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2488531" y="73026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50531" y="309972"/>
            <a:ext cx="1752600" cy="833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&amp; Badge Updater API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>
            <a:off x="5046883" y="783967"/>
            <a:ext cx="593922" cy="593922"/>
          </a:xfrm>
          <a:prstGeom prst="arc">
            <a:avLst>
              <a:gd name="adj1" fmla="val 681059"/>
              <a:gd name="adj2" fmla="val 208093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46899" y="393561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process</a:t>
            </a:r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25" y="1628456"/>
            <a:ext cx="1447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5717005" y="1071964"/>
            <a:ext cx="1143000" cy="400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916405" y="1569652"/>
            <a:ext cx="1600200" cy="83343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Suspended</a:t>
            </a:r>
            <a:br>
              <a:rPr lang="en-US" sz="1600" dirty="0" smtClean="0"/>
            </a:br>
            <a:r>
              <a:rPr lang="en-US" sz="1600" dirty="0" smtClean="0"/>
              <a:t>or not running</a:t>
            </a:r>
            <a:endParaRPr lang="en-US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21405" y="650489"/>
            <a:ext cx="0" cy="17204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1640305" y="1218429"/>
            <a:ext cx="152400" cy="2797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75220" y="36136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914146" y="560222"/>
            <a:ext cx="1620253" cy="109505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endpoint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87763" y="744133"/>
            <a:ext cx="12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021805" y="1218429"/>
            <a:ext cx="838200" cy="65126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915225" y="3122416"/>
            <a:ext cx="1600200" cy="8334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31467" y="333735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77424" y="3118842"/>
            <a:ext cx="2109355" cy="420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Channel Request API</a:t>
            </a:r>
            <a:endParaRPr lang="en-US" sz="1600" dirty="0"/>
          </a:p>
        </p:txBody>
      </p:sp>
      <p:sp>
        <p:nvSpPr>
          <p:cNvPr id="50" name="Flowchart: Alternate Process 49"/>
          <p:cNvSpPr/>
          <p:nvPr/>
        </p:nvSpPr>
        <p:spPr>
          <a:xfrm>
            <a:off x="943299" y="4378522"/>
            <a:ext cx="1600200" cy="83343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Suspended</a:t>
            </a:r>
            <a:br>
              <a:rPr lang="en-US" sz="1600" dirty="0" smtClean="0"/>
            </a:br>
            <a:r>
              <a:rPr lang="en-US" sz="1600" dirty="0" smtClean="0"/>
              <a:t>or not running</a:t>
            </a:r>
            <a:endParaRPr lang="en-US" sz="16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709936" y="3167070"/>
            <a:ext cx="0" cy="20683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Up-Down Arrow 51"/>
          <p:cNvSpPr/>
          <p:nvPr/>
        </p:nvSpPr>
        <p:spPr>
          <a:xfrm>
            <a:off x="1667199" y="4027299"/>
            <a:ext cx="152400" cy="2797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7" name="Cloud 56"/>
          <p:cNvSpPr/>
          <p:nvPr/>
        </p:nvSpPr>
        <p:spPr>
          <a:xfrm>
            <a:off x="6671333" y="3136326"/>
            <a:ext cx="1562100" cy="109505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515425" y="3680022"/>
            <a:ext cx="4155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96245" y="3683697"/>
            <a:ext cx="227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channel to web service</a:t>
            </a:r>
            <a:endParaRPr lang="en-US" sz="1400" dirty="0"/>
          </a:p>
        </p:txBody>
      </p:sp>
      <p:sp>
        <p:nvSpPr>
          <p:cNvPr id="20" name="Flowchart: Punched Tape 19"/>
          <p:cNvSpPr/>
          <p:nvPr/>
        </p:nvSpPr>
        <p:spPr>
          <a:xfrm>
            <a:off x="7205736" y="4742431"/>
            <a:ext cx="1599197" cy="838200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WNS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723982" y="4087176"/>
            <a:ext cx="0" cy="74969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3982" y="4144605"/>
            <a:ext cx="70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</a:t>
            </a:r>
            <a:br>
              <a:rPr lang="en-US" sz="1400" dirty="0" smtClean="0"/>
            </a:br>
            <a:r>
              <a:rPr lang="en-US" sz="1400" dirty="0" smtClean="0"/>
              <a:t>update</a:t>
            </a:r>
            <a:endParaRPr lang="en-US" sz="14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36" y="4104270"/>
            <a:ext cx="1447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31" y="4674877"/>
            <a:ext cx="1920643" cy="4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C:\Users\kasriniv\AppData\Local\Microsoft\Windows\Temporary Internet Files\Content.Outlook\K1OLXWVI\LockScreen_PressImage_6 (2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7105" r="51707" b="358"/>
          <a:stretch/>
        </p:blipFill>
        <p:spPr bwMode="auto">
          <a:xfrm>
            <a:off x="3887031" y="4902971"/>
            <a:ext cx="1856874" cy="9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/>
          <p:cNvCxnSpPr>
            <a:stCxn id="20" idx="1"/>
          </p:cNvCxnSpPr>
          <p:nvPr/>
        </p:nvCxnSpPr>
        <p:spPr>
          <a:xfrm flipH="1">
            <a:off x="5759941" y="5161531"/>
            <a:ext cx="1445795" cy="29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72409" y="5425499"/>
            <a:ext cx="1382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 updates</a:t>
            </a:r>
            <a:br>
              <a:rPr lang="en-US" sz="1400" dirty="0" smtClean="0"/>
            </a:br>
            <a:r>
              <a:rPr lang="en-US" sz="1400" dirty="0" smtClean="0"/>
              <a:t>to client (system</a:t>
            </a:r>
          </a:p>
          <a:p>
            <a:r>
              <a:rPr lang="en-US" sz="1400" dirty="0" smtClean="0"/>
              <a:t>or app code)</a:t>
            </a:r>
            <a:endParaRPr lang="en-US" sz="14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3196245" y="6055973"/>
            <a:ext cx="2109355" cy="40594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297905" y="6258947"/>
            <a:ext cx="7239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021805" y="5161531"/>
            <a:ext cx="0" cy="10974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761"/>
          <a:stretch/>
        </p:blipFill>
        <p:spPr>
          <a:xfrm>
            <a:off x="1981200" y="1066800"/>
            <a:ext cx="2935941" cy="44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2953" y="1722285"/>
            <a:ext cx="739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logo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61271" y="170216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name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01610" y="1702164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Badge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906"/>
          <a:stretch/>
        </p:blipFill>
        <p:spPr>
          <a:xfrm>
            <a:off x="5105400" y="1115546"/>
            <a:ext cx="2924175" cy="4078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12895" y="1413110"/>
            <a:ext cx="0" cy="3125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480518" y="1500931"/>
            <a:ext cx="0" cy="2348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78642" y="1499701"/>
            <a:ext cx="0" cy="2348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76600"/>
            <a:ext cx="8401050" cy="25241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662955" y="4343400"/>
            <a:ext cx="3810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3666827" y="2532713"/>
            <a:ext cx="1710047" cy="155863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Database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1867993" y="2985902"/>
            <a:ext cx="1314606" cy="668366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Periodic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Notification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823" y="2986092"/>
            <a:ext cx="1196504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Client App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via Windows</a:t>
            </a:r>
          </a:p>
        </p:txBody>
      </p:sp>
      <p:sp>
        <p:nvSpPr>
          <p:cNvPr id="9" name="Arc 8"/>
          <p:cNvSpPr/>
          <p:nvPr/>
        </p:nvSpPr>
        <p:spPr>
          <a:xfrm>
            <a:off x="5100957" y="1286926"/>
            <a:ext cx="849211" cy="848870"/>
          </a:xfrm>
          <a:prstGeom prst="arc">
            <a:avLst>
              <a:gd name="adj1" fmla="val 681059"/>
              <a:gd name="adj2" fmla="val 21129111"/>
            </a:avLst>
          </a:prstGeom>
          <a:ln w="31750" cmpd="sng">
            <a:solidFill>
              <a:srgbClr val="7030A0"/>
            </a:solidFill>
            <a:prstDash val="soli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69959" tIns="34979" rIns="69959" bIns="34979"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6137" y="1468987"/>
            <a:ext cx="7188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Server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64740" y="2625189"/>
            <a:ext cx="848582" cy="5165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Mobile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Devices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6675776" y="1377178"/>
            <a:ext cx="1498661" cy="668366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Other Services</a:t>
            </a:r>
          </a:p>
        </p:txBody>
      </p:sp>
      <p:sp>
        <p:nvSpPr>
          <p:cNvPr id="14" name="Snip Single Corner Rectangle 13"/>
          <p:cNvSpPr/>
          <p:nvPr/>
        </p:nvSpPr>
        <p:spPr>
          <a:xfrm>
            <a:off x="5376874" y="4331826"/>
            <a:ext cx="801584" cy="9173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Web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App</a:t>
            </a:r>
          </a:p>
        </p:txBody>
      </p:sp>
      <p:sp>
        <p:nvSpPr>
          <p:cNvPr id="15" name="Pentagon 14"/>
          <p:cNvSpPr/>
          <p:nvPr/>
        </p:nvSpPr>
        <p:spPr>
          <a:xfrm>
            <a:off x="5950168" y="2634001"/>
            <a:ext cx="1268000" cy="498953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Mobile Service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80759" y="2135796"/>
            <a:ext cx="309447" cy="33353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39393" y="4163786"/>
            <a:ext cx="368878" cy="41637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67080" y="2891532"/>
            <a:ext cx="42946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72929" y="2891532"/>
            <a:ext cx="42946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15050" y="1716916"/>
            <a:ext cx="492875" cy="57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85089" y="3328991"/>
            <a:ext cx="42946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19548" y="3328991"/>
            <a:ext cx="42946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64740" y="3318237"/>
            <a:ext cx="848582" cy="828304"/>
          </a:xfrm>
          <a:prstGeom prst="roundRect">
            <a:avLst/>
          </a:prstGeom>
          <a:gradFill>
            <a:gsLst>
              <a:gs pos="0">
                <a:srgbClr val="FF7D7D"/>
              </a:gs>
              <a:gs pos="35000">
                <a:srgbClr val="FFABAB"/>
              </a:gs>
              <a:gs pos="100000">
                <a:srgbClr val="FFD5D5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Other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Clients</a:t>
            </a:r>
          </a:p>
        </p:txBody>
      </p:sp>
      <p:sp>
        <p:nvSpPr>
          <p:cNvPr id="37" name="Pentagon 36"/>
          <p:cNvSpPr/>
          <p:nvPr/>
        </p:nvSpPr>
        <p:spPr>
          <a:xfrm>
            <a:off x="5950168" y="3482913"/>
            <a:ext cx="1268000" cy="498953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Other Services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467080" y="3740444"/>
            <a:ext cx="42946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72929" y="3740444"/>
            <a:ext cx="42946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14</cp:revision>
  <dcterms:created xsi:type="dcterms:W3CDTF">2012-08-19T06:00:25Z</dcterms:created>
  <dcterms:modified xsi:type="dcterms:W3CDTF">2014-02-06T07:31:11Z</dcterms:modified>
</cp:coreProperties>
</file>