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396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que 6"/>
          <p:cNvSpPr/>
          <p:nvPr/>
        </p:nvSpPr>
        <p:spPr>
          <a:xfrm>
            <a:off x="6096000" y="4114800"/>
            <a:ext cx="1143000" cy="609600"/>
          </a:xfrm>
          <a:prstGeom prst="plaqu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</a:t>
            </a:r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8" name="Plaque 7"/>
          <p:cNvSpPr/>
          <p:nvPr/>
        </p:nvSpPr>
        <p:spPr>
          <a:xfrm>
            <a:off x="2867798" y="4114800"/>
            <a:ext cx="1143000" cy="609600"/>
          </a:xfrm>
          <a:prstGeom prst="plaqu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12" name="Flowchart: Manual Operation 11"/>
          <p:cNvSpPr/>
          <p:nvPr/>
        </p:nvSpPr>
        <p:spPr>
          <a:xfrm>
            <a:off x="2762765" y="3276600"/>
            <a:ext cx="1371600" cy="533400"/>
          </a:xfrm>
          <a:prstGeom prst="flowChartManualOperat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13" name="Flowchart: Manual Operation 12"/>
          <p:cNvSpPr/>
          <p:nvPr/>
        </p:nvSpPr>
        <p:spPr>
          <a:xfrm>
            <a:off x="5981700" y="3276600"/>
            <a:ext cx="1371600" cy="533400"/>
          </a:xfrm>
          <a:prstGeom prst="flowChartManualOperat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648465" y="1524000"/>
            <a:ext cx="16002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 App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869459" y="1528119"/>
            <a:ext cx="1600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App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076965" y="2590800"/>
            <a:ext cx="2743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API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4" idx="2"/>
            <a:endCxn id="16" idx="0"/>
          </p:cNvCxnSpPr>
          <p:nvPr/>
        </p:nvCxnSpPr>
        <p:spPr>
          <a:xfrm>
            <a:off x="3448565" y="2286000"/>
            <a:ext cx="0" cy="304800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439298" y="3810000"/>
            <a:ext cx="0" cy="304800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448565" y="2971800"/>
            <a:ext cx="0" cy="304800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669559" y="3810000"/>
            <a:ext cx="0" cy="304800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3" idx="0"/>
          </p:cNvCxnSpPr>
          <p:nvPr/>
        </p:nvCxnSpPr>
        <p:spPr>
          <a:xfrm flipH="1">
            <a:off x="6667500" y="2286000"/>
            <a:ext cx="2059" cy="990600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28800" y="3124200"/>
            <a:ext cx="6248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36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que 7"/>
          <p:cNvSpPr/>
          <p:nvPr/>
        </p:nvSpPr>
        <p:spPr>
          <a:xfrm>
            <a:off x="2410598" y="3886200"/>
            <a:ext cx="1143000" cy="609600"/>
          </a:xfrm>
          <a:prstGeom prst="plaqu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191265" y="1136794"/>
            <a:ext cx="16002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19765" y="2590800"/>
            <a:ext cx="2743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Scenario API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14600" y="1898794"/>
            <a:ext cx="0" cy="6920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58272" y="2984211"/>
            <a:ext cx="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Plaque 16"/>
          <p:cNvSpPr/>
          <p:nvPr/>
        </p:nvSpPr>
        <p:spPr>
          <a:xfrm>
            <a:off x="5964196" y="3886200"/>
            <a:ext cx="1143000" cy="609600"/>
          </a:xfrm>
          <a:prstGeom prst="plaqu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735596" y="1136794"/>
            <a:ext cx="16002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173363" y="2590800"/>
            <a:ext cx="2743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 API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096000" y="1898794"/>
            <a:ext cx="0" cy="6920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86601" y="2971799"/>
            <a:ext cx="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630344" y="2133600"/>
            <a:ext cx="1255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Method calls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2081219" y="3136612"/>
            <a:ext cx="1098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Standard</a:t>
            </a:r>
            <a:br>
              <a:rPr lang="en-US" sz="1600" dirty="0" smtClean="0"/>
            </a:br>
            <a:r>
              <a:rPr lang="en-US" sz="1600" dirty="0" smtClean="0"/>
              <a:t>commands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6165476" y="1981200"/>
            <a:ext cx="1404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Method calls +</a:t>
            </a:r>
            <a:br>
              <a:rPr lang="en-US" sz="1600" dirty="0" smtClean="0"/>
            </a:br>
            <a:r>
              <a:rPr lang="en-US" sz="1600" dirty="0" smtClean="0"/>
              <a:t>commands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5570343" y="3149024"/>
            <a:ext cx="1316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Pass-through</a:t>
            </a:r>
            <a:br>
              <a:rPr lang="en-US" sz="1600" dirty="0" smtClean="0"/>
            </a:br>
            <a:r>
              <a:rPr lang="en-US" sz="1600" dirty="0" smtClean="0"/>
              <a:t>of commands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3263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que 7"/>
          <p:cNvSpPr/>
          <p:nvPr/>
        </p:nvSpPr>
        <p:spPr>
          <a:xfrm>
            <a:off x="1826443" y="3944909"/>
            <a:ext cx="1143000" cy="609600"/>
          </a:xfrm>
          <a:prstGeom prst="plaqu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905658" y="1308154"/>
            <a:ext cx="1138746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93868" y="2734108"/>
            <a:ext cx="2762326" cy="387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Scenario </a:t>
            </a:r>
            <a:r>
              <a:rPr lang="en-US" dirty="0" smtClean="0"/>
              <a:t>API Objects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475708" y="2076218"/>
            <a:ext cx="0" cy="6578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8" idx="0"/>
          </p:cNvCxnSpPr>
          <p:nvPr/>
        </p:nvCxnSpPr>
        <p:spPr>
          <a:xfrm flipH="1">
            <a:off x="2397943" y="3121172"/>
            <a:ext cx="1096051" cy="8237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27251" y="2158325"/>
            <a:ext cx="1277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Method calls via</a:t>
            </a:r>
            <a:br>
              <a:rPr lang="en-US" sz="1200" dirty="0" smtClean="0"/>
            </a:br>
            <a:r>
              <a:rPr lang="en-US" sz="1200" dirty="0" smtClean="0"/>
              <a:t>abstract interface</a:t>
            </a:r>
            <a:endParaRPr lang="en-US" sz="1200" dirty="0"/>
          </a:p>
        </p:txBody>
      </p:sp>
      <p:sp>
        <p:nvSpPr>
          <p:cNvPr id="12" name="Flowchart: Punched Tape 11"/>
          <p:cNvSpPr/>
          <p:nvPr/>
        </p:nvSpPr>
        <p:spPr>
          <a:xfrm>
            <a:off x="3314700" y="3847373"/>
            <a:ext cx="914400" cy="804672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apezoid 12"/>
          <p:cNvSpPr/>
          <p:nvPr/>
        </p:nvSpPr>
        <p:spPr>
          <a:xfrm>
            <a:off x="4636994" y="3916501"/>
            <a:ext cx="1143000" cy="638008"/>
          </a:xfrm>
          <a:prstGeom prst="trapezoi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ardrop 18"/>
          <p:cNvSpPr/>
          <p:nvPr/>
        </p:nvSpPr>
        <p:spPr>
          <a:xfrm>
            <a:off x="6019800" y="3886200"/>
            <a:ext cx="1192306" cy="680032"/>
          </a:xfrm>
          <a:prstGeom prst="teardrop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798794" y="3121172"/>
            <a:ext cx="304800" cy="7953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0"/>
          </p:cNvCxnSpPr>
          <p:nvPr/>
        </p:nvCxnSpPr>
        <p:spPr>
          <a:xfrm flipH="1" flipV="1">
            <a:off x="4865594" y="3121173"/>
            <a:ext cx="342900" cy="7953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502088" y="3121173"/>
            <a:ext cx="990600" cy="7650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008594" y="3137679"/>
            <a:ext cx="1767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Standard commands sent</a:t>
            </a:r>
            <a:br>
              <a:rPr lang="en-US" sz="1200" dirty="0" smtClean="0"/>
            </a:br>
            <a:r>
              <a:rPr lang="en-US" sz="1200" dirty="0" smtClean="0"/>
              <a:t>via </a:t>
            </a:r>
            <a:r>
              <a:rPr lang="en-US" sz="1200" dirty="0"/>
              <a:t>class-specific</a:t>
            </a:r>
            <a:r>
              <a:rPr lang="en-US" sz="1200" dirty="0" smtClean="0"/>
              <a:t> protocol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267884" y="4711829"/>
            <a:ext cx="256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Class-conformant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2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905658" y="1308154"/>
            <a:ext cx="1138746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93868" y="2734108"/>
            <a:ext cx="2762326" cy="387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 API Objects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475708" y="2076218"/>
            <a:ext cx="0" cy="6578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397943" y="3121172"/>
            <a:ext cx="1096051" cy="8237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27251" y="2158325"/>
            <a:ext cx="136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Method calls with</a:t>
            </a:r>
            <a:br>
              <a:rPr lang="en-US" sz="1200" dirty="0" smtClean="0"/>
            </a:br>
            <a:r>
              <a:rPr lang="en-US" sz="1200" dirty="0" smtClean="0"/>
              <a:t>custom commands</a:t>
            </a:r>
            <a:endParaRPr lang="en-US" sz="12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798794" y="3121172"/>
            <a:ext cx="304800" cy="7953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865594" y="3121173"/>
            <a:ext cx="400050" cy="7953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502088" y="3121173"/>
            <a:ext cx="990600" cy="7650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7046" y="3121172"/>
            <a:ext cx="173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Custom commands sent</a:t>
            </a:r>
            <a:br>
              <a:rPr lang="en-US" sz="1200" dirty="0" smtClean="0"/>
            </a:br>
            <a:r>
              <a:rPr lang="en-US" sz="1200" dirty="0" smtClean="0"/>
              <a:t>via standard protocol</a:t>
            </a:r>
            <a:endParaRPr lang="en-US" sz="1200" dirty="0"/>
          </a:p>
        </p:txBody>
      </p:sp>
      <p:sp>
        <p:nvSpPr>
          <p:cNvPr id="3" name="Diamond 2"/>
          <p:cNvSpPr/>
          <p:nvPr/>
        </p:nvSpPr>
        <p:spPr>
          <a:xfrm>
            <a:off x="1640910" y="3836673"/>
            <a:ext cx="1207994" cy="990600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Preparation 4"/>
          <p:cNvSpPr/>
          <p:nvPr/>
        </p:nvSpPr>
        <p:spPr>
          <a:xfrm>
            <a:off x="4762500" y="3944909"/>
            <a:ext cx="1230406" cy="788673"/>
          </a:xfrm>
          <a:prstGeom prst="flowChartPreparat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68604" y="315822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57335" y="329888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27251" y="3277880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Bluetooth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27644" y="3213505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WiFi</a:t>
            </a:r>
            <a:r>
              <a:rPr lang="en-US" dirty="0" smtClean="0"/>
              <a:t> Direct</a:t>
            </a:r>
            <a:endParaRPr lang="en-US" dirty="0"/>
          </a:p>
        </p:txBody>
      </p:sp>
      <p:sp>
        <p:nvSpPr>
          <p:cNvPr id="7" name="Flowchart: Stored Data 6"/>
          <p:cNvSpPr/>
          <p:nvPr/>
        </p:nvSpPr>
        <p:spPr>
          <a:xfrm>
            <a:off x="3244727" y="3937636"/>
            <a:ext cx="1135074" cy="788673"/>
          </a:xfrm>
          <a:prstGeom prst="flowChartOnlineStorag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lay 8"/>
          <p:cNvSpPr/>
          <p:nvPr/>
        </p:nvSpPr>
        <p:spPr>
          <a:xfrm rot="16200000">
            <a:off x="6297706" y="3844295"/>
            <a:ext cx="914400" cy="849628"/>
          </a:xfrm>
          <a:prstGeom prst="flowChartDelay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0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198167" y="1524000"/>
            <a:ext cx="1138746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020643" y="304800"/>
            <a:ext cx="3413466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Windows.Networking.Proximity</a:t>
            </a:r>
            <a:r>
              <a:rPr lang="en-US" sz="1600" dirty="0" smtClean="0"/>
              <a:t> </a:t>
            </a:r>
            <a:r>
              <a:rPr lang="en-US" sz="1600" dirty="0" smtClean="0"/>
              <a:t>API</a:t>
            </a:r>
            <a:endParaRPr lang="en-US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209800" y="685800"/>
            <a:ext cx="533400" cy="8264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336913" y="1676400"/>
            <a:ext cx="2712378" cy="756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61961" y="685800"/>
            <a:ext cx="2072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Find peers and connect via</a:t>
            </a:r>
            <a:br>
              <a:rPr lang="en-US" sz="1200" dirty="0" smtClean="0"/>
            </a:br>
            <a:r>
              <a:rPr lang="en-US" sz="1200" dirty="0" smtClean="0"/>
              <a:t>taps, Bluetooth, or </a:t>
            </a:r>
            <a:r>
              <a:rPr lang="en-US" sz="1200" dirty="0" err="1" smtClean="0"/>
              <a:t>WiFi</a:t>
            </a:r>
            <a:r>
              <a:rPr lang="en-US" sz="1200" dirty="0" smtClean="0"/>
              <a:t> Direct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5054487" y="1524000"/>
            <a:ext cx="1138746" cy="762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4648201" y="685801"/>
            <a:ext cx="538345" cy="8426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342109" y="2133600"/>
            <a:ext cx="2707182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84971" y="1682148"/>
            <a:ext cx="2264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Once connected, exchange data</a:t>
            </a:r>
          </a:p>
          <a:p>
            <a:pPr algn="ctr"/>
            <a:r>
              <a:rPr lang="en-US" sz="1200" dirty="0" smtClean="0"/>
              <a:t>via sockets or one-shot messages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2072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7040</TotalTime>
  <Words>71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Kraig Brockschmidt</dc:creator>
  <cp:lastModifiedBy>Kraig Brockschmidt</cp:lastModifiedBy>
  <cp:revision>10</cp:revision>
  <dcterms:created xsi:type="dcterms:W3CDTF">2006-08-16T00:00:00Z</dcterms:created>
  <dcterms:modified xsi:type="dcterms:W3CDTF">2014-01-15T20:18:56Z</dcterms:modified>
</cp:coreProperties>
</file>