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27"/>
          <p:cNvSpPr/>
          <p:nvPr/>
        </p:nvSpPr>
        <p:spPr>
          <a:xfrm>
            <a:off x="6415216" y="1378528"/>
            <a:ext cx="2423984" cy="38100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228600" y="1365551"/>
            <a:ext cx="2229950" cy="3810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1371600"/>
            <a:ext cx="3048000" cy="381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3891552" y="2156841"/>
            <a:ext cx="1037832" cy="60960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Completed</a:t>
            </a:r>
            <a:br>
              <a:rPr lang="en-US" sz="1200" dirty="0" smtClean="0"/>
            </a:br>
            <a:r>
              <a:rPr lang="en-US" sz="1200" dirty="0" smtClean="0"/>
              <a:t>Listeners</a:t>
            </a:r>
            <a:endParaRPr lang="en-US" sz="1200" dirty="0"/>
          </a:p>
        </p:txBody>
      </p:sp>
      <p:sp>
        <p:nvSpPr>
          <p:cNvPr id="13" name="Flowchart: Multidocument 12"/>
          <p:cNvSpPr/>
          <p:nvPr/>
        </p:nvSpPr>
        <p:spPr>
          <a:xfrm>
            <a:off x="3901849" y="3093377"/>
            <a:ext cx="1037832" cy="60960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Error</a:t>
            </a:r>
            <a:br>
              <a:rPr lang="en-US" sz="1200" dirty="0" smtClean="0"/>
            </a:br>
            <a:r>
              <a:rPr lang="en-US" sz="1200" dirty="0" smtClean="0"/>
              <a:t>Listeners</a:t>
            </a:r>
            <a:endParaRPr lang="en-US" sz="1200" dirty="0"/>
          </a:p>
        </p:txBody>
      </p:sp>
      <p:sp>
        <p:nvSpPr>
          <p:cNvPr id="14" name="Flowchart: Multidocument 13"/>
          <p:cNvSpPr/>
          <p:nvPr/>
        </p:nvSpPr>
        <p:spPr>
          <a:xfrm>
            <a:off x="3891552" y="4104924"/>
            <a:ext cx="1037832" cy="609600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Progress</a:t>
            </a:r>
            <a:br>
              <a:rPr lang="en-US" sz="1200" dirty="0" smtClean="0"/>
            </a:br>
            <a:r>
              <a:rPr lang="en-US" sz="1200" dirty="0" smtClean="0"/>
              <a:t>Listeners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39697" y="1594958"/>
            <a:ext cx="2011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promise.done</a:t>
            </a:r>
            <a:r>
              <a:rPr lang="en-US" sz="1600" dirty="0" smtClean="0"/>
              <a:t>(c, e, p);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0046" y="1510319"/>
            <a:ext cx="12266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then/done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dirty="0" smtClean="0"/>
              <a:t>(register listeners)</a:t>
            </a:r>
            <a:endParaRPr lang="en-US" sz="11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03356" y="2018150"/>
            <a:ext cx="0" cy="221240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939681" y="2249351"/>
            <a:ext cx="36367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39680" y="3163751"/>
            <a:ext cx="36367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39681" y="4222313"/>
            <a:ext cx="36367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3200" y="1553700"/>
            <a:ext cx="20526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</a:t>
            </a:r>
            <a:r>
              <a:rPr lang="en-US" sz="1200" dirty="0" err="1" smtClean="0"/>
              <a:t>WinJS.promise</a:t>
            </a:r>
            <a:r>
              <a:rPr lang="en-US" sz="1200" dirty="0" smtClean="0"/>
              <a:t>(</a:t>
            </a:r>
            <a:br>
              <a:rPr lang="en-US" sz="1200" dirty="0" smtClean="0"/>
            </a:br>
            <a:r>
              <a:rPr lang="en-US" sz="1200" dirty="0" smtClean="0"/>
              <a:t>    function (c, e, p) {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dispatchCompleted</a:t>
            </a:r>
            <a:r>
              <a:rPr lang="en-US" sz="1200" dirty="0" smtClean="0"/>
              <a:t> = c;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dispatchError</a:t>
            </a:r>
            <a:r>
              <a:rPr lang="en-US" sz="1200" dirty="0" smtClean="0"/>
              <a:t> = e;</a:t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 err="1" smtClean="0"/>
              <a:t>dispatchProgress</a:t>
            </a:r>
            <a:r>
              <a:rPr lang="en-US" sz="1200" dirty="0" smtClean="0"/>
              <a:t> = p;</a:t>
            </a:r>
            <a:br>
              <a:rPr lang="en-US" sz="1200" dirty="0" smtClean="0"/>
            </a:br>
            <a:r>
              <a:rPr lang="en-US" sz="1200" dirty="0" smtClean="0"/>
              <a:t>    });</a:t>
            </a:r>
          </a:p>
          <a:p>
            <a:endParaRPr lang="en-US" sz="1200" dirty="0"/>
          </a:p>
          <a:p>
            <a:r>
              <a:rPr lang="en-US" sz="1200" dirty="0" err="1" smtClean="0"/>
              <a:t>signalComplete</a:t>
            </a:r>
            <a:r>
              <a:rPr lang="en-US" sz="1200" dirty="0" smtClean="0"/>
              <a:t> (result) {</a:t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en-US" sz="1200" dirty="0" err="1" smtClean="0"/>
              <a:t>dispatchCompleted</a:t>
            </a:r>
            <a:r>
              <a:rPr lang="en-US" sz="1200" dirty="0" smtClean="0"/>
              <a:t>(result);</a:t>
            </a:r>
            <a:br>
              <a:rPr lang="en-US" sz="1200" dirty="0" smtClean="0"/>
            </a:br>
            <a:r>
              <a:rPr lang="en-US" sz="1200" dirty="0" smtClean="0"/>
              <a:t>}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err="1" smtClean="0"/>
              <a:t>signalError</a:t>
            </a:r>
            <a:r>
              <a:rPr lang="en-US" sz="1200" dirty="0" smtClean="0"/>
              <a:t> (error)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 smtClean="0"/>
              <a:t>dispatchError</a:t>
            </a:r>
            <a:r>
              <a:rPr lang="en-US" sz="1200" dirty="0" smtClean="0"/>
              <a:t>(error);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}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signalProgress</a:t>
            </a:r>
            <a:r>
              <a:rPr lang="en-US" sz="1200" dirty="0" smtClean="0"/>
              <a:t> (progress)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 smtClean="0"/>
              <a:t>dispatchProgress</a:t>
            </a:r>
            <a:r>
              <a:rPr lang="en-US" sz="1200" dirty="0" smtClean="0"/>
              <a:t>(progress);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80101" y="1014746"/>
            <a:ext cx="172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Async Operation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23812" y="1011255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78888" y="1000269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(Client)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13" idx="1"/>
          </p:cNvCxnSpPr>
          <p:nvPr/>
        </p:nvCxnSpPr>
        <p:spPr>
          <a:xfrm flipV="1">
            <a:off x="1808205" y="3398177"/>
            <a:ext cx="2093644" cy="510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600200" y="188028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29384" y="4396758"/>
            <a:ext cx="17000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939681" y="3404167"/>
            <a:ext cx="17000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39681" y="2461641"/>
            <a:ext cx="17000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6" idx="3"/>
          </p:cNvCxnSpPr>
          <p:nvPr/>
        </p:nvCxnSpPr>
        <p:spPr>
          <a:xfrm flipH="1">
            <a:off x="5916664" y="1764042"/>
            <a:ext cx="669205" cy="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639697" y="3219501"/>
            <a:ext cx="2124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function e (error) { 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6652054" y="2292364"/>
            <a:ext cx="2124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dirty="0" smtClean="0"/>
              <a:t>c (result) </a:t>
            </a:r>
            <a:r>
              <a:rPr lang="en-US" sz="1600" dirty="0"/>
              <a:t>{ 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5" name="Rectangle 44"/>
          <p:cNvSpPr/>
          <p:nvPr/>
        </p:nvSpPr>
        <p:spPr>
          <a:xfrm>
            <a:off x="6639697" y="4240447"/>
            <a:ext cx="21244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function </a:t>
            </a:r>
            <a:r>
              <a:rPr lang="en-US" sz="1600" dirty="0" smtClean="0"/>
              <a:t>p (progress) </a:t>
            </a:r>
            <a:r>
              <a:rPr lang="en-US" sz="1600" dirty="0"/>
              <a:t>{ 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234513" y="2446892"/>
            <a:ext cx="1663217" cy="721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4" idx="1"/>
          </p:cNvCxnSpPr>
          <p:nvPr/>
        </p:nvCxnSpPr>
        <p:spPr>
          <a:xfrm flipV="1">
            <a:off x="2274191" y="4409724"/>
            <a:ext cx="1617361" cy="205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76400" y="1676401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00400" y="1696592"/>
            <a:ext cx="99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(initialize)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959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95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44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Kraig Brockschmidt</dc:creator>
  <cp:lastModifiedBy>Kraig Brockschmidt</cp:lastModifiedBy>
  <cp:revision>4</cp:revision>
  <dcterms:created xsi:type="dcterms:W3CDTF">2006-08-16T00:00:00Z</dcterms:created>
  <dcterms:modified xsi:type="dcterms:W3CDTF">2012-09-21T05:35:50Z</dcterms:modified>
</cp:coreProperties>
</file>