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32" d="100"/>
          <a:sy n="132" d="100"/>
        </p:scale>
        <p:origin x="144" y="4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04019-9D81-4474-B40D-BB15513F16FB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0CB4C-8B5D-4900-B895-7EB82F55D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864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04019-9D81-4474-B40D-BB15513F16FB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0CB4C-8B5D-4900-B895-7EB82F55D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38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04019-9D81-4474-B40D-BB15513F16FB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0CB4C-8B5D-4900-B895-7EB82F55D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367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04019-9D81-4474-B40D-BB15513F16FB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0CB4C-8B5D-4900-B895-7EB82F55D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792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04019-9D81-4474-B40D-BB15513F16FB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0CB4C-8B5D-4900-B895-7EB82F55D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385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04019-9D81-4474-B40D-BB15513F16FB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0CB4C-8B5D-4900-B895-7EB82F55D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958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04019-9D81-4474-B40D-BB15513F16FB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0CB4C-8B5D-4900-B895-7EB82F55D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241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04019-9D81-4474-B40D-BB15513F16FB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0CB4C-8B5D-4900-B895-7EB82F55D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937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04019-9D81-4474-B40D-BB15513F16FB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0CB4C-8B5D-4900-B895-7EB82F55D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53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04019-9D81-4474-B40D-BB15513F16FB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0CB4C-8B5D-4900-B895-7EB82F55D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270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04019-9D81-4474-B40D-BB15513F16FB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0CB4C-8B5D-4900-B895-7EB82F55D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56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D04019-9D81-4474-B40D-BB15513F16FB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00CB4C-8B5D-4900-B895-7EB82F55D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391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-3008" y="-34579"/>
            <a:ext cx="9183593" cy="5242198"/>
            <a:chOff x="-3008" y="-34579"/>
            <a:chExt cx="9183593" cy="5242198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804672" y="0"/>
              <a:ext cx="0" cy="514350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V="1">
              <a:off x="0" y="885880"/>
              <a:ext cx="8763000" cy="2852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0" y="4745736"/>
              <a:ext cx="9144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8763000" y="0"/>
              <a:ext cx="0" cy="514350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799907" y="329299"/>
              <a:ext cx="248016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SketchFlow Print" pitchFamily="2" charset="0"/>
                </a:rPr>
                <a:t>Here My Am!</a:t>
              </a:r>
              <a:endParaRPr lang="en-US" sz="2800" dirty="0">
                <a:latin typeface="SketchFlow Print" pitchFamily="2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18272" y="914400"/>
              <a:ext cx="76014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SketchFlow Print" pitchFamily="2" charset="0"/>
                </a:rPr>
                <a:t>Photo</a:t>
              </a:r>
              <a:endParaRPr lang="en-US" sz="1600" dirty="0">
                <a:latin typeface="SketchFlow Print" pitchFamily="2" charset="0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flipV="1">
              <a:off x="804672" y="261610"/>
              <a:ext cx="7958328" cy="2414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4787073" y="914400"/>
              <a:ext cx="103746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SketchFlow Print" pitchFamily="2" charset="0"/>
                </a:rPr>
                <a:t>Location</a:t>
              </a:r>
              <a:endParaRPr lang="en-US" sz="1600" dirty="0">
                <a:latin typeface="SketchFlow Print" pitchFamily="2" charset="0"/>
              </a:endParaRPr>
            </a:p>
          </p:txBody>
        </p:sp>
        <p:cxnSp>
          <p:nvCxnSpPr>
            <p:cNvPr id="18" name="Straight Connector 17"/>
            <p:cNvCxnSpPr/>
            <p:nvPr/>
          </p:nvCxnSpPr>
          <p:spPr>
            <a:xfrm>
              <a:off x="4500294" y="923926"/>
              <a:ext cx="0" cy="38313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838200" y="1252954"/>
              <a:ext cx="3657600" cy="349278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(photo)</a:t>
              </a:r>
              <a:endParaRPr lang="en-US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876800" y="1252954"/>
              <a:ext cx="3886200" cy="349278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(map)</a:t>
              </a:r>
              <a:endParaRPr lang="en-US" dirty="0"/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4862400" y="914400"/>
              <a:ext cx="0" cy="38313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 rot="5400000">
              <a:off x="2797533" y="96226"/>
              <a:ext cx="46358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44px</a:t>
              </a:r>
              <a:endParaRPr lang="en-US" sz="1100" dirty="0"/>
            </a:p>
          </p:txBody>
        </p:sp>
        <p:sp>
          <p:nvSpPr>
            <p:cNvPr id="28" name="TextBox 27"/>
            <p:cNvSpPr txBox="1"/>
            <p:nvPr/>
          </p:nvSpPr>
          <p:spPr>
            <a:xfrm rot="5400000">
              <a:off x="-137057" y="401681"/>
              <a:ext cx="53572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140px</a:t>
              </a:r>
              <a:endParaRPr lang="en-US" sz="1100" dirty="0"/>
            </a:p>
          </p:txBody>
        </p:sp>
        <p:sp>
          <p:nvSpPr>
            <p:cNvPr id="29" name="TextBox 28"/>
            <p:cNvSpPr txBox="1"/>
            <p:nvPr/>
          </p:nvSpPr>
          <p:spPr>
            <a:xfrm rot="5400000">
              <a:off x="-103698" y="4845020"/>
              <a:ext cx="46358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60px</a:t>
              </a:r>
              <a:endParaRPr lang="en-US" sz="1100" dirty="0"/>
            </a:p>
          </p:txBody>
        </p:sp>
        <p:sp>
          <p:nvSpPr>
            <p:cNvPr id="30" name="TextBox 29"/>
            <p:cNvSpPr txBox="1"/>
            <p:nvPr/>
          </p:nvSpPr>
          <p:spPr>
            <a:xfrm rot="5400000">
              <a:off x="-47091" y="2636746"/>
              <a:ext cx="34977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1fr</a:t>
              </a:r>
              <a:endParaRPr lang="en-US" sz="11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55811" y="22049"/>
              <a:ext cx="189346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120px (40px if width &lt;= 1024)</a:t>
              </a:r>
              <a:endParaRPr lang="en-US" sz="9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8716997" y="0"/>
              <a:ext cx="46358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4</a:t>
              </a:r>
              <a:r>
                <a:rPr lang="en-US" sz="1100" dirty="0" smtClean="0"/>
                <a:t>0px</a:t>
              </a:r>
              <a:endParaRPr lang="en-US" sz="11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449138" y="1449777"/>
              <a:ext cx="46358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4</a:t>
              </a:r>
              <a:r>
                <a:rPr lang="en-US" sz="1100" dirty="0" smtClean="0"/>
                <a:t>0px</a:t>
              </a:r>
              <a:endParaRPr lang="en-US" sz="11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396412" y="-34579"/>
              <a:ext cx="34977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1fr</a:t>
              </a:r>
              <a:endParaRPr lang="en-US" sz="1100" dirty="0"/>
            </a:p>
          </p:txBody>
        </p:sp>
        <p:sp>
          <p:nvSpPr>
            <p:cNvPr id="35" name="TextBox 34"/>
            <p:cNvSpPr txBox="1"/>
            <p:nvPr/>
          </p:nvSpPr>
          <p:spPr>
            <a:xfrm rot="5400000">
              <a:off x="3072875" y="986869"/>
              <a:ext cx="46358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40px</a:t>
              </a:r>
              <a:endParaRPr lang="en-US" sz="11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089061" y="584277"/>
              <a:ext cx="44916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42pt</a:t>
              </a:r>
              <a:endParaRPr lang="en-US" sz="11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295400" y="1046383"/>
              <a:ext cx="84670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20pt (26px)</a:t>
              </a:r>
              <a:endParaRPr lang="en-US" sz="11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599955" y="1048076"/>
              <a:ext cx="84670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20pt (26px)</a:t>
              </a:r>
              <a:endParaRPr lang="en-US" sz="1100" dirty="0"/>
            </a:p>
          </p:txBody>
        </p:sp>
        <p:cxnSp>
          <p:nvCxnSpPr>
            <p:cNvPr id="41" name="Straight Connector 40"/>
            <p:cNvCxnSpPr/>
            <p:nvPr/>
          </p:nvCxnSpPr>
          <p:spPr>
            <a:xfrm>
              <a:off x="2464" y="-9750"/>
              <a:ext cx="0" cy="514350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9133264" y="4650"/>
              <a:ext cx="0" cy="514350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2464" y="4650"/>
              <a:ext cx="9141536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0" y="5143500"/>
              <a:ext cx="9144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V="1">
              <a:off x="807381" y="702224"/>
              <a:ext cx="3018463" cy="1207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3727998" y="437743"/>
              <a:ext cx="318228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Baseline @ 100px. 42pt = 56px so top margin = 44px</a:t>
              </a:r>
              <a:endParaRPr lang="en-US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978450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4577916" y="-48691"/>
            <a:ext cx="3444792" cy="5245731"/>
            <a:chOff x="4577916" y="-48691"/>
            <a:chExt cx="3444792" cy="5245731"/>
          </a:xfrm>
        </p:grpSpPr>
        <p:cxnSp>
          <p:nvCxnSpPr>
            <p:cNvPr id="48" name="Straight Connector 47"/>
            <p:cNvCxnSpPr/>
            <p:nvPr/>
          </p:nvCxnSpPr>
          <p:spPr>
            <a:xfrm>
              <a:off x="5117324" y="10334"/>
              <a:ext cx="0" cy="514350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V="1">
              <a:off x="4581600" y="763318"/>
              <a:ext cx="3038400" cy="382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4604406" y="4839540"/>
              <a:ext cx="3267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7848600" y="10334"/>
              <a:ext cx="0" cy="514350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5094232" y="281285"/>
              <a:ext cx="21515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SketchFlow Print" pitchFamily="2" charset="0"/>
                </a:rPr>
                <a:t>Here My Am!</a:t>
              </a:r>
              <a:endParaRPr lang="en-US" sz="2400" dirty="0">
                <a:latin typeface="SketchFlow Print" pitchFamily="2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038800" y="743791"/>
              <a:ext cx="6864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SketchFlow Print" pitchFamily="2" charset="0"/>
                </a:rPr>
                <a:t>Photo</a:t>
              </a:r>
              <a:endParaRPr lang="en-US" sz="1400" dirty="0">
                <a:latin typeface="SketchFlow Print" pitchFamily="2" charset="0"/>
              </a:endParaRPr>
            </a:p>
          </p:txBody>
        </p:sp>
        <p:cxnSp>
          <p:nvCxnSpPr>
            <p:cNvPr id="54" name="Straight Connector 53"/>
            <p:cNvCxnSpPr/>
            <p:nvPr/>
          </p:nvCxnSpPr>
          <p:spPr>
            <a:xfrm>
              <a:off x="5134482" y="264624"/>
              <a:ext cx="2485518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7620000" y="3032"/>
              <a:ext cx="0" cy="435669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ectangle 55"/>
            <p:cNvSpPr/>
            <p:nvPr/>
          </p:nvSpPr>
          <p:spPr>
            <a:xfrm>
              <a:off x="5129400" y="1036148"/>
              <a:ext cx="2490600" cy="16880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(photo)</a:t>
              </a:r>
              <a:endParaRPr lang="en-US" dirty="0"/>
            </a:p>
          </p:txBody>
        </p:sp>
        <p:sp>
          <p:nvSpPr>
            <p:cNvPr id="57" name="TextBox 56"/>
            <p:cNvSpPr txBox="1"/>
            <p:nvPr/>
          </p:nvSpPr>
          <p:spPr>
            <a:xfrm rot="5400000">
              <a:off x="6774628" y="52298"/>
              <a:ext cx="46358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2</a:t>
              </a:r>
              <a:r>
                <a:rPr lang="en-US" sz="1100" dirty="0" smtClean="0"/>
                <a:t>4px</a:t>
              </a:r>
              <a:endParaRPr lang="en-US" sz="1100" dirty="0"/>
            </a:p>
          </p:txBody>
        </p:sp>
        <p:sp>
          <p:nvSpPr>
            <p:cNvPr id="58" name="TextBox 57"/>
            <p:cNvSpPr txBox="1"/>
            <p:nvPr/>
          </p:nvSpPr>
          <p:spPr>
            <a:xfrm rot="5400000">
              <a:off x="4444543" y="391102"/>
              <a:ext cx="53572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120px</a:t>
              </a:r>
              <a:endParaRPr lang="en-US" sz="1100" dirty="0"/>
            </a:p>
          </p:txBody>
        </p:sp>
        <p:sp>
          <p:nvSpPr>
            <p:cNvPr id="59" name="TextBox 58"/>
            <p:cNvSpPr txBox="1"/>
            <p:nvPr/>
          </p:nvSpPr>
          <p:spPr>
            <a:xfrm rot="5400000">
              <a:off x="4477902" y="4834441"/>
              <a:ext cx="46358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4</a:t>
              </a:r>
              <a:r>
                <a:rPr lang="en-US" sz="1100" dirty="0" smtClean="0"/>
                <a:t>0px</a:t>
              </a:r>
              <a:endParaRPr lang="en-US" sz="1100" dirty="0"/>
            </a:p>
          </p:txBody>
        </p:sp>
        <p:sp>
          <p:nvSpPr>
            <p:cNvPr id="60" name="TextBox 59"/>
            <p:cNvSpPr txBox="1"/>
            <p:nvPr/>
          </p:nvSpPr>
          <p:spPr>
            <a:xfrm rot="5400000">
              <a:off x="4534509" y="2626167"/>
              <a:ext cx="34977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1fr</a:t>
              </a:r>
              <a:endParaRPr lang="en-US" sz="110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648200" y="-15342"/>
              <a:ext cx="41069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/>
                <a:t>30px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6136578" y="-14193"/>
              <a:ext cx="34977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1</a:t>
              </a:r>
              <a:r>
                <a:rPr lang="en-US" sz="1100" dirty="0" smtClean="0"/>
                <a:t>fr</a:t>
              </a:r>
              <a:endParaRPr lang="en-US" sz="1100" dirty="0"/>
            </a:p>
          </p:txBody>
        </p:sp>
        <p:sp>
          <p:nvSpPr>
            <p:cNvPr id="64" name="TextBox 63"/>
            <p:cNvSpPr txBox="1"/>
            <p:nvPr/>
          </p:nvSpPr>
          <p:spPr>
            <a:xfrm rot="5400000">
              <a:off x="6495401" y="789339"/>
              <a:ext cx="46358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30px</a:t>
              </a:r>
              <a:endParaRPr lang="en-US" sz="1100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6284732" y="549076"/>
              <a:ext cx="173797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42pt (56px); 80px baseline</a:t>
              </a:r>
              <a:endParaRPr lang="en-US" sz="1100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5625820" y="819150"/>
              <a:ext cx="84670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20pt (26px)</a:t>
              </a:r>
              <a:endParaRPr lang="en-US" sz="1100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5035272" y="2821950"/>
              <a:ext cx="9284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SketchFlow Print" pitchFamily="2" charset="0"/>
                </a:rPr>
                <a:t>Location</a:t>
              </a:r>
              <a:endParaRPr lang="en-US" sz="1400" dirty="0">
                <a:latin typeface="SketchFlow Print" pitchFamily="2" charset="0"/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5115000" y="3110273"/>
              <a:ext cx="2505000" cy="172926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(map)</a:t>
              </a:r>
              <a:endParaRPr lang="en-US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5777020" y="2943468"/>
              <a:ext cx="84670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20pt (26px)</a:t>
              </a:r>
              <a:endParaRPr lang="en-US" sz="1100" dirty="0"/>
            </a:p>
          </p:txBody>
        </p:sp>
        <p:cxnSp>
          <p:nvCxnSpPr>
            <p:cNvPr id="71" name="Straight Connector 70"/>
            <p:cNvCxnSpPr/>
            <p:nvPr/>
          </p:nvCxnSpPr>
          <p:spPr>
            <a:xfrm>
              <a:off x="5134482" y="2724150"/>
              <a:ext cx="2485518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5129400" y="2875731"/>
              <a:ext cx="24906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 rot="5400000">
              <a:off x="6731258" y="2637326"/>
              <a:ext cx="46358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30px</a:t>
              </a:r>
              <a:endParaRPr lang="en-US" sz="1100" dirty="0"/>
            </a:p>
          </p:txBody>
        </p:sp>
        <p:cxnSp>
          <p:nvCxnSpPr>
            <p:cNvPr id="74" name="Straight Connector 73"/>
            <p:cNvCxnSpPr/>
            <p:nvPr/>
          </p:nvCxnSpPr>
          <p:spPr>
            <a:xfrm>
              <a:off x="4577916" y="3478"/>
              <a:ext cx="0" cy="514350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/>
            <p:cNvSpPr txBox="1"/>
            <p:nvPr/>
          </p:nvSpPr>
          <p:spPr>
            <a:xfrm>
              <a:off x="7543800" y="3239829"/>
              <a:ext cx="46358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3</a:t>
              </a:r>
              <a:r>
                <a:rPr lang="en-US" sz="1100" dirty="0" smtClean="0"/>
                <a:t>0px</a:t>
              </a:r>
              <a:endParaRPr lang="en-US" sz="1100" dirty="0"/>
            </a:p>
          </p:txBody>
        </p:sp>
        <p:cxnSp>
          <p:nvCxnSpPr>
            <p:cNvPr id="79" name="Straight Connector 78"/>
            <p:cNvCxnSpPr/>
            <p:nvPr/>
          </p:nvCxnSpPr>
          <p:spPr>
            <a:xfrm>
              <a:off x="4595441" y="-687"/>
              <a:ext cx="3267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4581600" y="5122891"/>
              <a:ext cx="3267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5094232" y="598751"/>
              <a:ext cx="2525768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-22036" y="-52543"/>
            <a:ext cx="2622007" cy="5260162"/>
            <a:chOff x="-22036" y="-52543"/>
            <a:chExt cx="2622007" cy="526016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307800" y="20913"/>
              <a:ext cx="0" cy="514350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0" y="914400"/>
              <a:ext cx="2308494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0" y="5010150"/>
              <a:ext cx="24288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2428800" y="20913"/>
              <a:ext cx="0" cy="514350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283200" y="438150"/>
              <a:ext cx="14991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SketchFlow Print" pitchFamily="2" charset="0"/>
                </a:rPr>
                <a:t>Here My Am!</a:t>
              </a:r>
              <a:endParaRPr lang="en-US" sz="1600" dirty="0">
                <a:latin typeface="SketchFlow Print" pitchFamily="2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04800" y="914400"/>
              <a:ext cx="57900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latin typeface="SketchFlow Print" pitchFamily="2" charset="0"/>
                </a:rPr>
                <a:t>Photo</a:t>
              </a:r>
              <a:endParaRPr lang="en-US" sz="1100" dirty="0">
                <a:latin typeface="SketchFlow Print" pitchFamily="2" charset="0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304800" y="285750"/>
              <a:ext cx="2003694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2308494" y="10334"/>
              <a:ext cx="0" cy="503583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395400" y="1183209"/>
              <a:ext cx="1913094" cy="165638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(photo)</a:t>
              </a:r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 rot="5400000">
              <a:off x="1505000" y="104021"/>
              <a:ext cx="46358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54px</a:t>
              </a:r>
              <a:endParaRPr lang="en-US" sz="1100" dirty="0"/>
            </a:p>
          </p:txBody>
        </p:sp>
        <p:sp>
          <p:nvSpPr>
            <p:cNvPr id="28" name="TextBox 27"/>
            <p:cNvSpPr txBox="1"/>
            <p:nvPr/>
          </p:nvSpPr>
          <p:spPr>
            <a:xfrm rot="5400000">
              <a:off x="-137057" y="401681"/>
              <a:ext cx="53572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100px</a:t>
              </a:r>
              <a:endParaRPr lang="en-US" sz="1100" dirty="0"/>
            </a:p>
          </p:txBody>
        </p:sp>
        <p:sp>
          <p:nvSpPr>
            <p:cNvPr id="29" name="TextBox 28"/>
            <p:cNvSpPr txBox="1"/>
            <p:nvPr/>
          </p:nvSpPr>
          <p:spPr>
            <a:xfrm rot="5400000">
              <a:off x="-103698" y="4845020"/>
              <a:ext cx="46358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10px</a:t>
              </a:r>
              <a:endParaRPr lang="en-US" sz="1100" dirty="0"/>
            </a:p>
          </p:txBody>
        </p:sp>
        <p:sp>
          <p:nvSpPr>
            <p:cNvPr id="30" name="TextBox 29"/>
            <p:cNvSpPr txBox="1"/>
            <p:nvPr/>
          </p:nvSpPr>
          <p:spPr>
            <a:xfrm rot="5400000">
              <a:off x="-47091" y="2636746"/>
              <a:ext cx="34977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1fr</a:t>
              </a:r>
              <a:endParaRPr lang="en-US" sz="11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0" y="-4763"/>
              <a:ext cx="46358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2</a:t>
              </a:r>
              <a:r>
                <a:rPr lang="en-US" sz="1100" dirty="0" smtClean="0"/>
                <a:t>0px</a:t>
              </a:r>
              <a:endParaRPr lang="en-US" sz="11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143606" y="-4763"/>
              <a:ext cx="34977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1fr</a:t>
              </a:r>
              <a:endParaRPr lang="en-US" sz="1100" dirty="0"/>
            </a:p>
          </p:txBody>
        </p:sp>
        <p:sp>
          <p:nvSpPr>
            <p:cNvPr id="35" name="TextBox 34"/>
            <p:cNvSpPr txBox="1"/>
            <p:nvPr/>
          </p:nvSpPr>
          <p:spPr>
            <a:xfrm rot="5400000">
              <a:off x="1648990" y="959948"/>
              <a:ext cx="46358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20px</a:t>
              </a:r>
              <a:endParaRPr lang="en-US" sz="11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64510" y="662963"/>
              <a:ext cx="171874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20pt (26px); 80px baseline</a:t>
              </a:r>
              <a:endParaRPr lang="en-US" sz="11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58802" y="959948"/>
              <a:ext cx="84670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11pt (15px)</a:t>
              </a:r>
              <a:endParaRPr lang="en-US" sz="11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04800" y="3046340"/>
              <a:ext cx="76976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latin typeface="SketchFlow Print" pitchFamily="2" charset="0"/>
                </a:rPr>
                <a:t>Location</a:t>
              </a:r>
              <a:endParaRPr lang="en-US" sz="1100" dirty="0">
                <a:latin typeface="SketchFlow Print" pitchFamily="2" charset="0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384528" y="3280882"/>
              <a:ext cx="1923966" cy="172926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(map)</a:t>
              </a:r>
              <a:endParaRPr lang="en-US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895348" y="3150077"/>
              <a:ext cx="84670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11pt (15px)</a:t>
              </a:r>
              <a:endParaRPr lang="en-US" sz="11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136383" y="3486150"/>
              <a:ext cx="46358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10px</a:t>
              </a:r>
              <a:endParaRPr lang="en-US" sz="1100" dirty="0"/>
            </a:p>
          </p:txBody>
        </p:sp>
        <p:cxnSp>
          <p:nvCxnSpPr>
            <p:cNvPr id="45" name="Straight Connector 44"/>
            <p:cNvCxnSpPr/>
            <p:nvPr/>
          </p:nvCxnSpPr>
          <p:spPr>
            <a:xfrm>
              <a:off x="533400" y="2840494"/>
              <a:ext cx="1881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304800" y="3046340"/>
              <a:ext cx="2124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 rot="5400000">
              <a:off x="1546352" y="2829854"/>
              <a:ext cx="46358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20px</a:t>
              </a:r>
              <a:endParaRPr lang="en-US" sz="1100" dirty="0"/>
            </a:p>
          </p:txBody>
        </p:sp>
        <p:cxnSp>
          <p:nvCxnSpPr>
            <p:cNvPr id="76" name="Straight Connector 75"/>
            <p:cNvCxnSpPr/>
            <p:nvPr/>
          </p:nvCxnSpPr>
          <p:spPr>
            <a:xfrm>
              <a:off x="-3008" y="-52543"/>
              <a:ext cx="0" cy="514350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0" y="10334"/>
              <a:ext cx="24288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>
              <a:off x="-22036" y="5122891"/>
              <a:ext cx="24288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304800" y="701518"/>
              <a:ext cx="2003694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769145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16622</TotalTime>
  <Words>119</Words>
  <Application>Microsoft Office PowerPoint</Application>
  <PresentationFormat>On-screen Show (16:9)</PresentationFormat>
  <Paragraphs>52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SketchFlow Print</vt:lpstr>
      <vt:lpstr>Office Theme</vt:lpstr>
      <vt:lpstr>PowerPoint Presentation</vt:lpstr>
      <vt:lpstr>PowerPoint Presentation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Kraig Brockschmidt</dc:creator>
  <cp:lastModifiedBy>Kraig Brockschmidt</cp:lastModifiedBy>
  <cp:revision>24</cp:revision>
  <dcterms:created xsi:type="dcterms:W3CDTF">2012-01-28T04:15:16Z</dcterms:created>
  <dcterms:modified xsi:type="dcterms:W3CDTF">2013-03-19T19:35:35Z</dcterms:modified>
</cp:coreProperties>
</file>