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102" y="-7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78451-31EC-4873-9AD7-D3CD1FEF53B7}" type="datetimeFigureOut">
              <a:rPr lang="en-US" smtClean="0"/>
              <a:t>6/17/2013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1E7E1-CC6C-44BB-B0ED-D3ECA2B53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543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78451-31EC-4873-9AD7-D3CD1FEF53B7}" type="datetimeFigureOut">
              <a:rPr lang="en-US" smtClean="0"/>
              <a:t>6/17/2013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1E7E1-CC6C-44BB-B0ED-D3ECA2B53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695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78451-31EC-4873-9AD7-D3CD1FEF53B7}" type="datetimeFigureOut">
              <a:rPr lang="en-US" smtClean="0"/>
              <a:t>6/17/2013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1E7E1-CC6C-44BB-B0ED-D3ECA2B53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539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78451-31EC-4873-9AD7-D3CD1FEF53B7}" type="datetimeFigureOut">
              <a:rPr lang="en-US" smtClean="0"/>
              <a:t>6/17/2013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1E7E1-CC6C-44BB-B0ED-D3ECA2B53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170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78451-31EC-4873-9AD7-D3CD1FEF53B7}" type="datetimeFigureOut">
              <a:rPr lang="en-US" smtClean="0"/>
              <a:t>6/17/2013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1E7E1-CC6C-44BB-B0ED-D3ECA2B53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296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78451-31EC-4873-9AD7-D3CD1FEF53B7}" type="datetimeFigureOut">
              <a:rPr lang="en-US" smtClean="0"/>
              <a:t>6/17/2013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1E7E1-CC6C-44BB-B0ED-D3ECA2B53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846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78451-31EC-4873-9AD7-D3CD1FEF53B7}" type="datetimeFigureOut">
              <a:rPr lang="en-US" smtClean="0"/>
              <a:t>6/17/2013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1E7E1-CC6C-44BB-B0ED-D3ECA2B53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984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78451-31EC-4873-9AD7-D3CD1FEF53B7}" type="datetimeFigureOut">
              <a:rPr lang="en-US" smtClean="0"/>
              <a:t>6/17/2013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1E7E1-CC6C-44BB-B0ED-D3ECA2B53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326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78451-31EC-4873-9AD7-D3CD1FEF53B7}" type="datetimeFigureOut">
              <a:rPr lang="en-US" smtClean="0"/>
              <a:t>6/17/2013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1E7E1-CC6C-44BB-B0ED-D3ECA2B53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776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78451-31EC-4873-9AD7-D3CD1FEF53B7}" type="datetimeFigureOut">
              <a:rPr lang="en-US" smtClean="0"/>
              <a:t>6/17/2013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1E7E1-CC6C-44BB-B0ED-D3ECA2B53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44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78451-31EC-4873-9AD7-D3CD1FEF53B7}" type="datetimeFigureOut">
              <a:rPr lang="en-US" smtClean="0"/>
              <a:t>6/17/2013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1E7E1-CC6C-44BB-B0ED-D3ECA2B53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058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78451-31EC-4873-9AD7-D3CD1FEF53B7}" type="datetimeFigureOut">
              <a:rPr lang="en-US" smtClean="0"/>
              <a:t>6/17/2013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51E7E1-CC6C-44BB-B0ED-D3ECA2B53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025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902076" y="1216596"/>
            <a:ext cx="1032655" cy="2693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sz="1150" dirty="0" smtClean="0">
                <a:solidFill>
                  <a:schemeClr val="accent6">
                    <a:lumMod val="50000"/>
                  </a:schemeClr>
                </a:solidFill>
              </a:rPr>
              <a:t>Always on </a:t>
            </a:r>
            <a:r>
              <a:rPr lang="en-US" sz="1150" dirty="0" smtClean="0">
                <a:solidFill>
                  <a:schemeClr val="accent6">
                    <a:lumMod val="50000"/>
                  </a:schemeClr>
                </a:solidFill>
              </a:rPr>
              <a:t>top</a:t>
            </a:r>
            <a:endParaRPr lang="en-US" sz="1150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20" y="1018264"/>
            <a:ext cx="6883680" cy="4400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3088" y="1019411"/>
            <a:ext cx="251112" cy="43982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02076" y="2942889"/>
            <a:ext cx="1390124" cy="2693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500"/>
              </a:spcAft>
            </a:pPr>
            <a:r>
              <a:rPr lang="en-US" sz="1150" dirty="0" smtClean="0">
                <a:solidFill>
                  <a:schemeClr val="accent6">
                    <a:lumMod val="50000"/>
                  </a:schemeClr>
                </a:solidFill>
              </a:rPr>
              <a:t>Set </a:t>
            </a:r>
            <a:r>
              <a:rPr lang="en-US" sz="1150" dirty="0" smtClean="0">
                <a:solidFill>
                  <a:schemeClr val="accent6">
                    <a:lumMod val="50000"/>
                  </a:schemeClr>
                </a:solidFill>
              </a:rPr>
              <a:t>GPS </a:t>
            </a:r>
            <a:r>
              <a:rPr lang="en-US" sz="1150" dirty="0" smtClean="0">
                <a:solidFill>
                  <a:schemeClr val="accent6">
                    <a:lumMod val="50000"/>
                  </a:schemeClr>
                </a:solidFill>
              </a:rPr>
              <a:t>coordinates</a:t>
            </a:r>
            <a:endParaRPr lang="en-US" sz="1150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02076" y="3380311"/>
            <a:ext cx="1354858" cy="2693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sz="1150" dirty="0" smtClean="0">
                <a:solidFill>
                  <a:schemeClr val="accent6">
                    <a:lumMod val="50000"/>
                  </a:schemeClr>
                </a:solidFill>
              </a:rPr>
              <a:t>Screenshot settings</a:t>
            </a:r>
            <a:endParaRPr lang="en-US" sz="115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02076" y="2700782"/>
            <a:ext cx="1481496" cy="2693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500"/>
              </a:spcAft>
            </a:pPr>
            <a:r>
              <a:rPr lang="en-US" sz="1150" dirty="0" smtClean="0">
                <a:solidFill>
                  <a:schemeClr val="accent6">
                    <a:lumMod val="50000"/>
                  </a:schemeClr>
                </a:solidFill>
              </a:rPr>
              <a:t>Set resolution/scaling</a:t>
            </a:r>
            <a:endParaRPr lang="en-US" sz="1150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02076" y="3180950"/>
            <a:ext cx="1265090" cy="2693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500"/>
              </a:spcAft>
            </a:pPr>
            <a:r>
              <a:rPr lang="en-US" sz="1150" dirty="0" smtClean="0">
                <a:solidFill>
                  <a:schemeClr val="accent6">
                    <a:lumMod val="50000"/>
                  </a:schemeClr>
                </a:solidFill>
              </a:rPr>
              <a:t>Take a screenshot</a:t>
            </a:r>
            <a:endParaRPr lang="en-US" sz="1150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02076" y="3848453"/>
            <a:ext cx="460382" cy="2693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sz="1150" dirty="0" smtClean="0">
                <a:solidFill>
                  <a:schemeClr val="accent6">
                    <a:lumMod val="50000"/>
                  </a:schemeClr>
                </a:solidFill>
              </a:rPr>
              <a:t>Help</a:t>
            </a:r>
            <a:endParaRPr lang="en-US" sz="115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02076" y="2478685"/>
            <a:ext cx="2316660" cy="2693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500"/>
              </a:spcAft>
            </a:pPr>
            <a:r>
              <a:rPr lang="en-US" sz="1150" dirty="0" smtClean="0">
                <a:solidFill>
                  <a:schemeClr val="accent6">
                    <a:lumMod val="50000"/>
                  </a:schemeClr>
                </a:solidFill>
              </a:rPr>
              <a:t>Rotate device 90 counter-clockwise</a:t>
            </a:r>
            <a:endParaRPr lang="en-US" sz="1150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02076" y="2276654"/>
            <a:ext cx="1802096" cy="2693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" dirty="0">
                <a:solidFill>
                  <a:schemeClr val="accent6">
                    <a:lumMod val="50000"/>
                  </a:schemeClr>
                </a:solidFill>
              </a:rPr>
              <a:t>Rotate device 90 clockwise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902076" y="2042293"/>
            <a:ext cx="1579278" cy="2693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500"/>
              </a:spcAft>
            </a:pPr>
            <a:r>
              <a:rPr lang="en-US" sz="1150" dirty="0">
                <a:solidFill>
                  <a:schemeClr val="accent6">
                    <a:lumMod val="50000"/>
                  </a:schemeClr>
                </a:solidFill>
              </a:rPr>
              <a:t>Emulate touch rotation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02076" y="1848521"/>
            <a:ext cx="1601721" cy="2693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500"/>
              </a:spcAft>
            </a:pPr>
            <a:r>
              <a:rPr lang="en-US" sz="1150" dirty="0">
                <a:solidFill>
                  <a:schemeClr val="accent6">
                    <a:lumMod val="50000"/>
                  </a:schemeClr>
                </a:solidFill>
              </a:rPr>
              <a:t>Emulate touch </a:t>
            </a:r>
            <a:r>
              <a:rPr lang="en-US" sz="1150" dirty="0" smtClean="0">
                <a:solidFill>
                  <a:schemeClr val="accent6">
                    <a:lumMod val="50000"/>
                  </a:schemeClr>
                </a:solidFill>
              </a:rPr>
              <a:t>zooming</a:t>
            </a:r>
            <a:endParaRPr lang="en-US" sz="115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902076" y="1648741"/>
            <a:ext cx="1136850" cy="2693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500"/>
              </a:spcAft>
            </a:pPr>
            <a:r>
              <a:rPr lang="en-US" sz="1150" dirty="0" smtClean="0">
                <a:solidFill>
                  <a:schemeClr val="accent6">
                    <a:lumMod val="50000"/>
                  </a:schemeClr>
                </a:solidFill>
              </a:rPr>
              <a:t>Touch emulator</a:t>
            </a:r>
            <a:endParaRPr lang="en-US" sz="115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902076" y="1437189"/>
            <a:ext cx="1072730" cy="2693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500"/>
              </a:spcAft>
            </a:pPr>
            <a:r>
              <a:rPr lang="en-US" sz="1150" dirty="0" smtClean="0">
                <a:solidFill>
                  <a:schemeClr val="accent6">
                    <a:lumMod val="50000"/>
                  </a:schemeClr>
                </a:solidFill>
              </a:rPr>
              <a:t>Mouse pointer</a:t>
            </a:r>
            <a:endParaRPr lang="en-US" sz="115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902076" y="3620628"/>
            <a:ext cx="1587294" cy="2693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sz="1150" dirty="0" smtClean="0">
                <a:solidFill>
                  <a:schemeClr val="accent6">
                    <a:lumMod val="50000"/>
                  </a:schemeClr>
                </a:solidFill>
              </a:rPr>
              <a:t>Set network properties</a:t>
            </a:r>
            <a:endParaRPr lang="en-US" sz="115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304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2831</TotalTime>
  <Words>35</Words>
  <Application>Microsoft Office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Kraig Brockschmidt</dc:creator>
  <cp:lastModifiedBy>Kraig Brockschmidt</cp:lastModifiedBy>
  <cp:revision>6</cp:revision>
  <dcterms:created xsi:type="dcterms:W3CDTF">2012-04-20T19:57:43Z</dcterms:created>
  <dcterms:modified xsi:type="dcterms:W3CDTF">2013-06-17T20:38:57Z</dcterms:modified>
</cp:coreProperties>
</file>