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96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3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5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0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0F10-6032-4F49-B4AA-511FB352988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D2F2-7D88-4190-B69F-C70F3D88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4" y="742950"/>
            <a:ext cx="2846070" cy="314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5" b="65974"/>
          <a:stretch/>
        </p:blipFill>
        <p:spPr bwMode="auto">
          <a:xfrm>
            <a:off x="3429000" y="227134"/>
            <a:ext cx="2846070" cy="87923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/>
          <p:nvPr/>
        </p:nvCxnSpPr>
        <p:spPr>
          <a:xfrm flipV="1">
            <a:off x="990600" y="438150"/>
            <a:ext cx="2438400" cy="515816"/>
          </a:xfrm>
          <a:prstGeom prst="bentConnector3">
            <a:avLst>
              <a:gd name="adj1" fmla="val -192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74309"/>
            <a:ext cx="2726055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895600" y="3514286"/>
            <a:ext cx="152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2</cp:revision>
  <dcterms:created xsi:type="dcterms:W3CDTF">2012-09-12T18:44:10Z</dcterms:created>
  <dcterms:modified xsi:type="dcterms:W3CDTF">2012-09-13T00:24:26Z</dcterms:modified>
</cp:coreProperties>
</file>