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>
      <p:cViewPr varScale="1">
        <p:scale>
          <a:sx n="128" d="100"/>
          <a:sy n="128" d="100"/>
        </p:scale>
        <p:origin x="2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E6E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0004-5F6C-4F60-8849-34736F29B8A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1"/>
            <a:ext cx="197125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5638800" y="26431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0" idx="3"/>
          </p:cNvCxnSpPr>
          <p:nvPr/>
        </p:nvCxnSpPr>
        <p:spPr>
          <a:xfrm flipH="1">
            <a:off x="4335761" y="2947988"/>
            <a:ext cx="130303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976670" y="2643188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41" idx="3"/>
          </p:cNvCxnSpPr>
          <p:nvPr/>
        </p:nvCxnSpPr>
        <p:spPr>
          <a:xfrm flipH="1">
            <a:off x="4285235" y="3252788"/>
            <a:ext cx="1691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98722" y="264318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2" idx="3"/>
          </p:cNvCxnSpPr>
          <p:nvPr/>
        </p:nvCxnSpPr>
        <p:spPr>
          <a:xfrm flipH="1">
            <a:off x="5740505" y="3557588"/>
            <a:ext cx="55821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76332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Suspend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52800" y="3068122"/>
            <a:ext cx="9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3372922"/>
            <a:ext cx="23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Suspend and Terminate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 bwMode="auto">
          <a:xfrm>
            <a:off x="3756804" y="1148767"/>
            <a:ext cx="1647645" cy="16459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>
                    <a:alpha val="99000"/>
                  </a:schemeClr>
                </a:solidFill>
              </a:rPr>
              <a:t>r</a:t>
            </a:r>
            <a:r>
              <a:rPr lang="en-US" sz="2200" dirty="0" smtClean="0">
                <a:solidFill>
                  <a:schemeClr val="tx1">
                    <a:alpha val="99000"/>
                  </a:schemeClr>
                </a:solidFill>
              </a:rPr>
              <a:t>unning</a:t>
            </a:r>
            <a:br>
              <a:rPr lang="en-US" sz="2200" dirty="0" smtClean="0">
                <a:solidFill>
                  <a:schemeClr val="tx1">
                    <a:alpha val="99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alpha val="99000"/>
                  </a:schemeClr>
                </a:solidFill>
              </a:rPr>
              <a:t>(in memory)</a:t>
            </a:r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5808131" y="3048000"/>
            <a:ext cx="1645920" cy="16459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>
                    <a:alpha val="99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tx1">
                    <a:alpha val="99000"/>
                  </a:schemeClr>
                </a:solidFill>
              </a:rPr>
              <a:t>uspended</a:t>
            </a:r>
            <a:br>
              <a:rPr lang="en-US" sz="2200" dirty="0" smtClean="0">
                <a:solidFill>
                  <a:schemeClr val="tx1">
                    <a:alpha val="99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alpha val="99000"/>
                  </a:schemeClr>
                </a:solidFill>
              </a:rPr>
              <a:t>(in memory)</a:t>
            </a:r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828800" y="3505200"/>
            <a:ext cx="1828800" cy="16459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notRunning</a:t>
            </a:r>
            <a:r>
              <a: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,</a:t>
            </a:r>
            <a:br>
              <a: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closedByUser</a:t>
            </a:r>
            <a:r>
              <a: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,</a:t>
            </a:r>
            <a:br>
              <a: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or terminated</a:t>
            </a:r>
            <a:endParaRPr lang="en-US" sz="2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Elbow Connector 7"/>
          <p:cNvCxnSpPr>
            <a:stCxn id="6" idx="0"/>
            <a:endCxn id="4" idx="1"/>
          </p:cNvCxnSpPr>
          <p:nvPr/>
        </p:nvCxnSpPr>
        <p:spPr>
          <a:xfrm rot="5400000" flipH="1" flipV="1">
            <a:off x="2483266" y="2231662"/>
            <a:ext cx="1533473" cy="10136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0"/>
          </p:cNvCxnSpPr>
          <p:nvPr/>
        </p:nvCxnSpPr>
        <p:spPr>
          <a:xfrm>
            <a:off x="5404449" y="1971727"/>
            <a:ext cx="1226642" cy="107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</p:cNvCxnSpPr>
          <p:nvPr/>
        </p:nvCxnSpPr>
        <p:spPr>
          <a:xfrm rot="10800000">
            <a:off x="4794999" y="2801040"/>
            <a:ext cx="1013132" cy="10699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2"/>
          </p:cNvCxnSpPr>
          <p:nvPr/>
        </p:nvCxnSpPr>
        <p:spPr>
          <a:xfrm rot="5400000">
            <a:off x="4458546" y="2978575"/>
            <a:ext cx="457200" cy="3887891"/>
          </a:xfrm>
          <a:prstGeom prst="bentConnector3">
            <a:avLst>
              <a:gd name="adj1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8800" y="1676400"/>
            <a:ext cx="19845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suspending/checkpoint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0099" y="5486399"/>
            <a:ext cx="50455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(no event)</a:t>
            </a:r>
            <a:b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previous state == terminated only if Windows closed the app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5000" y="1642631"/>
            <a:ext cx="81362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activated,</a:t>
            </a:r>
            <a:b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load, etc.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2991" y="3924838"/>
            <a:ext cx="7731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resuming</a:t>
            </a:r>
          </a:p>
        </p:txBody>
      </p:sp>
    </p:spTree>
    <p:extLst>
      <p:ext uri="{BB962C8B-B14F-4D97-AF65-F5344CB8AC3E}">
        <p14:creationId xmlns:p14="http://schemas.microsoft.com/office/powerpoint/2010/main" val="19111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136733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4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297180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&lt;div id="page1"&gt;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[content from page1.html]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117" y="224502"/>
            <a:ext cx="268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default.html (</a:t>
            </a:r>
            <a:r>
              <a:rPr lang="en-US" dirty="0" err="1" smtClean="0"/>
              <a:t>contentHost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33400"/>
            <a:ext cx="3124200" cy="1981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356898"/>
            <a:ext cx="29718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&lt;div id="page2"&gt;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[content from page2.html]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117" y="2971800"/>
            <a:ext cx="268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default.html (</a:t>
            </a:r>
            <a:r>
              <a:rPr lang="en-US" dirty="0" err="1" smtClean="0"/>
              <a:t>contentHost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280698"/>
            <a:ext cx="3124200" cy="1981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87142" y="23716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page2 = </a:t>
            </a:r>
            <a:r>
              <a:rPr lang="en-US" dirty="0" err="1" smtClean="0"/>
              <a:t>createElement</a:t>
            </a:r>
            <a:r>
              <a:rPr lang="en-US" dirty="0" smtClean="0"/>
              <a:t>("div");</a:t>
            </a:r>
          </a:p>
          <a:p>
            <a:r>
              <a:rPr lang="en-US" dirty="0" err="1" smtClean="0"/>
              <a:t>WinJS.UI.Pages.render</a:t>
            </a:r>
            <a:r>
              <a:rPr lang="en-US" dirty="0" smtClean="0"/>
              <a:t>(page2, "page2.html");</a:t>
            </a:r>
          </a:p>
          <a:p>
            <a:r>
              <a:rPr lang="en-US" dirty="0" err="1" smtClean="0"/>
              <a:t>contentHost.append</a:t>
            </a:r>
            <a:r>
              <a:rPr lang="en-US" dirty="0" smtClean="0"/>
              <a:t>(page2);</a:t>
            </a:r>
          </a:p>
          <a:p>
            <a:r>
              <a:rPr lang="en-US" dirty="0" err="1" smtClean="0"/>
              <a:t>contentHost.remove</a:t>
            </a:r>
            <a:r>
              <a:rPr lang="en-US" dirty="0" smtClean="0"/>
              <a:t>(page1)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3644242" y="1720214"/>
            <a:ext cx="685800" cy="617042"/>
          </a:xfrm>
          <a:prstGeom prst="bentConnector3">
            <a:avLst>
              <a:gd name="adj1" fmla="val -5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3771239" y="3571965"/>
            <a:ext cx="524424" cy="506565"/>
          </a:xfrm>
          <a:prstGeom prst="bentConnector3">
            <a:avLst>
              <a:gd name="adj1" fmla="val -1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579120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4277" y="1797845"/>
            <a:ext cx="355635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entering ready method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      map pushpin moved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sz="1200" dirty="0" smtClean="0">
                <a:solidFill>
                  <a:srgbClr val="00B0F0"/>
                </a:solidFill>
              </a:rPr>
              <a:t>entering </a:t>
            </a:r>
            <a:r>
              <a:rPr lang="en-US" sz="1200" dirty="0" err="1" smtClean="0">
                <a:solidFill>
                  <a:srgbClr val="00B0F0"/>
                </a:solidFill>
              </a:rPr>
              <a:t>capturePhoto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                      </a:t>
            </a:r>
            <a:r>
              <a:rPr lang="en-US" sz="1200" dirty="0" err="1" smtClean="0">
                <a:solidFill>
                  <a:schemeClr val="accent2"/>
                </a:solidFill>
              </a:rPr>
              <a:t>capturePhoto</a:t>
            </a:r>
            <a:r>
              <a:rPr lang="en-US" sz="1200" dirty="0" smtClean="0">
                <a:solidFill>
                  <a:schemeClr val="accent2"/>
                </a:solidFill>
              </a:rPr>
              <a:t>: new image set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</a:t>
            </a:r>
            <a:r>
              <a:rPr lang="en-US" sz="1200" dirty="0" smtClean="0">
                <a:solidFill>
                  <a:srgbClr val="7030A0"/>
                </a:solidFill>
              </a:rPr>
              <a:t>entering </a:t>
            </a:r>
            <a:r>
              <a:rPr lang="en-US" sz="1200" dirty="0" err="1" smtClean="0">
                <a:solidFill>
                  <a:srgbClr val="7030A0"/>
                </a:solidFill>
              </a:rPr>
              <a:t>provideData</a:t>
            </a:r>
            <a:r>
              <a:rPr lang="en-US" sz="1200" dirty="0" smtClean="0">
                <a:solidFill>
                  <a:srgbClr val="7030A0"/>
                </a:solidFill>
              </a:rPr>
              <a:t> (share source)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1783733" y="2213858"/>
            <a:ext cx="1622820" cy="1091244"/>
          </a:xfrm>
          <a:prstGeom prst="bentConnector3">
            <a:avLst>
              <a:gd name="adj1" fmla="val 26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648604" y="2133600"/>
            <a:ext cx="7778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48604" y="2133600"/>
            <a:ext cx="0" cy="14425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2738559" y="2652194"/>
            <a:ext cx="1254415" cy="582976"/>
          </a:xfrm>
          <a:prstGeom prst="bentConnector3">
            <a:avLst>
              <a:gd name="adj1" fmla="val -27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33691" y="2766202"/>
            <a:ext cx="5869" cy="8362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3074277" y="3123544"/>
            <a:ext cx="1294786" cy="447346"/>
          </a:xfrm>
          <a:prstGeom prst="bentConnector3">
            <a:avLst>
              <a:gd name="adj1" fmla="val 9997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3143151" y="2766090"/>
            <a:ext cx="1059120" cy="566247"/>
          </a:xfrm>
          <a:prstGeom prst="bentConnector3">
            <a:avLst>
              <a:gd name="adj1" fmla="val 48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3389587" y="2890364"/>
            <a:ext cx="1507618" cy="696755"/>
          </a:xfrm>
          <a:prstGeom prst="bentConnector3">
            <a:avLst>
              <a:gd name="adj1" fmla="val 10010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850937" y="4464268"/>
            <a:ext cx="3549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57533" y="4043063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Memory baseline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48400" y="4267200"/>
            <a:ext cx="0" cy="197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226784" y="2890364"/>
            <a:ext cx="1321" cy="6884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68760" y="3123544"/>
            <a:ext cx="0" cy="4552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3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12844</TotalTime>
  <Words>77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18</cp:revision>
  <dcterms:created xsi:type="dcterms:W3CDTF">2012-04-27T17:50:43Z</dcterms:created>
  <dcterms:modified xsi:type="dcterms:W3CDTF">2013-05-06T15:00:18Z</dcterms:modified>
</cp:coreProperties>
</file>